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Montserrat"/>
      <p:regular r:id="rId33"/>
      <p:bold r:id="rId34"/>
      <p:italic r:id="rId35"/>
      <p:boldItalic r:id="rId36"/>
    </p:embeddedFont>
    <p:embeddedFont>
      <p:font typeface="Fira Sans Medium"/>
      <p:regular r:id="rId37"/>
      <p:bold r:id="rId38"/>
      <p:italic r:id="rId39"/>
      <p:boldItalic r:id="rId40"/>
    </p:embeddedFont>
    <p:embeddedFont>
      <p:font typeface="Public Sans"/>
      <p:regular r:id="rId41"/>
      <p:bold r:id="rId42"/>
      <p:italic r:id="rId43"/>
      <p:boldItalic r:id="rId44"/>
    </p:embeddedFont>
    <p:embeddedFont>
      <p:font typeface="Fira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Medium-boldItalic.fntdata"/><Relationship Id="rId20" Type="http://schemas.openxmlformats.org/officeDocument/2006/relationships/slide" Target="slides/slide16.xml"/><Relationship Id="rId42" Type="http://schemas.openxmlformats.org/officeDocument/2006/relationships/font" Target="fonts/PublicSans-bold.fntdata"/><Relationship Id="rId41" Type="http://schemas.openxmlformats.org/officeDocument/2006/relationships/font" Target="fonts/PublicSans-regular.fntdata"/><Relationship Id="rId22" Type="http://schemas.openxmlformats.org/officeDocument/2006/relationships/slide" Target="slides/slide18.xml"/><Relationship Id="rId44" Type="http://schemas.openxmlformats.org/officeDocument/2006/relationships/font" Target="fonts/PublicSans-boldItalic.fntdata"/><Relationship Id="rId21" Type="http://schemas.openxmlformats.org/officeDocument/2006/relationships/slide" Target="slides/slide17.xml"/><Relationship Id="rId43" Type="http://schemas.openxmlformats.org/officeDocument/2006/relationships/font" Target="fonts/PublicSans-italic.fntdata"/><Relationship Id="rId24" Type="http://schemas.openxmlformats.org/officeDocument/2006/relationships/slide" Target="slides/slide20.xml"/><Relationship Id="rId46" Type="http://schemas.openxmlformats.org/officeDocument/2006/relationships/font" Target="fonts/FiraSans-bold.fntdata"/><Relationship Id="rId23" Type="http://schemas.openxmlformats.org/officeDocument/2006/relationships/slide" Target="slides/slide19.xml"/><Relationship Id="rId45" Type="http://schemas.openxmlformats.org/officeDocument/2006/relationships/font" Target="fonts/Fira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schemas.openxmlformats.org/officeDocument/2006/relationships/font" Target="fonts/FiraSans-boldItalic.fntdata"/><Relationship Id="rId25" Type="http://schemas.openxmlformats.org/officeDocument/2006/relationships/slide" Target="slides/slide21.xml"/><Relationship Id="rId47" Type="http://schemas.openxmlformats.org/officeDocument/2006/relationships/font" Target="fonts/FiraSans-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bold.fntdata"/><Relationship Id="rId15" Type="http://schemas.openxmlformats.org/officeDocument/2006/relationships/slide" Target="slides/slide11.xml"/><Relationship Id="rId37" Type="http://schemas.openxmlformats.org/officeDocument/2006/relationships/font" Target="fonts/FiraSansMedium-regular.fntdata"/><Relationship Id="rId14" Type="http://schemas.openxmlformats.org/officeDocument/2006/relationships/slide" Target="slides/slide10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3.xml"/><Relationship Id="rId39" Type="http://schemas.openxmlformats.org/officeDocument/2006/relationships/font" Target="fonts/FiraSansMedium-italic.fntdata"/><Relationship Id="rId16" Type="http://schemas.openxmlformats.org/officeDocument/2006/relationships/slide" Target="slides/slide12.xml"/><Relationship Id="rId38" Type="http://schemas.openxmlformats.org/officeDocument/2006/relationships/font" Target="fonts/FiraSansMedium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3ee00d6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103ee00d64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3ee00d648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103ee00d648_0_1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03ee00d648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103ee00d648_0_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03ee00d648_0_7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103ee00d648_0_7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3ee00d648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103ee00d648_0_1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03ee00d648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103ee00d648_0_2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3ee00d648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103ee00d648_0_2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03ee00d648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103ee00d648_0_2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03ee00d648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103ee00d648_0_2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03ee00d648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103ee00d648_0_2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03ee00d648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103ee00d648_0_2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3ee00d64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103ee00d648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03ee00d648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103ee00d648_0_2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03ee00d648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103ee00d648_0_2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03ee00d648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103ee00d648_0_3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03ee00d648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103ee00d648_0_3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03ee00d648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103ee00d648_0_3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03ee00d648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g103ee00d648_0_4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03ee00d648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g103ee00d648_0_4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03ee00d648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g103ee00d648_0_5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03ee00d648_0_6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03ee00d648_0_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3ee00d64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03ee00d648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3ee00d64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103ee00d648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3ee00d64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103ee00d648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3ee00d64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103ee00d648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3ee00d648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03ee00d648_0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3ee00d64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03ee00d648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03ee00d648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03ee00d648_0_1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5728225" y="687375"/>
            <a:ext cx="3415800" cy="37653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2"/>
          <p:cNvSpPr/>
          <p:nvPr>
            <p:ph idx="3" type="pic"/>
          </p:nvPr>
        </p:nvSpPr>
        <p:spPr>
          <a:xfrm>
            <a:off x="5728225" y="689575"/>
            <a:ext cx="3415800" cy="3764400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855300" y="1991825"/>
            <a:ext cx="4395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7672163" y="0"/>
            <a:ext cx="1471800" cy="689700"/>
          </a:xfrm>
          <a:prstGeom prst="rect">
            <a:avLst/>
          </a:prstGeom>
          <a:solidFill>
            <a:srgbClr val="ABA37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728225" y="4453920"/>
            <a:ext cx="1471800" cy="689700"/>
          </a:xfrm>
          <a:prstGeom prst="rect">
            <a:avLst/>
          </a:prstGeom>
          <a:solidFill>
            <a:srgbClr val="C8874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201601" y="4453920"/>
            <a:ext cx="695383" cy="698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E7D2B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984121" y="0"/>
            <a:ext cx="695383" cy="698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8874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>
            <p:ph idx="2" type="pic"/>
          </p:nvPr>
        </p:nvSpPr>
        <p:spPr>
          <a:xfrm>
            <a:off x="5153750" y="0"/>
            <a:ext cx="39903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3"/>
          <p:cNvSpPr txBox="1"/>
          <p:nvPr>
            <p:ph type="ctrTitle"/>
          </p:nvPr>
        </p:nvSpPr>
        <p:spPr>
          <a:xfrm>
            <a:off x="680300" y="1641225"/>
            <a:ext cx="38553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EFE"/>
              </a:buClr>
              <a:buSzPts val="4000"/>
              <a:buFont typeface="Fira Sans Medium"/>
              <a:buNone/>
              <a:defRPr b="0" sz="4000">
                <a:solidFill>
                  <a:srgbClr val="FFFEFE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680300" y="3048975"/>
            <a:ext cx="37530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>
            <a:off x="5153760" y="4319232"/>
            <a:ext cx="824400" cy="824400"/>
          </a:xfrm>
          <a:prstGeom prst="rect">
            <a:avLst/>
          </a:prstGeom>
          <a:solidFill>
            <a:srgbClr val="FFFEFE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5979866" y="4319232"/>
            <a:ext cx="821816" cy="825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8874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23050" y="2161801"/>
            <a:ext cx="40908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1000"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1000"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1000"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1000"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1000"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1000"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1000"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1000"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10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/>
          </a:p>
        </p:txBody>
      </p:sp>
      <p:sp>
        <p:nvSpPr>
          <p:cNvPr id="26" name="Google Shape;26;p4"/>
          <p:cNvSpPr/>
          <p:nvPr/>
        </p:nvSpPr>
        <p:spPr>
          <a:xfrm>
            <a:off x="675781" y="986558"/>
            <a:ext cx="1475400" cy="1695000"/>
          </a:xfrm>
          <a:prstGeom prst="rect">
            <a:avLst/>
          </a:prstGeom>
          <a:solidFill>
            <a:srgbClr val="E7D2B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679072" y="2681489"/>
            <a:ext cx="1469787" cy="14763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8874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2154525" y="986558"/>
            <a:ext cx="1469787" cy="14763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8874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2151233" y="2462011"/>
            <a:ext cx="1475400" cy="1695000"/>
          </a:xfrm>
          <a:prstGeom prst="rect">
            <a:avLst/>
          </a:prstGeom>
          <a:solidFill>
            <a:srgbClr val="ABA37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4521050" y="1526588"/>
            <a:ext cx="4294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" name="Google Shape;35;p5"/>
          <p:cNvGrpSpPr/>
          <p:nvPr/>
        </p:nvGrpSpPr>
        <p:grpSpPr>
          <a:xfrm rot="-5400000">
            <a:off x="6144581" y="2144081"/>
            <a:ext cx="5141588" cy="857250"/>
            <a:chOff x="0" y="0"/>
            <a:chExt cx="13710900" cy="2286000"/>
          </a:xfrm>
        </p:grpSpPr>
        <p:sp>
          <p:nvSpPr>
            <p:cNvPr id="36" name="Google Shape;36;p5"/>
            <p:cNvSpPr/>
            <p:nvPr/>
          </p:nvSpPr>
          <p:spPr>
            <a:xfrm rot="10800000">
              <a:off x="0" y="0"/>
              <a:ext cx="2286000" cy="2286000"/>
            </a:xfrm>
            <a:prstGeom prst="rect">
              <a:avLst/>
            </a:prstGeom>
            <a:solidFill>
              <a:srgbClr val="ABA37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 rot="10800000">
              <a:off x="4572000" y="0"/>
              <a:ext cx="2286000" cy="2286000"/>
            </a:xfrm>
            <a:prstGeom prst="rect">
              <a:avLst/>
            </a:prstGeom>
            <a:solidFill>
              <a:srgbClr val="ABA37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 rot="10800000">
              <a:off x="2291101" y="0"/>
              <a:ext cx="2275799" cy="22860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8874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 rot="10800000">
              <a:off x="9144000" y="0"/>
              <a:ext cx="2286000" cy="2286000"/>
            </a:xfrm>
            <a:prstGeom prst="rect">
              <a:avLst/>
            </a:prstGeom>
            <a:solidFill>
              <a:srgbClr val="ABA37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 rot="10800000">
              <a:off x="6863101" y="0"/>
              <a:ext cx="2275799" cy="22860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8874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 rot="10800000">
              <a:off x="11435101" y="0"/>
              <a:ext cx="2275799" cy="22860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8874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8320747" y="0"/>
            <a:ext cx="823200" cy="4320300"/>
          </a:xfrm>
          <a:prstGeom prst="rect">
            <a:avLst/>
          </a:prstGeom>
          <a:solidFill>
            <a:srgbClr val="C8874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8322583" y="4320246"/>
            <a:ext cx="821816" cy="825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ABA37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855300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3414196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3" name="Google Shape;53;p7"/>
          <p:cNvSpPr txBox="1"/>
          <p:nvPr>
            <p:ph idx="3" type="body"/>
          </p:nvPr>
        </p:nvSpPr>
        <p:spPr>
          <a:xfrm>
            <a:off x="5973091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8845395" y="0"/>
            <a:ext cx="298800" cy="4845000"/>
          </a:xfrm>
          <a:prstGeom prst="rect">
            <a:avLst/>
          </a:prstGeom>
          <a:solidFill>
            <a:srgbClr val="E7D2B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8846062" y="4844895"/>
            <a:ext cx="300279" cy="301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8874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0" name="Google Shape;60;p8"/>
          <p:cNvGrpSpPr/>
          <p:nvPr/>
        </p:nvGrpSpPr>
        <p:grpSpPr>
          <a:xfrm>
            <a:off x="-300" y="4310062"/>
            <a:ext cx="9142446" cy="833438"/>
            <a:chOff x="-801" y="-5773"/>
            <a:chExt cx="24379856" cy="2222500"/>
          </a:xfrm>
        </p:grpSpPr>
        <p:sp>
          <p:nvSpPr>
            <p:cNvPr id="61" name="Google Shape;61;p8"/>
            <p:cNvSpPr/>
            <p:nvPr/>
          </p:nvSpPr>
          <p:spPr>
            <a:xfrm rot="10800000">
              <a:off x="2216754" y="27"/>
              <a:ext cx="2216700" cy="2216700"/>
            </a:xfrm>
            <a:prstGeom prst="rect">
              <a:avLst/>
            </a:prstGeom>
            <a:solidFill>
              <a:srgbClr val="ABA37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8"/>
            <p:cNvSpPr/>
            <p:nvPr/>
          </p:nvSpPr>
          <p:spPr>
            <a:xfrm rot="10800000">
              <a:off x="-801" y="-5773"/>
              <a:ext cx="2212583" cy="2222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8874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8"/>
            <p:cNvSpPr/>
            <p:nvPr/>
          </p:nvSpPr>
          <p:spPr>
            <a:xfrm rot="10800000">
              <a:off x="6650209" y="27"/>
              <a:ext cx="2216700" cy="2216700"/>
            </a:xfrm>
            <a:prstGeom prst="rect">
              <a:avLst/>
            </a:prstGeom>
            <a:solidFill>
              <a:srgbClr val="ABA37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8"/>
            <p:cNvSpPr/>
            <p:nvPr/>
          </p:nvSpPr>
          <p:spPr>
            <a:xfrm rot="10800000">
              <a:off x="4432654" y="-5773"/>
              <a:ext cx="2212583" cy="2222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8874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8"/>
            <p:cNvSpPr/>
            <p:nvPr/>
          </p:nvSpPr>
          <p:spPr>
            <a:xfrm rot="10800000">
              <a:off x="11083663" y="27"/>
              <a:ext cx="2216700" cy="2216700"/>
            </a:xfrm>
            <a:prstGeom prst="rect">
              <a:avLst/>
            </a:prstGeom>
            <a:solidFill>
              <a:srgbClr val="ABA37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8"/>
            <p:cNvSpPr/>
            <p:nvPr/>
          </p:nvSpPr>
          <p:spPr>
            <a:xfrm rot="10800000">
              <a:off x="8866108" y="-5773"/>
              <a:ext cx="2212583" cy="2222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8874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8"/>
            <p:cNvSpPr/>
            <p:nvPr/>
          </p:nvSpPr>
          <p:spPr>
            <a:xfrm rot="10800000">
              <a:off x="15517119" y="27"/>
              <a:ext cx="2216700" cy="2216700"/>
            </a:xfrm>
            <a:prstGeom prst="rect">
              <a:avLst/>
            </a:prstGeom>
            <a:solidFill>
              <a:srgbClr val="ABA37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8"/>
            <p:cNvSpPr/>
            <p:nvPr/>
          </p:nvSpPr>
          <p:spPr>
            <a:xfrm rot="10800000">
              <a:off x="13299563" y="-5773"/>
              <a:ext cx="2212583" cy="2222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8874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 rot="10800000">
              <a:off x="19950572" y="27"/>
              <a:ext cx="2216700" cy="2216700"/>
            </a:xfrm>
            <a:prstGeom prst="rect">
              <a:avLst/>
            </a:prstGeom>
            <a:solidFill>
              <a:srgbClr val="ABA37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 rot="10800000">
              <a:off x="17733017" y="-5773"/>
              <a:ext cx="2212583" cy="2222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8874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22166472" y="-5773"/>
              <a:ext cx="2212583" cy="2222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8874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9"/>
          <p:cNvSpPr/>
          <p:nvPr/>
        </p:nvSpPr>
        <p:spPr>
          <a:xfrm>
            <a:off x="7495466" y="4319232"/>
            <a:ext cx="824400" cy="824400"/>
          </a:xfrm>
          <a:prstGeom prst="rect">
            <a:avLst/>
          </a:prstGeom>
          <a:solidFill>
            <a:srgbClr val="FFFEFE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8321571" y="4319232"/>
            <a:ext cx="821816" cy="825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8874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 rot="10800000">
            <a:off x="8319900" y="3483198"/>
            <a:ext cx="824100" cy="824100"/>
          </a:xfrm>
          <a:prstGeom prst="rect">
            <a:avLst/>
          </a:prstGeom>
          <a:solidFill>
            <a:srgbClr val="FFFEFE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 rot="10800000">
            <a:off x="7496077" y="3481798"/>
            <a:ext cx="821816" cy="825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8874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"/>
              <a:buNone/>
              <a:defRPr b="1" sz="32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ublic Sans"/>
              <a:buChar char="●"/>
              <a:defRPr sz="2400">
                <a:solidFill>
                  <a:schemeClr val="accent5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ublic Sans"/>
              <a:buChar char="○"/>
              <a:defRPr sz="2400">
                <a:solidFill>
                  <a:schemeClr val="accent5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ublic Sans"/>
              <a:buChar char="■"/>
              <a:defRPr sz="2400">
                <a:solidFill>
                  <a:schemeClr val="accent5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ublic Sans"/>
              <a:buChar char="●"/>
              <a:defRPr sz="2400">
                <a:solidFill>
                  <a:schemeClr val="accent5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ublic Sans"/>
              <a:buChar char="○"/>
              <a:defRPr sz="2400">
                <a:solidFill>
                  <a:schemeClr val="accent5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ublic Sans"/>
              <a:buChar char="■"/>
              <a:defRPr sz="2400">
                <a:solidFill>
                  <a:schemeClr val="accent5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ublic Sans"/>
              <a:buChar char="●"/>
              <a:defRPr sz="2400">
                <a:solidFill>
                  <a:schemeClr val="accent5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ublic Sans"/>
              <a:buChar char="○"/>
              <a:defRPr sz="2400">
                <a:solidFill>
                  <a:schemeClr val="accent5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2400"/>
              <a:buFont typeface="Public Sans"/>
              <a:buChar char="■"/>
              <a:defRPr sz="2400">
                <a:solidFill>
                  <a:schemeClr val="accent5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Relationship Id="rId4" Type="http://schemas.openxmlformats.org/officeDocument/2006/relationships/image" Target="../media/image2.jpg"/><Relationship Id="rId5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3.jpg"/><Relationship Id="rId6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9" Type="http://schemas.openxmlformats.org/officeDocument/2006/relationships/image" Target="../media/image22.jpg"/><Relationship Id="rId5" Type="http://schemas.openxmlformats.org/officeDocument/2006/relationships/image" Target="../media/image21.jpg"/><Relationship Id="rId6" Type="http://schemas.openxmlformats.org/officeDocument/2006/relationships/image" Target="../media/image28.jpg"/><Relationship Id="rId7" Type="http://schemas.openxmlformats.org/officeDocument/2006/relationships/image" Target="../media/image27.jpg"/><Relationship Id="rId8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17.jpg"/><Relationship Id="rId5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/>
        </p:nvSpPr>
        <p:spPr>
          <a:xfrm>
            <a:off x="603404" y="1434306"/>
            <a:ext cx="46449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500" u="none" cap="none" strike="noStrike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Belated Birthday Presentation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7672163" y="0"/>
            <a:ext cx="1471800" cy="68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1"/>
          <p:cNvSpPr/>
          <p:nvPr/>
        </p:nvSpPr>
        <p:spPr>
          <a:xfrm>
            <a:off x="5728225" y="4453920"/>
            <a:ext cx="1471800" cy="68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1"/>
          <p:cNvSpPr/>
          <p:nvPr/>
        </p:nvSpPr>
        <p:spPr>
          <a:xfrm>
            <a:off x="7201601" y="4453920"/>
            <a:ext cx="695383" cy="698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1"/>
          <p:cNvSpPr/>
          <p:nvPr/>
        </p:nvSpPr>
        <p:spPr>
          <a:xfrm>
            <a:off x="6984121" y="0"/>
            <a:ext cx="695383" cy="698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1"/>
          <p:cNvPicPr preferRelativeResize="0"/>
          <p:nvPr/>
        </p:nvPicPr>
        <p:blipFill rotWithShape="1">
          <a:blip r:embed="rId3">
            <a:alphaModFix/>
          </a:blip>
          <a:srcRect b="11485" l="13902" r="3247" t="27646"/>
          <a:stretch/>
        </p:blipFill>
        <p:spPr>
          <a:xfrm>
            <a:off x="5728225" y="689580"/>
            <a:ext cx="3415776" cy="3764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/>
          <p:nvPr/>
        </p:nvSpPr>
        <p:spPr>
          <a:xfrm>
            <a:off x="6782702" y="2278063"/>
            <a:ext cx="18471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Write a caption for the photos.</a:t>
            </a:r>
            <a:endParaRPr sz="700">
              <a:solidFill>
                <a:schemeClr val="accent1"/>
              </a:solidFill>
            </a:endParaRPr>
          </a:p>
        </p:txBody>
      </p:sp>
      <p:pic>
        <p:nvPicPr>
          <p:cNvPr id="227" name="Google Shape;227;p20"/>
          <p:cNvPicPr preferRelativeResize="0"/>
          <p:nvPr/>
        </p:nvPicPr>
        <p:blipFill rotWithShape="1">
          <a:blip r:embed="rId3">
            <a:alphaModFix/>
          </a:blip>
          <a:srcRect b="0" l="1061" r="60184" t="0"/>
          <a:stretch/>
        </p:blipFill>
        <p:spPr>
          <a:xfrm>
            <a:off x="0" y="0"/>
            <a:ext cx="29860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0"/>
          <p:cNvPicPr preferRelativeResize="0"/>
          <p:nvPr/>
        </p:nvPicPr>
        <p:blipFill rotWithShape="1">
          <a:blip r:embed="rId4">
            <a:alphaModFix/>
          </a:blip>
          <a:srcRect b="0" l="1690" r="1700" t="0"/>
          <a:stretch/>
        </p:blipFill>
        <p:spPr>
          <a:xfrm>
            <a:off x="3488376" y="514350"/>
            <a:ext cx="2620411" cy="180824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0"/>
          <p:cNvSpPr/>
          <p:nvPr/>
        </p:nvSpPr>
        <p:spPr>
          <a:xfrm>
            <a:off x="3488376" y="2322595"/>
            <a:ext cx="2091600" cy="52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0"/>
          <p:cNvSpPr/>
          <p:nvPr/>
        </p:nvSpPr>
        <p:spPr>
          <a:xfrm>
            <a:off x="5580955" y="2322595"/>
            <a:ext cx="537342" cy="539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20"/>
          <p:cNvPicPr preferRelativeResize="0"/>
          <p:nvPr/>
        </p:nvPicPr>
        <p:blipFill rotWithShape="1">
          <a:blip r:embed="rId5">
            <a:alphaModFix/>
          </a:blip>
          <a:srcRect b="0" l="3390" r="0" t="0"/>
          <a:stretch/>
        </p:blipFill>
        <p:spPr>
          <a:xfrm>
            <a:off x="3488376" y="2851605"/>
            <a:ext cx="2620411" cy="1808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/>
          <p:nvPr/>
        </p:nvSpPr>
        <p:spPr>
          <a:xfrm>
            <a:off x="675781" y="986558"/>
            <a:ext cx="1475400" cy="169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679072" y="2681489"/>
            <a:ext cx="1469787" cy="14763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8" name="Google Shape;238;p21"/>
          <p:cNvGrpSpPr/>
          <p:nvPr/>
        </p:nvGrpSpPr>
        <p:grpSpPr>
          <a:xfrm>
            <a:off x="4366030" y="1491211"/>
            <a:ext cx="4263638" cy="2159757"/>
            <a:chOff x="0" y="66675"/>
            <a:chExt cx="11369700" cy="5759352"/>
          </a:xfrm>
        </p:grpSpPr>
        <p:sp>
          <p:nvSpPr>
            <p:cNvPr id="239" name="Google Shape;239;p21"/>
            <p:cNvSpPr txBox="1"/>
            <p:nvPr/>
          </p:nvSpPr>
          <p:spPr>
            <a:xfrm>
              <a:off x="0" y="66675"/>
              <a:ext cx="11369700" cy="52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Write an original statement or inspiring quote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40" name="Google Shape;240;p21"/>
            <p:cNvSpPr txBox="1"/>
            <p:nvPr/>
          </p:nvSpPr>
          <p:spPr>
            <a:xfrm>
              <a:off x="0" y="5210427"/>
              <a:ext cx="11369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Write an original statement or inspiring quote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sp>
        <p:nvSpPr>
          <p:cNvPr id="241" name="Google Shape;241;p21"/>
          <p:cNvSpPr/>
          <p:nvPr/>
        </p:nvSpPr>
        <p:spPr>
          <a:xfrm>
            <a:off x="2154525" y="986558"/>
            <a:ext cx="1469787" cy="14763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1"/>
          <p:cNvSpPr/>
          <p:nvPr/>
        </p:nvSpPr>
        <p:spPr>
          <a:xfrm>
            <a:off x="2151233" y="2462011"/>
            <a:ext cx="1475400" cy="169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22"/>
          <p:cNvGrpSpPr/>
          <p:nvPr/>
        </p:nvGrpSpPr>
        <p:grpSpPr>
          <a:xfrm>
            <a:off x="813970" y="2571750"/>
            <a:ext cx="515611" cy="517922"/>
            <a:chOff x="3081" y="0"/>
            <a:chExt cx="1374962" cy="1381125"/>
          </a:xfrm>
        </p:grpSpPr>
        <p:sp>
          <p:nvSpPr>
            <p:cNvPr id="249" name="Google Shape;249;p22"/>
            <p:cNvSpPr/>
            <p:nvPr/>
          </p:nvSpPr>
          <p:spPr>
            <a:xfrm>
              <a:off x="3081" y="0"/>
              <a:ext cx="1374962" cy="138112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359759" y="436754"/>
              <a:ext cx="661416" cy="504232"/>
            </a:xfrm>
            <a:custGeom>
              <a:rect b="b" l="l" r="r" t="t"/>
              <a:pathLst>
                <a:path extrusionOk="0" h="504232" w="661416">
                  <a:moveTo>
                    <a:pt x="210066" y="397860"/>
                  </a:moveTo>
                  <a:lnTo>
                    <a:pt x="53222" y="241122"/>
                  </a:lnTo>
                  <a:lnTo>
                    <a:pt x="0" y="294308"/>
                  </a:lnTo>
                  <a:lnTo>
                    <a:pt x="210066" y="504232"/>
                  </a:lnTo>
                  <a:lnTo>
                    <a:pt x="661416" y="53186"/>
                  </a:lnTo>
                  <a:lnTo>
                    <a:pt x="608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22"/>
          <p:cNvGrpSpPr/>
          <p:nvPr/>
        </p:nvGrpSpPr>
        <p:grpSpPr>
          <a:xfrm>
            <a:off x="3655817" y="2571750"/>
            <a:ext cx="515611" cy="517922"/>
            <a:chOff x="3082" y="0"/>
            <a:chExt cx="1374962" cy="1381125"/>
          </a:xfrm>
        </p:grpSpPr>
        <p:sp>
          <p:nvSpPr>
            <p:cNvPr id="252" name="Google Shape;252;p22"/>
            <p:cNvSpPr/>
            <p:nvPr/>
          </p:nvSpPr>
          <p:spPr>
            <a:xfrm>
              <a:off x="3082" y="0"/>
              <a:ext cx="1374962" cy="138112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2"/>
            <p:cNvSpPr/>
            <p:nvPr/>
          </p:nvSpPr>
          <p:spPr>
            <a:xfrm>
              <a:off x="359759" y="436754"/>
              <a:ext cx="661416" cy="504232"/>
            </a:xfrm>
            <a:custGeom>
              <a:rect b="b" l="l" r="r" t="t"/>
              <a:pathLst>
                <a:path extrusionOk="0" h="504232" w="661416">
                  <a:moveTo>
                    <a:pt x="210066" y="397860"/>
                  </a:moveTo>
                  <a:lnTo>
                    <a:pt x="53222" y="241122"/>
                  </a:lnTo>
                  <a:lnTo>
                    <a:pt x="0" y="294308"/>
                  </a:lnTo>
                  <a:lnTo>
                    <a:pt x="210066" y="504232"/>
                  </a:lnTo>
                  <a:lnTo>
                    <a:pt x="661416" y="53186"/>
                  </a:lnTo>
                  <a:lnTo>
                    <a:pt x="608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22"/>
          <p:cNvGrpSpPr/>
          <p:nvPr/>
        </p:nvGrpSpPr>
        <p:grpSpPr>
          <a:xfrm>
            <a:off x="6497664" y="2571750"/>
            <a:ext cx="515611" cy="517922"/>
            <a:chOff x="3081" y="0"/>
            <a:chExt cx="1374962" cy="1381125"/>
          </a:xfrm>
        </p:grpSpPr>
        <p:sp>
          <p:nvSpPr>
            <p:cNvPr id="255" name="Google Shape;255;p22"/>
            <p:cNvSpPr/>
            <p:nvPr/>
          </p:nvSpPr>
          <p:spPr>
            <a:xfrm>
              <a:off x="3081" y="0"/>
              <a:ext cx="1374962" cy="138112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2"/>
            <p:cNvSpPr/>
            <p:nvPr/>
          </p:nvSpPr>
          <p:spPr>
            <a:xfrm>
              <a:off x="359758" y="436754"/>
              <a:ext cx="661416" cy="504232"/>
            </a:xfrm>
            <a:custGeom>
              <a:rect b="b" l="l" r="r" t="t"/>
              <a:pathLst>
                <a:path extrusionOk="0" h="504232" w="661416">
                  <a:moveTo>
                    <a:pt x="210066" y="397860"/>
                  </a:moveTo>
                  <a:lnTo>
                    <a:pt x="53222" y="241122"/>
                  </a:lnTo>
                  <a:lnTo>
                    <a:pt x="0" y="294308"/>
                  </a:lnTo>
                  <a:lnTo>
                    <a:pt x="210066" y="504232"/>
                  </a:lnTo>
                  <a:lnTo>
                    <a:pt x="661416" y="53186"/>
                  </a:lnTo>
                  <a:lnTo>
                    <a:pt x="608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22"/>
          <p:cNvSpPr/>
          <p:nvPr/>
        </p:nvSpPr>
        <p:spPr>
          <a:xfrm>
            <a:off x="0" y="0"/>
            <a:ext cx="9144000" cy="18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8" name="Google Shape;258;p22"/>
          <p:cNvGrpSpPr/>
          <p:nvPr/>
        </p:nvGrpSpPr>
        <p:grpSpPr>
          <a:xfrm>
            <a:off x="812815" y="3366780"/>
            <a:ext cx="1834650" cy="806222"/>
            <a:chOff x="0" y="-38100"/>
            <a:chExt cx="4892400" cy="2149924"/>
          </a:xfrm>
        </p:grpSpPr>
        <p:sp>
          <p:nvSpPr>
            <p:cNvPr id="259" name="Google Shape;259;p22"/>
            <p:cNvSpPr txBox="1"/>
            <p:nvPr/>
          </p:nvSpPr>
          <p:spPr>
            <a:xfrm>
              <a:off x="0" y="929524"/>
              <a:ext cx="48924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260" name="Google Shape;260;p22"/>
            <p:cNvSpPr txBox="1"/>
            <p:nvPr/>
          </p:nvSpPr>
          <p:spPr>
            <a:xfrm>
              <a:off x="0" y="-38100"/>
              <a:ext cx="4892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261" name="Google Shape;261;p22"/>
          <p:cNvSpPr txBox="1"/>
          <p:nvPr/>
        </p:nvSpPr>
        <p:spPr>
          <a:xfrm>
            <a:off x="812815" y="638280"/>
            <a:ext cx="660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Write Your Topic or Idea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262" name="Google Shape;262;p22"/>
          <p:cNvGrpSpPr/>
          <p:nvPr/>
        </p:nvGrpSpPr>
        <p:grpSpPr>
          <a:xfrm>
            <a:off x="3654662" y="3366780"/>
            <a:ext cx="1834650" cy="806222"/>
            <a:chOff x="0" y="-38100"/>
            <a:chExt cx="4892400" cy="2149924"/>
          </a:xfrm>
        </p:grpSpPr>
        <p:sp>
          <p:nvSpPr>
            <p:cNvPr id="263" name="Google Shape;263;p22"/>
            <p:cNvSpPr txBox="1"/>
            <p:nvPr/>
          </p:nvSpPr>
          <p:spPr>
            <a:xfrm>
              <a:off x="0" y="929524"/>
              <a:ext cx="48924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264" name="Google Shape;264;p22"/>
            <p:cNvSpPr txBox="1"/>
            <p:nvPr/>
          </p:nvSpPr>
          <p:spPr>
            <a:xfrm>
              <a:off x="0" y="-38100"/>
              <a:ext cx="4892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265" name="Google Shape;265;p22"/>
          <p:cNvGrpSpPr/>
          <p:nvPr/>
        </p:nvGrpSpPr>
        <p:grpSpPr>
          <a:xfrm>
            <a:off x="6496509" y="3366780"/>
            <a:ext cx="1834650" cy="806222"/>
            <a:chOff x="0" y="-38100"/>
            <a:chExt cx="4892400" cy="2149924"/>
          </a:xfrm>
        </p:grpSpPr>
        <p:sp>
          <p:nvSpPr>
            <p:cNvPr id="266" name="Google Shape;266;p22"/>
            <p:cNvSpPr txBox="1"/>
            <p:nvPr/>
          </p:nvSpPr>
          <p:spPr>
            <a:xfrm>
              <a:off x="0" y="929524"/>
              <a:ext cx="48924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267" name="Google Shape;267;p22"/>
            <p:cNvSpPr txBox="1"/>
            <p:nvPr/>
          </p:nvSpPr>
          <p:spPr>
            <a:xfrm>
              <a:off x="0" y="-38100"/>
              <a:ext cx="4892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268" name="Google Shape;268;p22"/>
          <p:cNvSpPr/>
          <p:nvPr/>
        </p:nvSpPr>
        <p:spPr>
          <a:xfrm>
            <a:off x="8446379" y="208201"/>
            <a:ext cx="1406570" cy="1412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3"/>
          <p:cNvGrpSpPr/>
          <p:nvPr/>
        </p:nvGrpSpPr>
        <p:grpSpPr>
          <a:xfrm>
            <a:off x="726669" y="672530"/>
            <a:ext cx="6964200" cy="950082"/>
            <a:chOff x="0" y="66675"/>
            <a:chExt cx="18571200" cy="2533552"/>
          </a:xfrm>
        </p:grpSpPr>
        <p:sp>
          <p:nvSpPr>
            <p:cNvPr id="274" name="Google Shape;274;p23"/>
            <p:cNvSpPr txBox="1"/>
            <p:nvPr/>
          </p:nvSpPr>
          <p:spPr>
            <a:xfrm>
              <a:off x="0" y="66675"/>
              <a:ext cx="185712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Team Members Page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75" name="Google Shape;275;p23"/>
            <p:cNvSpPr txBox="1"/>
            <p:nvPr/>
          </p:nvSpPr>
          <p:spPr>
            <a:xfrm>
              <a:off x="0" y="1984627"/>
              <a:ext cx="18571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pic>
        <p:nvPicPr>
          <p:cNvPr id="276" name="Google Shape;276;p23"/>
          <p:cNvPicPr preferRelativeResize="0"/>
          <p:nvPr/>
        </p:nvPicPr>
        <p:blipFill rotWithShape="1">
          <a:blip r:embed="rId3">
            <a:alphaModFix/>
          </a:blip>
          <a:srcRect b="50698" l="23685" r="21423" t="14188"/>
          <a:stretch/>
        </p:blipFill>
        <p:spPr>
          <a:xfrm>
            <a:off x="726669" y="2185235"/>
            <a:ext cx="1552775" cy="14898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23"/>
          <p:cNvGrpSpPr/>
          <p:nvPr/>
        </p:nvGrpSpPr>
        <p:grpSpPr>
          <a:xfrm>
            <a:off x="726669" y="3971982"/>
            <a:ext cx="1552725" cy="499959"/>
            <a:chOff x="0" y="-38100"/>
            <a:chExt cx="4140600" cy="1333224"/>
          </a:xfrm>
        </p:grpSpPr>
        <p:sp>
          <p:nvSpPr>
            <p:cNvPr id="278" name="Google Shape;278;p23"/>
            <p:cNvSpPr txBox="1"/>
            <p:nvPr/>
          </p:nvSpPr>
          <p:spPr>
            <a:xfrm>
              <a:off x="0" y="802524"/>
              <a:ext cx="4140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Title or Position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279" name="Google Shape;279;p23"/>
            <p:cNvSpPr txBox="1"/>
            <p:nvPr/>
          </p:nvSpPr>
          <p:spPr>
            <a:xfrm>
              <a:off x="0" y="-38100"/>
              <a:ext cx="4140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Name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pic>
        <p:nvPicPr>
          <p:cNvPr id="280" name="Google Shape;280;p23"/>
          <p:cNvPicPr preferRelativeResize="0"/>
          <p:nvPr/>
        </p:nvPicPr>
        <p:blipFill rotWithShape="1">
          <a:blip r:embed="rId4">
            <a:alphaModFix/>
          </a:blip>
          <a:srcRect b="28167" l="0" r="0" t="7787"/>
          <a:stretch/>
        </p:blipFill>
        <p:spPr>
          <a:xfrm>
            <a:off x="2697043" y="2185235"/>
            <a:ext cx="1552774" cy="1489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Google Shape;281;p23"/>
          <p:cNvGrpSpPr/>
          <p:nvPr/>
        </p:nvGrpSpPr>
        <p:grpSpPr>
          <a:xfrm>
            <a:off x="2697043" y="3971982"/>
            <a:ext cx="1552725" cy="499959"/>
            <a:chOff x="0" y="-38100"/>
            <a:chExt cx="4140600" cy="1333224"/>
          </a:xfrm>
        </p:grpSpPr>
        <p:sp>
          <p:nvSpPr>
            <p:cNvPr id="282" name="Google Shape;282;p23"/>
            <p:cNvSpPr txBox="1"/>
            <p:nvPr/>
          </p:nvSpPr>
          <p:spPr>
            <a:xfrm>
              <a:off x="0" y="802524"/>
              <a:ext cx="4140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Title or Position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283" name="Google Shape;283;p23"/>
            <p:cNvSpPr txBox="1"/>
            <p:nvPr/>
          </p:nvSpPr>
          <p:spPr>
            <a:xfrm>
              <a:off x="0" y="-38100"/>
              <a:ext cx="4140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Name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pic>
        <p:nvPicPr>
          <p:cNvPr id="284" name="Google Shape;284;p23"/>
          <p:cNvPicPr preferRelativeResize="0"/>
          <p:nvPr/>
        </p:nvPicPr>
        <p:blipFill rotWithShape="1">
          <a:blip r:embed="rId5">
            <a:alphaModFix/>
          </a:blip>
          <a:srcRect b="3580" l="24505" r="15549" t="10145"/>
          <a:stretch/>
        </p:blipFill>
        <p:spPr>
          <a:xfrm>
            <a:off x="4667416" y="2185235"/>
            <a:ext cx="1552773" cy="14898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23"/>
          <p:cNvGrpSpPr/>
          <p:nvPr/>
        </p:nvGrpSpPr>
        <p:grpSpPr>
          <a:xfrm>
            <a:off x="4667416" y="3971982"/>
            <a:ext cx="1552725" cy="499959"/>
            <a:chOff x="0" y="-38100"/>
            <a:chExt cx="4140600" cy="1333224"/>
          </a:xfrm>
        </p:grpSpPr>
        <p:sp>
          <p:nvSpPr>
            <p:cNvPr id="286" name="Google Shape;286;p23"/>
            <p:cNvSpPr txBox="1"/>
            <p:nvPr/>
          </p:nvSpPr>
          <p:spPr>
            <a:xfrm>
              <a:off x="0" y="802524"/>
              <a:ext cx="4140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Title or Position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287" name="Google Shape;287;p23"/>
            <p:cNvSpPr txBox="1"/>
            <p:nvPr/>
          </p:nvSpPr>
          <p:spPr>
            <a:xfrm>
              <a:off x="0" y="-38100"/>
              <a:ext cx="4140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Name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pic>
        <p:nvPicPr>
          <p:cNvPr id="288" name="Google Shape;288;p23"/>
          <p:cNvPicPr preferRelativeResize="0"/>
          <p:nvPr/>
        </p:nvPicPr>
        <p:blipFill rotWithShape="1">
          <a:blip r:embed="rId6">
            <a:alphaModFix/>
          </a:blip>
          <a:srcRect b="18011" l="14975" r="22127" t="41756"/>
          <a:stretch/>
        </p:blipFill>
        <p:spPr>
          <a:xfrm>
            <a:off x="6637789" y="2185235"/>
            <a:ext cx="1552775" cy="14898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" name="Google Shape;289;p23"/>
          <p:cNvGrpSpPr/>
          <p:nvPr/>
        </p:nvGrpSpPr>
        <p:grpSpPr>
          <a:xfrm>
            <a:off x="6637789" y="3971982"/>
            <a:ext cx="1552725" cy="499959"/>
            <a:chOff x="0" y="-38100"/>
            <a:chExt cx="4140600" cy="1333224"/>
          </a:xfrm>
        </p:grpSpPr>
        <p:sp>
          <p:nvSpPr>
            <p:cNvPr id="290" name="Google Shape;290;p23"/>
            <p:cNvSpPr txBox="1"/>
            <p:nvPr/>
          </p:nvSpPr>
          <p:spPr>
            <a:xfrm>
              <a:off x="0" y="802524"/>
              <a:ext cx="4140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Title or Position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291" name="Google Shape;291;p23"/>
            <p:cNvSpPr txBox="1"/>
            <p:nvPr/>
          </p:nvSpPr>
          <p:spPr>
            <a:xfrm>
              <a:off x="0" y="-38100"/>
              <a:ext cx="4140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Name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292" name="Google Shape;292;p23"/>
          <p:cNvSpPr/>
          <p:nvPr/>
        </p:nvSpPr>
        <p:spPr>
          <a:xfrm>
            <a:off x="8845395" y="0"/>
            <a:ext cx="298800" cy="484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3"/>
          <p:cNvSpPr/>
          <p:nvPr/>
        </p:nvSpPr>
        <p:spPr>
          <a:xfrm>
            <a:off x="8846062" y="4844895"/>
            <a:ext cx="300279" cy="301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"/>
          <p:cNvSpPr txBox="1"/>
          <p:nvPr/>
        </p:nvSpPr>
        <p:spPr>
          <a:xfrm>
            <a:off x="5480120" y="1743869"/>
            <a:ext cx="29544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Add a Section Header</a:t>
            </a:r>
            <a:endParaRPr sz="700">
              <a:solidFill>
                <a:schemeClr val="accent1"/>
              </a:solidFill>
            </a:endParaRPr>
          </a:p>
        </p:txBody>
      </p:sp>
      <p:pic>
        <p:nvPicPr>
          <p:cNvPr id="299" name="Google Shape;299;p24"/>
          <p:cNvPicPr preferRelativeResize="0"/>
          <p:nvPr/>
        </p:nvPicPr>
        <p:blipFill rotWithShape="1">
          <a:blip r:embed="rId3">
            <a:alphaModFix/>
          </a:blip>
          <a:srcRect b="0" l="7519" r="7892" t="0"/>
          <a:stretch/>
        </p:blipFill>
        <p:spPr>
          <a:xfrm>
            <a:off x="0" y="689580"/>
            <a:ext cx="4776383" cy="376434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4"/>
          <p:cNvSpPr/>
          <p:nvPr/>
        </p:nvSpPr>
        <p:spPr>
          <a:xfrm>
            <a:off x="1943938" y="0"/>
            <a:ext cx="2832600" cy="68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4"/>
          <p:cNvSpPr/>
          <p:nvPr/>
        </p:nvSpPr>
        <p:spPr>
          <a:xfrm>
            <a:off x="2833984" y="4453920"/>
            <a:ext cx="695383" cy="698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4"/>
          <p:cNvSpPr/>
          <p:nvPr/>
        </p:nvSpPr>
        <p:spPr>
          <a:xfrm>
            <a:off x="1255896" y="0"/>
            <a:ext cx="695383" cy="698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4"/>
          <p:cNvSpPr/>
          <p:nvPr/>
        </p:nvSpPr>
        <p:spPr>
          <a:xfrm>
            <a:off x="0" y="4453920"/>
            <a:ext cx="2832600" cy="68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5"/>
          <p:cNvPicPr preferRelativeResize="0"/>
          <p:nvPr/>
        </p:nvPicPr>
        <p:blipFill rotWithShape="1">
          <a:blip r:embed="rId3">
            <a:alphaModFix/>
          </a:blip>
          <a:srcRect b="0" l="24531" r="33599" t="19048"/>
          <a:stretch/>
        </p:blipFill>
        <p:spPr>
          <a:xfrm>
            <a:off x="5153760" y="0"/>
            <a:ext cx="39902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5"/>
          <p:cNvSpPr/>
          <p:nvPr/>
        </p:nvSpPr>
        <p:spPr>
          <a:xfrm>
            <a:off x="5153760" y="4319232"/>
            <a:ext cx="824400" cy="824400"/>
          </a:xfrm>
          <a:prstGeom prst="rect">
            <a:avLst/>
          </a:prstGeom>
          <a:solidFill>
            <a:srgbClr val="FFFEFE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0" name="Google Shape;310;p25"/>
          <p:cNvSpPr/>
          <p:nvPr/>
        </p:nvSpPr>
        <p:spPr>
          <a:xfrm>
            <a:off x="5979866" y="4319232"/>
            <a:ext cx="821816" cy="825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8874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311" name="Google Shape;311;p25"/>
          <p:cNvGrpSpPr/>
          <p:nvPr/>
        </p:nvGrpSpPr>
        <p:grpSpPr>
          <a:xfrm>
            <a:off x="713069" y="1769817"/>
            <a:ext cx="3789450" cy="1602544"/>
            <a:chOff x="0" y="66675"/>
            <a:chExt cx="10105200" cy="4273452"/>
          </a:xfrm>
        </p:grpSpPr>
        <p:sp>
          <p:nvSpPr>
            <p:cNvPr id="312" name="Google Shape;312;p25"/>
            <p:cNvSpPr txBox="1"/>
            <p:nvPr/>
          </p:nvSpPr>
          <p:spPr>
            <a:xfrm>
              <a:off x="0" y="66675"/>
              <a:ext cx="10105200" cy="34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Write Your Big Topic or Idea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13" name="Google Shape;313;p25"/>
            <p:cNvSpPr txBox="1"/>
            <p:nvPr/>
          </p:nvSpPr>
          <p:spPr>
            <a:xfrm>
              <a:off x="0" y="3724527"/>
              <a:ext cx="10105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6"/>
          <p:cNvSpPr txBox="1"/>
          <p:nvPr/>
        </p:nvSpPr>
        <p:spPr>
          <a:xfrm>
            <a:off x="1259875" y="820634"/>
            <a:ext cx="66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Write Your Topic or Idea</a:t>
            </a:r>
            <a:endParaRPr sz="700">
              <a:solidFill>
                <a:schemeClr val="accent1"/>
              </a:solidFill>
            </a:endParaRPr>
          </a:p>
        </p:txBody>
      </p:sp>
      <p:grpSp>
        <p:nvGrpSpPr>
          <p:cNvPr id="319" name="Google Shape;319;p26"/>
          <p:cNvGrpSpPr/>
          <p:nvPr/>
        </p:nvGrpSpPr>
        <p:grpSpPr>
          <a:xfrm>
            <a:off x="-300" y="4310062"/>
            <a:ext cx="9142446" cy="833438"/>
            <a:chOff x="-801" y="-5773"/>
            <a:chExt cx="24379856" cy="2222500"/>
          </a:xfrm>
        </p:grpSpPr>
        <p:sp>
          <p:nvSpPr>
            <p:cNvPr id="320" name="Google Shape;320;p26"/>
            <p:cNvSpPr/>
            <p:nvPr/>
          </p:nvSpPr>
          <p:spPr>
            <a:xfrm rot="10800000">
              <a:off x="2216754" y="27"/>
              <a:ext cx="2216700" cy="2216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6"/>
            <p:cNvSpPr/>
            <p:nvPr/>
          </p:nvSpPr>
          <p:spPr>
            <a:xfrm rot="10800000">
              <a:off x="-801" y="-5773"/>
              <a:ext cx="2212583" cy="2222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6"/>
            <p:cNvSpPr/>
            <p:nvPr/>
          </p:nvSpPr>
          <p:spPr>
            <a:xfrm rot="10800000">
              <a:off x="6650209" y="27"/>
              <a:ext cx="2216700" cy="2216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6"/>
            <p:cNvSpPr/>
            <p:nvPr/>
          </p:nvSpPr>
          <p:spPr>
            <a:xfrm rot="10800000">
              <a:off x="4432654" y="-5773"/>
              <a:ext cx="2212583" cy="2222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 rot="10800000">
              <a:off x="11083663" y="27"/>
              <a:ext cx="2216700" cy="2216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6"/>
            <p:cNvSpPr/>
            <p:nvPr/>
          </p:nvSpPr>
          <p:spPr>
            <a:xfrm rot="10800000">
              <a:off x="8866108" y="-5773"/>
              <a:ext cx="2212583" cy="2222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6"/>
            <p:cNvSpPr/>
            <p:nvPr/>
          </p:nvSpPr>
          <p:spPr>
            <a:xfrm rot="10800000">
              <a:off x="15517119" y="27"/>
              <a:ext cx="2216700" cy="2216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 rot="10800000">
              <a:off x="13299563" y="-5773"/>
              <a:ext cx="2212583" cy="2222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6"/>
            <p:cNvSpPr/>
            <p:nvPr/>
          </p:nvSpPr>
          <p:spPr>
            <a:xfrm rot="10800000">
              <a:off x="19950572" y="27"/>
              <a:ext cx="2216700" cy="2216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6"/>
            <p:cNvSpPr/>
            <p:nvPr/>
          </p:nvSpPr>
          <p:spPr>
            <a:xfrm rot="10800000">
              <a:off x="17733017" y="-5773"/>
              <a:ext cx="2212583" cy="2222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6"/>
            <p:cNvSpPr/>
            <p:nvPr/>
          </p:nvSpPr>
          <p:spPr>
            <a:xfrm rot="10800000">
              <a:off x="22166472" y="-5773"/>
              <a:ext cx="2212583" cy="2222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7"/>
          <p:cNvPicPr preferRelativeResize="0"/>
          <p:nvPr/>
        </p:nvPicPr>
        <p:blipFill rotWithShape="1">
          <a:blip r:embed="rId3">
            <a:alphaModFix/>
          </a:blip>
          <a:srcRect b="0" l="0" r="4370" t="0"/>
          <a:stretch/>
        </p:blipFill>
        <p:spPr>
          <a:xfrm>
            <a:off x="0" y="0"/>
            <a:ext cx="327901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6" name="Google Shape;336;p27"/>
          <p:cNvGrpSpPr/>
          <p:nvPr/>
        </p:nvGrpSpPr>
        <p:grpSpPr>
          <a:xfrm>
            <a:off x="3909621" y="1880148"/>
            <a:ext cx="4603725" cy="1403313"/>
            <a:chOff x="0" y="123825"/>
            <a:chExt cx="12276600" cy="3742169"/>
          </a:xfrm>
        </p:grpSpPr>
        <p:sp>
          <p:nvSpPr>
            <p:cNvPr id="337" name="Google Shape;337;p27"/>
            <p:cNvSpPr txBox="1"/>
            <p:nvPr/>
          </p:nvSpPr>
          <p:spPr>
            <a:xfrm>
              <a:off x="0" y="123825"/>
              <a:ext cx="12276600" cy="26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500" u="none" cap="none" strike="noStrike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123,456,789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38" name="Google Shape;338;p27"/>
            <p:cNvSpPr txBox="1"/>
            <p:nvPr/>
          </p:nvSpPr>
          <p:spPr>
            <a:xfrm>
              <a:off x="0" y="3250394"/>
              <a:ext cx="12276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339" name="Google Shape;339;p27"/>
          <p:cNvSpPr/>
          <p:nvPr/>
        </p:nvSpPr>
        <p:spPr>
          <a:xfrm>
            <a:off x="0" y="4319232"/>
            <a:ext cx="824400" cy="824400"/>
          </a:xfrm>
          <a:prstGeom prst="rect">
            <a:avLst/>
          </a:prstGeom>
          <a:solidFill>
            <a:srgbClr val="FFFEFE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7"/>
          <p:cNvSpPr/>
          <p:nvPr/>
        </p:nvSpPr>
        <p:spPr>
          <a:xfrm>
            <a:off x="826106" y="4319232"/>
            <a:ext cx="821816" cy="825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8874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8"/>
          <p:cNvSpPr/>
          <p:nvPr/>
        </p:nvSpPr>
        <p:spPr>
          <a:xfrm>
            <a:off x="8845395" y="0"/>
            <a:ext cx="298800" cy="484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6" name="Google Shape;346;p28"/>
          <p:cNvPicPr preferRelativeResize="0"/>
          <p:nvPr/>
        </p:nvPicPr>
        <p:blipFill rotWithShape="1">
          <a:blip r:embed="rId3">
            <a:alphaModFix/>
          </a:blip>
          <a:srcRect b="0" l="8793" r="11123" t="25311"/>
          <a:stretch/>
        </p:blipFill>
        <p:spPr>
          <a:xfrm>
            <a:off x="5164068" y="0"/>
            <a:ext cx="368133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8"/>
          <p:cNvSpPr/>
          <p:nvPr/>
        </p:nvSpPr>
        <p:spPr>
          <a:xfrm>
            <a:off x="8846062" y="4844895"/>
            <a:ext cx="300279" cy="301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8" name="Google Shape;348;p28"/>
          <p:cNvGrpSpPr/>
          <p:nvPr/>
        </p:nvGrpSpPr>
        <p:grpSpPr>
          <a:xfrm>
            <a:off x="840819" y="654815"/>
            <a:ext cx="3531825" cy="854832"/>
            <a:chOff x="0" y="66675"/>
            <a:chExt cx="9418200" cy="2279552"/>
          </a:xfrm>
        </p:grpSpPr>
        <p:sp>
          <p:nvSpPr>
            <p:cNvPr id="349" name="Google Shape;349;p28"/>
            <p:cNvSpPr txBox="1"/>
            <p:nvPr/>
          </p:nvSpPr>
          <p:spPr>
            <a:xfrm>
              <a:off x="0" y="66675"/>
              <a:ext cx="94182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 out 5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50" name="Google Shape;350;p28"/>
            <p:cNvSpPr txBox="1"/>
            <p:nvPr/>
          </p:nvSpPr>
          <p:spPr>
            <a:xfrm>
              <a:off x="0" y="1730627"/>
              <a:ext cx="9418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the featured statistic.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grpSp>
        <p:nvGrpSpPr>
          <p:cNvPr id="351" name="Google Shape;351;p28"/>
          <p:cNvGrpSpPr/>
          <p:nvPr/>
        </p:nvGrpSpPr>
        <p:grpSpPr>
          <a:xfrm>
            <a:off x="840819" y="2143673"/>
            <a:ext cx="3531825" cy="854832"/>
            <a:chOff x="0" y="66675"/>
            <a:chExt cx="9418200" cy="2279552"/>
          </a:xfrm>
        </p:grpSpPr>
        <p:sp>
          <p:nvSpPr>
            <p:cNvPr id="352" name="Google Shape;352;p28"/>
            <p:cNvSpPr txBox="1"/>
            <p:nvPr/>
          </p:nvSpPr>
          <p:spPr>
            <a:xfrm>
              <a:off x="0" y="66675"/>
              <a:ext cx="94182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95%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53" name="Google Shape;353;p28"/>
            <p:cNvSpPr txBox="1"/>
            <p:nvPr/>
          </p:nvSpPr>
          <p:spPr>
            <a:xfrm>
              <a:off x="0" y="1730627"/>
              <a:ext cx="9418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the featured statistic.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grpSp>
        <p:nvGrpSpPr>
          <p:cNvPr id="354" name="Google Shape;354;p28"/>
          <p:cNvGrpSpPr/>
          <p:nvPr/>
        </p:nvGrpSpPr>
        <p:grpSpPr>
          <a:xfrm>
            <a:off x="840819" y="3632532"/>
            <a:ext cx="3531825" cy="854832"/>
            <a:chOff x="0" y="66675"/>
            <a:chExt cx="9418200" cy="2279552"/>
          </a:xfrm>
        </p:grpSpPr>
        <p:sp>
          <p:nvSpPr>
            <p:cNvPr id="355" name="Google Shape;355;p28"/>
            <p:cNvSpPr txBox="1"/>
            <p:nvPr/>
          </p:nvSpPr>
          <p:spPr>
            <a:xfrm>
              <a:off x="0" y="66675"/>
              <a:ext cx="94182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123 million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56" name="Google Shape;356;p28"/>
            <p:cNvSpPr txBox="1"/>
            <p:nvPr/>
          </p:nvSpPr>
          <p:spPr>
            <a:xfrm>
              <a:off x="0" y="1730627"/>
              <a:ext cx="9418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the featured statistic.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29"/>
          <p:cNvGrpSpPr/>
          <p:nvPr/>
        </p:nvGrpSpPr>
        <p:grpSpPr>
          <a:xfrm>
            <a:off x="4289818" y="1491211"/>
            <a:ext cx="4181175" cy="2159757"/>
            <a:chOff x="0" y="66675"/>
            <a:chExt cx="11149800" cy="5759352"/>
          </a:xfrm>
        </p:grpSpPr>
        <p:sp>
          <p:nvSpPr>
            <p:cNvPr id="362" name="Google Shape;362;p29"/>
            <p:cNvSpPr txBox="1"/>
            <p:nvPr/>
          </p:nvSpPr>
          <p:spPr>
            <a:xfrm>
              <a:off x="0" y="66675"/>
              <a:ext cx="11149800" cy="52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Write an original statement or inspiring quote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63" name="Google Shape;363;p29"/>
            <p:cNvSpPr txBox="1"/>
            <p:nvPr/>
          </p:nvSpPr>
          <p:spPr>
            <a:xfrm>
              <a:off x="0" y="5210427"/>
              <a:ext cx="1114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Include a citation or supporting message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pic>
        <p:nvPicPr>
          <p:cNvPr id="364" name="Google Shape;364;p29"/>
          <p:cNvPicPr preferRelativeResize="0"/>
          <p:nvPr/>
        </p:nvPicPr>
        <p:blipFill rotWithShape="1">
          <a:blip r:embed="rId3">
            <a:alphaModFix/>
          </a:blip>
          <a:srcRect b="0" l="24403" r="24403" t="0"/>
          <a:stretch/>
        </p:blipFill>
        <p:spPr>
          <a:xfrm>
            <a:off x="0" y="0"/>
            <a:ext cx="3415777" cy="4453919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9"/>
          <p:cNvSpPr/>
          <p:nvPr/>
        </p:nvSpPr>
        <p:spPr>
          <a:xfrm>
            <a:off x="0" y="4453920"/>
            <a:ext cx="1471800" cy="68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9"/>
          <p:cNvSpPr/>
          <p:nvPr/>
        </p:nvSpPr>
        <p:spPr>
          <a:xfrm>
            <a:off x="1473376" y="4453920"/>
            <a:ext cx="695383" cy="698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>
            <a:off x="0" y="0"/>
            <a:ext cx="9144000" cy="155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2"/>
          <p:cNvSpPr txBox="1"/>
          <p:nvPr/>
        </p:nvSpPr>
        <p:spPr>
          <a:xfrm>
            <a:off x="514350" y="508329"/>
            <a:ext cx="720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How to Use This Presentation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97" name="Google Shape;97;p12"/>
          <p:cNvGrpSpPr/>
          <p:nvPr/>
        </p:nvGrpSpPr>
        <p:grpSpPr>
          <a:xfrm>
            <a:off x="514350" y="2117832"/>
            <a:ext cx="2313000" cy="2424609"/>
            <a:chOff x="0" y="-38100"/>
            <a:chExt cx="6168000" cy="6465624"/>
          </a:xfrm>
        </p:grpSpPr>
        <p:sp>
          <p:nvSpPr>
            <p:cNvPr id="98" name="Google Shape;98;p12"/>
            <p:cNvSpPr txBox="1"/>
            <p:nvPr/>
          </p:nvSpPr>
          <p:spPr>
            <a:xfrm>
              <a:off x="0" y="1107324"/>
              <a:ext cx="6168000" cy="532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Click on the "Google Slides" button below this presentation preview. </a:t>
              </a:r>
              <a:endParaRPr sz="700">
                <a:solidFill>
                  <a:schemeClr val="accent5"/>
                </a:solidFill>
              </a:endParaRPr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Click on "Make a copy."</a:t>
              </a:r>
              <a:endParaRPr sz="700">
                <a:solidFill>
                  <a:schemeClr val="accent5"/>
                </a:solidFill>
              </a:endParaRPr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Start editing your presentation.</a:t>
              </a:r>
              <a:endParaRPr sz="700">
                <a:solidFill>
                  <a:schemeClr val="accent5"/>
                </a:solidFill>
              </a:endParaRPr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You need to sign in to your Google account.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99" name="Google Shape;99;p12"/>
            <p:cNvSpPr txBox="1"/>
            <p:nvPr/>
          </p:nvSpPr>
          <p:spPr>
            <a:xfrm>
              <a:off x="0" y="-38100"/>
              <a:ext cx="6168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Google Slides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00" name="Google Shape;100;p12"/>
          <p:cNvGrpSpPr/>
          <p:nvPr/>
        </p:nvGrpSpPr>
        <p:grpSpPr>
          <a:xfrm>
            <a:off x="3415520" y="2117832"/>
            <a:ext cx="2313000" cy="2683247"/>
            <a:chOff x="0" y="-38100"/>
            <a:chExt cx="6168000" cy="7155324"/>
          </a:xfrm>
        </p:grpSpPr>
        <p:sp>
          <p:nvSpPr>
            <p:cNvPr id="101" name="Google Shape;101;p12"/>
            <p:cNvSpPr txBox="1"/>
            <p:nvPr/>
          </p:nvSpPr>
          <p:spPr>
            <a:xfrm>
              <a:off x="0" y="1107324"/>
              <a:ext cx="6168000" cy="600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Click on the "PowerPoint" button below this presentation preview. </a:t>
              </a:r>
              <a:endParaRPr sz="700">
                <a:solidFill>
                  <a:schemeClr val="accent5"/>
                </a:solidFill>
              </a:endParaRPr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Start editing your presentation.</a:t>
              </a:r>
              <a:endParaRPr sz="700">
                <a:solidFill>
                  <a:schemeClr val="accent5"/>
                </a:solidFill>
              </a:endParaRPr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Download and install the fonts used in this presentation as listed on page 21.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102" name="Google Shape;102;p12"/>
            <p:cNvSpPr txBox="1"/>
            <p:nvPr/>
          </p:nvSpPr>
          <p:spPr>
            <a:xfrm>
              <a:off x="0" y="-38100"/>
              <a:ext cx="6168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PowerPoint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03" name="Google Shape;103;p12"/>
          <p:cNvGrpSpPr/>
          <p:nvPr/>
        </p:nvGrpSpPr>
        <p:grpSpPr>
          <a:xfrm>
            <a:off x="6316690" y="2117832"/>
            <a:ext cx="2313000" cy="2424609"/>
            <a:chOff x="0" y="-38100"/>
            <a:chExt cx="6168000" cy="6465624"/>
          </a:xfrm>
        </p:grpSpPr>
        <p:sp>
          <p:nvSpPr>
            <p:cNvPr id="104" name="Google Shape;104;p12"/>
            <p:cNvSpPr txBox="1"/>
            <p:nvPr/>
          </p:nvSpPr>
          <p:spPr>
            <a:xfrm>
              <a:off x="0" y="1107324"/>
              <a:ext cx="6168000" cy="532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Click on the "Google Slides" button below this presentation preview. </a:t>
              </a:r>
              <a:endParaRPr sz="700">
                <a:solidFill>
                  <a:schemeClr val="accent5"/>
                </a:solidFill>
              </a:endParaRPr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Click on "Make a copy."</a:t>
              </a:r>
              <a:endParaRPr sz="700">
                <a:solidFill>
                  <a:schemeClr val="accent5"/>
                </a:solidFill>
              </a:endParaRPr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Start editing your presentation.</a:t>
              </a:r>
              <a:endParaRPr sz="700">
                <a:solidFill>
                  <a:schemeClr val="accent5"/>
                </a:solidFill>
              </a:endParaRPr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You need to sign in to your Google account.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105" name="Google Shape;105;p12"/>
            <p:cNvSpPr txBox="1"/>
            <p:nvPr/>
          </p:nvSpPr>
          <p:spPr>
            <a:xfrm>
              <a:off x="0" y="-38100"/>
              <a:ext cx="6168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Canva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106" name="Google Shape;106;p12"/>
          <p:cNvSpPr/>
          <p:nvPr/>
        </p:nvSpPr>
        <p:spPr>
          <a:xfrm>
            <a:off x="8368478" y="0"/>
            <a:ext cx="1548808" cy="1555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FE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30"/>
          <p:cNvGrpSpPr/>
          <p:nvPr/>
        </p:nvGrpSpPr>
        <p:grpSpPr>
          <a:xfrm rot="-5400000">
            <a:off x="6144581" y="2144081"/>
            <a:ext cx="5141588" cy="857250"/>
            <a:chOff x="0" y="0"/>
            <a:chExt cx="13710900" cy="2286000"/>
          </a:xfrm>
        </p:grpSpPr>
        <p:sp>
          <p:nvSpPr>
            <p:cNvPr id="372" name="Google Shape;372;p30"/>
            <p:cNvSpPr/>
            <p:nvPr/>
          </p:nvSpPr>
          <p:spPr>
            <a:xfrm rot="10800000">
              <a:off x="0" y="0"/>
              <a:ext cx="2286000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0"/>
            <p:cNvSpPr/>
            <p:nvPr/>
          </p:nvSpPr>
          <p:spPr>
            <a:xfrm rot="10800000">
              <a:off x="4572000" y="0"/>
              <a:ext cx="2286000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0"/>
            <p:cNvSpPr/>
            <p:nvPr/>
          </p:nvSpPr>
          <p:spPr>
            <a:xfrm rot="10800000">
              <a:off x="2291101" y="0"/>
              <a:ext cx="2275799" cy="22860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0"/>
            <p:cNvSpPr/>
            <p:nvPr/>
          </p:nvSpPr>
          <p:spPr>
            <a:xfrm rot="10800000">
              <a:off x="9144000" y="0"/>
              <a:ext cx="2286000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0"/>
            <p:cNvSpPr/>
            <p:nvPr/>
          </p:nvSpPr>
          <p:spPr>
            <a:xfrm rot="10800000">
              <a:off x="6863101" y="0"/>
              <a:ext cx="2275799" cy="22860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0"/>
            <p:cNvSpPr/>
            <p:nvPr/>
          </p:nvSpPr>
          <p:spPr>
            <a:xfrm rot="10800000">
              <a:off x="11435101" y="0"/>
              <a:ext cx="2275799" cy="22860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8874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" name="Google Shape;378;p30"/>
          <p:cNvGrpSpPr/>
          <p:nvPr/>
        </p:nvGrpSpPr>
        <p:grpSpPr>
          <a:xfrm>
            <a:off x="949441" y="688995"/>
            <a:ext cx="4480088" cy="1254331"/>
            <a:chOff x="0" y="66675"/>
            <a:chExt cx="11946900" cy="3344883"/>
          </a:xfrm>
        </p:grpSpPr>
        <p:sp>
          <p:nvSpPr>
            <p:cNvPr id="379" name="Google Shape;379;p30"/>
            <p:cNvSpPr txBox="1"/>
            <p:nvPr/>
          </p:nvSpPr>
          <p:spPr>
            <a:xfrm>
              <a:off x="0" y="66675"/>
              <a:ext cx="119469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Credits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80" name="Google Shape;380;p30"/>
            <p:cNvSpPr txBox="1"/>
            <p:nvPr/>
          </p:nvSpPr>
          <p:spPr>
            <a:xfrm>
              <a:off x="0" y="2087958"/>
              <a:ext cx="119469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500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Special thanks to all the people who made and released these awesome resources for free:</a:t>
              </a:r>
              <a:endParaRPr sz="1500">
                <a:solidFill>
                  <a:schemeClr val="accent5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sp>
        <p:nvSpPr>
          <p:cNvPr id="381" name="Google Shape;381;p30"/>
          <p:cNvSpPr txBox="1"/>
          <p:nvPr/>
        </p:nvSpPr>
        <p:spPr>
          <a:xfrm>
            <a:off x="949441" y="4196934"/>
            <a:ext cx="4480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Happy designing! </a:t>
            </a:r>
            <a:endParaRPr sz="700">
              <a:solidFill>
                <a:schemeClr val="accent1"/>
              </a:solidFill>
            </a:endParaRPr>
          </a:p>
        </p:txBody>
      </p:sp>
      <p:grpSp>
        <p:nvGrpSpPr>
          <p:cNvPr id="382" name="Google Shape;382;p30"/>
          <p:cNvGrpSpPr/>
          <p:nvPr/>
        </p:nvGrpSpPr>
        <p:grpSpPr>
          <a:xfrm>
            <a:off x="949441" y="2649513"/>
            <a:ext cx="3970084" cy="261806"/>
            <a:chOff x="0" y="-38100"/>
            <a:chExt cx="10586892" cy="698150"/>
          </a:xfrm>
        </p:grpSpPr>
        <p:sp>
          <p:nvSpPr>
            <p:cNvPr id="383" name="Google Shape;383;p30"/>
            <p:cNvSpPr txBox="1"/>
            <p:nvPr/>
          </p:nvSpPr>
          <p:spPr>
            <a:xfrm>
              <a:off x="0" y="-38100"/>
              <a:ext cx="842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37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ABA37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01</a:t>
              </a:r>
              <a:endParaRPr sz="1500"/>
            </a:p>
          </p:txBody>
        </p:sp>
        <p:sp>
          <p:nvSpPr>
            <p:cNvPr id="384" name="Google Shape;384;p30"/>
            <p:cNvSpPr txBox="1"/>
            <p:nvPr/>
          </p:nvSpPr>
          <p:spPr>
            <a:xfrm>
              <a:off x="1111692" y="44450"/>
              <a:ext cx="9475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Presentation template by </a:t>
              </a:r>
              <a:r>
                <a:rPr lang="en" sz="1500" u="sng">
                  <a:solidFill>
                    <a:schemeClr val="hlink"/>
                  </a:solidFill>
                  <a:latin typeface="Public Sans"/>
                  <a:ea typeface="Public Sans"/>
                  <a:cs typeface="Public Sans"/>
                  <a:sym typeface="Public Sans"/>
                  <a:hlinkClick r:id="rId3"/>
                </a:rPr>
                <a:t>SlidesCarnival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grpSp>
        <p:nvGrpSpPr>
          <p:cNvPr id="385" name="Google Shape;385;p30"/>
          <p:cNvGrpSpPr/>
          <p:nvPr/>
        </p:nvGrpSpPr>
        <p:grpSpPr>
          <a:xfrm>
            <a:off x="949441" y="3245221"/>
            <a:ext cx="3970084" cy="261806"/>
            <a:chOff x="0" y="-38100"/>
            <a:chExt cx="10586892" cy="698150"/>
          </a:xfrm>
        </p:grpSpPr>
        <p:sp>
          <p:nvSpPr>
            <p:cNvPr id="386" name="Google Shape;386;p30"/>
            <p:cNvSpPr txBox="1"/>
            <p:nvPr/>
          </p:nvSpPr>
          <p:spPr>
            <a:xfrm>
              <a:off x="0" y="-38100"/>
              <a:ext cx="842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37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ABA37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02</a:t>
              </a:r>
              <a:endParaRPr sz="1500"/>
            </a:p>
          </p:txBody>
        </p:sp>
        <p:sp>
          <p:nvSpPr>
            <p:cNvPr id="387" name="Google Shape;387;p30"/>
            <p:cNvSpPr txBox="1"/>
            <p:nvPr/>
          </p:nvSpPr>
          <p:spPr>
            <a:xfrm>
              <a:off x="1111692" y="44450"/>
              <a:ext cx="9475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Photographs by </a:t>
              </a:r>
              <a:r>
                <a:rPr lang="en" sz="1500" u="sng">
                  <a:solidFill>
                    <a:schemeClr val="hlink"/>
                  </a:solidFill>
                  <a:latin typeface="Public Sans"/>
                  <a:ea typeface="Public Sans"/>
                  <a:cs typeface="Public Sans"/>
                  <a:sym typeface="Public Sans"/>
                  <a:hlinkClick r:id="rId4"/>
                </a:rPr>
                <a:t>Pexels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1"/>
          <p:cNvGrpSpPr/>
          <p:nvPr/>
        </p:nvGrpSpPr>
        <p:grpSpPr>
          <a:xfrm>
            <a:off x="706819" y="729444"/>
            <a:ext cx="6634350" cy="950082"/>
            <a:chOff x="0" y="66675"/>
            <a:chExt cx="17691600" cy="2533552"/>
          </a:xfrm>
        </p:grpSpPr>
        <p:sp>
          <p:nvSpPr>
            <p:cNvPr id="393" name="Google Shape;393;p31"/>
            <p:cNvSpPr txBox="1"/>
            <p:nvPr/>
          </p:nvSpPr>
          <p:spPr>
            <a:xfrm>
              <a:off x="0" y="66675"/>
              <a:ext cx="176916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Fonts In this Presentation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94" name="Google Shape;394;p31"/>
            <p:cNvSpPr txBox="1"/>
            <p:nvPr/>
          </p:nvSpPr>
          <p:spPr>
            <a:xfrm>
              <a:off x="0" y="1984627"/>
              <a:ext cx="17691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This presentation template uses the following free fonts: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95" name="Google Shape;395;p31"/>
          <p:cNvGrpSpPr/>
          <p:nvPr/>
        </p:nvGrpSpPr>
        <p:grpSpPr>
          <a:xfrm>
            <a:off x="706819" y="2333035"/>
            <a:ext cx="3970084" cy="230850"/>
            <a:chOff x="0" y="-38100"/>
            <a:chExt cx="10586892" cy="615600"/>
          </a:xfrm>
        </p:grpSpPr>
        <p:sp>
          <p:nvSpPr>
            <p:cNvPr id="396" name="Google Shape;396;p31"/>
            <p:cNvSpPr txBox="1"/>
            <p:nvPr/>
          </p:nvSpPr>
          <p:spPr>
            <a:xfrm>
              <a:off x="0" y="-38100"/>
              <a:ext cx="842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01</a:t>
              </a:r>
              <a:endParaRPr sz="1500">
                <a:solidFill>
                  <a:schemeClr val="lt1"/>
                </a:solidFill>
              </a:endParaRPr>
            </a:p>
          </p:txBody>
        </p:sp>
        <p:sp>
          <p:nvSpPr>
            <p:cNvPr id="397" name="Google Shape;397;p31"/>
            <p:cNvSpPr txBox="1"/>
            <p:nvPr/>
          </p:nvSpPr>
          <p:spPr>
            <a:xfrm>
              <a:off x="1111692" y="44450"/>
              <a:ext cx="9475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Titles</a:t>
              </a:r>
              <a:r>
                <a:rPr b="0" i="0" lang="en" sz="1200" u="none" cap="none" strike="noStrike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: Fira Sans Bold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98" name="Google Shape;398;p31"/>
          <p:cNvGrpSpPr/>
          <p:nvPr/>
        </p:nvGrpSpPr>
        <p:grpSpPr>
          <a:xfrm>
            <a:off x="706819" y="2794643"/>
            <a:ext cx="3970084" cy="230850"/>
            <a:chOff x="0" y="-38100"/>
            <a:chExt cx="10586892" cy="615600"/>
          </a:xfrm>
        </p:grpSpPr>
        <p:sp>
          <p:nvSpPr>
            <p:cNvPr id="399" name="Google Shape;399;p31"/>
            <p:cNvSpPr txBox="1"/>
            <p:nvPr/>
          </p:nvSpPr>
          <p:spPr>
            <a:xfrm>
              <a:off x="0" y="-38100"/>
              <a:ext cx="842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02</a:t>
              </a:r>
              <a:endParaRPr sz="1500">
                <a:solidFill>
                  <a:schemeClr val="lt1"/>
                </a:solidFill>
              </a:endParaRPr>
            </a:p>
          </p:txBody>
        </p:sp>
        <p:sp>
          <p:nvSpPr>
            <p:cNvPr id="400" name="Google Shape;400;p31"/>
            <p:cNvSpPr txBox="1"/>
            <p:nvPr/>
          </p:nvSpPr>
          <p:spPr>
            <a:xfrm>
              <a:off x="1111692" y="44450"/>
              <a:ext cx="9475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Headers</a:t>
              </a:r>
              <a:r>
                <a:rPr b="0" i="0" lang="en" sz="1200" u="none" cap="none" strike="noStrike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: Fira Sans Medium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401" name="Google Shape;401;p31"/>
          <p:cNvGrpSpPr/>
          <p:nvPr/>
        </p:nvGrpSpPr>
        <p:grpSpPr>
          <a:xfrm>
            <a:off x="706819" y="3256250"/>
            <a:ext cx="3970084" cy="230850"/>
            <a:chOff x="0" y="-38100"/>
            <a:chExt cx="10586892" cy="615600"/>
          </a:xfrm>
        </p:grpSpPr>
        <p:sp>
          <p:nvSpPr>
            <p:cNvPr id="402" name="Google Shape;402;p31"/>
            <p:cNvSpPr txBox="1"/>
            <p:nvPr/>
          </p:nvSpPr>
          <p:spPr>
            <a:xfrm>
              <a:off x="0" y="-38100"/>
              <a:ext cx="842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03</a:t>
              </a:r>
              <a:endParaRPr sz="1500">
                <a:solidFill>
                  <a:schemeClr val="lt1"/>
                </a:solidFill>
              </a:endParaRPr>
            </a:p>
          </p:txBody>
        </p:sp>
        <p:sp>
          <p:nvSpPr>
            <p:cNvPr id="403" name="Google Shape;403;p31"/>
            <p:cNvSpPr txBox="1"/>
            <p:nvPr/>
          </p:nvSpPr>
          <p:spPr>
            <a:xfrm>
              <a:off x="1111692" y="44450"/>
              <a:ext cx="9475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Body Copy</a:t>
              </a:r>
              <a:r>
                <a:rPr b="0" i="0" lang="en" sz="1200" u="none" cap="none" strike="noStrike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: Public Sans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404" name="Google Shape;404;p31"/>
          <p:cNvSpPr txBox="1"/>
          <p:nvPr/>
        </p:nvSpPr>
        <p:spPr>
          <a:xfrm>
            <a:off x="706819" y="4156484"/>
            <a:ext cx="5555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You can find these fonts online too. Happy designing!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405" name="Google Shape;405;p31"/>
          <p:cNvSpPr/>
          <p:nvPr/>
        </p:nvSpPr>
        <p:spPr>
          <a:xfrm>
            <a:off x="7495466" y="4319232"/>
            <a:ext cx="824400" cy="82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1"/>
          <p:cNvSpPr/>
          <p:nvPr/>
        </p:nvSpPr>
        <p:spPr>
          <a:xfrm>
            <a:off x="8321571" y="4319232"/>
            <a:ext cx="821816" cy="825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1"/>
          <p:cNvSpPr/>
          <p:nvPr/>
        </p:nvSpPr>
        <p:spPr>
          <a:xfrm rot="10800000">
            <a:off x="8319900" y="3483198"/>
            <a:ext cx="824100" cy="82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1"/>
          <p:cNvSpPr/>
          <p:nvPr/>
        </p:nvSpPr>
        <p:spPr>
          <a:xfrm rot="10800000">
            <a:off x="7496077" y="3481798"/>
            <a:ext cx="821816" cy="825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2"/>
          <p:cNvSpPr/>
          <p:nvPr/>
        </p:nvSpPr>
        <p:spPr>
          <a:xfrm>
            <a:off x="0" y="0"/>
            <a:ext cx="9144000" cy="168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2"/>
          <p:cNvSpPr txBox="1"/>
          <p:nvPr/>
        </p:nvSpPr>
        <p:spPr>
          <a:xfrm>
            <a:off x="676275" y="570240"/>
            <a:ext cx="66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Add a Timeline Page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415" name="Google Shape;415;p32"/>
          <p:cNvGrpSpPr/>
          <p:nvPr/>
        </p:nvGrpSpPr>
        <p:grpSpPr>
          <a:xfrm>
            <a:off x="676275" y="3152134"/>
            <a:ext cx="1501200" cy="1087209"/>
            <a:chOff x="0" y="-38100"/>
            <a:chExt cx="4003200" cy="2899224"/>
          </a:xfrm>
        </p:grpSpPr>
        <p:sp>
          <p:nvSpPr>
            <p:cNvPr id="416" name="Google Shape;416;p32"/>
            <p:cNvSpPr txBox="1"/>
            <p:nvPr/>
          </p:nvSpPr>
          <p:spPr>
            <a:xfrm>
              <a:off x="0" y="1678824"/>
              <a:ext cx="40032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17" name="Google Shape;417;p32"/>
            <p:cNvSpPr txBox="1"/>
            <p:nvPr/>
          </p:nvSpPr>
          <p:spPr>
            <a:xfrm>
              <a:off x="0" y="-38100"/>
              <a:ext cx="4003200" cy="15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418" name="Google Shape;418;p32"/>
          <p:cNvGrpSpPr/>
          <p:nvPr/>
        </p:nvGrpSpPr>
        <p:grpSpPr>
          <a:xfrm>
            <a:off x="2773815" y="3152134"/>
            <a:ext cx="1501200" cy="1087209"/>
            <a:chOff x="0" y="-38100"/>
            <a:chExt cx="4003200" cy="2899224"/>
          </a:xfrm>
        </p:grpSpPr>
        <p:sp>
          <p:nvSpPr>
            <p:cNvPr id="419" name="Google Shape;419;p32"/>
            <p:cNvSpPr txBox="1"/>
            <p:nvPr/>
          </p:nvSpPr>
          <p:spPr>
            <a:xfrm>
              <a:off x="0" y="1678824"/>
              <a:ext cx="40032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20" name="Google Shape;420;p32"/>
            <p:cNvSpPr txBox="1"/>
            <p:nvPr/>
          </p:nvSpPr>
          <p:spPr>
            <a:xfrm>
              <a:off x="0" y="-38100"/>
              <a:ext cx="4003200" cy="15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421" name="Google Shape;421;p32"/>
          <p:cNvGrpSpPr/>
          <p:nvPr/>
        </p:nvGrpSpPr>
        <p:grpSpPr>
          <a:xfrm>
            <a:off x="4871355" y="3152134"/>
            <a:ext cx="1501200" cy="1087209"/>
            <a:chOff x="0" y="-38100"/>
            <a:chExt cx="4003200" cy="2899224"/>
          </a:xfrm>
        </p:grpSpPr>
        <p:sp>
          <p:nvSpPr>
            <p:cNvPr id="422" name="Google Shape;422;p32"/>
            <p:cNvSpPr txBox="1"/>
            <p:nvPr/>
          </p:nvSpPr>
          <p:spPr>
            <a:xfrm>
              <a:off x="0" y="1678824"/>
              <a:ext cx="40032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23" name="Google Shape;423;p32"/>
            <p:cNvSpPr txBox="1"/>
            <p:nvPr/>
          </p:nvSpPr>
          <p:spPr>
            <a:xfrm>
              <a:off x="0" y="-38100"/>
              <a:ext cx="4003200" cy="15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424" name="Google Shape;424;p32"/>
          <p:cNvGrpSpPr/>
          <p:nvPr/>
        </p:nvGrpSpPr>
        <p:grpSpPr>
          <a:xfrm>
            <a:off x="6968895" y="3152134"/>
            <a:ext cx="1501200" cy="1087209"/>
            <a:chOff x="0" y="-38100"/>
            <a:chExt cx="4003200" cy="2899224"/>
          </a:xfrm>
        </p:grpSpPr>
        <p:sp>
          <p:nvSpPr>
            <p:cNvPr id="425" name="Google Shape;425;p32"/>
            <p:cNvSpPr txBox="1"/>
            <p:nvPr/>
          </p:nvSpPr>
          <p:spPr>
            <a:xfrm>
              <a:off x="0" y="1678824"/>
              <a:ext cx="40032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26" name="Google Shape;426;p32"/>
            <p:cNvSpPr txBox="1"/>
            <p:nvPr/>
          </p:nvSpPr>
          <p:spPr>
            <a:xfrm>
              <a:off x="0" y="-38100"/>
              <a:ext cx="4003200" cy="15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427" name="Google Shape;427;p32"/>
          <p:cNvGrpSpPr/>
          <p:nvPr/>
        </p:nvGrpSpPr>
        <p:grpSpPr>
          <a:xfrm>
            <a:off x="676634" y="2428875"/>
            <a:ext cx="8467399" cy="160734"/>
            <a:chOff x="957" y="0"/>
            <a:chExt cx="22579732" cy="428625"/>
          </a:xfrm>
        </p:grpSpPr>
        <p:cxnSp>
          <p:nvCxnSpPr>
            <p:cNvPr id="428" name="Google Shape;428;p32"/>
            <p:cNvCxnSpPr/>
            <p:nvPr/>
          </p:nvCxnSpPr>
          <p:spPr>
            <a:xfrm>
              <a:off x="214489" y="201789"/>
              <a:ext cx="22366200" cy="0"/>
            </a:xfrm>
            <a:prstGeom prst="straightConnector1">
              <a:avLst/>
            </a:prstGeom>
            <a:noFill/>
            <a:ln cap="rnd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29" name="Google Shape;429;p32"/>
            <p:cNvSpPr/>
            <p:nvPr/>
          </p:nvSpPr>
          <p:spPr>
            <a:xfrm>
              <a:off x="957" y="0"/>
              <a:ext cx="426712" cy="42862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5594397" y="0"/>
              <a:ext cx="426712" cy="42862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11187837" y="0"/>
              <a:ext cx="426712" cy="42862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16781277" y="0"/>
              <a:ext cx="426712" cy="42862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3" name="Google Shape;433;p32"/>
          <p:cNvSpPr/>
          <p:nvPr/>
        </p:nvSpPr>
        <p:spPr>
          <a:xfrm>
            <a:off x="8453137" y="146949"/>
            <a:ext cx="1390766" cy="1397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33"/>
          <p:cNvGrpSpPr/>
          <p:nvPr/>
        </p:nvGrpSpPr>
        <p:grpSpPr>
          <a:xfrm>
            <a:off x="745619" y="843631"/>
            <a:ext cx="1523126" cy="1529953"/>
            <a:chOff x="7391" y="-1716"/>
            <a:chExt cx="4061670" cy="4079875"/>
          </a:xfrm>
        </p:grpSpPr>
        <p:sp>
          <p:nvSpPr>
            <p:cNvPr id="439" name="Google Shape;439;p33"/>
            <p:cNvSpPr/>
            <p:nvPr/>
          </p:nvSpPr>
          <p:spPr>
            <a:xfrm rot="10800000">
              <a:off x="7391" y="-1716"/>
              <a:ext cx="4061670" cy="40798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3"/>
            <p:cNvSpPr txBox="1"/>
            <p:nvPr/>
          </p:nvSpPr>
          <p:spPr>
            <a:xfrm>
              <a:off x="710736" y="499762"/>
              <a:ext cx="26568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500" u="none" cap="none" strike="noStrike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S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441" name="Google Shape;441;p33"/>
          <p:cNvGrpSpPr/>
          <p:nvPr/>
        </p:nvGrpSpPr>
        <p:grpSpPr>
          <a:xfrm>
            <a:off x="2785831" y="844260"/>
            <a:ext cx="1529325" cy="1529325"/>
            <a:chOff x="-41" y="-41"/>
            <a:chExt cx="4078200" cy="4078200"/>
          </a:xfrm>
        </p:grpSpPr>
        <p:sp>
          <p:nvSpPr>
            <p:cNvPr id="442" name="Google Shape;442;p33"/>
            <p:cNvSpPr/>
            <p:nvPr/>
          </p:nvSpPr>
          <p:spPr>
            <a:xfrm rot="10800000">
              <a:off x="-41" y="-41"/>
              <a:ext cx="4078200" cy="40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3"/>
            <p:cNvSpPr txBox="1"/>
            <p:nvPr/>
          </p:nvSpPr>
          <p:spPr>
            <a:xfrm>
              <a:off x="709870" y="499762"/>
              <a:ext cx="26568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500" u="none" cap="none" strike="noStrike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444" name="Google Shape;444;p33"/>
          <p:cNvGrpSpPr/>
          <p:nvPr/>
        </p:nvGrpSpPr>
        <p:grpSpPr>
          <a:xfrm>
            <a:off x="4831616" y="843631"/>
            <a:ext cx="1523126" cy="1529953"/>
            <a:chOff x="7391" y="-1716"/>
            <a:chExt cx="4061670" cy="4079875"/>
          </a:xfrm>
        </p:grpSpPr>
        <p:sp>
          <p:nvSpPr>
            <p:cNvPr id="445" name="Google Shape;445;p33"/>
            <p:cNvSpPr/>
            <p:nvPr/>
          </p:nvSpPr>
          <p:spPr>
            <a:xfrm rot="10800000">
              <a:off x="7391" y="-1716"/>
              <a:ext cx="4061670" cy="40798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3"/>
            <p:cNvSpPr txBox="1"/>
            <p:nvPr/>
          </p:nvSpPr>
          <p:spPr>
            <a:xfrm>
              <a:off x="710670" y="499762"/>
              <a:ext cx="26568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500" u="none" cap="none" strike="noStrike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O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447" name="Google Shape;447;p33"/>
          <p:cNvGrpSpPr/>
          <p:nvPr/>
        </p:nvGrpSpPr>
        <p:grpSpPr>
          <a:xfrm>
            <a:off x="6871828" y="844260"/>
            <a:ext cx="1529325" cy="1529325"/>
            <a:chOff x="-41" y="-41"/>
            <a:chExt cx="4078200" cy="4078200"/>
          </a:xfrm>
        </p:grpSpPr>
        <p:sp>
          <p:nvSpPr>
            <p:cNvPr id="448" name="Google Shape;448;p33"/>
            <p:cNvSpPr/>
            <p:nvPr/>
          </p:nvSpPr>
          <p:spPr>
            <a:xfrm rot="10800000">
              <a:off x="-41" y="-41"/>
              <a:ext cx="4078200" cy="407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3"/>
            <p:cNvSpPr txBox="1"/>
            <p:nvPr/>
          </p:nvSpPr>
          <p:spPr>
            <a:xfrm>
              <a:off x="710670" y="499762"/>
              <a:ext cx="26568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5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450" name="Google Shape;450;p33"/>
          <p:cNvGrpSpPr/>
          <p:nvPr/>
        </p:nvGrpSpPr>
        <p:grpSpPr>
          <a:xfrm>
            <a:off x="2785846" y="2791367"/>
            <a:ext cx="1529325" cy="1577259"/>
            <a:chOff x="0" y="-38100"/>
            <a:chExt cx="4078200" cy="4206024"/>
          </a:xfrm>
        </p:grpSpPr>
        <p:sp>
          <p:nvSpPr>
            <p:cNvPr id="451" name="Google Shape;451;p33"/>
            <p:cNvSpPr txBox="1"/>
            <p:nvPr/>
          </p:nvSpPr>
          <p:spPr>
            <a:xfrm>
              <a:off x="0" y="916824"/>
              <a:ext cx="4078200" cy="325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Where do you</a:t>
              </a:r>
              <a:endParaRPr sz="700">
                <a:solidFill>
                  <a:schemeClr val="accent5"/>
                </a:solidFill>
              </a:endParaRPr>
            </a:p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need to improve? Are resources adequate?</a:t>
              </a:r>
              <a:endParaRPr sz="700">
                <a:solidFill>
                  <a:schemeClr val="accent5"/>
                </a:solidFill>
              </a:endParaRPr>
            </a:p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What do others do better than you?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52" name="Google Shape;452;p33"/>
            <p:cNvSpPr txBox="1"/>
            <p:nvPr/>
          </p:nvSpPr>
          <p:spPr>
            <a:xfrm>
              <a:off x="0" y="-38100"/>
              <a:ext cx="4078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Weaknesses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453" name="Google Shape;453;p33"/>
          <p:cNvGrpSpPr/>
          <p:nvPr/>
        </p:nvGrpSpPr>
        <p:grpSpPr>
          <a:xfrm>
            <a:off x="4828845" y="2791367"/>
            <a:ext cx="1529325" cy="1318622"/>
            <a:chOff x="0" y="-38100"/>
            <a:chExt cx="4078200" cy="3516324"/>
          </a:xfrm>
        </p:grpSpPr>
        <p:sp>
          <p:nvSpPr>
            <p:cNvPr id="454" name="Google Shape;454;p33"/>
            <p:cNvSpPr txBox="1"/>
            <p:nvPr/>
          </p:nvSpPr>
          <p:spPr>
            <a:xfrm>
              <a:off x="0" y="916824"/>
              <a:ext cx="4078200" cy="256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What are your goals? Are demands shifting? How can it be improved?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55" name="Google Shape;455;p33"/>
            <p:cNvSpPr txBox="1"/>
            <p:nvPr/>
          </p:nvSpPr>
          <p:spPr>
            <a:xfrm>
              <a:off x="0" y="-38100"/>
              <a:ext cx="4078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Weaknesses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456" name="Google Shape;456;p33"/>
          <p:cNvGrpSpPr/>
          <p:nvPr/>
        </p:nvGrpSpPr>
        <p:grpSpPr>
          <a:xfrm>
            <a:off x="6871844" y="2791367"/>
            <a:ext cx="1529325" cy="1577259"/>
            <a:chOff x="0" y="-38100"/>
            <a:chExt cx="4078200" cy="4206024"/>
          </a:xfrm>
        </p:grpSpPr>
        <p:sp>
          <p:nvSpPr>
            <p:cNvPr id="457" name="Google Shape;457;p33"/>
            <p:cNvSpPr txBox="1"/>
            <p:nvPr/>
          </p:nvSpPr>
          <p:spPr>
            <a:xfrm>
              <a:off x="0" y="916824"/>
              <a:ext cx="4078200" cy="325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What are the blockers you're facing? What are factors outside of your control?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58" name="Google Shape;458;p33"/>
            <p:cNvSpPr txBox="1"/>
            <p:nvPr/>
          </p:nvSpPr>
          <p:spPr>
            <a:xfrm>
              <a:off x="0" y="-38100"/>
              <a:ext cx="4078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Threats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459" name="Google Shape;459;p33"/>
          <p:cNvGrpSpPr/>
          <p:nvPr/>
        </p:nvGrpSpPr>
        <p:grpSpPr>
          <a:xfrm>
            <a:off x="742847" y="2791367"/>
            <a:ext cx="1529325" cy="1318622"/>
            <a:chOff x="0" y="-38100"/>
            <a:chExt cx="4078200" cy="3516324"/>
          </a:xfrm>
        </p:grpSpPr>
        <p:sp>
          <p:nvSpPr>
            <p:cNvPr id="460" name="Google Shape;460;p33"/>
            <p:cNvSpPr txBox="1"/>
            <p:nvPr/>
          </p:nvSpPr>
          <p:spPr>
            <a:xfrm>
              <a:off x="0" y="916824"/>
              <a:ext cx="4078200" cy="256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What are you doing well? What sets you apart? What are your good qualities?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61" name="Google Shape;461;p33"/>
            <p:cNvSpPr txBox="1"/>
            <p:nvPr/>
          </p:nvSpPr>
          <p:spPr>
            <a:xfrm>
              <a:off x="0" y="-38100"/>
              <a:ext cx="4078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Strengths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34"/>
          <p:cNvGrpSpPr/>
          <p:nvPr/>
        </p:nvGrpSpPr>
        <p:grpSpPr>
          <a:xfrm>
            <a:off x="5208888" y="660410"/>
            <a:ext cx="3335359" cy="3785472"/>
            <a:chOff x="0" y="-57150"/>
            <a:chExt cx="8894290" cy="10094592"/>
          </a:xfrm>
        </p:grpSpPr>
        <p:sp>
          <p:nvSpPr>
            <p:cNvPr id="467" name="Google Shape;467;p34"/>
            <p:cNvSpPr txBox="1"/>
            <p:nvPr/>
          </p:nvSpPr>
          <p:spPr>
            <a:xfrm>
              <a:off x="975077" y="9544842"/>
              <a:ext cx="1118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Item 1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68" name="Google Shape;468;p34"/>
            <p:cNvSpPr txBox="1"/>
            <p:nvPr/>
          </p:nvSpPr>
          <p:spPr>
            <a:xfrm>
              <a:off x="2594727" y="9544842"/>
              <a:ext cx="1194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Item 2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69" name="Google Shape;469;p34"/>
            <p:cNvSpPr txBox="1"/>
            <p:nvPr/>
          </p:nvSpPr>
          <p:spPr>
            <a:xfrm>
              <a:off x="4245929" y="9544842"/>
              <a:ext cx="1208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Item 3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70" name="Google Shape;470;p34"/>
            <p:cNvSpPr txBox="1"/>
            <p:nvPr/>
          </p:nvSpPr>
          <p:spPr>
            <a:xfrm>
              <a:off x="5904274" y="9544842"/>
              <a:ext cx="1208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Item 4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71" name="Google Shape;471;p34"/>
            <p:cNvSpPr txBox="1"/>
            <p:nvPr/>
          </p:nvSpPr>
          <p:spPr>
            <a:xfrm>
              <a:off x="7559842" y="9544842"/>
              <a:ext cx="1212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Item 5</a:t>
              </a:r>
              <a:endParaRPr sz="700">
                <a:solidFill>
                  <a:schemeClr val="accent5"/>
                </a:solidFill>
              </a:endParaRPr>
            </a:p>
          </p:txBody>
        </p:sp>
        <p:grpSp>
          <p:nvGrpSpPr>
            <p:cNvPr id="472" name="Google Shape;472;p34"/>
            <p:cNvGrpSpPr/>
            <p:nvPr/>
          </p:nvGrpSpPr>
          <p:grpSpPr>
            <a:xfrm>
              <a:off x="806252" y="232410"/>
              <a:ext cx="8088038" cy="9172732"/>
              <a:chOff x="0" y="-6350"/>
              <a:chExt cx="8088038" cy="9172732"/>
            </a:xfrm>
          </p:grpSpPr>
          <p:sp>
            <p:nvSpPr>
              <p:cNvPr id="473" name="Google Shape;473;p34"/>
              <p:cNvSpPr/>
              <p:nvPr/>
            </p:nvSpPr>
            <p:spPr>
              <a:xfrm>
                <a:off x="0" y="-6350"/>
                <a:ext cx="8088038" cy="12700"/>
              </a:xfrm>
              <a:custGeom>
                <a:rect b="b" l="l" r="r" t="t"/>
                <a:pathLst>
                  <a:path extrusionOk="0" h="12700" w="8088038">
                    <a:moveTo>
                      <a:pt x="0" y="0"/>
                    </a:moveTo>
                    <a:lnTo>
                      <a:pt x="8088038" y="0"/>
                    </a:lnTo>
                    <a:lnTo>
                      <a:pt x="808803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474" name="Google Shape;474;p34"/>
              <p:cNvSpPr/>
              <p:nvPr/>
            </p:nvSpPr>
            <p:spPr>
              <a:xfrm>
                <a:off x="0" y="1825656"/>
                <a:ext cx="8088038" cy="12700"/>
              </a:xfrm>
              <a:custGeom>
                <a:rect b="b" l="l" r="r" t="t"/>
                <a:pathLst>
                  <a:path extrusionOk="0" h="12700" w="8088038">
                    <a:moveTo>
                      <a:pt x="0" y="0"/>
                    </a:moveTo>
                    <a:lnTo>
                      <a:pt x="8088038" y="0"/>
                    </a:lnTo>
                    <a:lnTo>
                      <a:pt x="808803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475" name="Google Shape;475;p34"/>
              <p:cNvSpPr/>
              <p:nvPr/>
            </p:nvSpPr>
            <p:spPr>
              <a:xfrm>
                <a:off x="0" y="3657663"/>
                <a:ext cx="8088038" cy="12700"/>
              </a:xfrm>
              <a:custGeom>
                <a:rect b="b" l="l" r="r" t="t"/>
                <a:pathLst>
                  <a:path extrusionOk="0" h="12700" w="8088038">
                    <a:moveTo>
                      <a:pt x="0" y="0"/>
                    </a:moveTo>
                    <a:lnTo>
                      <a:pt x="8088038" y="0"/>
                    </a:lnTo>
                    <a:lnTo>
                      <a:pt x="808803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476" name="Google Shape;476;p34"/>
              <p:cNvSpPr/>
              <p:nvPr/>
            </p:nvSpPr>
            <p:spPr>
              <a:xfrm>
                <a:off x="0" y="5489669"/>
                <a:ext cx="8088038" cy="12700"/>
              </a:xfrm>
              <a:custGeom>
                <a:rect b="b" l="l" r="r" t="t"/>
                <a:pathLst>
                  <a:path extrusionOk="0" h="12700" w="8088038">
                    <a:moveTo>
                      <a:pt x="0" y="0"/>
                    </a:moveTo>
                    <a:lnTo>
                      <a:pt x="8088038" y="0"/>
                    </a:lnTo>
                    <a:lnTo>
                      <a:pt x="808803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477" name="Google Shape;477;p34"/>
              <p:cNvSpPr/>
              <p:nvPr/>
            </p:nvSpPr>
            <p:spPr>
              <a:xfrm>
                <a:off x="0" y="7321676"/>
                <a:ext cx="8088038" cy="12700"/>
              </a:xfrm>
              <a:custGeom>
                <a:rect b="b" l="l" r="r" t="t"/>
                <a:pathLst>
                  <a:path extrusionOk="0" h="12700" w="8088038">
                    <a:moveTo>
                      <a:pt x="0" y="0"/>
                    </a:moveTo>
                    <a:lnTo>
                      <a:pt x="8088038" y="0"/>
                    </a:lnTo>
                    <a:lnTo>
                      <a:pt x="808803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</p:sp>
          <p:sp>
            <p:nvSpPr>
              <p:cNvPr id="478" name="Google Shape;478;p34"/>
              <p:cNvSpPr/>
              <p:nvPr/>
            </p:nvSpPr>
            <p:spPr>
              <a:xfrm>
                <a:off x="0" y="9153682"/>
                <a:ext cx="8088038" cy="12700"/>
              </a:xfrm>
              <a:custGeom>
                <a:rect b="b" l="l" r="r" t="t"/>
                <a:pathLst>
                  <a:path extrusionOk="0" h="12700" w="8088038">
                    <a:moveTo>
                      <a:pt x="0" y="0"/>
                    </a:moveTo>
                    <a:lnTo>
                      <a:pt x="8088038" y="0"/>
                    </a:lnTo>
                    <a:lnTo>
                      <a:pt x="808803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</p:sp>
        </p:grpSp>
        <p:sp>
          <p:nvSpPr>
            <p:cNvPr id="479" name="Google Shape;479;p34"/>
            <p:cNvSpPr txBox="1"/>
            <p:nvPr/>
          </p:nvSpPr>
          <p:spPr>
            <a:xfrm>
              <a:off x="0" y="-57150"/>
              <a:ext cx="603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50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80" name="Google Shape;480;p34"/>
            <p:cNvSpPr txBox="1"/>
            <p:nvPr/>
          </p:nvSpPr>
          <p:spPr>
            <a:xfrm>
              <a:off x="4961" y="1774856"/>
              <a:ext cx="598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40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81" name="Google Shape;481;p34"/>
            <p:cNvSpPr txBox="1"/>
            <p:nvPr/>
          </p:nvSpPr>
          <p:spPr>
            <a:xfrm>
              <a:off x="4366" y="3606863"/>
              <a:ext cx="598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30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82" name="Google Shape;482;p34"/>
            <p:cNvSpPr txBox="1"/>
            <p:nvPr/>
          </p:nvSpPr>
          <p:spPr>
            <a:xfrm>
              <a:off x="18256" y="5438869"/>
              <a:ext cx="584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20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83" name="Google Shape;483;p34"/>
            <p:cNvSpPr txBox="1"/>
            <p:nvPr/>
          </p:nvSpPr>
          <p:spPr>
            <a:xfrm>
              <a:off x="95052" y="7270875"/>
              <a:ext cx="507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10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84" name="Google Shape;484;p34"/>
            <p:cNvSpPr txBox="1"/>
            <p:nvPr/>
          </p:nvSpPr>
          <p:spPr>
            <a:xfrm>
              <a:off x="260350" y="9102882"/>
              <a:ext cx="342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 </a:t>
              </a:r>
              <a:endParaRPr sz="700">
                <a:solidFill>
                  <a:schemeClr val="accent5"/>
                </a:solidFill>
              </a:endParaRPr>
            </a:p>
          </p:txBody>
        </p:sp>
        <p:grpSp>
          <p:nvGrpSpPr>
            <p:cNvPr id="485" name="Google Shape;485;p34"/>
            <p:cNvGrpSpPr/>
            <p:nvPr/>
          </p:nvGrpSpPr>
          <p:grpSpPr>
            <a:xfrm>
              <a:off x="804506" y="232410"/>
              <a:ext cx="8089784" cy="9166382"/>
              <a:chOff x="-1746" y="-6350"/>
              <a:chExt cx="8089784" cy="9166382"/>
            </a:xfrm>
          </p:grpSpPr>
          <p:sp>
            <p:nvSpPr>
              <p:cNvPr id="486" name="Google Shape;486;p34"/>
              <p:cNvSpPr/>
              <p:nvPr/>
            </p:nvSpPr>
            <p:spPr>
              <a:xfrm>
                <a:off x="-1746" y="7315278"/>
                <a:ext cx="1459338" cy="1844753"/>
              </a:xfrm>
              <a:custGeom>
                <a:rect b="b" l="l" r="r" t="t"/>
                <a:pathLst>
                  <a:path extrusionOk="0" h="1844753" w="1459338">
                    <a:moveTo>
                      <a:pt x="1746" y="1844754"/>
                    </a:moveTo>
                    <a:lnTo>
                      <a:pt x="1746" y="122865"/>
                    </a:lnTo>
                    <a:lnTo>
                      <a:pt x="1746" y="122865"/>
                    </a:lnTo>
                    <a:cubicBezTo>
                      <a:pt x="0" y="90891"/>
                      <a:pt x="11496" y="59609"/>
                      <a:pt x="33530" y="36373"/>
                    </a:cubicBezTo>
                    <a:cubicBezTo>
                      <a:pt x="55564" y="13138"/>
                      <a:pt x="86192" y="0"/>
                      <a:pt x="118214" y="48"/>
                    </a:cubicBezTo>
                    <a:lnTo>
                      <a:pt x="1341125" y="48"/>
                    </a:lnTo>
                    <a:cubicBezTo>
                      <a:pt x="1373146" y="0"/>
                      <a:pt x="1403775" y="13138"/>
                      <a:pt x="1425809" y="36373"/>
                    </a:cubicBezTo>
                    <a:cubicBezTo>
                      <a:pt x="1447843" y="59609"/>
                      <a:pt x="1459339" y="90891"/>
                      <a:pt x="1457593" y="122865"/>
                    </a:cubicBezTo>
                    <a:lnTo>
                      <a:pt x="1457593" y="184475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34"/>
              <p:cNvSpPr/>
              <p:nvPr/>
            </p:nvSpPr>
            <p:spPr>
              <a:xfrm>
                <a:off x="1658048" y="5489669"/>
                <a:ext cx="1455847" cy="3670362"/>
              </a:xfrm>
              <a:custGeom>
                <a:rect b="b" l="l" r="r" t="t"/>
                <a:pathLst>
                  <a:path extrusionOk="0" h="3670362" w="1455847">
                    <a:moveTo>
                      <a:pt x="0" y="3670363"/>
                    </a:moveTo>
                    <a:lnTo>
                      <a:pt x="0" y="116468"/>
                    </a:lnTo>
                    <a:cubicBezTo>
                      <a:pt x="0" y="52145"/>
                      <a:pt x="52144" y="0"/>
                      <a:pt x="116468" y="0"/>
                    </a:cubicBezTo>
                    <a:lnTo>
                      <a:pt x="1339379" y="0"/>
                    </a:lnTo>
                    <a:cubicBezTo>
                      <a:pt x="1370268" y="0"/>
                      <a:pt x="1399892" y="12271"/>
                      <a:pt x="1421734" y="34113"/>
                    </a:cubicBezTo>
                    <a:cubicBezTo>
                      <a:pt x="1443576" y="55955"/>
                      <a:pt x="1455847" y="85579"/>
                      <a:pt x="1455847" y="116468"/>
                    </a:cubicBezTo>
                    <a:lnTo>
                      <a:pt x="1455847" y="367036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34"/>
              <p:cNvSpPr/>
              <p:nvPr/>
            </p:nvSpPr>
            <p:spPr>
              <a:xfrm>
                <a:off x="3316096" y="3657663"/>
                <a:ext cx="1455847" cy="5502369"/>
              </a:xfrm>
              <a:custGeom>
                <a:rect b="b" l="l" r="r" t="t"/>
                <a:pathLst>
                  <a:path extrusionOk="0" h="5502369" w="1455847">
                    <a:moveTo>
                      <a:pt x="0" y="5502369"/>
                    </a:moveTo>
                    <a:lnTo>
                      <a:pt x="0" y="116467"/>
                    </a:lnTo>
                    <a:cubicBezTo>
                      <a:pt x="0" y="52144"/>
                      <a:pt x="52144" y="0"/>
                      <a:pt x="116467" y="0"/>
                    </a:cubicBezTo>
                    <a:lnTo>
                      <a:pt x="1339378" y="0"/>
                    </a:lnTo>
                    <a:cubicBezTo>
                      <a:pt x="1370268" y="0"/>
                      <a:pt x="1399892" y="12270"/>
                      <a:pt x="1421734" y="34112"/>
                    </a:cubicBezTo>
                    <a:cubicBezTo>
                      <a:pt x="1443576" y="55954"/>
                      <a:pt x="1455846" y="85578"/>
                      <a:pt x="1455846" y="116467"/>
                    </a:cubicBezTo>
                    <a:lnTo>
                      <a:pt x="1455846" y="550236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34"/>
              <p:cNvSpPr/>
              <p:nvPr/>
            </p:nvSpPr>
            <p:spPr>
              <a:xfrm>
                <a:off x="4974143" y="1825656"/>
                <a:ext cx="1455847" cy="7334375"/>
              </a:xfrm>
              <a:custGeom>
                <a:rect b="b" l="l" r="r" t="t"/>
                <a:pathLst>
                  <a:path extrusionOk="0" h="7334375" w="1455847">
                    <a:moveTo>
                      <a:pt x="0" y="7334376"/>
                    </a:moveTo>
                    <a:lnTo>
                      <a:pt x="0" y="116468"/>
                    </a:lnTo>
                    <a:cubicBezTo>
                      <a:pt x="0" y="52145"/>
                      <a:pt x="52145" y="0"/>
                      <a:pt x="116468" y="0"/>
                    </a:cubicBezTo>
                    <a:lnTo>
                      <a:pt x="1339379" y="0"/>
                    </a:lnTo>
                    <a:cubicBezTo>
                      <a:pt x="1403703" y="0"/>
                      <a:pt x="1455847" y="52145"/>
                      <a:pt x="1455847" y="116468"/>
                    </a:cubicBezTo>
                    <a:lnTo>
                      <a:pt x="1455847" y="73343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34"/>
              <p:cNvSpPr/>
              <p:nvPr/>
            </p:nvSpPr>
            <p:spPr>
              <a:xfrm>
                <a:off x="6632191" y="-6350"/>
                <a:ext cx="1455847" cy="9166382"/>
              </a:xfrm>
              <a:custGeom>
                <a:rect b="b" l="l" r="r" t="t"/>
                <a:pathLst>
                  <a:path extrusionOk="0" h="9166382" w="1455847">
                    <a:moveTo>
                      <a:pt x="0" y="9166382"/>
                    </a:moveTo>
                    <a:lnTo>
                      <a:pt x="0" y="116468"/>
                    </a:lnTo>
                    <a:cubicBezTo>
                      <a:pt x="0" y="52145"/>
                      <a:pt x="52144" y="0"/>
                      <a:pt x="116468" y="0"/>
                    </a:cubicBezTo>
                    <a:lnTo>
                      <a:pt x="1339379" y="0"/>
                    </a:lnTo>
                    <a:cubicBezTo>
                      <a:pt x="1370269" y="0"/>
                      <a:pt x="1399892" y="12271"/>
                      <a:pt x="1421734" y="34112"/>
                    </a:cubicBezTo>
                    <a:cubicBezTo>
                      <a:pt x="1443577" y="55954"/>
                      <a:pt x="1455847" y="85579"/>
                      <a:pt x="1455847" y="116468"/>
                    </a:cubicBezTo>
                    <a:lnTo>
                      <a:pt x="1455847" y="916638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34"/>
              <p:cNvSpPr/>
              <p:nvPr/>
            </p:nvSpPr>
            <p:spPr>
              <a:xfrm>
                <a:off x="0" y="8237679"/>
                <a:ext cx="1455847" cy="922353"/>
              </a:xfrm>
              <a:custGeom>
                <a:rect b="b" l="l" r="r" t="t"/>
                <a:pathLst>
                  <a:path extrusionOk="0" h="922353" w="1455847">
                    <a:moveTo>
                      <a:pt x="0" y="0"/>
                    </a:moveTo>
                    <a:lnTo>
                      <a:pt x="1455847" y="0"/>
                    </a:lnTo>
                    <a:lnTo>
                      <a:pt x="1455847" y="922353"/>
                    </a:lnTo>
                    <a:lnTo>
                      <a:pt x="0" y="92235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92" name="Google Shape;492;p34"/>
              <p:cNvSpPr/>
              <p:nvPr/>
            </p:nvSpPr>
            <p:spPr>
              <a:xfrm>
                <a:off x="1658048" y="6223742"/>
                <a:ext cx="1455847" cy="2936290"/>
              </a:xfrm>
              <a:custGeom>
                <a:rect b="b" l="l" r="r" t="t"/>
                <a:pathLst>
                  <a:path extrusionOk="0" h="2936290" w="1455847">
                    <a:moveTo>
                      <a:pt x="0" y="0"/>
                    </a:moveTo>
                    <a:lnTo>
                      <a:pt x="1455847" y="0"/>
                    </a:lnTo>
                    <a:lnTo>
                      <a:pt x="1455847" y="2936290"/>
                    </a:lnTo>
                    <a:lnTo>
                      <a:pt x="0" y="29362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93" name="Google Shape;493;p34"/>
              <p:cNvSpPr/>
              <p:nvPr/>
            </p:nvSpPr>
            <p:spPr>
              <a:xfrm>
                <a:off x="3316096" y="4574724"/>
                <a:ext cx="1455847" cy="4585307"/>
              </a:xfrm>
              <a:custGeom>
                <a:rect b="b" l="l" r="r" t="t"/>
                <a:pathLst>
                  <a:path extrusionOk="0" h="4585307" w="1455847">
                    <a:moveTo>
                      <a:pt x="0" y="0"/>
                    </a:moveTo>
                    <a:lnTo>
                      <a:pt x="1455846" y="0"/>
                    </a:lnTo>
                    <a:lnTo>
                      <a:pt x="1455846" y="4585308"/>
                    </a:lnTo>
                    <a:lnTo>
                      <a:pt x="0" y="458530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94" name="Google Shape;494;p34"/>
              <p:cNvSpPr/>
              <p:nvPr/>
            </p:nvSpPr>
            <p:spPr>
              <a:xfrm>
                <a:off x="4974143" y="3292532"/>
                <a:ext cx="1455847" cy="5867500"/>
              </a:xfrm>
              <a:custGeom>
                <a:rect b="b" l="l" r="r" t="t"/>
                <a:pathLst>
                  <a:path extrusionOk="0" h="5867500" w="1455847">
                    <a:moveTo>
                      <a:pt x="0" y="0"/>
                    </a:moveTo>
                    <a:lnTo>
                      <a:pt x="1455847" y="0"/>
                    </a:lnTo>
                    <a:lnTo>
                      <a:pt x="1455847" y="5867500"/>
                    </a:lnTo>
                    <a:lnTo>
                      <a:pt x="0" y="58675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95" name="Google Shape;495;p34"/>
              <p:cNvSpPr/>
              <p:nvPr/>
            </p:nvSpPr>
            <p:spPr>
              <a:xfrm>
                <a:off x="6632191" y="1460271"/>
                <a:ext cx="1455847" cy="7699760"/>
              </a:xfrm>
              <a:custGeom>
                <a:rect b="b" l="l" r="r" t="t"/>
                <a:pathLst>
                  <a:path extrusionOk="0" h="7699760" w="1455847">
                    <a:moveTo>
                      <a:pt x="0" y="0"/>
                    </a:moveTo>
                    <a:lnTo>
                      <a:pt x="1455847" y="0"/>
                    </a:lnTo>
                    <a:lnTo>
                      <a:pt x="1455847" y="7699761"/>
                    </a:lnTo>
                    <a:lnTo>
                      <a:pt x="0" y="769976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96" name="Google Shape;496;p34"/>
              <p:cNvSpPr/>
              <p:nvPr/>
            </p:nvSpPr>
            <p:spPr>
              <a:xfrm>
                <a:off x="0" y="9160032"/>
                <a:ext cx="1455847" cy="0"/>
              </a:xfrm>
              <a:custGeom>
                <a:rect b="b" l="l" r="r" t="t"/>
                <a:pathLst>
                  <a:path extrusionOk="0" h="120000" w="1455847">
                    <a:moveTo>
                      <a:pt x="0" y="0"/>
                    </a:moveTo>
                    <a:lnTo>
                      <a:pt x="1455847" y="0"/>
                    </a:lnTo>
                    <a:lnTo>
                      <a:pt x="14558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8741"/>
              </a:solidFill>
              <a:ln>
                <a:noFill/>
              </a:ln>
            </p:spPr>
          </p:sp>
          <p:sp>
            <p:nvSpPr>
              <p:cNvPr id="497" name="Google Shape;497;p34"/>
              <p:cNvSpPr/>
              <p:nvPr/>
            </p:nvSpPr>
            <p:spPr>
              <a:xfrm>
                <a:off x="1658048" y="7691887"/>
                <a:ext cx="1455847" cy="1468144"/>
              </a:xfrm>
              <a:custGeom>
                <a:rect b="b" l="l" r="r" t="t"/>
                <a:pathLst>
                  <a:path extrusionOk="0" h="1468144" w="1455847">
                    <a:moveTo>
                      <a:pt x="0" y="0"/>
                    </a:moveTo>
                    <a:lnTo>
                      <a:pt x="1455847" y="0"/>
                    </a:lnTo>
                    <a:lnTo>
                      <a:pt x="1455847" y="1468145"/>
                    </a:lnTo>
                    <a:lnTo>
                      <a:pt x="0" y="14681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98" name="Google Shape;498;p34"/>
              <p:cNvSpPr/>
              <p:nvPr/>
            </p:nvSpPr>
            <p:spPr>
              <a:xfrm>
                <a:off x="3316096" y="6408847"/>
                <a:ext cx="1455847" cy="2751184"/>
              </a:xfrm>
              <a:custGeom>
                <a:rect b="b" l="l" r="r" t="t"/>
                <a:pathLst>
                  <a:path extrusionOk="0" h="2751184" w="1455847">
                    <a:moveTo>
                      <a:pt x="0" y="0"/>
                    </a:moveTo>
                    <a:lnTo>
                      <a:pt x="1455846" y="0"/>
                    </a:lnTo>
                    <a:lnTo>
                      <a:pt x="1455846" y="2751185"/>
                    </a:lnTo>
                    <a:lnTo>
                      <a:pt x="0" y="27511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99" name="Google Shape;499;p34"/>
              <p:cNvSpPr/>
              <p:nvPr/>
            </p:nvSpPr>
            <p:spPr>
              <a:xfrm>
                <a:off x="4974143" y="5859563"/>
                <a:ext cx="1455847" cy="3300469"/>
              </a:xfrm>
              <a:custGeom>
                <a:rect b="b" l="l" r="r" t="t"/>
                <a:pathLst>
                  <a:path extrusionOk="0" h="3300469" w="1455847">
                    <a:moveTo>
                      <a:pt x="0" y="0"/>
                    </a:moveTo>
                    <a:lnTo>
                      <a:pt x="1455847" y="0"/>
                    </a:lnTo>
                    <a:lnTo>
                      <a:pt x="1455847" y="3300469"/>
                    </a:lnTo>
                    <a:lnTo>
                      <a:pt x="0" y="330046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500" name="Google Shape;500;p34"/>
              <p:cNvSpPr/>
              <p:nvPr/>
            </p:nvSpPr>
            <p:spPr>
              <a:xfrm>
                <a:off x="6632191" y="5126824"/>
                <a:ext cx="1455847" cy="4033208"/>
              </a:xfrm>
              <a:custGeom>
                <a:rect b="b" l="l" r="r" t="t"/>
                <a:pathLst>
                  <a:path extrusionOk="0" h="4033208" w="1455847">
                    <a:moveTo>
                      <a:pt x="0" y="0"/>
                    </a:moveTo>
                    <a:lnTo>
                      <a:pt x="1455847" y="0"/>
                    </a:lnTo>
                    <a:lnTo>
                      <a:pt x="1455847" y="4033208"/>
                    </a:lnTo>
                    <a:lnTo>
                      <a:pt x="0" y="40332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</p:grpSp>
      <p:sp>
        <p:nvSpPr>
          <p:cNvPr id="501" name="Google Shape;501;p3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2" name="Google Shape;502;p34"/>
          <p:cNvGrpSpPr/>
          <p:nvPr/>
        </p:nvGrpSpPr>
        <p:grpSpPr>
          <a:xfrm>
            <a:off x="538998" y="1769817"/>
            <a:ext cx="3494025" cy="1602544"/>
            <a:chOff x="0" y="66675"/>
            <a:chExt cx="9317400" cy="4273452"/>
          </a:xfrm>
        </p:grpSpPr>
        <p:sp>
          <p:nvSpPr>
            <p:cNvPr id="503" name="Google Shape;503;p34"/>
            <p:cNvSpPr txBox="1"/>
            <p:nvPr/>
          </p:nvSpPr>
          <p:spPr>
            <a:xfrm>
              <a:off x="0" y="66675"/>
              <a:ext cx="9317400" cy="34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Write Your Topic or Idea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504" name="Google Shape;504;p34"/>
            <p:cNvSpPr txBox="1"/>
            <p:nvPr/>
          </p:nvSpPr>
          <p:spPr>
            <a:xfrm>
              <a:off x="0" y="3724527"/>
              <a:ext cx="9317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9" name="Google Shape;509;p35"/>
          <p:cNvCxnSpPr/>
          <p:nvPr/>
        </p:nvCxnSpPr>
        <p:spPr>
          <a:xfrm rot="-5400000">
            <a:off x="4376817" y="2696981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0" name="Google Shape;510;p35"/>
          <p:cNvCxnSpPr/>
          <p:nvPr/>
        </p:nvCxnSpPr>
        <p:spPr>
          <a:xfrm rot="-5400000">
            <a:off x="2431103" y="2872399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11" name="Google Shape;511;p35"/>
          <p:cNvGrpSpPr/>
          <p:nvPr/>
        </p:nvGrpSpPr>
        <p:grpSpPr>
          <a:xfrm>
            <a:off x="1612578" y="2958264"/>
            <a:ext cx="1809150" cy="519546"/>
            <a:chOff x="0" y="0"/>
            <a:chExt cx="4824400" cy="1385456"/>
          </a:xfrm>
        </p:grpSpPr>
        <p:sp>
          <p:nvSpPr>
            <p:cNvPr id="512" name="Google Shape;512;p35"/>
            <p:cNvSpPr/>
            <p:nvPr/>
          </p:nvSpPr>
          <p:spPr>
            <a:xfrm>
              <a:off x="12700" y="0"/>
              <a:ext cx="4811700" cy="1378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13" name="Google Shape;513;p35"/>
            <p:cNvPicPr preferRelativeResize="0"/>
            <p:nvPr/>
          </p:nvPicPr>
          <p:blipFill rotWithShape="1">
            <a:blip r:embed="rId3">
              <a:alphaModFix/>
            </a:blip>
            <a:srcRect b="0" l="27218" r="27213" t="0"/>
            <a:stretch/>
          </p:blipFill>
          <p:spPr>
            <a:xfrm>
              <a:off x="0" y="6847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4" name="Google Shape;514;p35"/>
            <p:cNvSpPr txBox="1"/>
            <p:nvPr/>
          </p:nvSpPr>
          <p:spPr>
            <a:xfrm>
              <a:off x="1187307" y="97135"/>
              <a:ext cx="3413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cxnSp>
        <p:nvCxnSpPr>
          <p:cNvPr id="515" name="Google Shape;515;p35"/>
          <p:cNvCxnSpPr/>
          <p:nvPr/>
        </p:nvCxnSpPr>
        <p:spPr>
          <a:xfrm>
            <a:off x="2517102" y="2783752"/>
            <a:ext cx="38877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6" name="Google Shape;516;p35"/>
          <p:cNvCxnSpPr/>
          <p:nvPr/>
        </p:nvCxnSpPr>
        <p:spPr>
          <a:xfrm rot="-5400000">
            <a:off x="2435453" y="3561953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7" name="Google Shape;517;p35"/>
          <p:cNvCxnSpPr/>
          <p:nvPr/>
        </p:nvCxnSpPr>
        <p:spPr>
          <a:xfrm>
            <a:off x="1612578" y="3648724"/>
            <a:ext cx="18141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8" name="Google Shape;518;p35"/>
          <p:cNvCxnSpPr/>
          <p:nvPr/>
        </p:nvCxnSpPr>
        <p:spPr>
          <a:xfrm rot="-5400000">
            <a:off x="3335627" y="3734804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19" name="Google Shape;519;p35"/>
          <p:cNvGrpSpPr/>
          <p:nvPr/>
        </p:nvGrpSpPr>
        <p:grpSpPr>
          <a:xfrm>
            <a:off x="2700258" y="3825685"/>
            <a:ext cx="1442925" cy="516978"/>
            <a:chOff x="0" y="0"/>
            <a:chExt cx="3847800" cy="1378608"/>
          </a:xfrm>
        </p:grpSpPr>
        <p:sp>
          <p:nvSpPr>
            <p:cNvPr id="520" name="Google Shape;520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21" name="Google Shape;521;p35"/>
            <p:cNvPicPr preferRelativeResize="0"/>
            <p:nvPr/>
          </p:nvPicPr>
          <p:blipFill rotWithShape="1">
            <a:blip r:embed="rId4">
              <a:alphaModFix/>
            </a:blip>
            <a:srcRect b="2892" l="30242" r="33945" t="18516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2" name="Google Shape;522;p35"/>
            <p:cNvSpPr txBox="1"/>
            <p:nvPr/>
          </p:nvSpPr>
          <p:spPr>
            <a:xfrm>
              <a:off x="1187307" y="90288"/>
              <a:ext cx="2396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Name</a:t>
              </a:r>
              <a:endParaRPr sz="700">
                <a:solidFill>
                  <a:schemeClr val="accent5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Job Title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cxnSp>
        <p:nvCxnSpPr>
          <p:cNvPr id="523" name="Google Shape;523;p35"/>
          <p:cNvCxnSpPr/>
          <p:nvPr/>
        </p:nvCxnSpPr>
        <p:spPr>
          <a:xfrm rot="-5400000">
            <a:off x="1526458" y="3734804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24" name="Google Shape;524;p35"/>
          <p:cNvGrpSpPr/>
          <p:nvPr/>
        </p:nvGrpSpPr>
        <p:grpSpPr>
          <a:xfrm>
            <a:off x="891089" y="3825685"/>
            <a:ext cx="1447688" cy="516978"/>
            <a:chOff x="0" y="0"/>
            <a:chExt cx="3860500" cy="1378608"/>
          </a:xfrm>
        </p:grpSpPr>
        <p:sp>
          <p:nvSpPr>
            <p:cNvPr id="525" name="Google Shape;525;p35"/>
            <p:cNvSpPr/>
            <p:nvPr/>
          </p:nvSpPr>
          <p:spPr>
            <a:xfrm>
              <a:off x="12700" y="0"/>
              <a:ext cx="3847800" cy="137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26" name="Google Shape;526;p35"/>
            <p:cNvPicPr preferRelativeResize="0"/>
            <p:nvPr/>
          </p:nvPicPr>
          <p:blipFill rotWithShape="1">
            <a:blip r:embed="rId5">
              <a:alphaModFix/>
            </a:blip>
            <a:srcRect b="0" l="14276" r="29448" t="0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7" name="Google Shape;527;p35"/>
            <p:cNvSpPr txBox="1"/>
            <p:nvPr/>
          </p:nvSpPr>
          <p:spPr>
            <a:xfrm>
              <a:off x="1187307" y="90288"/>
              <a:ext cx="2396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Name</a:t>
              </a:r>
              <a:endParaRPr sz="700">
                <a:solidFill>
                  <a:schemeClr val="accent5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Job Title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cxnSp>
        <p:nvCxnSpPr>
          <p:cNvPr id="528" name="Google Shape;528;p35"/>
          <p:cNvCxnSpPr/>
          <p:nvPr/>
        </p:nvCxnSpPr>
        <p:spPr>
          <a:xfrm rot="-5400000">
            <a:off x="6314011" y="2869831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29" name="Google Shape;529;p35"/>
          <p:cNvGrpSpPr/>
          <p:nvPr/>
        </p:nvGrpSpPr>
        <p:grpSpPr>
          <a:xfrm>
            <a:off x="5495486" y="2958264"/>
            <a:ext cx="1809150" cy="517003"/>
            <a:chOff x="0" y="0"/>
            <a:chExt cx="4824400" cy="1378675"/>
          </a:xfrm>
        </p:grpSpPr>
        <p:sp>
          <p:nvSpPr>
            <p:cNvPr id="530" name="Google Shape;530;p35"/>
            <p:cNvSpPr/>
            <p:nvPr/>
          </p:nvSpPr>
          <p:spPr>
            <a:xfrm>
              <a:off x="12700" y="13375"/>
              <a:ext cx="4811700" cy="136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1" name="Google Shape;531;p35"/>
            <p:cNvPicPr preferRelativeResize="0"/>
            <p:nvPr/>
          </p:nvPicPr>
          <p:blipFill rotWithShape="1">
            <a:blip r:embed="rId6">
              <a:alphaModFix/>
            </a:blip>
            <a:srcRect b="0" l="27208" r="27208" t="0"/>
            <a:stretch/>
          </p:blipFill>
          <p:spPr>
            <a:xfrm>
              <a:off x="0" y="0"/>
              <a:ext cx="942283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2" name="Google Shape;532;p35"/>
            <p:cNvSpPr txBox="1"/>
            <p:nvPr/>
          </p:nvSpPr>
          <p:spPr>
            <a:xfrm>
              <a:off x="1187307" y="90288"/>
              <a:ext cx="3413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cxnSp>
        <p:nvCxnSpPr>
          <p:cNvPr id="533" name="Google Shape;533;p35"/>
          <p:cNvCxnSpPr/>
          <p:nvPr/>
        </p:nvCxnSpPr>
        <p:spPr>
          <a:xfrm rot="-5400000">
            <a:off x="6318361" y="3559385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4" name="Google Shape;534;p35"/>
          <p:cNvCxnSpPr/>
          <p:nvPr/>
        </p:nvCxnSpPr>
        <p:spPr>
          <a:xfrm>
            <a:off x="5495486" y="3646156"/>
            <a:ext cx="18141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5" name="Google Shape;535;p35"/>
          <p:cNvCxnSpPr/>
          <p:nvPr/>
        </p:nvCxnSpPr>
        <p:spPr>
          <a:xfrm rot="-5400000">
            <a:off x="7218536" y="3732236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36" name="Google Shape;536;p35"/>
          <p:cNvGrpSpPr/>
          <p:nvPr/>
        </p:nvGrpSpPr>
        <p:grpSpPr>
          <a:xfrm>
            <a:off x="6583166" y="3823117"/>
            <a:ext cx="1442925" cy="516979"/>
            <a:chOff x="0" y="0"/>
            <a:chExt cx="3847800" cy="1378610"/>
          </a:xfrm>
        </p:grpSpPr>
        <p:sp>
          <p:nvSpPr>
            <p:cNvPr id="537" name="Google Shape;537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8" name="Google Shape;538;p35"/>
            <p:cNvPicPr preferRelativeResize="0"/>
            <p:nvPr/>
          </p:nvPicPr>
          <p:blipFill rotWithShape="1">
            <a:blip r:embed="rId7">
              <a:alphaModFix/>
            </a:blip>
            <a:srcRect b="40566" l="29835" r="23259" t="13683"/>
            <a:stretch/>
          </p:blipFill>
          <p:spPr>
            <a:xfrm>
              <a:off x="0" y="0"/>
              <a:ext cx="942282" cy="1378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9" name="Google Shape;539;p35"/>
            <p:cNvSpPr txBox="1"/>
            <p:nvPr/>
          </p:nvSpPr>
          <p:spPr>
            <a:xfrm>
              <a:off x="1187307" y="90288"/>
              <a:ext cx="2396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Name</a:t>
              </a:r>
              <a:endParaRPr sz="700">
                <a:solidFill>
                  <a:schemeClr val="accent5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Job Title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cxnSp>
        <p:nvCxnSpPr>
          <p:cNvPr id="540" name="Google Shape;540;p35"/>
          <p:cNvCxnSpPr/>
          <p:nvPr/>
        </p:nvCxnSpPr>
        <p:spPr>
          <a:xfrm rot="-5400000">
            <a:off x="5409368" y="3732236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41" name="Google Shape;541;p35"/>
          <p:cNvGrpSpPr/>
          <p:nvPr/>
        </p:nvGrpSpPr>
        <p:grpSpPr>
          <a:xfrm>
            <a:off x="4773998" y="3823117"/>
            <a:ext cx="1447688" cy="519505"/>
            <a:chOff x="0" y="0"/>
            <a:chExt cx="3860500" cy="1385347"/>
          </a:xfrm>
        </p:grpSpPr>
        <p:sp>
          <p:nvSpPr>
            <p:cNvPr id="542" name="Google Shape;542;p35"/>
            <p:cNvSpPr/>
            <p:nvPr/>
          </p:nvSpPr>
          <p:spPr>
            <a:xfrm>
              <a:off x="12700" y="6847"/>
              <a:ext cx="3847800" cy="137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43" name="Google Shape;543;p35"/>
            <p:cNvPicPr preferRelativeResize="0"/>
            <p:nvPr/>
          </p:nvPicPr>
          <p:blipFill rotWithShape="1">
            <a:blip r:embed="rId8">
              <a:alphaModFix/>
            </a:blip>
            <a:srcRect b="2417" l="36238" r="23833" t="9985"/>
            <a:stretch/>
          </p:blipFill>
          <p:spPr>
            <a:xfrm>
              <a:off x="0" y="0"/>
              <a:ext cx="942284" cy="1378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4" name="Google Shape;544;p35"/>
            <p:cNvSpPr txBox="1"/>
            <p:nvPr/>
          </p:nvSpPr>
          <p:spPr>
            <a:xfrm>
              <a:off x="1187307" y="90288"/>
              <a:ext cx="2396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Name</a:t>
              </a:r>
              <a:endParaRPr sz="700">
                <a:solidFill>
                  <a:schemeClr val="accent5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Job Title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grpSp>
        <p:nvGrpSpPr>
          <p:cNvPr id="545" name="Google Shape;545;p35"/>
          <p:cNvGrpSpPr/>
          <p:nvPr/>
        </p:nvGrpSpPr>
        <p:grpSpPr>
          <a:xfrm>
            <a:off x="3645086" y="2098308"/>
            <a:ext cx="1631813" cy="516978"/>
            <a:chOff x="0" y="0"/>
            <a:chExt cx="4351500" cy="1378609"/>
          </a:xfrm>
        </p:grpSpPr>
        <p:sp>
          <p:nvSpPr>
            <p:cNvPr id="546" name="Google Shape;546;p35"/>
            <p:cNvSpPr/>
            <p:nvPr/>
          </p:nvSpPr>
          <p:spPr>
            <a:xfrm>
              <a:off x="0" y="0"/>
              <a:ext cx="43515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47" name="Google Shape;547;p35"/>
            <p:cNvPicPr preferRelativeResize="0"/>
            <p:nvPr/>
          </p:nvPicPr>
          <p:blipFill rotWithShape="1">
            <a:blip r:embed="rId9">
              <a:alphaModFix/>
            </a:blip>
            <a:srcRect b="0" l="14559" r="0" t="0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8" name="Google Shape;548;p35"/>
            <p:cNvSpPr txBox="1"/>
            <p:nvPr/>
          </p:nvSpPr>
          <p:spPr>
            <a:xfrm>
              <a:off x="1187307" y="90288"/>
              <a:ext cx="29190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549" name="Google Shape;549;p35"/>
          <p:cNvSpPr txBox="1"/>
          <p:nvPr/>
        </p:nvSpPr>
        <p:spPr>
          <a:xfrm>
            <a:off x="891089" y="834175"/>
            <a:ext cx="584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Add a Chart Page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550" name="Google Shape;550;p35"/>
          <p:cNvSpPr/>
          <p:nvPr/>
        </p:nvSpPr>
        <p:spPr>
          <a:xfrm>
            <a:off x="8845395" y="0"/>
            <a:ext cx="298800" cy="484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35"/>
          <p:cNvSpPr/>
          <p:nvPr/>
        </p:nvSpPr>
        <p:spPr>
          <a:xfrm>
            <a:off x="8846062" y="4844895"/>
            <a:ext cx="300279" cy="301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6"/>
          <p:cNvSpPr/>
          <p:nvPr/>
        </p:nvSpPr>
        <p:spPr>
          <a:xfrm>
            <a:off x="4328798" y="999663"/>
            <a:ext cx="374283" cy="320986"/>
          </a:xfrm>
          <a:custGeom>
            <a:rect b="b" l="l" r="r" t="t"/>
            <a:pathLst>
              <a:path extrusionOk="0" h="641972" w="748566">
                <a:moveTo>
                  <a:pt x="93567" y="375521"/>
                </a:moveTo>
                <a:cubicBezTo>
                  <a:pt x="28331" y="311493"/>
                  <a:pt x="0" y="241321"/>
                  <a:pt x="0" y="178531"/>
                </a:cubicBezTo>
                <a:cubicBezTo>
                  <a:pt x="0" y="71424"/>
                  <a:pt x="71425" y="0"/>
                  <a:pt x="179738" y="0"/>
                </a:cubicBezTo>
                <a:cubicBezTo>
                  <a:pt x="280671" y="0"/>
                  <a:pt x="315191" y="46806"/>
                  <a:pt x="374283" y="114502"/>
                </a:cubicBezTo>
                <a:cubicBezTo>
                  <a:pt x="433376" y="46806"/>
                  <a:pt x="467835" y="0"/>
                  <a:pt x="568783" y="0"/>
                </a:cubicBezTo>
                <a:cubicBezTo>
                  <a:pt x="677158" y="0"/>
                  <a:pt x="748567" y="71424"/>
                  <a:pt x="748567" y="178531"/>
                </a:cubicBezTo>
                <a:cubicBezTo>
                  <a:pt x="748567" y="241321"/>
                  <a:pt x="720235" y="311508"/>
                  <a:pt x="655015" y="375521"/>
                </a:cubicBezTo>
                <a:lnTo>
                  <a:pt x="396655" y="632735"/>
                </a:lnTo>
                <a:cubicBezTo>
                  <a:pt x="384293" y="645051"/>
                  <a:pt x="364289" y="645051"/>
                  <a:pt x="351927" y="632735"/>
                </a:cubicBezTo>
                <a:lnTo>
                  <a:pt x="93567" y="375521"/>
                </a:ln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6"/>
          <p:cNvSpPr/>
          <p:nvPr/>
        </p:nvSpPr>
        <p:spPr>
          <a:xfrm>
            <a:off x="4324979" y="995843"/>
            <a:ext cx="381924" cy="328608"/>
          </a:xfrm>
          <a:custGeom>
            <a:rect b="b" l="l" r="r" t="t"/>
            <a:pathLst>
              <a:path extrusionOk="0" h="657215" w="763848">
                <a:moveTo>
                  <a:pt x="576424" y="0"/>
                </a:moveTo>
                <a:cubicBezTo>
                  <a:pt x="477768" y="0"/>
                  <a:pt x="439305" y="44346"/>
                  <a:pt x="386065" y="105731"/>
                </a:cubicBezTo>
                <a:cubicBezTo>
                  <a:pt x="384690" y="107305"/>
                  <a:pt x="383315" y="108894"/>
                  <a:pt x="381924" y="110499"/>
                </a:cubicBezTo>
                <a:cubicBezTo>
                  <a:pt x="380564" y="108925"/>
                  <a:pt x="379204" y="107366"/>
                  <a:pt x="377875" y="105823"/>
                </a:cubicBezTo>
                <a:cubicBezTo>
                  <a:pt x="324574" y="44392"/>
                  <a:pt x="286080" y="0"/>
                  <a:pt x="187379" y="0"/>
                </a:cubicBezTo>
                <a:cubicBezTo>
                  <a:pt x="75306" y="0"/>
                  <a:pt x="0" y="74817"/>
                  <a:pt x="0" y="186171"/>
                </a:cubicBezTo>
                <a:cubicBezTo>
                  <a:pt x="0" y="256052"/>
                  <a:pt x="34031" y="327935"/>
                  <a:pt x="95829" y="388586"/>
                </a:cubicBezTo>
                <a:lnTo>
                  <a:pt x="354158" y="645785"/>
                </a:lnTo>
                <a:cubicBezTo>
                  <a:pt x="361814" y="653410"/>
                  <a:pt x="371869" y="657215"/>
                  <a:pt x="381924" y="657215"/>
                </a:cubicBezTo>
                <a:cubicBezTo>
                  <a:pt x="391979" y="657215"/>
                  <a:pt x="402034" y="653410"/>
                  <a:pt x="409675" y="645785"/>
                </a:cubicBezTo>
                <a:lnTo>
                  <a:pt x="668004" y="388602"/>
                </a:lnTo>
                <a:cubicBezTo>
                  <a:pt x="729817" y="327951"/>
                  <a:pt x="763848" y="256052"/>
                  <a:pt x="763848" y="186156"/>
                </a:cubicBezTo>
                <a:cubicBezTo>
                  <a:pt x="763848" y="74817"/>
                  <a:pt x="688527" y="0"/>
                  <a:pt x="576424" y="0"/>
                </a:cubicBezTo>
                <a:close/>
                <a:moveTo>
                  <a:pt x="657261" y="377737"/>
                </a:moveTo>
                <a:lnTo>
                  <a:pt x="398902" y="634951"/>
                </a:lnTo>
                <a:cubicBezTo>
                  <a:pt x="389534" y="644272"/>
                  <a:pt x="374314" y="644272"/>
                  <a:pt x="364947" y="634951"/>
                </a:cubicBezTo>
                <a:lnTo>
                  <a:pt x="106587" y="377737"/>
                </a:lnTo>
                <a:cubicBezTo>
                  <a:pt x="106571" y="377722"/>
                  <a:pt x="106556" y="377706"/>
                  <a:pt x="106541" y="377691"/>
                </a:cubicBezTo>
                <a:cubicBezTo>
                  <a:pt x="47693" y="319943"/>
                  <a:pt x="15281" y="251911"/>
                  <a:pt x="15281" y="186171"/>
                </a:cubicBezTo>
                <a:cubicBezTo>
                  <a:pt x="15281" y="135636"/>
                  <a:pt x="31540" y="92757"/>
                  <a:pt x="62286" y="62164"/>
                </a:cubicBezTo>
                <a:cubicBezTo>
                  <a:pt x="93093" y="31495"/>
                  <a:pt x="136355" y="15281"/>
                  <a:pt x="187379" y="15281"/>
                </a:cubicBezTo>
                <a:cubicBezTo>
                  <a:pt x="279112" y="15281"/>
                  <a:pt x="313800" y="55288"/>
                  <a:pt x="366322" y="115847"/>
                </a:cubicBezTo>
                <a:cubicBezTo>
                  <a:pt x="369531" y="119545"/>
                  <a:pt x="372816" y="123335"/>
                  <a:pt x="376163" y="127170"/>
                </a:cubicBezTo>
                <a:cubicBezTo>
                  <a:pt x="377615" y="128836"/>
                  <a:pt x="379708" y="129784"/>
                  <a:pt x="381924" y="129784"/>
                </a:cubicBezTo>
                <a:cubicBezTo>
                  <a:pt x="384125" y="129784"/>
                  <a:pt x="386233" y="128836"/>
                  <a:pt x="387685" y="127170"/>
                </a:cubicBezTo>
                <a:cubicBezTo>
                  <a:pt x="391062" y="123289"/>
                  <a:pt x="394378" y="119484"/>
                  <a:pt x="397618" y="115740"/>
                </a:cubicBezTo>
                <a:cubicBezTo>
                  <a:pt x="450078" y="55242"/>
                  <a:pt x="484736" y="15281"/>
                  <a:pt x="576424" y="15281"/>
                </a:cubicBezTo>
                <a:cubicBezTo>
                  <a:pt x="627478" y="15281"/>
                  <a:pt x="670739" y="31495"/>
                  <a:pt x="701562" y="62149"/>
                </a:cubicBezTo>
                <a:cubicBezTo>
                  <a:pt x="732308" y="92742"/>
                  <a:pt x="748567" y="135621"/>
                  <a:pt x="748567" y="186156"/>
                </a:cubicBezTo>
                <a:cubicBezTo>
                  <a:pt x="748567" y="251926"/>
                  <a:pt x="716155" y="319943"/>
                  <a:pt x="657261" y="37773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6"/>
          <p:cNvSpPr/>
          <p:nvPr/>
        </p:nvSpPr>
        <p:spPr>
          <a:xfrm>
            <a:off x="5511591" y="976257"/>
            <a:ext cx="253782" cy="367689"/>
          </a:xfrm>
          <a:custGeom>
            <a:rect b="b" l="l" r="r" t="t"/>
            <a:pathLst>
              <a:path extrusionOk="0" h="735378" w="507563">
                <a:moveTo>
                  <a:pt x="506809" y="708256"/>
                </a:moveTo>
                <a:cubicBezTo>
                  <a:pt x="466730" y="724601"/>
                  <a:pt x="423121" y="734086"/>
                  <a:pt x="377440" y="735257"/>
                </a:cubicBezTo>
                <a:cubicBezTo>
                  <a:pt x="168497" y="740585"/>
                  <a:pt x="-3955" y="569348"/>
                  <a:pt x="69" y="360469"/>
                </a:cubicBezTo>
                <a:cubicBezTo>
                  <a:pt x="3913" y="160731"/>
                  <a:pt x="167115" y="0"/>
                  <a:pt x="367874" y="0"/>
                </a:cubicBezTo>
                <a:cubicBezTo>
                  <a:pt x="417039" y="0"/>
                  <a:pt x="463952" y="9636"/>
                  <a:pt x="506809" y="27121"/>
                </a:cubicBezTo>
                <a:cubicBezTo>
                  <a:pt x="507816" y="27526"/>
                  <a:pt x="507816" y="28967"/>
                  <a:pt x="506809" y="29387"/>
                </a:cubicBezTo>
                <a:cubicBezTo>
                  <a:pt x="375383" y="85476"/>
                  <a:pt x="283285" y="215828"/>
                  <a:pt x="283285" y="367689"/>
                </a:cubicBezTo>
                <a:cubicBezTo>
                  <a:pt x="283285" y="519534"/>
                  <a:pt x="375383" y="649901"/>
                  <a:pt x="506809" y="705990"/>
                </a:cubicBezTo>
                <a:cubicBezTo>
                  <a:pt x="507816" y="706410"/>
                  <a:pt x="507816" y="707836"/>
                  <a:pt x="506809" y="708256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6"/>
          <p:cNvSpPr/>
          <p:nvPr/>
        </p:nvSpPr>
        <p:spPr>
          <a:xfrm>
            <a:off x="5507836" y="972505"/>
            <a:ext cx="261297" cy="375192"/>
          </a:xfrm>
          <a:custGeom>
            <a:rect b="b" l="l" r="r" t="t"/>
            <a:pathLst>
              <a:path extrusionOk="0" h="750385" w="522595">
                <a:moveTo>
                  <a:pt x="517279" y="706590"/>
                </a:moveTo>
                <a:cubicBezTo>
                  <a:pt x="384260" y="649826"/>
                  <a:pt x="298304" y="519744"/>
                  <a:pt x="298304" y="375193"/>
                </a:cubicBezTo>
                <a:cubicBezTo>
                  <a:pt x="298304" y="230642"/>
                  <a:pt x="384260" y="100560"/>
                  <a:pt x="517279" y="43796"/>
                </a:cubicBezTo>
                <a:cubicBezTo>
                  <a:pt x="520537" y="42400"/>
                  <a:pt x="522625" y="39218"/>
                  <a:pt x="522595" y="35691"/>
                </a:cubicBezTo>
                <a:cubicBezTo>
                  <a:pt x="522565" y="32164"/>
                  <a:pt x="520432" y="29012"/>
                  <a:pt x="517159" y="27676"/>
                </a:cubicBezTo>
                <a:cubicBezTo>
                  <a:pt x="472123" y="9321"/>
                  <a:pt x="424415" y="0"/>
                  <a:pt x="375385" y="0"/>
                </a:cubicBezTo>
                <a:cubicBezTo>
                  <a:pt x="276395" y="0"/>
                  <a:pt x="182991" y="38168"/>
                  <a:pt x="112367" y="107479"/>
                </a:cubicBezTo>
                <a:cubicBezTo>
                  <a:pt x="41848" y="176700"/>
                  <a:pt x="1964" y="269170"/>
                  <a:pt x="72" y="367839"/>
                </a:cubicBezTo>
                <a:cubicBezTo>
                  <a:pt x="-934" y="419875"/>
                  <a:pt x="8646" y="470485"/>
                  <a:pt x="28528" y="518273"/>
                </a:cubicBezTo>
                <a:cubicBezTo>
                  <a:pt x="47690" y="564320"/>
                  <a:pt x="75471" y="605610"/>
                  <a:pt x="111091" y="641001"/>
                </a:cubicBezTo>
                <a:cubicBezTo>
                  <a:pt x="146725" y="676392"/>
                  <a:pt x="188217" y="703903"/>
                  <a:pt x="234423" y="722770"/>
                </a:cubicBezTo>
                <a:cubicBezTo>
                  <a:pt x="279353" y="741110"/>
                  <a:pt x="326716" y="750386"/>
                  <a:pt x="375340" y="750386"/>
                </a:cubicBezTo>
                <a:cubicBezTo>
                  <a:pt x="378599" y="750386"/>
                  <a:pt x="381873" y="750341"/>
                  <a:pt x="385131" y="750266"/>
                </a:cubicBezTo>
                <a:cubicBezTo>
                  <a:pt x="430752" y="749095"/>
                  <a:pt x="475172" y="739835"/>
                  <a:pt x="517144" y="722710"/>
                </a:cubicBezTo>
                <a:cubicBezTo>
                  <a:pt x="520417" y="721374"/>
                  <a:pt x="522550" y="718237"/>
                  <a:pt x="522580" y="714710"/>
                </a:cubicBezTo>
                <a:cubicBezTo>
                  <a:pt x="522610" y="711168"/>
                  <a:pt x="520537" y="707986"/>
                  <a:pt x="517279" y="706590"/>
                </a:cubicBezTo>
                <a:close/>
                <a:moveTo>
                  <a:pt x="384756" y="735257"/>
                </a:moveTo>
                <a:cubicBezTo>
                  <a:pt x="334780" y="736518"/>
                  <a:pt x="286111" y="727647"/>
                  <a:pt x="240100" y="708871"/>
                </a:cubicBezTo>
                <a:cubicBezTo>
                  <a:pt x="195740" y="690771"/>
                  <a:pt x="155901" y="664340"/>
                  <a:pt x="121677" y="630360"/>
                </a:cubicBezTo>
                <a:cubicBezTo>
                  <a:pt x="87454" y="596379"/>
                  <a:pt x="60784" y="556726"/>
                  <a:pt x="42389" y="512525"/>
                </a:cubicBezTo>
                <a:cubicBezTo>
                  <a:pt x="23303" y="466657"/>
                  <a:pt x="14127" y="418088"/>
                  <a:pt x="15088" y="368139"/>
                </a:cubicBezTo>
                <a:cubicBezTo>
                  <a:pt x="16906" y="273418"/>
                  <a:pt x="55198" y="184655"/>
                  <a:pt x="122909" y="118210"/>
                </a:cubicBezTo>
                <a:cubicBezTo>
                  <a:pt x="190679" y="51661"/>
                  <a:pt x="280359" y="15009"/>
                  <a:pt x="375385" y="15009"/>
                </a:cubicBezTo>
                <a:cubicBezTo>
                  <a:pt x="417432" y="15009"/>
                  <a:pt x="458458" y="22138"/>
                  <a:pt x="497547" y="36232"/>
                </a:cubicBezTo>
                <a:cubicBezTo>
                  <a:pt x="366901" y="98278"/>
                  <a:pt x="283288" y="229697"/>
                  <a:pt x="283288" y="375193"/>
                </a:cubicBezTo>
                <a:cubicBezTo>
                  <a:pt x="283288" y="520689"/>
                  <a:pt x="366901" y="652123"/>
                  <a:pt x="497547" y="714154"/>
                </a:cubicBezTo>
                <a:cubicBezTo>
                  <a:pt x="461416" y="727182"/>
                  <a:pt x="423544" y="734266"/>
                  <a:pt x="384756" y="73525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6"/>
          <p:cNvSpPr/>
          <p:nvPr/>
        </p:nvSpPr>
        <p:spPr>
          <a:xfrm>
            <a:off x="4919811" y="972505"/>
            <a:ext cx="374953" cy="374945"/>
          </a:xfrm>
          <a:custGeom>
            <a:rect b="b" l="l" r="r" t="t"/>
            <a:pathLst>
              <a:path extrusionOk="0" h="749890" w="749905">
                <a:moveTo>
                  <a:pt x="749906" y="374938"/>
                </a:moveTo>
                <a:cubicBezTo>
                  <a:pt x="749906" y="381257"/>
                  <a:pt x="746048" y="386720"/>
                  <a:pt x="740090" y="388851"/>
                </a:cubicBezTo>
                <a:lnTo>
                  <a:pt x="589085" y="442538"/>
                </a:lnTo>
                <a:cubicBezTo>
                  <a:pt x="585138" y="455025"/>
                  <a:pt x="580125" y="467048"/>
                  <a:pt x="574151" y="478484"/>
                </a:cubicBezTo>
                <a:lnTo>
                  <a:pt x="642982" y="623290"/>
                </a:lnTo>
                <a:cubicBezTo>
                  <a:pt x="645684" y="629009"/>
                  <a:pt x="644558" y="635583"/>
                  <a:pt x="640085" y="640055"/>
                </a:cubicBezTo>
                <a:cubicBezTo>
                  <a:pt x="637219" y="642922"/>
                  <a:pt x="633497" y="644423"/>
                  <a:pt x="629684" y="644423"/>
                </a:cubicBezTo>
                <a:cubicBezTo>
                  <a:pt x="627538" y="644423"/>
                  <a:pt x="625362" y="643943"/>
                  <a:pt x="623305" y="642967"/>
                </a:cubicBezTo>
                <a:lnTo>
                  <a:pt x="478499" y="574136"/>
                </a:lnTo>
                <a:cubicBezTo>
                  <a:pt x="467063" y="580110"/>
                  <a:pt x="455040" y="585123"/>
                  <a:pt x="442553" y="589070"/>
                </a:cubicBezTo>
                <a:lnTo>
                  <a:pt x="388866" y="740075"/>
                </a:lnTo>
                <a:cubicBezTo>
                  <a:pt x="386735" y="746033"/>
                  <a:pt x="381287" y="749891"/>
                  <a:pt x="374953" y="749891"/>
                </a:cubicBezTo>
                <a:cubicBezTo>
                  <a:pt x="368634" y="749891"/>
                  <a:pt x="363171" y="746033"/>
                  <a:pt x="361040" y="740075"/>
                </a:cubicBezTo>
                <a:lnTo>
                  <a:pt x="307353" y="589070"/>
                </a:lnTo>
                <a:cubicBezTo>
                  <a:pt x="294865" y="585123"/>
                  <a:pt x="282843" y="580110"/>
                  <a:pt x="271406" y="574136"/>
                </a:cubicBezTo>
                <a:lnTo>
                  <a:pt x="126615" y="642967"/>
                </a:lnTo>
                <a:cubicBezTo>
                  <a:pt x="124544" y="643943"/>
                  <a:pt x="122368" y="644423"/>
                  <a:pt x="120221" y="644423"/>
                </a:cubicBezTo>
                <a:cubicBezTo>
                  <a:pt x="116409" y="644423"/>
                  <a:pt x="112687" y="642922"/>
                  <a:pt x="109820" y="640055"/>
                </a:cubicBezTo>
                <a:cubicBezTo>
                  <a:pt x="105348" y="635583"/>
                  <a:pt x="104222" y="629009"/>
                  <a:pt x="106924" y="623290"/>
                </a:cubicBezTo>
                <a:lnTo>
                  <a:pt x="175754" y="478484"/>
                </a:lnTo>
                <a:cubicBezTo>
                  <a:pt x="169781" y="467048"/>
                  <a:pt x="164768" y="455025"/>
                  <a:pt x="160821" y="442538"/>
                </a:cubicBezTo>
                <a:lnTo>
                  <a:pt x="9816" y="388851"/>
                </a:lnTo>
                <a:cubicBezTo>
                  <a:pt x="3857" y="386720"/>
                  <a:pt x="0" y="381257"/>
                  <a:pt x="0" y="374938"/>
                </a:cubicBezTo>
                <a:cubicBezTo>
                  <a:pt x="0" y="368604"/>
                  <a:pt x="3857" y="363156"/>
                  <a:pt x="9816" y="361025"/>
                </a:cubicBezTo>
                <a:lnTo>
                  <a:pt x="160821" y="307338"/>
                </a:lnTo>
                <a:cubicBezTo>
                  <a:pt x="164768" y="294850"/>
                  <a:pt x="169781" y="282828"/>
                  <a:pt x="175754" y="271391"/>
                </a:cubicBezTo>
                <a:lnTo>
                  <a:pt x="106924" y="126600"/>
                </a:lnTo>
                <a:cubicBezTo>
                  <a:pt x="104222" y="120882"/>
                  <a:pt x="105363" y="114293"/>
                  <a:pt x="109835" y="109820"/>
                </a:cubicBezTo>
                <a:cubicBezTo>
                  <a:pt x="114308" y="105348"/>
                  <a:pt x="120897" y="104207"/>
                  <a:pt x="126600" y="106909"/>
                </a:cubicBezTo>
                <a:lnTo>
                  <a:pt x="271406" y="175739"/>
                </a:lnTo>
                <a:cubicBezTo>
                  <a:pt x="282843" y="169766"/>
                  <a:pt x="294865" y="164753"/>
                  <a:pt x="307353" y="160806"/>
                </a:cubicBezTo>
                <a:lnTo>
                  <a:pt x="361040" y="9801"/>
                </a:lnTo>
                <a:cubicBezTo>
                  <a:pt x="362105" y="6814"/>
                  <a:pt x="363996" y="4368"/>
                  <a:pt x="366428" y="2672"/>
                </a:cubicBezTo>
                <a:cubicBezTo>
                  <a:pt x="368844" y="961"/>
                  <a:pt x="371801" y="0"/>
                  <a:pt x="374953" y="0"/>
                </a:cubicBezTo>
                <a:cubicBezTo>
                  <a:pt x="381272" y="0"/>
                  <a:pt x="386735" y="3842"/>
                  <a:pt x="388866" y="9801"/>
                </a:cubicBezTo>
                <a:lnTo>
                  <a:pt x="442553" y="160806"/>
                </a:lnTo>
                <a:cubicBezTo>
                  <a:pt x="455040" y="164753"/>
                  <a:pt x="467063" y="169766"/>
                  <a:pt x="478499" y="175739"/>
                </a:cubicBezTo>
                <a:lnTo>
                  <a:pt x="623290" y="106909"/>
                </a:lnTo>
                <a:cubicBezTo>
                  <a:pt x="629009" y="104207"/>
                  <a:pt x="635598" y="105348"/>
                  <a:pt x="640070" y="109820"/>
                </a:cubicBezTo>
                <a:cubicBezTo>
                  <a:pt x="644543" y="114293"/>
                  <a:pt x="645684" y="120882"/>
                  <a:pt x="642982" y="126585"/>
                </a:cubicBezTo>
                <a:lnTo>
                  <a:pt x="574151" y="271391"/>
                </a:lnTo>
                <a:cubicBezTo>
                  <a:pt x="580125" y="282828"/>
                  <a:pt x="585138" y="294850"/>
                  <a:pt x="589085" y="307338"/>
                </a:cubicBezTo>
                <a:lnTo>
                  <a:pt x="740075" y="361025"/>
                </a:lnTo>
                <a:cubicBezTo>
                  <a:pt x="746048" y="363156"/>
                  <a:pt x="749906" y="368604"/>
                  <a:pt x="749906" y="37493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6"/>
          <p:cNvSpPr/>
          <p:nvPr/>
        </p:nvSpPr>
        <p:spPr>
          <a:xfrm>
            <a:off x="4927555" y="980242"/>
            <a:ext cx="359464" cy="359464"/>
          </a:xfrm>
          <a:custGeom>
            <a:rect b="b" l="l" r="r" t="t"/>
            <a:pathLst>
              <a:path extrusionOk="0" h="718927" w="718927">
                <a:moveTo>
                  <a:pt x="478845" y="169361"/>
                </a:moveTo>
                <a:lnTo>
                  <a:pt x="613640" y="105288"/>
                </a:lnTo>
                <a:lnTo>
                  <a:pt x="549567" y="240083"/>
                </a:lnTo>
                <a:cubicBezTo>
                  <a:pt x="531586" y="211566"/>
                  <a:pt x="507362" y="187341"/>
                  <a:pt x="478845" y="169361"/>
                </a:cubicBezTo>
                <a:close/>
                <a:moveTo>
                  <a:pt x="718927" y="359464"/>
                </a:moveTo>
                <a:lnTo>
                  <a:pt x="578399" y="309499"/>
                </a:lnTo>
                <a:cubicBezTo>
                  <a:pt x="582061" y="325574"/>
                  <a:pt x="584012" y="342293"/>
                  <a:pt x="584012" y="359464"/>
                </a:cubicBezTo>
                <a:cubicBezTo>
                  <a:pt x="584012" y="376634"/>
                  <a:pt x="582061" y="393354"/>
                  <a:pt x="578399" y="409428"/>
                </a:cubicBezTo>
                <a:lnTo>
                  <a:pt x="718927" y="359464"/>
                </a:lnTo>
                <a:close/>
                <a:moveTo>
                  <a:pt x="478845" y="549567"/>
                </a:moveTo>
                <a:lnTo>
                  <a:pt x="613625" y="613640"/>
                </a:lnTo>
                <a:lnTo>
                  <a:pt x="549567" y="478845"/>
                </a:lnTo>
                <a:cubicBezTo>
                  <a:pt x="531586" y="507362"/>
                  <a:pt x="507362" y="531586"/>
                  <a:pt x="478845" y="549567"/>
                </a:cubicBezTo>
                <a:close/>
                <a:moveTo>
                  <a:pt x="309499" y="578399"/>
                </a:moveTo>
                <a:lnTo>
                  <a:pt x="359464" y="718927"/>
                </a:lnTo>
                <a:lnTo>
                  <a:pt x="409428" y="578399"/>
                </a:lnTo>
                <a:cubicBezTo>
                  <a:pt x="393354" y="582061"/>
                  <a:pt x="376634" y="584012"/>
                  <a:pt x="359464" y="584012"/>
                </a:cubicBezTo>
                <a:cubicBezTo>
                  <a:pt x="342293" y="584012"/>
                  <a:pt x="325574" y="582061"/>
                  <a:pt x="309499" y="578399"/>
                </a:cubicBezTo>
                <a:close/>
                <a:moveTo>
                  <a:pt x="169361" y="478845"/>
                </a:moveTo>
                <a:lnTo>
                  <a:pt x="105288" y="613640"/>
                </a:lnTo>
                <a:lnTo>
                  <a:pt x="240083" y="549567"/>
                </a:lnTo>
                <a:cubicBezTo>
                  <a:pt x="211566" y="531586"/>
                  <a:pt x="187341" y="507362"/>
                  <a:pt x="169361" y="478845"/>
                </a:cubicBezTo>
                <a:close/>
                <a:moveTo>
                  <a:pt x="134915" y="359464"/>
                </a:moveTo>
                <a:cubicBezTo>
                  <a:pt x="134915" y="342293"/>
                  <a:pt x="136866" y="325574"/>
                  <a:pt x="140529" y="309499"/>
                </a:cubicBezTo>
                <a:lnTo>
                  <a:pt x="0" y="359464"/>
                </a:lnTo>
                <a:lnTo>
                  <a:pt x="140529" y="409428"/>
                </a:lnTo>
                <a:cubicBezTo>
                  <a:pt x="136866" y="393354"/>
                  <a:pt x="134915" y="376634"/>
                  <a:pt x="134915" y="359464"/>
                </a:cubicBezTo>
                <a:close/>
                <a:moveTo>
                  <a:pt x="240083" y="169361"/>
                </a:moveTo>
                <a:lnTo>
                  <a:pt x="105288" y="105288"/>
                </a:lnTo>
                <a:lnTo>
                  <a:pt x="169361" y="240083"/>
                </a:lnTo>
                <a:cubicBezTo>
                  <a:pt x="187341" y="211566"/>
                  <a:pt x="211566" y="187341"/>
                  <a:pt x="240083" y="169361"/>
                </a:cubicBezTo>
                <a:close/>
                <a:moveTo>
                  <a:pt x="359464" y="149924"/>
                </a:moveTo>
                <a:cubicBezTo>
                  <a:pt x="243925" y="149924"/>
                  <a:pt x="149924" y="243925"/>
                  <a:pt x="149924" y="359464"/>
                </a:cubicBezTo>
                <a:cubicBezTo>
                  <a:pt x="149924" y="475002"/>
                  <a:pt x="243925" y="569003"/>
                  <a:pt x="359464" y="569003"/>
                </a:cubicBezTo>
                <a:cubicBezTo>
                  <a:pt x="475002" y="569003"/>
                  <a:pt x="569003" y="475002"/>
                  <a:pt x="569003" y="359464"/>
                </a:cubicBezTo>
                <a:cubicBezTo>
                  <a:pt x="569003" y="243925"/>
                  <a:pt x="475002" y="149924"/>
                  <a:pt x="359464" y="149924"/>
                </a:cubicBezTo>
                <a:close/>
                <a:moveTo>
                  <a:pt x="409428" y="140529"/>
                </a:moveTo>
                <a:lnTo>
                  <a:pt x="359464" y="0"/>
                </a:lnTo>
                <a:lnTo>
                  <a:pt x="309499" y="140529"/>
                </a:lnTo>
                <a:cubicBezTo>
                  <a:pt x="325574" y="136866"/>
                  <a:pt x="342293" y="134915"/>
                  <a:pt x="359464" y="134915"/>
                </a:cubicBezTo>
                <a:cubicBezTo>
                  <a:pt x="376634" y="134915"/>
                  <a:pt x="393354" y="136866"/>
                  <a:pt x="409428" y="140529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6"/>
          <p:cNvSpPr/>
          <p:nvPr/>
        </p:nvSpPr>
        <p:spPr>
          <a:xfrm>
            <a:off x="4919811" y="972505"/>
            <a:ext cx="374953" cy="374945"/>
          </a:xfrm>
          <a:custGeom>
            <a:rect b="b" l="l" r="r" t="t"/>
            <a:pathLst>
              <a:path extrusionOk="0" h="749890" w="749905">
                <a:moveTo>
                  <a:pt x="740075" y="361025"/>
                </a:moveTo>
                <a:lnTo>
                  <a:pt x="589085" y="307338"/>
                </a:lnTo>
                <a:cubicBezTo>
                  <a:pt x="585138" y="294850"/>
                  <a:pt x="580125" y="282828"/>
                  <a:pt x="574151" y="271391"/>
                </a:cubicBezTo>
                <a:lnTo>
                  <a:pt x="642982" y="126585"/>
                </a:lnTo>
                <a:cubicBezTo>
                  <a:pt x="645684" y="120882"/>
                  <a:pt x="644543" y="114293"/>
                  <a:pt x="640070" y="109820"/>
                </a:cubicBezTo>
                <a:cubicBezTo>
                  <a:pt x="635598" y="105348"/>
                  <a:pt x="629009" y="104207"/>
                  <a:pt x="623290" y="106909"/>
                </a:cubicBezTo>
                <a:lnTo>
                  <a:pt x="478499" y="175739"/>
                </a:lnTo>
                <a:cubicBezTo>
                  <a:pt x="467063" y="169766"/>
                  <a:pt x="455040" y="164753"/>
                  <a:pt x="442553" y="160806"/>
                </a:cubicBezTo>
                <a:lnTo>
                  <a:pt x="388866" y="9801"/>
                </a:lnTo>
                <a:cubicBezTo>
                  <a:pt x="386735" y="3842"/>
                  <a:pt x="381272" y="0"/>
                  <a:pt x="374953" y="0"/>
                </a:cubicBezTo>
                <a:cubicBezTo>
                  <a:pt x="371801" y="0"/>
                  <a:pt x="368844" y="961"/>
                  <a:pt x="366428" y="2672"/>
                </a:cubicBezTo>
                <a:cubicBezTo>
                  <a:pt x="363996" y="4368"/>
                  <a:pt x="362105" y="6814"/>
                  <a:pt x="361040" y="9801"/>
                </a:cubicBezTo>
                <a:lnTo>
                  <a:pt x="307353" y="160806"/>
                </a:lnTo>
                <a:cubicBezTo>
                  <a:pt x="294865" y="164753"/>
                  <a:pt x="282843" y="169766"/>
                  <a:pt x="271406" y="175739"/>
                </a:cubicBezTo>
                <a:lnTo>
                  <a:pt x="126600" y="106909"/>
                </a:lnTo>
                <a:cubicBezTo>
                  <a:pt x="120897" y="104207"/>
                  <a:pt x="114308" y="105348"/>
                  <a:pt x="109835" y="109820"/>
                </a:cubicBezTo>
                <a:cubicBezTo>
                  <a:pt x="105363" y="114293"/>
                  <a:pt x="104222" y="120882"/>
                  <a:pt x="106924" y="126600"/>
                </a:cubicBezTo>
                <a:lnTo>
                  <a:pt x="175754" y="271391"/>
                </a:lnTo>
                <a:cubicBezTo>
                  <a:pt x="169781" y="282828"/>
                  <a:pt x="164768" y="294850"/>
                  <a:pt x="160821" y="307338"/>
                </a:cubicBezTo>
                <a:lnTo>
                  <a:pt x="9816" y="361025"/>
                </a:lnTo>
                <a:cubicBezTo>
                  <a:pt x="3857" y="363156"/>
                  <a:pt x="0" y="368604"/>
                  <a:pt x="0" y="374938"/>
                </a:cubicBezTo>
                <a:cubicBezTo>
                  <a:pt x="0" y="381257"/>
                  <a:pt x="3857" y="386720"/>
                  <a:pt x="9816" y="388851"/>
                </a:cubicBezTo>
                <a:lnTo>
                  <a:pt x="160821" y="442538"/>
                </a:lnTo>
                <a:cubicBezTo>
                  <a:pt x="164768" y="455025"/>
                  <a:pt x="169781" y="467048"/>
                  <a:pt x="175754" y="478484"/>
                </a:cubicBezTo>
                <a:lnTo>
                  <a:pt x="106924" y="623290"/>
                </a:lnTo>
                <a:cubicBezTo>
                  <a:pt x="104222" y="629009"/>
                  <a:pt x="105348" y="635583"/>
                  <a:pt x="109820" y="640055"/>
                </a:cubicBezTo>
                <a:cubicBezTo>
                  <a:pt x="112687" y="642922"/>
                  <a:pt x="116409" y="644423"/>
                  <a:pt x="120221" y="644423"/>
                </a:cubicBezTo>
                <a:cubicBezTo>
                  <a:pt x="122368" y="644423"/>
                  <a:pt x="124544" y="643943"/>
                  <a:pt x="126615" y="642967"/>
                </a:cubicBezTo>
                <a:lnTo>
                  <a:pt x="271406" y="574136"/>
                </a:lnTo>
                <a:cubicBezTo>
                  <a:pt x="282843" y="580110"/>
                  <a:pt x="294865" y="585123"/>
                  <a:pt x="307353" y="589070"/>
                </a:cubicBezTo>
                <a:lnTo>
                  <a:pt x="361040" y="740075"/>
                </a:lnTo>
                <a:cubicBezTo>
                  <a:pt x="363171" y="746033"/>
                  <a:pt x="368634" y="749891"/>
                  <a:pt x="374953" y="749891"/>
                </a:cubicBezTo>
                <a:cubicBezTo>
                  <a:pt x="381287" y="749891"/>
                  <a:pt x="386735" y="746033"/>
                  <a:pt x="388866" y="740075"/>
                </a:cubicBezTo>
                <a:lnTo>
                  <a:pt x="442553" y="589070"/>
                </a:lnTo>
                <a:cubicBezTo>
                  <a:pt x="455040" y="585123"/>
                  <a:pt x="467063" y="580110"/>
                  <a:pt x="478499" y="574136"/>
                </a:cubicBezTo>
                <a:lnTo>
                  <a:pt x="623305" y="642967"/>
                </a:lnTo>
                <a:cubicBezTo>
                  <a:pt x="625362" y="643943"/>
                  <a:pt x="627538" y="644423"/>
                  <a:pt x="629684" y="644423"/>
                </a:cubicBezTo>
                <a:cubicBezTo>
                  <a:pt x="633497" y="644423"/>
                  <a:pt x="637219" y="642922"/>
                  <a:pt x="640085" y="640055"/>
                </a:cubicBezTo>
                <a:cubicBezTo>
                  <a:pt x="644558" y="635583"/>
                  <a:pt x="645684" y="629009"/>
                  <a:pt x="642982" y="623290"/>
                </a:cubicBezTo>
                <a:lnTo>
                  <a:pt x="574151" y="478484"/>
                </a:lnTo>
                <a:cubicBezTo>
                  <a:pt x="580125" y="467048"/>
                  <a:pt x="585138" y="455025"/>
                  <a:pt x="589085" y="442538"/>
                </a:cubicBezTo>
                <a:lnTo>
                  <a:pt x="740090" y="388851"/>
                </a:lnTo>
                <a:cubicBezTo>
                  <a:pt x="746048" y="386720"/>
                  <a:pt x="749906" y="381257"/>
                  <a:pt x="749906" y="374938"/>
                </a:cubicBezTo>
                <a:cubicBezTo>
                  <a:pt x="749906" y="368604"/>
                  <a:pt x="746048" y="363156"/>
                  <a:pt x="740075" y="361025"/>
                </a:cubicBezTo>
                <a:close/>
                <a:moveTo>
                  <a:pt x="156018" y="424903"/>
                </a:moveTo>
                <a:lnTo>
                  <a:pt x="15489" y="374938"/>
                </a:lnTo>
                <a:lnTo>
                  <a:pt x="156018" y="324973"/>
                </a:lnTo>
                <a:cubicBezTo>
                  <a:pt x="152356" y="341048"/>
                  <a:pt x="150404" y="357768"/>
                  <a:pt x="150404" y="374938"/>
                </a:cubicBezTo>
                <a:cubicBezTo>
                  <a:pt x="150404" y="392108"/>
                  <a:pt x="152356" y="408828"/>
                  <a:pt x="156018" y="424903"/>
                </a:cubicBezTo>
                <a:close/>
                <a:moveTo>
                  <a:pt x="629129" y="120762"/>
                </a:moveTo>
                <a:lnTo>
                  <a:pt x="565056" y="255557"/>
                </a:lnTo>
                <a:cubicBezTo>
                  <a:pt x="547075" y="227040"/>
                  <a:pt x="522851" y="202816"/>
                  <a:pt x="494334" y="184835"/>
                </a:cubicBezTo>
                <a:lnTo>
                  <a:pt x="629129" y="120762"/>
                </a:lnTo>
                <a:close/>
                <a:moveTo>
                  <a:pt x="374953" y="15474"/>
                </a:moveTo>
                <a:lnTo>
                  <a:pt x="424918" y="156003"/>
                </a:lnTo>
                <a:cubicBezTo>
                  <a:pt x="408843" y="152341"/>
                  <a:pt x="392123" y="150389"/>
                  <a:pt x="374953" y="150389"/>
                </a:cubicBezTo>
                <a:cubicBezTo>
                  <a:pt x="357783" y="150389"/>
                  <a:pt x="341063" y="152341"/>
                  <a:pt x="324988" y="156003"/>
                </a:cubicBezTo>
                <a:lnTo>
                  <a:pt x="374953" y="15474"/>
                </a:lnTo>
                <a:close/>
                <a:moveTo>
                  <a:pt x="120777" y="120762"/>
                </a:moveTo>
                <a:lnTo>
                  <a:pt x="255572" y="184835"/>
                </a:lnTo>
                <a:cubicBezTo>
                  <a:pt x="227055" y="202816"/>
                  <a:pt x="202831" y="227040"/>
                  <a:pt x="184850" y="255557"/>
                </a:cubicBezTo>
                <a:lnTo>
                  <a:pt x="120777" y="120762"/>
                </a:lnTo>
                <a:close/>
                <a:moveTo>
                  <a:pt x="120777" y="629114"/>
                </a:moveTo>
                <a:lnTo>
                  <a:pt x="184850" y="494319"/>
                </a:lnTo>
                <a:cubicBezTo>
                  <a:pt x="202831" y="522836"/>
                  <a:pt x="227055" y="547060"/>
                  <a:pt x="255572" y="565041"/>
                </a:cubicBezTo>
                <a:lnTo>
                  <a:pt x="120777" y="629114"/>
                </a:lnTo>
                <a:close/>
                <a:moveTo>
                  <a:pt x="374953" y="734401"/>
                </a:moveTo>
                <a:lnTo>
                  <a:pt x="324988" y="593873"/>
                </a:lnTo>
                <a:cubicBezTo>
                  <a:pt x="341063" y="597535"/>
                  <a:pt x="357783" y="599486"/>
                  <a:pt x="374953" y="599486"/>
                </a:cubicBezTo>
                <a:cubicBezTo>
                  <a:pt x="392123" y="599486"/>
                  <a:pt x="408843" y="597535"/>
                  <a:pt x="424918" y="593873"/>
                </a:cubicBezTo>
                <a:lnTo>
                  <a:pt x="374953" y="734401"/>
                </a:lnTo>
                <a:close/>
                <a:moveTo>
                  <a:pt x="629114" y="629114"/>
                </a:moveTo>
                <a:lnTo>
                  <a:pt x="494334" y="565041"/>
                </a:lnTo>
                <a:cubicBezTo>
                  <a:pt x="522851" y="547060"/>
                  <a:pt x="547075" y="522836"/>
                  <a:pt x="565056" y="494319"/>
                </a:cubicBezTo>
                <a:lnTo>
                  <a:pt x="629114" y="629114"/>
                </a:lnTo>
                <a:close/>
                <a:moveTo>
                  <a:pt x="374953" y="584477"/>
                </a:moveTo>
                <a:cubicBezTo>
                  <a:pt x="259414" y="584477"/>
                  <a:pt x="165413" y="490477"/>
                  <a:pt x="165413" y="374938"/>
                </a:cubicBezTo>
                <a:cubicBezTo>
                  <a:pt x="165413" y="259399"/>
                  <a:pt x="259414" y="165398"/>
                  <a:pt x="374953" y="165398"/>
                </a:cubicBezTo>
                <a:cubicBezTo>
                  <a:pt x="490492" y="165398"/>
                  <a:pt x="584492" y="259399"/>
                  <a:pt x="584492" y="374938"/>
                </a:cubicBezTo>
                <a:cubicBezTo>
                  <a:pt x="584492" y="490477"/>
                  <a:pt x="490492" y="584477"/>
                  <a:pt x="374953" y="584477"/>
                </a:cubicBezTo>
                <a:close/>
                <a:moveTo>
                  <a:pt x="593888" y="424903"/>
                </a:moveTo>
                <a:cubicBezTo>
                  <a:pt x="597550" y="408828"/>
                  <a:pt x="599501" y="392108"/>
                  <a:pt x="599501" y="374938"/>
                </a:cubicBezTo>
                <a:cubicBezTo>
                  <a:pt x="599501" y="357768"/>
                  <a:pt x="597550" y="341048"/>
                  <a:pt x="593888" y="324973"/>
                </a:cubicBezTo>
                <a:lnTo>
                  <a:pt x="734417" y="374938"/>
                </a:lnTo>
                <a:lnTo>
                  <a:pt x="593888" y="42490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6"/>
          <p:cNvSpPr/>
          <p:nvPr/>
        </p:nvSpPr>
        <p:spPr>
          <a:xfrm>
            <a:off x="5986522" y="1023771"/>
            <a:ext cx="449409" cy="272569"/>
          </a:xfrm>
          <a:custGeom>
            <a:rect b="b" l="l" r="r" t="t"/>
            <a:pathLst>
              <a:path extrusionOk="0" h="545139" w="898818">
                <a:moveTo>
                  <a:pt x="898596" y="382756"/>
                </a:moveTo>
                <a:cubicBezTo>
                  <a:pt x="903303" y="471596"/>
                  <a:pt x="832563" y="545139"/>
                  <a:pt x="744617" y="545139"/>
                </a:cubicBezTo>
                <a:lnTo>
                  <a:pt x="174862" y="545139"/>
                </a:lnTo>
                <a:cubicBezTo>
                  <a:pt x="78276" y="545121"/>
                  <a:pt x="0" y="466913"/>
                  <a:pt x="0" y="370453"/>
                </a:cubicBezTo>
                <a:cubicBezTo>
                  <a:pt x="0" y="304659"/>
                  <a:pt x="36436" y="247367"/>
                  <a:pt x="90225" y="217564"/>
                </a:cubicBezTo>
                <a:cubicBezTo>
                  <a:pt x="97707" y="213414"/>
                  <a:pt x="102046" y="205371"/>
                  <a:pt x="101531" y="196850"/>
                </a:cubicBezTo>
                <a:cubicBezTo>
                  <a:pt x="101292" y="193012"/>
                  <a:pt x="101182" y="189120"/>
                  <a:pt x="101182" y="185208"/>
                </a:cubicBezTo>
                <a:cubicBezTo>
                  <a:pt x="101164" y="82927"/>
                  <a:pt x="184183" y="0"/>
                  <a:pt x="286615" y="0"/>
                </a:cubicBezTo>
                <a:cubicBezTo>
                  <a:pt x="373108" y="0"/>
                  <a:pt x="445778" y="59184"/>
                  <a:pt x="466257" y="139228"/>
                </a:cubicBezTo>
                <a:cubicBezTo>
                  <a:pt x="468408" y="147674"/>
                  <a:pt x="477783" y="152008"/>
                  <a:pt x="485670" y="148280"/>
                </a:cubicBezTo>
                <a:cubicBezTo>
                  <a:pt x="505597" y="138879"/>
                  <a:pt x="527878" y="133627"/>
                  <a:pt x="551390" y="133627"/>
                </a:cubicBezTo>
                <a:cubicBezTo>
                  <a:pt x="616247" y="133627"/>
                  <a:pt x="671728" y="173603"/>
                  <a:pt x="694523" y="230234"/>
                </a:cubicBezTo>
                <a:cubicBezTo>
                  <a:pt x="697519" y="237689"/>
                  <a:pt x="705314" y="241913"/>
                  <a:pt x="713182" y="240279"/>
                </a:cubicBezTo>
                <a:cubicBezTo>
                  <a:pt x="725021" y="237836"/>
                  <a:pt x="737374" y="236734"/>
                  <a:pt x="750059" y="237175"/>
                </a:cubicBezTo>
                <a:cubicBezTo>
                  <a:pt x="829383" y="239893"/>
                  <a:pt x="894405" y="303557"/>
                  <a:pt x="898596" y="382756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6"/>
          <p:cNvSpPr/>
          <p:nvPr/>
        </p:nvSpPr>
        <p:spPr>
          <a:xfrm>
            <a:off x="5981927" y="1019181"/>
            <a:ext cx="458600" cy="281742"/>
          </a:xfrm>
          <a:custGeom>
            <a:rect b="b" l="l" r="r" t="t"/>
            <a:pathLst>
              <a:path extrusionOk="0" h="563483" w="917200">
                <a:moveTo>
                  <a:pt x="916961" y="391442"/>
                </a:moveTo>
                <a:cubicBezTo>
                  <a:pt x="912531" y="307817"/>
                  <a:pt x="843410" y="240058"/>
                  <a:pt x="759563" y="237175"/>
                </a:cubicBezTo>
                <a:cubicBezTo>
                  <a:pt x="746419" y="236716"/>
                  <a:pt x="733275" y="237836"/>
                  <a:pt x="720517" y="240462"/>
                </a:cubicBezTo>
                <a:cubicBezTo>
                  <a:pt x="717006" y="241197"/>
                  <a:pt x="713605" y="239342"/>
                  <a:pt x="712244" y="235982"/>
                </a:cubicBezTo>
                <a:cubicBezTo>
                  <a:pt x="687225" y="173805"/>
                  <a:pt x="627681" y="133627"/>
                  <a:pt x="560582" y="133627"/>
                </a:cubicBezTo>
                <a:cubicBezTo>
                  <a:pt x="536242" y="133627"/>
                  <a:pt x="512803" y="138860"/>
                  <a:pt x="490946" y="149162"/>
                </a:cubicBezTo>
                <a:cubicBezTo>
                  <a:pt x="489181" y="149988"/>
                  <a:pt x="487637" y="149529"/>
                  <a:pt x="486883" y="149162"/>
                </a:cubicBezTo>
                <a:cubicBezTo>
                  <a:pt x="486148" y="148813"/>
                  <a:pt x="484824" y="147950"/>
                  <a:pt x="484364" y="146132"/>
                </a:cubicBezTo>
                <a:cubicBezTo>
                  <a:pt x="462341" y="60102"/>
                  <a:pt x="384819" y="0"/>
                  <a:pt x="295806" y="0"/>
                </a:cubicBezTo>
                <a:cubicBezTo>
                  <a:pt x="188484" y="0"/>
                  <a:pt x="101164" y="87205"/>
                  <a:pt x="101164" y="194390"/>
                </a:cubicBezTo>
                <a:cubicBezTo>
                  <a:pt x="101164" y="198466"/>
                  <a:pt x="101292" y="202580"/>
                  <a:pt x="101531" y="206601"/>
                </a:cubicBezTo>
                <a:cubicBezTo>
                  <a:pt x="101844" y="211651"/>
                  <a:pt x="99325" y="216297"/>
                  <a:pt x="94950" y="218720"/>
                </a:cubicBezTo>
                <a:cubicBezTo>
                  <a:pt x="36381" y="251168"/>
                  <a:pt x="0" y="312830"/>
                  <a:pt x="0" y="379635"/>
                </a:cubicBezTo>
                <a:cubicBezTo>
                  <a:pt x="0" y="481016"/>
                  <a:pt x="82560" y="563484"/>
                  <a:pt x="184054" y="563484"/>
                </a:cubicBezTo>
                <a:lnTo>
                  <a:pt x="753809" y="563484"/>
                </a:lnTo>
                <a:cubicBezTo>
                  <a:pt x="799087" y="563484"/>
                  <a:pt x="841185" y="545415"/>
                  <a:pt x="872363" y="512582"/>
                </a:cubicBezTo>
                <a:cubicBezTo>
                  <a:pt x="903523" y="479767"/>
                  <a:pt x="919370" y="436762"/>
                  <a:pt x="916961" y="391442"/>
                </a:cubicBezTo>
                <a:close/>
                <a:moveTo>
                  <a:pt x="859035" y="499948"/>
                </a:moveTo>
                <a:cubicBezTo>
                  <a:pt x="831368" y="529090"/>
                  <a:pt x="793995" y="545121"/>
                  <a:pt x="753809" y="545121"/>
                </a:cubicBezTo>
                <a:lnTo>
                  <a:pt x="184054" y="545121"/>
                </a:lnTo>
                <a:cubicBezTo>
                  <a:pt x="92707" y="545121"/>
                  <a:pt x="18383" y="470880"/>
                  <a:pt x="18383" y="379635"/>
                </a:cubicBezTo>
                <a:cubicBezTo>
                  <a:pt x="18383" y="319496"/>
                  <a:pt x="51142" y="263985"/>
                  <a:pt x="103866" y="234770"/>
                </a:cubicBezTo>
                <a:cubicBezTo>
                  <a:pt x="114344" y="228967"/>
                  <a:pt x="120632" y="217472"/>
                  <a:pt x="119878" y="205462"/>
                </a:cubicBezTo>
                <a:cubicBezTo>
                  <a:pt x="119657" y="201827"/>
                  <a:pt x="119529" y="198099"/>
                  <a:pt x="119529" y="194390"/>
                </a:cubicBezTo>
                <a:cubicBezTo>
                  <a:pt x="119547" y="97323"/>
                  <a:pt x="198614" y="18363"/>
                  <a:pt x="295806" y="18363"/>
                </a:cubicBezTo>
                <a:cubicBezTo>
                  <a:pt x="376417" y="18363"/>
                  <a:pt x="446623" y="72772"/>
                  <a:pt x="466551" y="150686"/>
                </a:cubicBezTo>
                <a:cubicBezTo>
                  <a:pt x="468261" y="157352"/>
                  <a:pt x="472820" y="162842"/>
                  <a:pt x="479052" y="165780"/>
                </a:cubicBezTo>
                <a:cubicBezTo>
                  <a:pt x="485320" y="168737"/>
                  <a:pt x="492527" y="168737"/>
                  <a:pt x="498795" y="165780"/>
                </a:cubicBezTo>
                <a:cubicBezTo>
                  <a:pt x="518190" y="156636"/>
                  <a:pt x="538981" y="152008"/>
                  <a:pt x="560600" y="152008"/>
                </a:cubicBezTo>
                <a:cubicBezTo>
                  <a:pt x="620162" y="152008"/>
                  <a:pt x="672996" y="187669"/>
                  <a:pt x="695203" y="242849"/>
                </a:cubicBezTo>
                <a:cubicBezTo>
                  <a:pt x="699854" y="254418"/>
                  <a:pt x="712061" y="260992"/>
                  <a:pt x="724249" y="258458"/>
                </a:cubicBezTo>
                <a:cubicBezTo>
                  <a:pt x="735573" y="256107"/>
                  <a:pt x="747246" y="255134"/>
                  <a:pt x="758938" y="255538"/>
                </a:cubicBezTo>
                <a:cubicBezTo>
                  <a:pt x="833336" y="258091"/>
                  <a:pt x="894699" y="318211"/>
                  <a:pt x="898615" y="392415"/>
                </a:cubicBezTo>
                <a:cubicBezTo>
                  <a:pt x="900729" y="432648"/>
                  <a:pt x="886684" y="470825"/>
                  <a:pt x="859035" y="49994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6"/>
          <p:cNvSpPr/>
          <p:nvPr/>
        </p:nvSpPr>
        <p:spPr>
          <a:xfrm>
            <a:off x="6656751" y="995852"/>
            <a:ext cx="328810" cy="328810"/>
          </a:xfrm>
          <a:custGeom>
            <a:rect b="b" l="l" r="r" t="t"/>
            <a:pathLst>
              <a:path extrusionOk="0" h="657621" w="657621">
                <a:moveTo>
                  <a:pt x="657622" y="328811"/>
                </a:moveTo>
                <a:cubicBezTo>
                  <a:pt x="657622" y="510409"/>
                  <a:pt x="510409" y="657622"/>
                  <a:pt x="328811" y="657622"/>
                </a:cubicBezTo>
                <a:cubicBezTo>
                  <a:pt x="147213" y="657622"/>
                  <a:pt x="0" y="510409"/>
                  <a:pt x="0" y="328811"/>
                </a:cubicBezTo>
                <a:cubicBezTo>
                  <a:pt x="0" y="147213"/>
                  <a:pt x="147213" y="0"/>
                  <a:pt x="328811" y="0"/>
                </a:cubicBezTo>
                <a:cubicBezTo>
                  <a:pt x="510409" y="0"/>
                  <a:pt x="657622" y="147213"/>
                  <a:pt x="657622" y="328811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6"/>
          <p:cNvSpPr/>
          <p:nvPr/>
        </p:nvSpPr>
        <p:spPr>
          <a:xfrm>
            <a:off x="6653392" y="992493"/>
            <a:ext cx="335529" cy="335529"/>
          </a:xfrm>
          <a:custGeom>
            <a:rect b="b" l="l" r="r" t="t"/>
            <a:pathLst>
              <a:path extrusionOk="0" h="671058" w="671058">
                <a:moveTo>
                  <a:pt x="572782" y="98276"/>
                </a:moveTo>
                <a:cubicBezTo>
                  <a:pt x="509414" y="34895"/>
                  <a:pt x="425152" y="0"/>
                  <a:pt x="335529" y="0"/>
                </a:cubicBezTo>
                <a:cubicBezTo>
                  <a:pt x="245906" y="0"/>
                  <a:pt x="161644" y="34895"/>
                  <a:pt x="98276" y="98276"/>
                </a:cubicBezTo>
                <a:cubicBezTo>
                  <a:pt x="34909" y="161658"/>
                  <a:pt x="0" y="245906"/>
                  <a:pt x="0" y="335529"/>
                </a:cubicBezTo>
                <a:cubicBezTo>
                  <a:pt x="0" y="425152"/>
                  <a:pt x="34895" y="509414"/>
                  <a:pt x="98276" y="572782"/>
                </a:cubicBezTo>
                <a:cubicBezTo>
                  <a:pt x="161658" y="636150"/>
                  <a:pt x="245906" y="671058"/>
                  <a:pt x="335529" y="671058"/>
                </a:cubicBezTo>
                <a:cubicBezTo>
                  <a:pt x="425152" y="671058"/>
                  <a:pt x="509414" y="636163"/>
                  <a:pt x="572782" y="572782"/>
                </a:cubicBezTo>
                <a:cubicBezTo>
                  <a:pt x="636150" y="509401"/>
                  <a:pt x="671058" y="425152"/>
                  <a:pt x="671058" y="335529"/>
                </a:cubicBezTo>
                <a:cubicBezTo>
                  <a:pt x="671058" y="245906"/>
                  <a:pt x="636163" y="161644"/>
                  <a:pt x="572782" y="98276"/>
                </a:cubicBezTo>
                <a:close/>
                <a:moveTo>
                  <a:pt x="563282" y="563282"/>
                </a:moveTo>
                <a:cubicBezTo>
                  <a:pt x="502441" y="624124"/>
                  <a:pt x="421565" y="657622"/>
                  <a:pt x="335529" y="657622"/>
                </a:cubicBezTo>
                <a:cubicBezTo>
                  <a:pt x="249494" y="657622"/>
                  <a:pt x="168604" y="624124"/>
                  <a:pt x="107776" y="563282"/>
                </a:cubicBezTo>
                <a:cubicBezTo>
                  <a:pt x="46935" y="502454"/>
                  <a:pt x="13437" y="421565"/>
                  <a:pt x="13437" y="335529"/>
                </a:cubicBezTo>
                <a:cubicBezTo>
                  <a:pt x="13437" y="249494"/>
                  <a:pt x="46935" y="168604"/>
                  <a:pt x="107776" y="107776"/>
                </a:cubicBezTo>
                <a:cubicBezTo>
                  <a:pt x="168618" y="46935"/>
                  <a:pt x="249494" y="13437"/>
                  <a:pt x="335529" y="13437"/>
                </a:cubicBezTo>
                <a:cubicBezTo>
                  <a:pt x="421565" y="13437"/>
                  <a:pt x="502454" y="46935"/>
                  <a:pt x="563282" y="107776"/>
                </a:cubicBezTo>
                <a:cubicBezTo>
                  <a:pt x="624124" y="168618"/>
                  <a:pt x="657622" y="249494"/>
                  <a:pt x="657622" y="335529"/>
                </a:cubicBezTo>
                <a:cubicBezTo>
                  <a:pt x="657622" y="421565"/>
                  <a:pt x="624124" y="502454"/>
                  <a:pt x="563282" y="563282"/>
                </a:cubicBezTo>
                <a:close/>
                <a:moveTo>
                  <a:pt x="342248" y="599091"/>
                </a:moveTo>
                <a:lnTo>
                  <a:pt x="342248" y="636741"/>
                </a:lnTo>
                <a:cubicBezTo>
                  <a:pt x="342248" y="640449"/>
                  <a:pt x="339238" y="643459"/>
                  <a:pt x="335529" y="643459"/>
                </a:cubicBezTo>
                <a:cubicBezTo>
                  <a:pt x="331821" y="643459"/>
                  <a:pt x="328811" y="640449"/>
                  <a:pt x="328811" y="636741"/>
                </a:cubicBezTo>
                <a:lnTo>
                  <a:pt x="328811" y="599091"/>
                </a:lnTo>
                <a:cubicBezTo>
                  <a:pt x="328811" y="595383"/>
                  <a:pt x="331821" y="592373"/>
                  <a:pt x="335529" y="592373"/>
                </a:cubicBezTo>
                <a:cubicBezTo>
                  <a:pt x="339238" y="592373"/>
                  <a:pt x="342248" y="595383"/>
                  <a:pt x="342248" y="599091"/>
                </a:cubicBezTo>
                <a:close/>
                <a:moveTo>
                  <a:pt x="491960" y="593045"/>
                </a:moveTo>
                <a:cubicBezTo>
                  <a:pt x="493814" y="596256"/>
                  <a:pt x="492712" y="600368"/>
                  <a:pt x="489501" y="602222"/>
                </a:cubicBezTo>
                <a:cubicBezTo>
                  <a:pt x="488439" y="602840"/>
                  <a:pt x="487284" y="603122"/>
                  <a:pt x="486142" y="603122"/>
                </a:cubicBezTo>
                <a:cubicBezTo>
                  <a:pt x="483817" y="603122"/>
                  <a:pt x="481560" y="601913"/>
                  <a:pt x="480324" y="599763"/>
                </a:cubicBezTo>
                <a:lnTo>
                  <a:pt x="461512" y="567192"/>
                </a:lnTo>
                <a:cubicBezTo>
                  <a:pt x="459658" y="563981"/>
                  <a:pt x="460760" y="559869"/>
                  <a:pt x="463971" y="558015"/>
                </a:cubicBezTo>
                <a:cubicBezTo>
                  <a:pt x="467183" y="556161"/>
                  <a:pt x="471294" y="557263"/>
                  <a:pt x="473148" y="560474"/>
                </a:cubicBezTo>
                <a:lnTo>
                  <a:pt x="491960" y="593045"/>
                </a:lnTo>
                <a:close/>
                <a:moveTo>
                  <a:pt x="602222" y="489501"/>
                </a:moveTo>
                <a:cubicBezTo>
                  <a:pt x="600972" y="491651"/>
                  <a:pt x="598715" y="492860"/>
                  <a:pt x="596404" y="492860"/>
                </a:cubicBezTo>
                <a:cubicBezTo>
                  <a:pt x="595262" y="492860"/>
                  <a:pt x="594106" y="492565"/>
                  <a:pt x="593045" y="491960"/>
                </a:cubicBezTo>
                <a:lnTo>
                  <a:pt x="560474" y="473148"/>
                </a:lnTo>
                <a:cubicBezTo>
                  <a:pt x="557263" y="471294"/>
                  <a:pt x="556161" y="467183"/>
                  <a:pt x="558015" y="463971"/>
                </a:cubicBezTo>
                <a:cubicBezTo>
                  <a:pt x="559869" y="460760"/>
                  <a:pt x="563981" y="459658"/>
                  <a:pt x="567192" y="461512"/>
                </a:cubicBezTo>
                <a:lnTo>
                  <a:pt x="599763" y="480324"/>
                </a:lnTo>
                <a:cubicBezTo>
                  <a:pt x="602974" y="482178"/>
                  <a:pt x="604076" y="486290"/>
                  <a:pt x="602222" y="489501"/>
                </a:cubicBezTo>
                <a:close/>
                <a:moveTo>
                  <a:pt x="643473" y="335529"/>
                </a:moveTo>
                <a:cubicBezTo>
                  <a:pt x="643473" y="339238"/>
                  <a:pt x="640463" y="342248"/>
                  <a:pt x="636754" y="342248"/>
                </a:cubicBezTo>
                <a:lnTo>
                  <a:pt x="599105" y="342248"/>
                </a:lnTo>
                <a:cubicBezTo>
                  <a:pt x="595396" y="342248"/>
                  <a:pt x="592386" y="339238"/>
                  <a:pt x="592386" y="335529"/>
                </a:cubicBezTo>
                <a:cubicBezTo>
                  <a:pt x="592386" y="331821"/>
                  <a:pt x="595396" y="328811"/>
                  <a:pt x="599105" y="328811"/>
                </a:cubicBezTo>
                <a:lnTo>
                  <a:pt x="636754" y="328811"/>
                </a:lnTo>
                <a:cubicBezTo>
                  <a:pt x="640463" y="328811"/>
                  <a:pt x="643473" y="331821"/>
                  <a:pt x="643473" y="335529"/>
                </a:cubicBezTo>
                <a:close/>
                <a:moveTo>
                  <a:pt x="558002" y="207087"/>
                </a:moveTo>
                <a:cubicBezTo>
                  <a:pt x="556147" y="203876"/>
                  <a:pt x="557249" y="199764"/>
                  <a:pt x="560460" y="197910"/>
                </a:cubicBezTo>
                <a:lnTo>
                  <a:pt x="593031" y="179098"/>
                </a:lnTo>
                <a:cubicBezTo>
                  <a:pt x="596243" y="177244"/>
                  <a:pt x="600354" y="178346"/>
                  <a:pt x="602208" y="181557"/>
                </a:cubicBezTo>
                <a:cubicBezTo>
                  <a:pt x="604063" y="184769"/>
                  <a:pt x="602961" y="188880"/>
                  <a:pt x="599750" y="190735"/>
                </a:cubicBezTo>
                <a:lnTo>
                  <a:pt x="567179" y="209546"/>
                </a:lnTo>
                <a:cubicBezTo>
                  <a:pt x="566117" y="210151"/>
                  <a:pt x="564962" y="210446"/>
                  <a:pt x="563820" y="210446"/>
                </a:cubicBezTo>
                <a:cubicBezTo>
                  <a:pt x="561509" y="210446"/>
                  <a:pt x="559251" y="209237"/>
                  <a:pt x="558002" y="207087"/>
                </a:cubicBezTo>
                <a:close/>
                <a:moveTo>
                  <a:pt x="491960" y="78014"/>
                </a:moveTo>
                <a:lnTo>
                  <a:pt x="473148" y="110584"/>
                </a:lnTo>
                <a:cubicBezTo>
                  <a:pt x="471899" y="112734"/>
                  <a:pt x="469641" y="113944"/>
                  <a:pt x="467330" y="113944"/>
                </a:cubicBezTo>
                <a:cubicBezTo>
                  <a:pt x="466188" y="113944"/>
                  <a:pt x="465033" y="113648"/>
                  <a:pt x="463971" y="113043"/>
                </a:cubicBezTo>
                <a:cubicBezTo>
                  <a:pt x="460760" y="111189"/>
                  <a:pt x="459658" y="107077"/>
                  <a:pt x="461512" y="103866"/>
                </a:cubicBezTo>
                <a:lnTo>
                  <a:pt x="480324" y="71295"/>
                </a:lnTo>
                <a:cubicBezTo>
                  <a:pt x="482178" y="68084"/>
                  <a:pt x="486290" y="66982"/>
                  <a:pt x="489501" y="68836"/>
                </a:cubicBezTo>
                <a:cubicBezTo>
                  <a:pt x="492712" y="70691"/>
                  <a:pt x="493814" y="74802"/>
                  <a:pt x="491960" y="78014"/>
                </a:cubicBezTo>
                <a:close/>
                <a:moveTo>
                  <a:pt x="328811" y="71967"/>
                </a:moveTo>
                <a:lnTo>
                  <a:pt x="328811" y="34317"/>
                </a:lnTo>
                <a:cubicBezTo>
                  <a:pt x="328811" y="30609"/>
                  <a:pt x="331821" y="27599"/>
                  <a:pt x="335529" y="27599"/>
                </a:cubicBezTo>
                <a:cubicBezTo>
                  <a:pt x="339238" y="27599"/>
                  <a:pt x="342248" y="30609"/>
                  <a:pt x="342248" y="34317"/>
                </a:cubicBezTo>
                <a:lnTo>
                  <a:pt x="342248" y="71967"/>
                </a:lnTo>
                <a:cubicBezTo>
                  <a:pt x="342248" y="75676"/>
                  <a:pt x="339238" y="78686"/>
                  <a:pt x="335529" y="78686"/>
                </a:cubicBezTo>
                <a:cubicBezTo>
                  <a:pt x="331821" y="78686"/>
                  <a:pt x="328811" y="75676"/>
                  <a:pt x="328811" y="71967"/>
                </a:cubicBezTo>
                <a:close/>
                <a:moveTo>
                  <a:pt x="209546" y="103880"/>
                </a:moveTo>
                <a:cubicBezTo>
                  <a:pt x="211400" y="107091"/>
                  <a:pt x="210299" y="111203"/>
                  <a:pt x="207087" y="113057"/>
                </a:cubicBezTo>
                <a:cubicBezTo>
                  <a:pt x="206026" y="113661"/>
                  <a:pt x="204870" y="113957"/>
                  <a:pt x="203728" y="113957"/>
                </a:cubicBezTo>
                <a:cubicBezTo>
                  <a:pt x="201404" y="113957"/>
                  <a:pt x="199146" y="112748"/>
                  <a:pt x="197910" y="110598"/>
                </a:cubicBezTo>
                <a:lnTo>
                  <a:pt x="179098" y="78027"/>
                </a:lnTo>
                <a:cubicBezTo>
                  <a:pt x="177244" y="74816"/>
                  <a:pt x="178346" y="70704"/>
                  <a:pt x="181557" y="68850"/>
                </a:cubicBezTo>
                <a:cubicBezTo>
                  <a:pt x="184769" y="66996"/>
                  <a:pt x="188880" y="68097"/>
                  <a:pt x="190735" y="71309"/>
                </a:cubicBezTo>
                <a:lnTo>
                  <a:pt x="209546" y="103880"/>
                </a:lnTo>
                <a:close/>
                <a:moveTo>
                  <a:pt x="113057" y="207087"/>
                </a:moveTo>
                <a:cubicBezTo>
                  <a:pt x="111807" y="209237"/>
                  <a:pt x="109550" y="210446"/>
                  <a:pt x="107239" y="210446"/>
                </a:cubicBezTo>
                <a:cubicBezTo>
                  <a:pt x="106097" y="210446"/>
                  <a:pt x="104941" y="210151"/>
                  <a:pt x="103880" y="209546"/>
                </a:cubicBezTo>
                <a:lnTo>
                  <a:pt x="71309" y="190735"/>
                </a:lnTo>
                <a:cubicBezTo>
                  <a:pt x="68097" y="188880"/>
                  <a:pt x="66996" y="184769"/>
                  <a:pt x="68850" y="181557"/>
                </a:cubicBezTo>
                <a:cubicBezTo>
                  <a:pt x="70704" y="178346"/>
                  <a:pt x="74816" y="177244"/>
                  <a:pt x="78027" y="179098"/>
                </a:cubicBezTo>
                <a:lnTo>
                  <a:pt x="110598" y="197910"/>
                </a:lnTo>
                <a:cubicBezTo>
                  <a:pt x="113809" y="199764"/>
                  <a:pt x="114911" y="203876"/>
                  <a:pt x="113057" y="207087"/>
                </a:cubicBezTo>
                <a:close/>
                <a:moveTo>
                  <a:pt x="71967" y="342248"/>
                </a:moveTo>
                <a:lnTo>
                  <a:pt x="34317" y="342248"/>
                </a:lnTo>
                <a:cubicBezTo>
                  <a:pt x="30609" y="342248"/>
                  <a:pt x="27599" y="339238"/>
                  <a:pt x="27599" y="335529"/>
                </a:cubicBezTo>
                <a:cubicBezTo>
                  <a:pt x="27599" y="331821"/>
                  <a:pt x="30609" y="328811"/>
                  <a:pt x="34317" y="328811"/>
                </a:cubicBezTo>
                <a:lnTo>
                  <a:pt x="71967" y="328811"/>
                </a:lnTo>
                <a:cubicBezTo>
                  <a:pt x="75676" y="328811"/>
                  <a:pt x="78686" y="331821"/>
                  <a:pt x="78686" y="335529"/>
                </a:cubicBezTo>
                <a:cubicBezTo>
                  <a:pt x="78686" y="339238"/>
                  <a:pt x="75676" y="342248"/>
                  <a:pt x="71967" y="342248"/>
                </a:cubicBezTo>
                <a:close/>
                <a:moveTo>
                  <a:pt x="113057" y="463971"/>
                </a:moveTo>
                <a:cubicBezTo>
                  <a:pt x="114911" y="467183"/>
                  <a:pt x="113809" y="471294"/>
                  <a:pt x="110598" y="473148"/>
                </a:cubicBezTo>
                <a:lnTo>
                  <a:pt x="78027" y="491960"/>
                </a:lnTo>
                <a:cubicBezTo>
                  <a:pt x="76966" y="492578"/>
                  <a:pt x="75810" y="492860"/>
                  <a:pt x="74668" y="492860"/>
                </a:cubicBezTo>
                <a:cubicBezTo>
                  <a:pt x="72343" y="492860"/>
                  <a:pt x="70086" y="491651"/>
                  <a:pt x="68850" y="489501"/>
                </a:cubicBezTo>
                <a:cubicBezTo>
                  <a:pt x="66996" y="486290"/>
                  <a:pt x="68097" y="482178"/>
                  <a:pt x="71309" y="480324"/>
                </a:cubicBezTo>
                <a:lnTo>
                  <a:pt x="103880" y="461512"/>
                </a:lnTo>
                <a:cubicBezTo>
                  <a:pt x="107091" y="459658"/>
                  <a:pt x="111203" y="460760"/>
                  <a:pt x="113057" y="463971"/>
                </a:cubicBezTo>
                <a:close/>
                <a:moveTo>
                  <a:pt x="209546" y="567179"/>
                </a:moveTo>
                <a:lnTo>
                  <a:pt x="190735" y="599750"/>
                </a:lnTo>
                <a:cubicBezTo>
                  <a:pt x="189485" y="601899"/>
                  <a:pt x="187228" y="603109"/>
                  <a:pt x="184917" y="603109"/>
                </a:cubicBezTo>
                <a:cubicBezTo>
                  <a:pt x="183774" y="603109"/>
                  <a:pt x="182619" y="602813"/>
                  <a:pt x="181557" y="602208"/>
                </a:cubicBezTo>
                <a:cubicBezTo>
                  <a:pt x="178346" y="600354"/>
                  <a:pt x="177244" y="596243"/>
                  <a:pt x="179098" y="593031"/>
                </a:cubicBezTo>
                <a:lnTo>
                  <a:pt x="197910" y="560460"/>
                </a:lnTo>
                <a:cubicBezTo>
                  <a:pt x="199764" y="557249"/>
                  <a:pt x="203876" y="556147"/>
                  <a:pt x="207087" y="558002"/>
                </a:cubicBezTo>
                <a:cubicBezTo>
                  <a:pt x="210299" y="559869"/>
                  <a:pt x="211400" y="563967"/>
                  <a:pt x="209546" y="567179"/>
                </a:cubicBezTo>
                <a:close/>
                <a:moveTo>
                  <a:pt x="453585" y="335529"/>
                </a:moveTo>
                <a:cubicBezTo>
                  <a:pt x="453585" y="339238"/>
                  <a:pt x="450575" y="342248"/>
                  <a:pt x="446866" y="342248"/>
                </a:cubicBezTo>
                <a:lnTo>
                  <a:pt x="335529" y="342248"/>
                </a:lnTo>
                <a:cubicBezTo>
                  <a:pt x="331821" y="342248"/>
                  <a:pt x="328811" y="339238"/>
                  <a:pt x="328811" y="335529"/>
                </a:cubicBezTo>
                <a:lnTo>
                  <a:pt x="328811" y="145802"/>
                </a:lnTo>
                <a:cubicBezTo>
                  <a:pt x="328811" y="142094"/>
                  <a:pt x="331821" y="139084"/>
                  <a:pt x="335529" y="139084"/>
                </a:cubicBezTo>
                <a:cubicBezTo>
                  <a:pt x="339238" y="139084"/>
                  <a:pt x="342248" y="142094"/>
                  <a:pt x="342248" y="145802"/>
                </a:cubicBezTo>
                <a:lnTo>
                  <a:pt x="342248" y="328811"/>
                </a:lnTo>
                <a:lnTo>
                  <a:pt x="446866" y="328811"/>
                </a:lnTo>
                <a:cubicBezTo>
                  <a:pt x="450588" y="328811"/>
                  <a:pt x="453585" y="331821"/>
                  <a:pt x="453585" y="335529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6"/>
          <p:cNvSpPr/>
          <p:nvPr/>
        </p:nvSpPr>
        <p:spPr>
          <a:xfrm>
            <a:off x="7201440" y="992489"/>
            <a:ext cx="370737" cy="335294"/>
          </a:xfrm>
          <a:custGeom>
            <a:rect b="b" l="l" r="r" t="t"/>
            <a:pathLst>
              <a:path extrusionOk="0" h="670589" w="741474">
                <a:moveTo>
                  <a:pt x="741475" y="259314"/>
                </a:moveTo>
                <a:cubicBezTo>
                  <a:pt x="741475" y="292318"/>
                  <a:pt x="716523" y="319584"/>
                  <a:pt x="684494" y="323286"/>
                </a:cubicBezTo>
                <a:lnTo>
                  <a:pt x="684494" y="502818"/>
                </a:lnTo>
                <a:cubicBezTo>
                  <a:pt x="684494" y="509196"/>
                  <a:pt x="680866" y="514741"/>
                  <a:pt x="675022" y="517283"/>
                </a:cubicBezTo>
                <a:cubicBezTo>
                  <a:pt x="672940" y="518190"/>
                  <a:pt x="670784" y="518636"/>
                  <a:pt x="668658" y="518636"/>
                </a:cubicBezTo>
                <a:cubicBezTo>
                  <a:pt x="664792" y="518636"/>
                  <a:pt x="661015" y="517179"/>
                  <a:pt x="658011" y="514399"/>
                </a:cubicBezTo>
                <a:cubicBezTo>
                  <a:pt x="624376" y="483134"/>
                  <a:pt x="527605" y="410450"/>
                  <a:pt x="355830" y="410450"/>
                </a:cubicBezTo>
                <a:cubicBezTo>
                  <a:pt x="355801" y="410450"/>
                  <a:pt x="355771" y="410435"/>
                  <a:pt x="355741" y="410435"/>
                </a:cubicBezTo>
                <a:lnTo>
                  <a:pt x="232353" y="410435"/>
                </a:lnTo>
                <a:lnTo>
                  <a:pt x="305066" y="643830"/>
                </a:lnTo>
                <a:cubicBezTo>
                  <a:pt x="307043" y="650163"/>
                  <a:pt x="305913" y="656853"/>
                  <a:pt x="301988" y="662190"/>
                </a:cubicBezTo>
                <a:cubicBezTo>
                  <a:pt x="298062" y="667527"/>
                  <a:pt x="292010" y="670590"/>
                  <a:pt x="285378" y="670590"/>
                </a:cubicBezTo>
                <a:lnTo>
                  <a:pt x="203907" y="670590"/>
                </a:lnTo>
                <a:cubicBezTo>
                  <a:pt x="194837" y="670590"/>
                  <a:pt x="186911" y="664762"/>
                  <a:pt x="184220" y="656095"/>
                </a:cubicBezTo>
                <a:lnTo>
                  <a:pt x="105470" y="403374"/>
                </a:lnTo>
                <a:cubicBezTo>
                  <a:pt x="43181" y="383645"/>
                  <a:pt x="0" y="325010"/>
                  <a:pt x="0" y="259314"/>
                </a:cubicBezTo>
                <a:cubicBezTo>
                  <a:pt x="0" y="218951"/>
                  <a:pt x="15732" y="181010"/>
                  <a:pt x="44267" y="152451"/>
                </a:cubicBezTo>
                <a:cubicBezTo>
                  <a:pt x="72817" y="123907"/>
                  <a:pt x="110779" y="108193"/>
                  <a:pt x="151165" y="108193"/>
                </a:cubicBezTo>
                <a:lnTo>
                  <a:pt x="355816" y="108193"/>
                </a:lnTo>
                <a:cubicBezTo>
                  <a:pt x="355830" y="108193"/>
                  <a:pt x="355830" y="108193"/>
                  <a:pt x="355845" y="108193"/>
                </a:cubicBezTo>
                <a:cubicBezTo>
                  <a:pt x="527605" y="108193"/>
                  <a:pt x="624376" y="35494"/>
                  <a:pt x="658011" y="4244"/>
                </a:cubicBezTo>
                <a:cubicBezTo>
                  <a:pt x="662665" y="-82"/>
                  <a:pt x="669178" y="-1198"/>
                  <a:pt x="675022" y="1345"/>
                </a:cubicBezTo>
                <a:cubicBezTo>
                  <a:pt x="680866" y="3902"/>
                  <a:pt x="684494" y="9447"/>
                  <a:pt x="684494" y="15810"/>
                </a:cubicBezTo>
                <a:lnTo>
                  <a:pt x="684494" y="195357"/>
                </a:lnTo>
                <a:cubicBezTo>
                  <a:pt x="716523" y="199059"/>
                  <a:pt x="741475" y="226310"/>
                  <a:pt x="741475" y="259314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6"/>
          <p:cNvSpPr/>
          <p:nvPr/>
        </p:nvSpPr>
        <p:spPr>
          <a:xfrm>
            <a:off x="7208874" y="999929"/>
            <a:ext cx="355868" cy="320422"/>
          </a:xfrm>
          <a:custGeom>
            <a:rect b="b" l="l" r="r" t="t"/>
            <a:pathLst>
              <a:path extrusionOk="0" h="640843" w="711735">
                <a:moveTo>
                  <a:pt x="276010" y="633380"/>
                </a:moveTo>
                <a:cubicBezTo>
                  <a:pt x="276560" y="635134"/>
                  <a:pt x="276233" y="637008"/>
                  <a:pt x="275148" y="638494"/>
                </a:cubicBezTo>
                <a:cubicBezTo>
                  <a:pt x="274047" y="639996"/>
                  <a:pt x="272352" y="640843"/>
                  <a:pt x="270508" y="640843"/>
                </a:cubicBezTo>
                <a:lnTo>
                  <a:pt x="189038" y="640843"/>
                </a:lnTo>
                <a:cubicBezTo>
                  <a:pt x="186510" y="640843"/>
                  <a:pt x="184294" y="639223"/>
                  <a:pt x="183536" y="636799"/>
                </a:cubicBezTo>
                <a:lnTo>
                  <a:pt x="107522" y="392790"/>
                </a:lnTo>
                <a:cubicBezTo>
                  <a:pt x="116965" y="394619"/>
                  <a:pt x="126585" y="395555"/>
                  <a:pt x="136295" y="395555"/>
                </a:cubicBezTo>
                <a:lnTo>
                  <a:pt x="201900" y="395555"/>
                </a:lnTo>
                <a:lnTo>
                  <a:pt x="276010" y="633380"/>
                </a:lnTo>
                <a:close/>
                <a:moveTo>
                  <a:pt x="270181" y="380689"/>
                </a:moveTo>
                <a:lnTo>
                  <a:pt x="270181" y="108180"/>
                </a:lnTo>
                <a:lnTo>
                  <a:pt x="136295" y="108180"/>
                </a:lnTo>
                <a:cubicBezTo>
                  <a:pt x="99879" y="108180"/>
                  <a:pt x="65649" y="122348"/>
                  <a:pt x="39910" y="148082"/>
                </a:cubicBezTo>
                <a:cubicBezTo>
                  <a:pt x="14186" y="173831"/>
                  <a:pt x="0" y="208040"/>
                  <a:pt x="0" y="244434"/>
                </a:cubicBezTo>
                <a:cubicBezTo>
                  <a:pt x="0" y="304897"/>
                  <a:pt x="40550" y="358745"/>
                  <a:pt x="98586" y="375396"/>
                </a:cubicBezTo>
                <a:cubicBezTo>
                  <a:pt x="110794" y="378905"/>
                  <a:pt x="123477" y="380689"/>
                  <a:pt x="136295" y="380689"/>
                </a:cubicBezTo>
                <a:lnTo>
                  <a:pt x="270181" y="380689"/>
                </a:lnTo>
                <a:close/>
                <a:moveTo>
                  <a:pt x="340931" y="108180"/>
                </a:moveTo>
                <a:lnTo>
                  <a:pt x="285051" y="108180"/>
                </a:lnTo>
                <a:lnTo>
                  <a:pt x="285051" y="380689"/>
                </a:lnTo>
                <a:lnTo>
                  <a:pt x="340946" y="380689"/>
                </a:lnTo>
                <a:cubicBezTo>
                  <a:pt x="340976" y="380689"/>
                  <a:pt x="341005" y="380703"/>
                  <a:pt x="341035" y="380703"/>
                </a:cubicBezTo>
                <a:cubicBezTo>
                  <a:pt x="451294" y="380718"/>
                  <a:pt x="531783" y="409991"/>
                  <a:pt x="585254" y="439918"/>
                </a:cubicBezTo>
                <a:lnTo>
                  <a:pt x="585254" y="48950"/>
                </a:lnTo>
                <a:cubicBezTo>
                  <a:pt x="531768" y="78892"/>
                  <a:pt x="451249" y="108180"/>
                  <a:pt x="340961" y="108180"/>
                </a:cubicBezTo>
                <a:cubicBezTo>
                  <a:pt x="340946" y="108180"/>
                  <a:pt x="340946" y="108180"/>
                  <a:pt x="340931" y="108180"/>
                </a:cubicBezTo>
                <a:close/>
                <a:moveTo>
                  <a:pt x="654205" y="98"/>
                </a:moveTo>
                <a:cubicBezTo>
                  <a:pt x="653684" y="-140"/>
                  <a:pt x="653402" y="113"/>
                  <a:pt x="653253" y="261"/>
                </a:cubicBezTo>
                <a:cubicBezTo>
                  <a:pt x="642220" y="10519"/>
                  <a:pt x="624614" y="25089"/>
                  <a:pt x="600124" y="40208"/>
                </a:cubicBezTo>
                <a:lnTo>
                  <a:pt x="600124" y="448660"/>
                </a:lnTo>
                <a:cubicBezTo>
                  <a:pt x="624614" y="463794"/>
                  <a:pt x="642220" y="478364"/>
                  <a:pt x="653268" y="488622"/>
                </a:cubicBezTo>
                <a:cubicBezTo>
                  <a:pt x="653402" y="488756"/>
                  <a:pt x="653684" y="489008"/>
                  <a:pt x="654205" y="488785"/>
                </a:cubicBezTo>
                <a:cubicBezTo>
                  <a:pt x="654755" y="488532"/>
                  <a:pt x="654755" y="488131"/>
                  <a:pt x="654755" y="487938"/>
                </a:cubicBezTo>
                <a:lnTo>
                  <a:pt x="654755" y="244434"/>
                </a:lnTo>
                <a:lnTo>
                  <a:pt x="654755" y="930"/>
                </a:lnTo>
                <a:cubicBezTo>
                  <a:pt x="654755" y="737"/>
                  <a:pt x="654755" y="336"/>
                  <a:pt x="654205" y="98"/>
                </a:cubicBezTo>
                <a:close/>
                <a:moveTo>
                  <a:pt x="669624" y="195463"/>
                </a:moveTo>
                <a:lnTo>
                  <a:pt x="669624" y="244434"/>
                </a:lnTo>
                <a:lnTo>
                  <a:pt x="669624" y="293420"/>
                </a:lnTo>
                <a:cubicBezTo>
                  <a:pt x="693431" y="289822"/>
                  <a:pt x="711735" y="269232"/>
                  <a:pt x="711735" y="244434"/>
                </a:cubicBezTo>
                <a:cubicBezTo>
                  <a:pt x="711735" y="219651"/>
                  <a:pt x="693431" y="199060"/>
                  <a:pt x="669624" y="195463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6"/>
          <p:cNvSpPr/>
          <p:nvPr/>
        </p:nvSpPr>
        <p:spPr>
          <a:xfrm>
            <a:off x="7201440" y="992489"/>
            <a:ext cx="370737" cy="335294"/>
          </a:xfrm>
          <a:custGeom>
            <a:rect b="b" l="l" r="r" t="t"/>
            <a:pathLst>
              <a:path extrusionOk="0" h="670589" w="741474">
                <a:moveTo>
                  <a:pt x="684494" y="195357"/>
                </a:moveTo>
                <a:lnTo>
                  <a:pt x="684494" y="15810"/>
                </a:lnTo>
                <a:cubicBezTo>
                  <a:pt x="684494" y="9447"/>
                  <a:pt x="680866" y="3902"/>
                  <a:pt x="675022" y="1345"/>
                </a:cubicBezTo>
                <a:cubicBezTo>
                  <a:pt x="669178" y="-1198"/>
                  <a:pt x="662665" y="-82"/>
                  <a:pt x="658011" y="4244"/>
                </a:cubicBezTo>
                <a:cubicBezTo>
                  <a:pt x="624376" y="35494"/>
                  <a:pt x="527605" y="108193"/>
                  <a:pt x="355845" y="108193"/>
                </a:cubicBezTo>
                <a:cubicBezTo>
                  <a:pt x="355830" y="108193"/>
                  <a:pt x="355830" y="108193"/>
                  <a:pt x="355816" y="108193"/>
                </a:cubicBezTo>
                <a:lnTo>
                  <a:pt x="151165" y="108193"/>
                </a:lnTo>
                <a:cubicBezTo>
                  <a:pt x="110779" y="108193"/>
                  <a:pt x="72817" y="123907"/>
                  <a:pt x="44267" y="152451"/>
                </a:cubicBezTo>
                <a:cubicBezTo>
                  <a:pt x="15732" y="181010"/>
                  <a:pt x="0" y="218951"/>
                  <a:pt x="0" y="259314"/>
                </a:cubicBezTo>
                <a:cubicBezTo>
                  <a:pt x="0" y="325010"/>
                  <a:pt x="43181" y="383645"/>
                  <a:pt x="105470" y="403374"/>
                </a:cubicBezTo>
                <a:lnTo>
                  <a:pt x="184220" y="656095"/>
                </a:lnTo>
                <a:cubicBezTo>
                  <a:pt x="186911" y="664762"/>
                  <a:pt x="194837" y="670590"/>
                  <a:pt x="203907" y="670590"/>
                </a:cubicBezTo>
                <a:lnTo>
                  <a:pt x="285378" y="670590"/>
                </a:lnTo>
                <a:cubicBezTo>
                  <a:pt x="292010" y="670590"/>
                  <a:pt x="298062" y="667527"/>
                  <a:pt x="301988" y="662190"/>
                </a:cubicBezTo>
                <a:cubicBezTo>
                  <a:pt x="305913" y="656853"/>
                  <a:pt x="307043" y="650163"/>
                  <a:pt x="305066" y="643830"/>
                </a:cubicBezTo>
                <a:lnTo>
                  <a:pt x="232353" y="410435"/>
                </a:lnTo>
                <a:lnTo>
                  <a:pt x="355741" y="410435"/>
                </a:lnTo>
                <a:cubicBezTo>
                  <a:pt x="355771" y="410435"/>
                  <a:pt x="355801" y="410450"/>
                  <a:pt x="355830" y="410450"/>
                </a:cubicBezTo>
                <a:cubicBezTo>
                  <a:pt x="527605" y="410450"/>
                  <a:pt x="624376" y="483134"/>
                  <a:pt x="658011" y="514399"/>
                </a:cubicBezTo>
                <a:cubicBezTo>
                  <a:pt x="661015" y="517179"/>
                  <a:pt x="664792" y="518636"/>
                  <a:pt x="668658" y="518636"/>
                </a:cubicBezTo>
                <a:cubicBezTo>
                  <a:pt x="670784" y="518636"/>
                  <a:pt x="672940" y="518190"/>
                  <a:pt x="675022" y="517283"/>
                </a:cubicBezTo>
                <a:cubicBezTo>
                  <a:pt x="680866" y="514741"/>
                  <a:pt x="684494" y="509196"/>
                  <a:pt x="684494" y="502818"/>
                </a:cubicBezTo>
                <a:lnTo>
                  <a:pt x="684494" y="323286"/>
                </a:lnTo>
                <a:cubicBezTo>
                  <a:pt x="716523" y="319584"/>
                  <a:pt x="741475" y="292318"/>
                  <a:pt x="741475" y="259314"/>
                </a:cubicBezTo>
                <a:cubicBezTo>
                  <a:pt x="741475" y="226310"/>
                  <a:pt x="716523" y="199059"/>
                  <a:pt x="684494" y="195357"/>
                </a:cubicBezTo>
                <a:close/>
                <a:moveTo>
                  <a:pt x="290880" y="648260"/>
                </a:moveTo>
                <a:cubicBezTo>
                  <a:pt x="291430" y="650014"/>
                  <a:pt x="291103" y="651887"/>
                  <a:pt x="290017" y="653374"/>
                </a:cubicBezTo>
                <a:cubicBezTo>
                  <a:pt x="288917" y="654876"/>
                  <a:pt x="287222" y="655723"/>
                  <a:pt x="285378" y="655723"/>
                </a:cubicBezTo>
                <a:lnTo>
                  <a:pt x="203907" y="655723"/>
                </a:lnTo>
                <a:cubicBezTo>
                  <a:pt x="201380" y="655723"/>
                  <a:pt x="199164" y="654103"/>
                  <a:pt x="198406" y="651679"/>
                </a:cubicBezTo>
                <a:lnTo>
                  <a:pt x="122392" y="407670"/>
                </a:lnTo>
                <a:cubicBezTo>
                  <a:pt x="131834" y="409499"/>
                  <a:pt x="141455" y="410435"/>
                  <a:pt x="151165" y="410435"/>
                </a:cubicBezTo>
                <a:lnTo>
                  <a:pt x="216770" y="410435"/>
                </a:lnTo>
                <a:lnTo>
                  <a:pt x="290880" y="648260"/>
                </a:lnTo>
                <a:close/>
                <a:moveTo>
                  <a:pt x="285051" y="395568"/>
                </a:moveTo>
                <a:lnTo>
                  <a:pt x="151165" y="395568"/>
                </a:lnTo>
                <a:cubicBezTo>
                  <a:pt x="138347" y="395568"/>
                  <a:pt x="125663" y="393784"/>
                  <a:pt x="113455" y="390276"/>
                </a:cubicBezTo>
                <a:cubicBezTo>
                  <a:pt x="55419" y="373625"/>
                  <a:pt x="14870" y="319777"/>
                  <a:pt x="14870" y="259314"/>
                </a:cubicBezTo>
                <a:cubicBezTo>
                  <a:pt x="14870" y="222920"/>
                  <a:pt x="29055" y="188711"/>
                  <a:pt x="54780" y="162962"/>
                </a:cubicBezTo>
                <a:cubicBezTo>
                  <a:pt x="80519" y="137228"/>
                  <a:pt x="114749" y="123059"/>
                  <a:pt x="151165" y="123059"/>
                </a:cubicBezTo>
                <a:lnTo>
                  <a:pt x="285051" y="123059"/>
                </a:lnTo>
                <a:lnTo>
                  <a:pt x="285051" y="395568"/>
                </a:lnTo>
                <a:close/>
                <a:moveTo>
                  <a:pt x="600124" y="454798"/>
                </a:moveTo>
                <a:cubicBezTo>
                  <a:pt x="546653" y="424871"/>
                  <a:pt x="466163" y="395598"/>
                  <a:pt x="355905" y="395583"/>
                </a:cubicBezTo>
                <a:cubicBezTo>
                  <a:pt x="355875" y="395583"/>
                  <a:pt x="355845" y="395568"/>
                  <a:pt x="355816" y="395568"/>
                </a:cubicBezTo>
                <a:lnTo>
                  <a:pt x="299921" y="395568"/>
                </a:lnTo>
                <a:lnTo>
                  <a:pt x="299921" y="123059"/>
                </a:lnTo>
                <a:lnTo>
                  <a:pt x="355801" y="123059"/>
                </a:lnTo>
                <a:cubicBezTo>
                  <a:pt x="355816" y="123059"/>
                  <a:pt x="355816" y="123059"/>
                  <a:pt x="355830" y="123059"/>
                </a:cubicBezTo>
                <a:cubicBezTo>
                  <a:pt x="466119" y="123059"/>
                  <a:pt x="546638" y="93772"/>
                  <a:pt x="600124" y="63830"/>
                </a:cubicBezTo>
                <a:lnTo>
                  <a:pt x="600124" y="454798"/>
                </a:lnTo>
                <a:close/>
                <a:moveTo>
                  <a:pt x="669624" y="259314"/>
                </a:moveTo>
                <a:lnTo>
                  <a:pt x="669624" y="502818"/>
                </a:lnTo>
                <a:cubicBezTo>
                  <a:pt x="669624" y="503011"/>
                  <a:pt x="669624" y="503412"/>
                  <a:pt x="669074" y="503665"/>
                </a:cubicBezTo>
                <a:cubicBezTo>
                  <a:pt x="668554" y="503888"/>
                  <a:pt x="668271" y="503635"/>
                  <a:pt x="668138" y="503502"/>
                </a:cubicBezTo>
                <a:cubicBezTo>
                  <a:pt x="657089" y="493243"/>
                  <a:pt x="639484" y="478674"/>
                  <a:pt x="614993" y="463540"/>
                </a:cubicBezTo>
                <a:lnTo>
                  <a:pt x="614993" y="55088"/>
                </a:lnTo>
                <a:cubicBezTo>
                  <a:pt x="639484" y="39969"/>
                  <a:pt x="657089" y="25399"/>
                  <a:pt x="668123" y="15141"/>
                </a:cubicBezTo>
                <a:cubicBezTo>
                  <a:pt x="668271" y="14992"/>
                  <a:pt x="668554" y="14740"/>
                  <a:pt x="669074" y="14978"/>
                </a:cubicBezTo>
                <a:cubicBezTo>
                  <a:pt x="669624" y="15215"/>
                  <a:pt x="669624" y="15617"/>
                  <a:pt x="669624" y="15810"/>
                </a:cubicBezTo>
                <a:lnTo>
                  <a:pt x="669624" y="259314"/>
                </a:lnTo>
                <a:close/>
                <a:moveTo>
                  <a:pt x="684494" y="308300"/>
                </a:moveTo>
                <a:lnTo>
                  <a:pt x="684494" y="259314"/>
                </a:lnTo>
                <a:lnTo>
                  <a:pt x="684494" y="210343"/>
                </a:lnTo>
                <a:cubicBezTo>
                  <a:pt x="708300" y="213940"/>
                  <a:pt x="726605" y="234531"/>
                  <a:pt x="726605" y="259314"/>
                </a:cubicBezTo>
                <a:cubicBezTo>
                  <a:pt x="726605" y="284112"/>
                  <a:pt x="708300" y="304702"/>
                  <a:pt x="684494" y="30830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6"/>
          <p:cNvSpPr/>
          <p:nvPr/>
        </p:nvSpPr>
        <p:spPr>
          <a:xfrm>
            <a:off x="7785238" y="992493"/>
            <a:ext cx="223714" cy="335199"/>
          </a:xfrm>
          <a:custGeom>
            <a:rect b="b" l="l" r="r" t="t"/>
            <a:pathLst>
              <a:path extrusionOk="0" h="670399" w="447428">
                <a:moveTo>
                  <a:pt x="447429" y="222083"/>
                </a:moveTo>
                <a:cubicBezTo>
                  <a:pt x="447429" y="277133"/>
                  <a:pt x="422076" y="325210"/>
                  <a:pt x="397570" y="371714"/>
                </a:cubicBezTo>
                <a:cubicBezTo>
                  <a:pt x="392585" y="381160"/>
                  <a:pt x="387439" y="390942"/>
                  <a:pt x="382643" y="400523"/>
                </a:cubicBezTo>
                <a:cubicBezTo>
                  <a:pt x="355261" y="455264"/>
                  <a:pt x="340778" y="512102"/>
                  <a:pt x="340778" y="564868"/>
                </a:cubicBezTo>
                <a:cubicBezTo>
                  <a:pt x="340778" y="582322"/>
                  <a:pt x="342672" y="591996"/>
                  <a:pt x="342686" y="592091"/>
                </a:cubicBezTo>
                <a:cubicBezTo>
                  <a:pt x="343075" y="594066"/>
                  <a:pt x="342565" y="596122"/>
                  <a:pt x="341288" y="597680"/>
                </a:cubicBezTo>
                <a:cubicBezTo>
                  <a:pt x="340012" y="599225"/>
                  <a:pt x="338118" y="600139"/>
                  <a:pt x="336102" y="600139"/>
                </a:cubicBezTo>
                <a:lnTo>
                  <a:pt x="304368" y="600139"/>
                </a:lnTo>
                <a:lnTo>
                  <a:pt x="304368" y="652583"/>
                </a:lnTo>
                <a:cubicBezTo>
                  <a:pt x="304368" y="662405"/>
                  <a:pt x="296374" y="670400"/>
                  <a:pt x="286539" y="670400"/>
                </a:cubicBezTo>
                <a:lnTo>
                  <a:pt x="157571" y="670400"/>
                </a:lnTo>
                <a:cubicBezTo>
                  <a:pt x="147737" y="670400"/>
                  <a:pt x="139743" y="662405"/>
                  <a:pt x="139743" y="652583"/>
                </a:cubicBezTo>
                <a:lnTo>
                  <a:pt x="139743" y="600139"/>
                </a:lnTo>
                <a:lnTo>
                  <a:pt x="111421" y="600139"/>
                </a:lnTo>
                <a:cubicBezTo>
                  <a:pt x="109405" y="600139"/>
                  <a:pt x="107444" y="599239"/>
                  <a:pt x="106167" y="597667"/>
                </a:cubicBezTo>
                <a:cubicBezTo>
                  <a:pt x="104891" y="596108"/>
                  <a:pt x="104340" y="594066"/>
                  <a:pt x="104743" y="592091"/>
                </a:cubicBezTo>
                <a:cubicBezTo>
                  <a:pt x="104757" y="591996"/>
                  <a:pt x="106651" y="582322"/>
                  <a:pt x="106651" y="564868"/>
                </a:cubicBezTo>
                <a:cubicBezTo>
                  <a:pt x="106651" y="547118"/>
                  <a:pt x="104998" y="528898"/>
                  <a:pt x="101787" y="510462"/>
                </a:cubicBezTo>
                <a:cubicBezTo>
                  <a:pt x="101371" y="509602"/>
                  <a:pt x="101129" y="508635"/>
                  <a:pt x="101129" y="507614"/>
                </a:cubicBezTo>
                <a:cubicBezTo>
                  <a:pt x="101129" y="507439"/>
                  <a:pt x="101169" y="507278"/>
                  <a:pt x="101183" y="507103"/>
                </a:cubicBezTo>
                <a:cubicBezTo>
                  <a:pt x="94667" y="471805"/>
                  <a:pt x="82400" y="435741"/>
                  <a:pt x="64786" y="400523"/>
                </a:cubicBezTo>
                <a:cubicBezTo>
                  <a:pt x="59989" y="390942"/>
                  <a:pt x="54844" y="381160"/>
                  <a:pt x="49859" y="371714"/>
                </a:cubicBezTo>
                <a:cubicBezTo>
                  <a:pt x="25353" y="325210"/>
                  <a:pt x="0" y="277133"/>
                  <a:pt x="0" y="222083"/>
                </a:cubicBezTo>
                <a:cubicBezTo>
                  <a:pt x="0" y="99634"/>
                  <a:pt x="99611" y="0"/>
                  <a:pt x="222048" y="0"/>
                </a:cubicBezTo>
                <a:lnTo>
                  <a:pt x="225380" y="0"/>
                </a:lnTo>
                <a:cubicBezTo>
                  <a:pt x="347818" y="0"/>
                  <a:pt x="447429" y="99634"/>
                  <a:pt x="447429" y="222083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6"/>
          <p:cNvSpPr/>
          <p:nvPr/>
        </p:nvSpPr>
        <p:spPr>
          <a:xfrm>
            <a:off x="7791955" y="999211"/>
            <a:ext cx="210279" cy="321763"/>
          </a:xfrm>
          <a:custGeom>
            <a:rect b="b" l="l" r="r" t="t"/>
            <a:pathLst>
              <a:path extrusionOk="0" h="643526" w="420557">
                <a:moveTo>
                  <a:pt x="139743" y="586702"/>
                </a:moveTo>
                <a:lnTo>
                  <a:pt x="277497" y="586702"/>
                </a:lnTo>
                <a:lnTo>
                  <a:pt x="277497" y="639146"/>
                </a:lnTo>
                <a:cubicBezTo>
                  <a:pt x="277497" y="641565"/>
                  <a:pt x="275522" y="643526"/>
                  <a:pt x="273103" y="643526"/>
                </a:cubicBezTo>
                <a:lnTo>
                  <a:pt x="144136" y="643526"/>
                </a:lnTo>
                <a:cubicBezTo>
                  <a:pt x="141718" y="643526"/>
                  <a:pt x="139743" y="641565"/>
                  <a:pt x="139743" y="639146"/>
                </a:cubicBezTo>
                <a:lnTo>
                  <a:pt x="139743" y="586702"/>
                </a:lnTo>
                <a:close/>
                <a:moveTo>
                  <a:pt x="314055" y="542213"/>
                </a:moveTo>
                <a:lnTo>
                  <a:pt x="106503" y="542213"/>
                </a:lnTo>
                <a:cubicBezTo>
                  <a:pt x="106597" y="545290"/>
                  <a:pt x="106651" y="548367"/>
                  <a:pt x="106651" y="551431"/>
                </a:cubicBezTo>
                <a:cubicBezTo>
                  <a:pt x="106651" y="560877"/>
                  <a:pt x="106127" y="568213"/>
                  <a:pt x="105603" y="573266"/>
                </a:cubicBezTo>
                <a:lnTo>
                  <a:pt x="132971" y="573266"/>
                </a:lnTo>
                <a:cubicBezTo>
                  <a:pt x="132985" y="573266"/>
                  <a:pt x="133011" y="573266"/>
                  <a:pt x="133025" y="573266"/>
                </a:cubicBezTo>
                <a:lnTo>
                  <a:pt x="284214" y="573266"/>
                </a:lnTo>
                <a:cubicBezTo>
                  <a:pt x="284228" y="573266"/>
                  <a:pt x="284255" y="573266"/>
                  <a:pt x="284268" y="573266"/>
                </a:cubicBezTo>
                <a:lnTo>
                  <a:pt x="314955" y="573266"/>
                </a:lnTo>
                <a:cubicBezTo>
                  <a:pt x="314431" y="568213"/>
                  <a:pt x="313907" y="560877"/>
                  <a:pt x="313907" y="551431"/>
                </a:cubicBezTo>
                <a:cubicBezTo>
                  <a:pt x="313907" y="548367"/>
                  <a:pt x="313961" y="545290"/>
                  <a:pt x="314055" y="542213"/>
                </a:cubicBezTo>
                <a:close/>
                <a:moveTo>
                  <a:pt x="105805" y="528777"/>
                </a:moveTo>
                <a:lnTo>
                  <a:pt x="314753" y="528777"/>
                </a:lnTo>
                <a:cubicBezTo>
                  <a:pt x="315412" y="519559"/>
                  <a:pt x="316487" y="510261"/>
                  <a:pt x="317951" y="500895"/>
                </a:cubicBezTo>
                <a:lnTo>
                  <a:pt x="102607" y="500895"/>
                </a:lnTo>
                <a:cubicBezTo>
                  <a:pt x="104071" y="510261"/>
                  <a:pt x="105146" y="519559"/>
                  <a:pt x="105805" y="528777"/>
                </a:cubicBezTo>
                <a:close/>
                <a:moveTo>
                  <a:pt x="211945" y="0"/>
                </a:moveTo>
                <a:lnTo>
                  <a:pt x="208613" y="0"/>
                </a:lnTo>
                <a:cubicBezTo>
                  <a:pt x="93592" y="0"/>
                  <a:pt x="0" y="93600"/>
                  <a:pt x="0" y="208646"/>
                </a:cubicBezTo>
                <a:cubicBezTo>
                  <a:pt x="0" y="260364"/>
                  <a:pt x="24560" y="306949"/>
                  <a:pt x="48301" y="352016"/>
                </a:cubicBezTo>
                <a:cubicBezTo>
                  <a:pt x="53325" y="361529"/>
                  <a:pt x="58512" y="371365"/>
                  <a:pt x="63362" y="381080"/>
                </a:cubicBezTo>
                <a:cubicBezTo>
                  <a:pt x="80909" y="416163"/>
                  <a:pt x="93336" y="452120"/>
                  <a:pt x="100242" y="487459"/>
                </a:cubicBezTo>
                <a:lnTo>
                  <a:pt x="203561" y="487459"/>
                </a:lnTo>
                <a:lnTo>
                  <a:pt x="203561" y="265591"/>
                </a:lnTo>
                <a:lnTo>
                  <a:pt x="139098" y="208632"/>
                </a:lnTo>
                <a:cubicBezTo>
                  <a:pt x="136317" y="206174"/>
                  <a:pt x="136048" y="201928"/>
                  <a:pt x="138507" y="199146"/>
                </a:cubicBezTo>
                <a:cubicBezTo>
                  <a:pt x="140965" y="196365"/>
                  <a:pt x="145211" y="196109"/>
                  <a:pt x="147992" y="198555"/>
                </a:cubicBezTo>
                <a:lnTo>
                  <a:pt x="208613" y="252127"/>
                </a:lnTo>
                <a:lnTo>
                  <a:pt x="269247" y="198555"/>
                </a:lnTo>
                <a:cubicBezTo>
                  <a:pt x="272028" y="196109"/>
                  <a:pt x="276274" y="196365"/>
                  <a:pt x="278733" y="199146"/>
                </a:cubicBezTo>
                <a:cubicBezTo>
                  <a:pt x="281191" y="201928"/>
                  <a:pt x="280923" y="206174"/>
                  <a:pt x="278142" y="208632"/>
                </a:cubicBezTo>
                <a:lnTo>
                  <a:pt x="216997" y="262648"/>
                </a:lnTo>
                <a:lnTo>
                  <a:pt x="216997" y="487459"/>
                </a:lnTo>
                <a:lnTo>
                  <a:pt x="319335" y="487459"/>
                </a:lnTo>
                <a:cubicBezTo>
                  <a:pt x="319671" y="487459"/>
                  <a:pt x="319980" y="487512"/>
                  <a:pt x="320302" y="487553"/>
                </a:cubicBezTo>
                <a:cubicBezTo>
                  <a:pt x="327208" y="452187"/>
                  <a:pt x="339622" y="416190"/>
                  <a:pt x="357196" y="381080"/>
                </a:cubicBezTo>
                <a:cubicBezTo>
                  <a:pt x="362046" y="371365"/>
                  <a:pt x="367232" y="361529"/>
                  <a:pt x="372257" y="352016"/>
                </a:cubicBezTo>
                <a:cubicBezTo>
                  <a:pt x="395998" y="306949"/>
                  <a:pt x="420558" y="260364"/>
                  <a:pt x="420558" y="208646"/>
                </a:cubicBezTo>
                <a:cubicBezTo>
                  <a:pt x="420558" y="93600"/>
                  <a:pt x="326966" y="0"/>
                  <a:pt x="211945" y="0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6"/>
          <p:cNvSpPr/>
          <p:nvPr/>
        </p:nvSpPr>
        <p:spPr>
          <a:xfrm>
            <a:off x="7785238" y="992493"/>
            <a:ext cx="223714" cy="335199"/>
          </a:xfrm>
          <a:custGeom>
            <a:rect b="b" l="l" r="r" t="t"/>
            <a:pathLst>
              <a:path extrusionOk="0" h="670399" w="447428">
                <a:moveTo>
                  <a:pt x="225380" y="0"/>
                </a:moveTo>
                <a:lnTo>
                  <a:pt x="222048" y="0"/>
                </a:lnTo>
                <a:cubicBezTo>
                  <a:pt x="99611" y="0"/>
                  <a:pt x="0" y="99634"/>
                  <a:pt x="0" y="222083"/>
                </a:cubicBezTo>
                <a:cubicBezTo>
                  <a:pt x="0" y="277133"/>
                  <a:pt x="25353" y="325210"/>
                  <a:pt x="49859" y="371714"/>
                </a:cubicBezTo>
                <a:cubicBezTo>
                  <a:pt x="54844" y="381160"/>
                  <a:pt x="59989" y="390942"/>
                  <a:pt x="64786" y="400523"/>
                </a:cubicBezTo>
                <a:cubicBezTo>
                  <a:pt x="82400" y="435741"/>
                  <a:pt x="94667" y="471805"/>
                  <a:pt x="101183" y="507103"/>
                </a:cubicBezTo>
                <a:cubicBezTo>
                  <a:pt x="101169" y="507278"/>
                  <a:pt x="101129" y="507439"/>
                  <a:pt x="101129" y="507614"/>
                </a:cubicBezTo>
                <a:cubicBezTo>
                  <a:pt x="101129" y="508635"/>
                  <a:pt x="101371" y="509602"/>
                  <a:pt x="101787" y="510462"/>
                </a:cubicBezTo>
                <a:cubicBezTo>
                  <a:pt x="104998" y="528898"/>
                  <a:pt x="106651" y="547118"/>
                  <a:pt x="106651" y="564868"/>
                </a:cubicBezTo>
                <a:cubicBezTo>
                  <a:pt x="106651" y="582322"/>
                  <a:pt x="104757" y="591996"/>
                  <a:pt x="104743" y="592091"/>
                </a:cubicBezTo>
                <a:cubicBezTo>
                  <a:pt x="104340" y="594066"/>
                  <a:pt x="104891" y="596108"/>
                  <a:pt x="106167" y="597667"/>
                </a:cubicBezTo>
                <a:cubicBezTo>
                  <a:pt x="107444" y="599239"/>
                  <a:pt x="109405" y="600139"/>
                  <a:pt x="111421" y="600139"/>
                </a:cubicBezTo>
                <a:lnTo>
                  <a:pt x="139743" y="600139"/>
                </a:lnTo>
                <a:lnTo>
                  <a:pt x="139743" y="652583"/>
                </a:lnTo>
                <a:cubicBezTo>
                  <a:pt x="139743" y="662405"/>
                  <a:pt x="147737" y="670400"/>
                  <a:pt x="157571" y="670400"/>
                </a:cubicBezTo>
                <a:lnTo>
                  <a:pt x="286539" y="670400"/>
                </a:lnTo>
                <a:cubicBezTo>
                  <a:pt x="296374" y="670400"/>
                  <a:pt x="304368" y="662405"/>
                  <a:pt x="304368" y="652583"/>
                </a:cubicBezTo>
                <a:lnTo>
                  <a:pt x="304368" y="600139"/>
                </a:lnTo>
                <a:lnTo>
                  <a:pt x="336102" y="600139"/>
                </a:lnTo>
                <a:cubicBezTo>
                  <a:pt x="338118" y="600139"/>
                  <a:pt x="340012" y="599225"/>
                  <a:pt x="341288" y="597680"/>
                </a:cubicBezTo>
                <a:cubicBezTo>
                  <a:pt x="342565" y="596122"/>
                  <a:pt x="343075" y="594066"/>
                  <a:pt x="342686" y="592091"/>
                </a:cubicBezTo>
                <a:cubicBezTo>
                  <a:pt x="342672" y="591996"/>
                  <a:pt x="340778" y="582322"/>
                  <a:pt x="340778" y="564868"/>
                </a:cubicBezTo>
                <a:cubicBezTo>
                  <a:pt x="340778" y="512102"/>
                  <a:pt x="355261" y="455264"/>
                  <a:pt x="382643" y="400523"/>
                </a:cubicBezTo>
                <a:cubicBezTo>
                  <a:pt x="387439" y="390942"/>
                  <a:pt x="392585" y="381160"/>
                  <a:pt x="397570" y="371714"/>
                </a:cubicBezTo>
                <a:cubicBezTo>
                  <a:pt x="422076" y="325210"/>
                  <a:pt x="447429" y="277133"/>
                  <a:pt x="447429" y="222083"/>
                </a:cubicBezTo>
                <a:cubicBezTo>
                  <a:pt x="447429" y="99634"/>
                  <a:pt x="347818" y="0"/>
                  <a:pt x="225380" y="0"/>
                </a:cubicBezTo>
                <a:close/>
                <a:moveTo>
                  <a:pt x="290932" y="652583"/>
                </a:moveTo>
                <a:cubicBezTo>
                  <a:pt x="290932" y="655001"/>
                  <a:pt x="288957" y="656963"/>
                  <a:pt x="286539" y="656963"/>
                </a:cubicBezTo>
                <a:lnTo>
                  <a:pt x="157571" y="656963"/>
                </a:lnTo>
                <a:cubicBezTo>
                  <a:pt x="155153" y="656963"/>
                  <a:pt x="153178" y="655001"/>
                  <a:pt x="153178" y="652583"/>
                </a:cubicBezTo>
                <a:lnTo>
                  <a:pt x="153178" y="600139"/>
                </a:lnTo>
                <a:lnTo>
                  <a:pt x="290932" y="600139"/>
                </a:lnTo>
                <a:lnTo>
                  <a:pt x="290932" y="652583"/>
                </a:lnTo>
                <a:close/>
                <a:moveTo>
                  <a:pt x="297704" y="586702"/>
                </a:moveTo>
                <a:cubicBezTo>
                  <a:pt x="297690" y="586702"/>
                  <a:pt x="297663" y="586702"/>
                  <a:pt x="297650" y="586702"/>
                </a:cubicBezTo>
                <a:lnTo>
                  <a:pt x="146460" y="586702"/>
                </a:lnTo>
                <a:cubicBezTo>
                  <a:pt x="146447" y="586702"/>
                  <a:pt x="146420" y="586702"/>
                  <a:pt x="146407" y="586702"/>
                </a:cubicBezTo>
                <a:lnTo>
                  <a:pt x="119038" y="586702"/>
                </a:lnTo>
                <a:cubicBezTo>
                  <a:pt x="119562" y="581650"/>
                  <a:pt x="120086" y="574314"/>
                  <a:pt x="120086" y="564868"/>
                </a:cubicBezTo>
                <a:cubicBezTo>
                  <a:pt x="120086" y="561804"/>
                  <a:pt x="120033" y="558727"/>
                  <a:pt x="119939" y="555650"/>
                </a:cubicBezTo>
                <a:lnTo>
                  <a:pt x="327490" y="555650"/>
                </a:lnTo>
                <a:cubicBezTo>
                  <a:pt x="327396" y="558727"/>
                  <a:pt x="327342" y="561804"/>
                  <a:pt x="327342" y="564868"/>
                </a:cubicBezTo>
                <a:cubicBezTo>
                  <a:pt x="327342" y="574314"/>
                  <a:pt x="327866" y="581650"/>
                  <a:pt x="328390" y="586702"/>
                </a:cubicBezTo>
                <a:lnTo>
                  <a:pt x="297704" y="586702"/>
                </a:lnTo>
                <a:close/>
                <a:moveTo>
                  <a:pt x="328189" y="542213"/>
                </a:moveTo>
                <a:lnTo>
                  <a:pt x="119240" y="542213"/>
                </a:lnTo>
                <a:cubicBezTo>
                  <a:pt x="118582" y="532996"/>
                  <a:pt x="117507" y="523697"/>
                  <a:pt x="116042" y="514332"/>
                </a:cubicBezTo>
                <a:lnTo>
                  <a:pt x="331387" y="514332"/>
                </a:lnTo>
                <a:cubicBezTo>
                  <a:pt x="329922" y="523697"/>
                  <a:pt x="328847" y="532996"/>
                  <a:pt x="328189" y="542213"/>
                </a:cubicBezTo>
                <a:close/>
                <a:moveTo>
                  <a:pt x="385693" y="365453"/>
                </a:moveTo>
                <a:cubicBezTo>
                  <a:pt x="380668" y="374966"/>
                  <a:pt x="375482" y="384802"/>
                  <a:pt x="370632" y="394517"/>
                </a:cubicBezTo>
                <a:cubicBezTo>
                  <a:pt x="353058" y="429627"/>
                  <a:pt x="340644" y="465624"/>
                  <a:pt x="333738" y="500989"/>
                </a:cubicBezTo>
                <a:cubicBezTo>
                  <a:pt x="333415" y="500949"/>
                  <a:pt x="333106" y="500895"/>
                  <a:pt x="332770" y="500895"/>
                </a:cubicBezTo>
                <a:lnTo>
                  <a:pt x="230432" y="500895"/>
                </a:lnTo>
                <a:lnTo>
                  <a:pt x="230432" y="276085"/>
                </a:lnTo>
                <a:lnTo>
                  <a:pt x="291577" y="222069"/>
                </a:lnTo>
                <a:cubicBezTo>
                  <a:pt x="294358" y="219610"/>
                  <a:pt x="294627" y="215364"/>
                  <a:pt x="292168" y="212583"/>
                </a:cubicBezTo>
                <a:cubicBezTo>
                  <a:pt x="289710" y="209801"/>
                  <a:pt x="285464" y="209546"/>
                  <a:pt x="282683" y="211992"/>
                </a:cubicBezTo>
                <a:lnTo>
                  <a:pt x="222048" y="265564"/>
                </a:lnTo>
                <a:lnTo>
                  <a:pt x="161427" y="211992"/>
                </a:lnTo>
                <a:cubicBezTo>
                  <a:pt x="158646" y="209546"/>
                  <a:pt x="154401" y="209801"/>
                  <a:pt x="151942" y="212583"/>
                </a:cubicBezTo>
                <a:cubicBezTo>
                  <a:pt x="149483" y="215364"/>
                  <a:pt x="149752" y="219610"/>
                  <a:pt x="152533" y="222069"/>
                </a:cubicBezTo>
                <a:lnTo>
                  <a:pt x="216997" y="279028"/>
                </a:lnTo>
                <a:lnTo>
                  <a:pt x="216997" y="500895"/>
                </a:lnTo>
                <a:lnTo>
                  <a:pt x="113678" y="500895"/>
                </a:lnTo>
                <a:cubicBezTo>
                  <a:pt x="106772" y="465557"/>
                  <a:pt x="94344" y="429600"/>
                  <a:pt x="76797" y="394517"/>
                </a:cubicBezTo>
                <a:cubicBezTo>
                  <a:pt x="71947" y="384802"/>
                  <a:pt x="66761" y="374966"/>
                  <a:pt x="61736" y="365453"/>
                </a:cubicBezTo>
                <a:cubicBezTo>
                  <a:pt x="37996" y="320386"/>
                  <a:pt x="13435" y="273801"/>
                  <a:pt x="13435" y="222083"/>
                </a:cubicBezTo>
                <a:cubicBezTo>
                  <a:pt x="13435" y="107037"/>
                  <a:pt x="107027" y="13437"/>
                  <a:pt x="222048" y="13437"/>
                </a:cubicBezTo>
                <a:lnTo>
                  <a:pt x="225380" y="13437"/>
                </a:lnTo>
                <a:cubicBezTo>
                  <a:pt x="340402" y="13437"/>
                  <a:pt x="433993" y="107037"/>
                  <a:pt x="433993" y="222083"/>
                </a:cubicBezTo>
                <a:cubicBezTo>
                  <a:pt x="433993" y="273801"/>
                  <a:pt x="409433" y="320386"/>
                  <a:pt x="385693" y="365453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6"/>
          <p:cNvSpPr/>
          <p:nvPr/>
        </p:nvSpPr>
        <p:spPr>
          <a:xfrm>
            <a:off x="4860034" y="1685830"/>
            <a:ext cx="328676" cy="328676"/>
          </a:xfrm>
          <a:custGeom>
            <a:rect b="b" l="l" r="r" t="t"/>
            <a:pathLst>
              <a:path extrusionOk="0" h="657352" w="657352">
                <a:moveTo>
                  <a:pt x="657353" y="328676"/>
                </a:moveTo>
                <a:cubicBezTo>
                  <a:pt x="657353" y="510194"/>
                  <a:pt x="510207" y="657353"/>
                  <a:pt x="328676" y="657353"/>
                </a:cubicBezTo>
                <a:cubicBezTo>
                  <a:pt x="147146" y="657353"/>
                  <a:pt x="0" y="510194"/>
                  <a:pt x="0" y="328676"/>
                </a:cubicBezTo>
                <a:cubicBezTo>
                  <a:pt x="0" y="147159"/>
                  <a:pt x="147146" y="0"/>
                  <a:pt x="328676" y="0"/>
                </a:cubicBezTo>
                <a:cubicBezTo>
                  <a:pt x="510207" y="0"/>
                  <a:pt x="657353" y="147146"/>
                  <a:pt x="657353" y="328676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6"/>
          <p:cNvSpPr/>
          <p:nvPr/>
        </p:nvSpPr>
        <p:spPr>
          <a:xfrm>
            <a:off x="4856675" y="1682471"/>
            <a:ext cx="335394" cy="335394"/>
          </a:xfrm>
          <a:custGeom>
            <a:rect b="b" l="l" r="r" t="t"/>
            <a:pathLst>
              <a:path extrusionOk="0" h="670789" w="670789">
                <a:moveTo>
                  <a:pt x="572554" y="98236"/>
                </a:moveTo>
                <a:cubicBezTo>
                  <a:pt x="509199" y="34882"/>
                  <a:pt x="424978" y="0"/>
                  <a:pt x="335395" y="0"/>
                </a:cubicBezTo>
                <a:cubicBezTo>
                  <a:pt x="245812" y="0"/>
                  <a:pt x="161577" y="34882"/>
                  <a:pt x="98236" y="98236"/>
                </a:cubicBezTo>
                <a:cubicBezTo>
                  <a:pt x="34882" y="161577"/>
                  <a:pt x="0" y="245812"/>
                  <a:pt x="0" y="335395"/>
                </a:cubicBezTo>
                <a:cubicBezTo>
                  <a:pt x="0" y="424978"/>
                  <a:pt x="34882" y="509213"/>
                  <a:pt x="98236" y="572554"/>
                </a:cubicBezTo>
                <a:cubicBezTo>
                  <a:pt x="161577" y="635894"/>
                  <a:pt x="245812" y="670790"/>
                  <a:pt x="335395" y="670790"/>
                </a:cubicBezTo>
                <a:cubicBezTo>
                  <a:pt x="424978" y="670790"/>
                  <a:pt x="509213" y="635908"/>
                  <a:pt x="572554" y="572554"/>
                </a:cubicBezTo>
                <a:cubicBezTo>
                  <a:pt x="635894" y="509199"/>
                  <a:pt x="670790" y="424978"/>
                  <a:pt x="670790" y="335395"/>
                </a:cubicBezTo>
                <a:cubicBezTo>
                  <a:pt x="670790" y="245812"/>
                  <a:pt x="635894" y="161577"/>
                  <a:pt x="572554" y="98236"/>
                </a:cubicBezTo>
                <a:close/>
                <a:moveTo>
                  <a:pt x="563054" y="563054"/>
                </a:moveTo>
                <a:cubicBezTo>
                  <a:pt x="502239" y="623868"/>
                  <a:pt x="421390" y="657353"/>
                  <a:pt x="335395" y="657353"/>
                </a:cubicBezTo>
                <a:cubicBezTo>
                  <a:pt x="249400" y="657353"/>
                  <a:pt x="168551" y="623868"/>
                  <a:pt x="107736" y="563054"/>
                </a:cubicBezTo>
                <a:cubicBezTo>
                  <a:pt x="46921" y="502239"/>
                  <a:pt x="13437" y="421390"/>
                  <a:pt x="13437" y="335395"/>
                </a:cubicBezTo>
                <a:cubicBezTo>
                  <a:pt x="13437" y="249400"/>
                  <a:pt x="46921" y="168551"/>
                  <a:pt x="107736" y="107736"/>
                </a:cubicBezTo>
                <a:cubicBezTo>
                  <a:pt x="168551" y="46921"/>
                  <a:pt x="249400" y="13437"/>
                  <a:pt x="335395" y="13437"/>
                </a:cubicBezTo>
                <a:cubicBezTo>
                  <a:pt x="421390" y="13437"/>
                  <a:pt x="502239" y="46921"/>
                  <a:pt x="563054" y="107736"/>
                </a:cubicBezTo>
                <a:cubicBezTo>
                  <a:pt x="623868" y="168551"/>
                  <a:pt x="657353" y="249400"/>
                  <a:pt x="657353" y="335395"/>
                </a:cubicBezTo>
                <a:cubicBezTo>
                  <a:pt x="657353" y="421390"/>
                  <a:pt x="623855" y="502239"/>
                  <a:pt x="563054" y="563054"/>
                </a:cubicBezTo>
                <a:close/>
                <a:moveTo>
                  <a:pt x="505437" y="502763"/>
                </a:moveTo>
                <a:cubicBezTo>
                  <a:pt x="506767" y="506230"/>
                  <a:pt x="505034" y="510113"/>
                  <a:pt x="501567" y="511443"/>
                </a:cubicBezTo>
                <a:cubicBezTo>
                  <a:pt x="500774" y="511752"/>
                  <a:pt x="499955" y="511887"/>
                  <a:pt x="499162" y="511887"/>
                </a:cubicBezTo>
                <a:cubicBezTo>
                  <a:pt x="496461" y="511887"/>
                  <a:pt x="493908" y="510247"/>
                  <a:pt x="492887" y="507573"/>
                </a:cubicBezTo>
                <a:cubicBezTo>
                  <a:pt x="480794" y="476078"/>
                  <a:pt x="459725" y="449164"/>
                  <a:pt x="431965" y="429748"/>
                </a:cubicBezTo>
                <a:cubicBezTo>
                  <a:pt x="403573" y="409888"/>
                  <a:pt x="370183" y="399394"/>
                  <a:pt x="335395" y="399394"/>
                </a:cubicBezTo>
                <a:cubicBezTo>
                  <a:pt x="300607" y="399394"/>
                  <a:pt x="267217" y="409888"/>
                  <a:pt x="238825" y="429748"/>
                </a:cubicBezTo>
                <a:cubicBezTo>
                  <a:pt x="211065" y="449164"/>
                  <a:pt x="189996" y="476078"/>
                  <a:pt x="177903" y="507573"/>
                </a:cubicBezTo>
                <a:cubicBezTo>
                  <a:pt x="176572" y="511040"/>
                  <a:pt x="172689" y="512760"/>
                  <a:pt x="169222" y="511443"/>
                </a:cubicBezTo>
                <a:cubicBezTo>
                  <a:pt x="165756" y="510113"/>
                  <a:pt x="164036" y="506230"/>
                  <a:pt x="165366" y="502763"/>
                </a:cubicBezTo>
                <a:cubicBezTo>
                  <a:pt x="178427" y="468755"/>
                  <a:pt x="201175" y="439704"/>
                  <a:pt x="231139" y="418743"/>
                </a:cubicBezTo>
                <a:cubicBezTo>
                  <a:pt x="261802" y="397298"/>
                  <a:pt x="297853" y="385957"/>
                  <a:pt x="335408" y="385957"/>
                </a:cubicBezTo>
                <a:cubicBezTo>
                  <a:pt x="372964" y="385957"/>
                  <a:pt x="409028" y="397298"/>
                  <a:pt x="439677" y="418743"/>
                </a:cubicBezTo>
                <a:cubicBezTo>
                  <a:pt x="469628" y="439704"/>
                  <a:pt x="492376" y="468768"/>
                  <a:pt x="505437" y="502763"/>
                </a:cubicBezTo>
                <a:close/>
                <a:moveTo>
                  <a:pt x="204655" y="274903"/>
                </a:moveTo>
                <a:cubicBezTo>
                  <a:pt x="170835" y="274903"/>
                  <a:pt x="142282" y="248513"/>
                  <a:pt x="139648" y="214827"/>
                </a:cubicBezTo>
                <a:cubicBezTo>
                  <a:pt x="139366" y="211132"/>
                  <a:pt x="142121" y="207893"/>
                  <a:pt x="145829" y="207611"/>
                </a:cubicBezTo>
                <a:cubicBezTo>
                  <a:pt x="149538" y="207329"/>
                  <a:pt x="152762" y="210084"/>
                  <a:pt x="153045" y="213792"/>
                </a:cubicBezTo>
                <a:cubicBezTo>
                  <a:pt x="155127" y="240531"/>
                  <a:pt x="177795" y="261479"/>
                  <a:pt x="204655" y="261479"/>
                </a:cubicBezTo>
                <a:cubicBezTo>
                  <a:pt x="231515" y="261479"/>
                  <a:pt x="254183" y="240531"/>
                  <a:pt x="256279" y="213792"/>
                </a:cubicBezTo>
                <a:cubicBezTo>
                  <a:pt x="256561" y="210097"/>
                  <a:pt x="259786" y="207329"/>
                  <a:pt x="263495" y="207611"/>
                </a:cubicBezTo>
                <a:cubicBezTo>
                  <a:pt x="267190" y="207893"/>
                  <a:pt x="269958" y="211132"/>
                  <a:pt x="269676" y="214827"/>
                </a:cubicBezTo>
                <a:cubicBezTo>
                  <a:pt x="267042" y="248513"/>
                  <a:pt x="238489" y="274903"/>
                  <a:pt x="204655" y="274903"/>
                </a:cubicBezTo>
                <a:close/>
                <a:moveTo>
                  <a:pt x="525780" y="214827"/>
                </a:moveTo>
                <a:cubicBezTo>
                  <a:pt x="523147" y="248513"/>
                  <a:pt x="494593" y="274903"/>
                  <a:pt x="460773" y="274903"/>
                </a:cubicBezTo>
                <a:cubicBezTo>
                  <a:pt x="426953" y="274903"/>
                  <a:pt x="398400" y="248513"/>
                  <a:pt x="395766" y="214827"/>
                </a:cubicBezTo>
                <a:cubicBezTo>
                  <a:pt x="395484" y="211132"/>
                  <a:pt x="398239" y="207893"/>
                  <a:pt x="401947" y="207611"/>
                </a:cubicBezTo>
                <a:cubicBezTo>
                  <a:pt x="405615" y="207329"/>
                  <a:pt x="408880" y="210084"/>
                  <a:pt x="409163" y="213792"/>
                </a:cubicBezTo>
                <a:cubicBezTo>
                  <a:pt x="411245" y="240531"/>
                  <a:pt x="433913" y="261479"/>
                  <a:pt x="460773" y="261479"/>
                </a:cubicBezTo>
                <a:cubicBezTo>
                  <a:pt x="487633" y="261479"/>
                  <a:pt x="510301" y="240531"/>
                  <a:pt x="512384" y="213792"/>
                </a:cubicBezTo>
                <a:cubicBezTo>
                  <a:pt x="512679" y="210097"/>
                  <a:pt x="515904" y="207329"/>
                  <a:pt x="519599" y="207611"/>
                </a:cubicBezTo>
                <a:cubicBezTo>
                  <a:pt x="523308" y="207893"/>
                  <a:pt x="526076" y="211132"/>
                  <a:pt x="525780" y="21482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6"/>
          <p:cNvSpPr/>
          <p:nvPr/>
        </p:nvSpPr>
        <p:spPr>
          <a:xfrm>
            <a:off x="4337050" y="1685830"/>
            <a:ext cx="328676" cy="328676"/>
          </a:xfrm>
          <a:custGeom>
            <a:rect b="b" l="l" r="r" t="t"/>
            <a:pathLst>
              <a:path extrusionOk="0" h="657352" w="657352">
                <a:moveTo>
                  <a:pt x="657353" y="328676"/>
                </a:moveTo>
                <a:cubicBezTo>
                  <a:pt x="657353" y="510194"/>
                  <a:pt x="510207" y="657353"/>
                  <a:pt x="328676" y="657353"/>
                </a:cubicBezTo>
                <a:cubicBezTo>
                  <a:pt x="147146" y="657353"/>
                  <a:pt x="0" y="510194"/>
                  <a:pt x="0" y="328676"/>
                </a:cubicBezTo>
                <a:cubicBezTo>
                  <a:pt x="0" y="147159"/>
                  <a:pt x="147146" y="0"/>
                  <a:pt x="328676" y="0"/>
                </a:cubicBezTo>
                <a:cubicBezTo>
                  <a:pt x="510207" y="0"/>
                  <a:pt x="657353" y="147146"/>
                  <a:pt x="657353" y="328676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6"/>
          <p:cNvSpPr/>
          <p:nvPr/>
        </p:nvSpPr>
        <p:spPr>
          <a:xfrm>
            <a:off x="4333691" y="1682471"/>
            <a:ext cx="335394" cy="335394"/>
          </a:xfrm>
          <a:custGeom>
            <a:rect b="b" l="l" r="r" t="t"/>
            <a:pathLst>
              <a:path extrusionOk="0" h="670789" w="670789">
                <a:moveTo>
                  <a:pt x="572554" y="98236"/>
                </a:moveTo>
                <a:cubicBezTo>
                  <a:pt x="509199" y="34882"/>
                  <a:pt x="424978" y="0"/>
                  <a:pt x="335395" y="0"/>
                </a:cubicBezTo>
                <a:cubicBezTo>
                  <a:pt x="245812" y="0"/>
                  <a:pt x="161577" y="34882"/>
                  <a:pt x="98236" y="98236"/>
                </a:cubicBezTo>
                <a:cubicBezTo>
                  <a:pt x="34882" y="161577"/>
                  <a:pt x="0" y="245812"/>
                  <a:pt x="0" y="335395"/>
                </a:cubicBezTo>
                <a:cubicBezTo>
                  <a:pt x="0" y="424978"/>
                  <a:pt x="34882" y="509213"/>
                  <a:pt x="98236" y="572554"/>
                </a:cubicBezTo>
                <a:cubicBezTo>
                  <a:pt x="161577" y="635894"/>
                  <a:pt x="245812" y="670790"/>
                  <a:pt x="335395" y="670790"/>
                </a:cubicBezTo>
                <a:cubicBezTo>
                  <a:pt x="424978" y="670790"/>
                  <a:pt x="509213" y="635908"/>
                  <a:pt x="572554" y="572554"/>
                </a:cubicBezTo>
                <a:cubicBezTo>
                  <a:pt x="635894" y="509199"/>
                  <a:pt x="670790" y="424978"/>
                  <a:pt x="670790" y="335395"/>
                </a:cubicBezTo>
                <a:cubicBezTo>
                  <a:pt x="670790" y="245812"/>
                  <a:pt x="635894" y="161577"/>
                  <a:pt x="572554" y="98236"/>
                </a:cubicBezTo>
                <a:close/>
                <a:moveTo>
                  <a:pt x="563054" y="563054"/>
                </a:moveTo>
                <a:cubicBezTo>
                  <a:pt x="502239" y="623868"/>
                  <a:pt x="421390" y="657353"/>
                  <a:pt x="335395" y="657353"/>
                </a:cubicBezTo>
                <a:cubicBezTo>
                  <a:pt x="249400" y="657353"/>
                  <a:pt x="168551" y="623868"/>
                  <a:pt x="107736" y="563054"/>
                </a:cubicBezTo>
                <a:cubicBezTo>
                  <a:pt x="46921" y="502239"/>
                  <a:pt x="13437" y="421390"/>
                  <a:pt x="13437" y="335395"/>
                </a:cubicBezTo>
                <a:cubicBezTo>
                  <a:pt x="13437" y="249400"/>
                  <a:pt x="46921" y="168551"/>
                  <a:pt x="107736" y="107736"/>
                </a:cubicBezTo>
                <a:cubicBezTo>
                  <a:pt x="168551" y="46921"/>
                  <a:pt x="249400" y="13437"/>
                  <a:pt x="335395" y="13437"/>
                </a:cubicBezTo>
                <a:cubicBezTo>
                  <a:pt x="421390" y="13437"/>
                  <a:pt x="502239" y="46921"/>
                  <a:pt x="563054" y="107736"/>
                </a:cubicBezTo>
                <a:cubicBezTo>
                  <a:pt x="623868" y="168551"/>
                  <a:pt x="657353" y="249400"/>
                  <a:pt x="657353" y="335395"/>
                </a:cubicBezTo>
                <a:cubicBezTo>
                  <a:pt x="657353" y="421390"/>
                  <a:pt x="623855" y="502239"/>
                  <a:pt x="563054" y="563054"/>
                </a:cubicBezTo>
                <a:close/>
                <a:moveTo>
                  <a:pt x="505437" y="414618"/>
                </a:moveTo>
                <a:cubicBezTo>
                  <a:pt x="492376" y="448626"/>
                  <a:pt x="469628" y="477677"/>
                  <a:pt x="439664" y="498638"/>
                </a:cubicBezTo>
                <a:cubicBezTo>
                  <a:pt x="409001" y="520083"/>
                  <a:pt x="372951" y="531424"/>
                  <a:pt x="335395" y="531424"/>
                </a:cubicBezTo>
                <a:cubicBezTo>
                  <a:pt x="297839" y="531424"/>
                  <a:pt x="261788" y="520083"/>
                  <a:pt x="231126" y="498638"/>
                </a:cubicBezTo>
                <a:cubicBezTo>
                  <a:pt x="201162" y="477677"/>
                  <a:pt x="178413" y="448626"/>
                  <a:pt x="165353" y="414618"/>
                </a:cubicBezTo>
                <a:cubicBezTo>
                  <a:pt x="164022" y="411151"/>
                  <a:pt x="165756" y="407268"/>
                  <a:pt x="169209" y="405938"/>
                </a:cubicBezTo>
                <a:cubicBezTo>
                  <a:pt x="172676" y="404608"/>
                  <a:pt x="176559" y="406341"/>
                  <a:pt x="177889" y="409808"/>
                </a:cubicBezTo>
                <a:cubicBezTo>
                  <a:pt x="189982" y="441303"/>
                  <a:pt x="211051" y="468217"/>
                  <a:pt x="238811" y="487633"/>
                </a:cubicBezTo>
                <a:cubicBezTo>
                  <a:pt x="267203" y="507493"/>
                  <a:pt x="300594" y="517987"/>
                  <a:pt x="335381" y="517987"/>
                </a:cubicBezTo>
                <a:cubicBezTo>
                  <a:pt x="370169" y="517987"/>
                  <a:pt x="403559" y="507493"/>
                  <a:pt x="431951" y="487633"/>
                </a:cubicBezTo>
                <a:cubicBezTo>
                  <a:pt x="459712" y="468217"/>
                  <a:pt x="480780" y="441303"/>
                  <a:pt x="492874" y="409808"/>
                </a:cubicBezTo>
                <a:cubicBezTo>
                  <a:pt x="494204" y="406341"/>
                  <a:pt x="498087" y="404621"/>
                  <a:pt x="501554" y="405938"/>
                </a:cubicBezTo>
                <a:cubicBezTo>
                  <a:pt x="505034" y="407268"/>
                  <a:pt x="506767" y="411151"/>
                  <a:pt x="505437" y="414618"/>
                </a:cubicBezTo>
                <a:close/>
                <a:moveTo>
                  <a:pt x="153058" y="268708"/>
                </a:moveTo>
                <a:cubicBezTo>
                  <a:pt x="152776" y="272403"/>
                  <a:pt x="149538" y="275171"/>
                  <a:pt x="145843" y="274889"/>
                </a:cubicBezTo>
                <a:cubicBezTo>
                  <a:pt x="142147" y="274607"/>
                  <a:pt x="139379" y="271369"/>
                  <a:pt x="139662" y="267674"/>
                </a:cubicBezTo>
                <a:cubicBezTo>
                  <a:pt x="142295" y="233988"/>
                  <a:pt x="170835" y="207598"/>
                  <a:pt x="204669" y="207598"/>
                </a:cubicBezTo>
                <a:cubicBezTo>
                  <a:pt x="238502" y="207598"/>
                  <a:pt x="267055" y="233988"/>
                  <a:pt x="269676" y="267674"/>
                </a:cubicBezTo>
                <a:cubicBezTo>
                  <a:pt x="269958" y="271369"/>
                  <a:pt x="267203" y="274607"/>
                  <a:pt x="263495" y="274889"/>
                </a:cubicBezTo>
                <a:cubicBezTo>
                  <a:pt x="263320" y="274903"/>
                  <a:pt x="263145" y="274916"/>
                  <a:pt x="262971" y="274916"/>
                </a:cubicBezTo>
                <a:cubicBezTo>
                  <a:pt x="259504" y="274916"/>
                  <a:pt x="256561" y="272242"/>
                  <a:pt x="256279" y="268722"/>
                </a:cubicBezTo>
                <a:cubicBezTo>
                  <a:pt x="254197" y="241982"/>
                  <a:pt x="231515" y="221035"/>
                  <a:pt x="204655" y="221035"/>
                </a:cubicBezTo>
                <a:cubicBezTo>
                  <a:pt x="177809" y="221021"/>
                  <a:pt x="155141" y="241969"/>
                  <a:pt x="153058" y="268708"/>
                </a:cubicBezTo>
                <a:close/>
                <a:moveTo>
                  <a:pt x="525780" y="267660"/>
                </a:moveTo>
                <a:cubicBezTo>
                  <a:pt x="526062" y="271355"/>
                  <a:pt x="523308" y="274594"/>
                  <a:pt x="519599" y="274876"/>
                </a:cubicBezTo>
                <a:cubicBezTo>
                  <a:pt x="519425" y="274889"/>
                  <a:pt x="519250" y="274903"/>
                  <a:pt x="519075" y="274903"/>
                </a:cubicBezTo>
                <a:cubicBezTo>
                  <a:pt x="515609" y="274903"/>
                  <a:pt x="512666" y="272229"/>
                  <a:pt x="512384" y="268708"/>
                </a:cubicBezTo>
                <a:cubicBezTo>
                  <a:pt x="510301" y="241969"/>
                  <a:pt x="487633" y="221021"/>
                  <a:pt x="460773" y="221021"/>
                </a:cubicBezTo>
                <a:cubicBezTo>
                  <a:pt x="433927" y="221021"/>
                  <a:pt x="411259" y="241969"/>
                  <a:pt x="409163" y="268708"/>
                </a:cubicBezTo>
                <a:cubicBezTo>
                  <a:pt x="408867" y="272403"/>
                  <a:pt x="405642" y="275171"/>
                  <a:pt x="401947" y="274889"/>
                </a:cubicBezTo>
                <a:cubicBezTo>
                  <a:pt x="398252" y="274607"/>
                  <a:pt x="395484" y="271369"/>
                  <a:pt x="395766" y="267674"/>
                </a:cubicBezTo>
                <a:cubicBezTo>
                  <a:pt x="398400" y="233988"/>
                  <a:pt x="426939" y="207598"/>
                  <a:pt x="460773" y="207598"/>
                </a:cubicBezTo>
                <a:cubicBezTo>
                  <a:pt x="494607" y="207584"/>
                  <a:pt x="523160" y="233974"/>
                  <a:pt x="525780" y="26766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6"/>
          <p:cNvSpPr/>
          <p:nvPr/>
        </p:nvSpPr>
        <p:spPr>
          <a:xfrm>
            <a:off x="8221742" y="972505"/>
            <a:ext cx="271773" cy="375065"/>
          </a:xfrm>
          <a:custGeom>
            <a:rect b="b" l="l" r="r" t="t"/>
            <a:pathLst>
              <a:path extrusionOk="0" h="750130" w="543546">
                <a:moveTo>
                  <a:pt x="540673" y="658111"/>
                </a:moveTo>
                <a:cubicBezTo>
                  <a:pt x="537628" y="662539"/>
                  <a:pt x="532588" y="665195"/>
                  <a:pt x="527202" y="665195"/>
                </a:cubicBezTo>
                <a:lnTo>
                  <a:pt x="363852" y="665195"/>
                </a:lnTo>
                <a:cubicBezTo>
                  <a:pt x="360027" y="712669"/>
                  <a:pt x="320213" y="750131"/>
                  <a:pt x="271789" y="750131"/>
                </a:cubicBezTo>
                <a:cubicBezTo>
                  <a:pt x="223349" y="750131"/>
                  <a:pt x="183520" y="712669"/>
                  <a:pt x="179695" y="665195"/>
                </a:cubicBezTo>
                <a:lnTo>
                  <a:pt x="16345" y="665195"/>
                </a:lnTo>
                <a:cubicBezTo>
                  <a:pt x="10959" y="665195"/>
                  <a:pt x="5919" y="662539"/>
                  <a:pt x="2874" y="658111"/>
                </a:cubicBezTo>
                <a:cubicBezTo>
                  <a:pt x="-172" y="653668"/>
                  <a:pt x="-847" y="648025"/>
                  <a:pt x="1089" y="642997"/>
                </a:cubicBezTo>
                <a:cubicBezTo>
                  <a:pt x="7239" y="626968"/>
                  <a:pt x="17215" y="598045"/>
                  <a:pt x="26081" y="559127"/>
                </a:cubicBezTo>
                <a:cubicBezTo>
                  <a:pt x="26141" y="558767"/>
                  <a:pt x="26216" y="558422"/>
                  <a:pt x="26321" y="558077"/>
                </a:cubicBezTo>
                <a:cubicBezTo>
                  <a:pt x="36252" y="514161"/>
                  <a:pt x="44728" y="457652"/>
                  <a:pt x="44743" y="392678"/>
                </a:cubicBezTo>
                <a:cubicBezTo>
                  <a:pt x="44743" y="392663"/>
                  <a:pt x="44728" y="392648"/>
                  <a:pt x="44728" y="392633"/>
                </a:cubicBezTo>
                <a:lnTo>
                  <a:pt x="44728" y="313972"/>
                </a:lnTo>
                <a:cubicBezTo>
                  <a:pt x="44728" y="200069"/>
                  <a:pt x="128960" y="105498"/>
                  <a:pt x="238380" y="89288"/>
                </a:cubicBezTo>
                <a:cubicBezTo>
                  <a:pt x="227669" y="79953"/>
                  <a:pt x="220889" y="66219"/>
                  <a:pt x="220889" y="50925"/>
                </a:cubicBezTo>
                <a:cubicBezTo>
                  <a:pt x="220889" y="22844"/>
                  <a:pt x="243706" y="0"/>
                  <a:pt x="271774" y="0"/>
                </a:cubicBezTo>
                <a:cubicBezTo>
                  <a:pt x="299841" y="0"/>
                  <a:pt x="322658" y="22844"/>
                  <a:pt x="322658" y="50925"/>
                </a:cubicBezTo>
                <a:cubicBezTo>
                  <a:pt x="322658" y="66204"/>
                  <a:pt x="315893" y="79923"/>
                  <a:pt x="305197" y="89258"/>
                </a:cubicBezTo>
                <a:cubicBezTo>
                  <a:pt x="353156" y="96297"/>
                  <a:pt x="397410" y="118450"/>
                  <a:pt x="432318" y="153361"/>
                </a:cubicBezTo>
                <a:cubicBezTo>
                  <a:pt x="475207" y="196242"/>
                  <a:pt x="498819" y="253291"/>
                  <a:pt x="498819" y="313972"/>
                </a:cubicBezTo>
                <a:lnTo>
                  <a:pt x="498819" y="392633"/>
                </a:lnTo>
                <a:cubicBezTo>
                  <a:pt x="498819" y="392648"/>
                  <a:pt x="498804" y="392663"/>
                  <a:pt x="498804" y="392678"/>
                </a:cubicBezTo>
                <a:cubicBezTo>
                  <a:pt x="498819" y="516007"/>
                  <a:pt x="529332" y="608822"/>
                  <a:pt x="542458" y="642997"/>
                </a:cubicBezTo>
                <a:cubicBezTo>
                  <a:pt x="544394" y="648025"/>
                  <a:pt x="543719" y="653668"/>
                  <a:pt x="540673" y="65811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6"/>
          <p:cNvSpPr/>
          <p:nvPr/>
        </p:nvSpPr>
        <p:spPr>
          <a:xfrm>
            <a:off x="8229241" y="980009"/>
            <a:ext cx="256779" cy="360056"/>
          </a:xfrm>
          <a:custGeom>
            <a:rect b="b" l="l" r="r" t="t"/>
            <a:pathLst>
              <a:path extrusionOk="0" h="720112" w="513558">
                <a:moveTo>
                  <a:pt x="256777" y="650186"/>
                </a:moveTo>
                <a:lnTo>
                  <a:pt x="333825" y="650186"/>
                </a:lnTo>
                <a:cubicBezTo>
                  <a:pt x="330044" y="689375"/>
                  <a:pt x="296936" y="720113"/>
                  <a:pt x="256792" y="720113"/>
                </a:cubicBezTo>
                <a:cubicBezTo>
                  <a:pt x="216634" y="720113"/>
                  <a:pt x="183511" y="689375"/>
                  <a:pt x="179730" y="650186"/>
                </a:cubicBezTo>
                <a:lnTo>
                  <a:pt x="256777" y="650186"/>
                </a:lnTo>
                <a:close/>
                <a:moveTo>
                  <a:pt x="513466" y="633376"/>
                </a:moveTo>
                <a:cubicBezTo>
                  <a:pt x="507436" y="617677"/>
                  <a:pt x="497835" y="589911"/>
                  <a:pt x="489074" y="552704"/>
                </a:cubicBezTo>
                <a:lnTo>
                  <a:pt x="24481" y="552704"/>
                </a:lnTo>
                <a:cubicBezTo>
                  <a:pt x="15720" y="589911"/>
                  <a:pt x="6119" y="617677"/>
                  <a:pt x="104" y="633376"/>
                </a:cubicBezTo>
                <a:cubicBezTo>
                  <a:pt x="-76" y="633812"/>
                  <a:pt x="-16" y="634217"/>
                  <a:pt x="239" y="634592"/>
                </a:cubicBezTo>
                <a:cubicBezTo>
                  <a:pt x="509" y="634982"/>
                  <a:pt x="869" y="635178"/>
                  <a:pt x="1349" y="635178"/>
                </a:cubicBezTo>
                <a:lnTo>
                  <a:pt x="171870" y="635178"/>
                </a:lnTo>
                <a:lnTo>
                  <a:pt x="256777" y="635178"/>
                </a:lnTo>
                <a:lnTo>
                  <a:pt x="341685" y="635178"/>
                </a:lnTo>
                <a:lnTo>
                  <a:pt x="512206" y="635178"/>
                </a:lnTo>
                <a:cubicBezTo>
                  <a:pt x="512686" y="635178"/>
                  <a:pt x="513046" y="634982"/>
                  <a:pt x="513316" y="634592"/>
                </a:cubicBezTo>
                <a:cubicBezTo>
                  <a:pt x="513571" y="634217"/>
                  <a:pt x="513631" y="633812"/>
                  <a:pt x="513466" y="633376"/>
                </a:cubicBezTo>
                <a:close/>
                <a:moveTo>
                  <a:pt x="256777" y="71818"/>
                </a:moveTo>
                <a:cubicBezTo>
                  <a:pt x="276564" y="71818"/>
                  <a:pt x="292661" y="55713"/>
                  <a:pt x="292661" y="35916"/>
                </a:cubicBezTo>
                <a:cubicBezTo>
                  <a:pt x="292661" y="16120"/>
                  <a:pt x="276564" y="0"/>
                  <a:pt x="256777" y="0"/>
                </a:cubicBezTo>
                <a:cubicBezTo>
                  <a:pt x="236991" y="0"/>
                  <a:pt x="220894" y="16120"/>
                  <a:pt x="220894" y="35916"/>
                </a:cubicBezTo>
                <a:cubicBezTo>
                  <a:pt x="220894" y="55713"/>
                  <a:pt x="236991" y="71818"/>
                  <a:pt x="256777" y="71818"/>
                </a:cubicBezTo>
                <a:close/>
                <a:moveTo>
                  <a:pt x="485698" y="537695"/>
                </a:moveTo>
                <a:cubicBezTo>
                  <a:pt x="476398" y="494169"/>
                  <a:pt x="468807" y="439656"/>
                  <a:pt x="468807" y="377624"/>
                </a:cubicBezTo>
                <a:cubicBezTo>
                  <a:pt x="468807" y="377609"/>
                  <a:pt x="468822" y="377594"/>
                  <a:pt x="468822" y="377579"/>
                </a:cubicBezTo>
                <a:lnTo>
                  <a:pt x="468822" y="298963"/>
                </a:lnTo>
                <a:cubicBezTo>
                  <a:pt x="468822" y="242289"/>
                  <a:pt x="446770" y="189022"/>
                  <a:pt x="406716" y="148964"/>
                </a:cubicBezTo>
                <a:cubicBezTo>
                  <a:pt x="366648" y="108905"/>
                  <a:pt x="313408" y="86827"/>
                  <a:pt x="256777" y="86827"/>
                </a:cubicBezTo>
                <a:cubicBezTo>
                  <a:pt x="139857" y="86827"/>
                  <a:pt x="44733" y="181998"/>
                  <a:pt x="44733" y="298963"/>
                </a:cubicBezTo>
                <a:lnTo>
                  <a:pt x="44733" y="377579"/>
                </a:lnTo>
                <a:cubicBezTo>
                  <a:pt x="44733" y="377594"/>
                  <a:pt x="44748" y="377609"/>
                  <a:pt x="44748" y="377624"/>
                </a:cubicBezTo>
                <a:cubicBezTo>
                  <a:pt x="44748" y="439656"/>
                  <a:pt x="37157" y="494169"/>
                  <a:pt x="27856" y="537695"/>
                </a:cubicBezTo>
                <a:lnTo>
                  <a:pt x="485698" y="537695"/>
                </a:ln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6"/>
          <p:cNvSpPr/>
          <p:nvPr/>
        </p:nvSpPr>
        <p:spPr>
          <a:xfrm>
            <a:off x="8221742" y="972505"/>
            <a:ext cx="271773" cy="375065"/>
          </a:xfrm>
          <a:custGeom>
            <a:rect b="b" l="l" r="r" t="t"/>
            <a:pathLst>
              <a:path extrusionOk="0" h="750130" w="543546">
                <a:moveTo>
                  <a:pt x="542458" y="642997"/>
                </a:moveTo>
                <a:cubicBezTo>
                  <a:pt x="529332" y="608822"/>
                  <a:pt x="498819" y="516007"/>
                  <a:pt x="498804" y="392678"/>
                </a:cubicBezTo>
                <a:cubicBezTo>
                  <a:pt x="498804" y="392663"/>
                  <a:pt x="498819" y="392648"/>
                  <a:pt x="498819" y="392633"/>
                </a:cubicBezTo>
                <a:lnTo>
                  <a:pt x="498819" y="313972"/>
                </a:lnTo>
                <a:cubicBezTo>
                  <a:pt x="498819" y="253291"/>
                  <a:pt x="475207" y="196242"/>
                  <a:pt x="432318" y="153361"/>
                </a:cubicBezTo>
                <a:cubicBezTo>
                  <a:pt x="397410" y="118450"/>
                  <a:pt x="353156" y="96297"/>
                  <a:pt x="305197" y="89258"/>
                </a:cubicBezTo>
                <a:cubicBezTo>
                  <a:pt x="315893" y="79923"/>
                  <a:pt x="322658" y="66204"/>
                  <a:pt x="322658" y="50925"/>
                </a:cubicBezTo>
                <a:cubicBezTo>
                  <a:pt x="322658" y="22844"/>
                  <a:pt x="299841" y="0"/>
                  <a:pt x="271774" y="0"/>
                </a:cubicBezTo>
                <a:cubicBezTo>
                  <a:pt x="243706" y="0"/>
                  <a:pt x="220889" y="22844"/>
                  <a:pt x="220889" y="50925"/>
                </a:cubicBezTo>
                <a:cubicBezTo>
                  <a:pt x="220889" y="66219"/>
                  <a:pt x="227669" y="79953"/>
                  <a:pt x="238380" y="89288"/>
                </a:cubicBezTo>
                <a:cubicBezTo>
                  <a:pt x="128960" y="105498"/>
                  <a:pt x="44728" y="200069"/>
                  <a:pt x="44728" y="313972"/>
                </a:cubicBezTo>
                <a:lnTo>
                  <a:pt x="44728" y="392633"/>
                </a:lnTo>
                <a:cubicBezTo>
                  <a:pt x="44728" y="392648"/>
                  <a:pt x="44743" y="392663"/>
                  <a:pt x="44743" y="392678"/>
                </a:cubicBezTo>
                <a:cubicBezTo>
                  <a:pt x="44728" y="457652"/>
                  <a:pt x="36252" y="514161"/>
                  <a:pt x="26321" y="558077"/>
                </a:cubicBezTo>
                <a:cubicBezTo>
                  <a:pt x="26216" y="558422"/>
                  <a:pt x="26141" y="558767"/>
                  <a:pt x="26081" y="559127"/>
                </a:cubicBezTo>
                <a:cubicBezTo>
                  <a:pt x="17215" y="598045"/>
                  <a:pt x="7239" y="626968"/>
                  <a:pt x="1089" y="642997"/>
                </a:cubicBezTo>
                <a:cubicBezTo>
                  <a:pt x="-847" y="648025"/>
                  <a:pt x="-172" y="653668"/>
                  <a:pt x="2874" y="658111"/>
                </a:cubicBezTo>
                <a:cubicBezTo>
                  <a:pt x="5919" y="662539"/>
                  <a:pt x="10959" y="665195"/>
                  <a:pt x="16345" y="665195"/>
                </a:cubicBezTo>
                <a:lnTo>
                  <a:pt x="179695" y="665195"/>
                </a:lnTo>
                <a:cubicBezTo>
                  <a:pt x="183520" y="712669"/>
                  <a:pt x="223349" y="750131"/>
                  <a:pt x="271789" y="750131"/>
                </a:cubicBezTo>
                <a:cubicBezTo>
                  <a:pt x="320213" y="750131"/>
                  <a:pt x="360027" y="712669"/>
                  <a:pt x="363852" y="665195"/>
                </a:cubicBezTo>
                <a:lnTo>
                  <a:pt x="527202" y="665195"/>
                </a:lnTo>
                <a:cubicBezTo>
                  <a:pt x="532588" y="665195"/>
                  <a:pt x="537628" y="662539"/>
                  <a:pt x="540673" y="658111"/>
                </a:cubicBezTo>
                <a:cubicBezTo>
                  <a:pt x="543719" y="653668"/>
                  <a:pt x="544394" y="648025"/>
                  <a:pt x="542458" y="642997"/>
                </a:cubicBezTo>
                <a:close/>
                <a:moveTo>
                  <a:pt x="235890" y="50925"/>
                </a:moveTo>
                <a:cubicBezTo>
                  <a:pt x="235890" y="31129"/>
                  <a:pt x="251987" y="15009"/>
                  <a:pt x="271774" y="15009"/>
                </a:cubicBezTo>
                <a:cubicBezTo>
                  <a:pt x="291560" y="15009"/>
                  <a:pt x="307657" y="31129"/>
                  <a:pt x="307657" y="50925"/>
                </a:cubicBezTo>
                <a:cubicBezTo>
                  <a:pt x="307657" y="70722"/>
                  <a:pt x="291560" y="86827"/>
                  <a:pt x="271774" y="86827"/>
                </a:cubicBezTo>
                <a:cubicBezTo>
                  <a:pt x="251987" y="86827"/>
                  <a:pt x="235890" y="70722"/>
                  <a:pt x="235890" y="50925"/>
                </a:cubicBezTo>
                <a:close/>
                <a:moveTo>
                  <a:pt x="59744" y="392633"/>
                </a:moveTo>
                <a:cubicBezTo>
                  <a:pt x="59744" y="392618"/>
                  <a:pt x="59729" y="392603"/>
                  <a:pt x="59729" y="392588"/>
                </a:cubicBezTo>
                <a:lnTo>
                  <a:pt x="59729" y="313972"/>
                </a:lnTo>
                <a:cubicBezTo>
                  <a:pt x="59729" y="197007"/>
                  <a:pt x="154853" y="101836"/>
                  <a:pt x="271774" y="101836"/>
                </a:cubicBezTo>
                <a:cubicBezTo>
                  <a:pt x="328404" y="101836"/>
                  <a:pt x="381644" y="123914"/>
                  <a:pt x="421712" y="163972"/>
                </a:cubicBezTo>
                <a:cubicBezTo>
                  <a:pt x="461766" y="204031"/>
                  <a:pt x="483818" y="257298"/>
                  <a:pt x="483818" y="313972"/>
                </a:cubicBezTo>
                <a:lnTo>
                  <a:pt x="483818" y="392588"/>
                </a:lnTo>
                <a:cubicBezTo>
                  <a:pt x="483818" y="392603"/>
                  <a:pt x="483803" y="392618"/>
                  <a:pt x="483803" y="392633"/>
                </a:cubicBezTo>
                <a:cubicBezTo>
                  <a:pt x="483803" y="454665"/>
                  <a:pt x="491394" y="509178"/>
                  <a:pt x="500695" y="552704"/>
                </a:cubicBezTo>
                <a:lnTo>
                  <a:pt x="42852" y="552704"/>
                </a:lnTo>
                <a:cubicBezTo>
                  <a:pt x="52153" y="509178"/>
                  <a:pt x="59744" y="454665"/>
                  <a:pt x="59744" y="392633"/>
                </a:cubicBezTo>
                <a:close/>
                <a:moveTo>
                  <a:pt x="271789" y="735122"/>
                </a:moveTo>
                <a:cubicBezTo>
                  <a:pt x="231630" y="735122"/>
                  <a:pt x="198507" y="704384"/>
                  <a:pt x="194726" y="665195"/>
                </a:cubicBezTo>
                <a:lnTo>
                  <a:pt x="271774" y="665195"/>
                </a:lnTo>
                <a:lnTo>
                  <a:pt x="348821" y="665195"/>
                </a:lnTo>
                <a:cubicBezTo>
                  <a:pt x="345040" y="704384"/>
                  <a:pt x="311932" y="735122"/>
                  <a:pt x="271789" y="735122"/>
                </a:cubicBezTo>
                <a:close/>
                <a:moveTo>
                  <a:pt x="528312" y="649601"/>
                </a:moveTo>
                <a:cubicBezTo>
                  <a:pt x="528042" y="649991"/>
                  <a:pt x="527682" y="650186"/>
                  <a:pt x="527202" y="650186"/>
                </a:cubicBezTo>
                <a:lnTo>
                  <a:pt x="356681" y="650186"/>
                </a:lnTo>
                <a:lnTo>
                  <a:pt x="271774" y="650186"/>
                </a:lnTo>
                <a:lnTo>
                  <a:pt x="186866" y="650186"/>
                </a:lnTo>
                <a:lnTo>
                  <a:pt x="16345" y="650186"/>
                </a:lnTo>
                <a:cubicBezTo>
                  <a:pt x="15865" y="650186"/>
                  <a:pt x="15505" y="649991"/>
                  <a:pt x="15235" y="649601"/>
                </a:cubicBezTo>
                <a:cubicBezTo>
                  <a:pt x="14980" y="649226"/>
                  <a:pt x="14920" y="648821"/>
                  <a:pt x="15100" y="648385"/>
                </a:cubicBezTo>
                <a:cubicBezTo>
                  <a:pt x="21115" y="632686"/>
                  <a:pt x="30716" y="604920"/>
                  <a:pt x="39477" y="567712"/>
                </a:cubicBezTo>
                <a:lnTo>
                  <a:pt x="504070" y="567712"/>
                </a:lnTo>
                <a:cubicBezTo>
                  <a:pt x="512831" y="604920"/>
                  <a:pt x="522432" y="632686"/>
                  <a:pt x="528462" y="648385"/>
                </a:cubicBezTo>
                <a:cubicBezTo>
                  <a:pt x="528627" y="648821"/>
                  <a:pt x="528567" y="649226"/>
                  <a:pt x="528312" y="64960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6"/>
          <p:cNvSpPr/>
          <p:nvPr/>
        </p:nvSpPr>
        <p:spPr>
          <a:xfrm>
            <a:off x="7533387" y="1662483"/>
            <a:ext cx="372959" cy="374885"/>
          </a:xfrm>
          <a:custGeom>
            <a:rect b="b" l="l" r="r" t="t"/>
            <a:pathLst>
              <a:path extrusionOk="0" h="749769" w="745917">
                <a:moveTo>
                  <a:pt x="745918" y="185780"/>
                </a:moveTo>
                <a:lnTo>
                  <a:pt x="745918" y="278550"/>
                </a:lnTo>
                <a:cubicBezTo>
                  <a:pt x="745918" y="296666"/>
                  <a:pt x="731171" y="311404"/>
                  <a:pt x="713045" y="311404"/>
                </a:cubicBezTo>
                <a:lnTo>
                  <a:pt x="702188" y="311404"/>
                </a:lnTo>
                <a:lnTo>
                  <a:pt x="702188" y="712533"/>
                </a:lnTo>
                <a:cubicBezTo>
                  <a:pt x="702188" y="733065"/>
                  <a:pt x="685473" y="749770"/>
                  <a:pt x="664930" y="749770"/>
                </a:cubicBezTo>
                <a:lnTo>
                  <a:pt x="434597" y="749770"/>
                </a:lnTo>
                <a:lnTo>
                  <a:pt x="311336" y="749770"/>
                </a:lnTo>
                <a:lnTo>
                  <a:pt x="81003" y="749770"/>
                </a:lnTo>
                <a:cubicBezTo>
                  <a:pt x="60444" y="749770"/>
                  <a:pt x="43730" y="733065"/>
                  <a:pt x="43730" y="712533"/>
                </a:cubicBezTo>
                <a:lnTo>
                  <a:pt x="43730" y="311404"/>
                </a:lnTo>
                <a:lnTo>
                  <a:pt x="32873" y="311404"/>
                </a:lnTo>
                <a:cubicBezTo>
                  <a:pt x="14747" y="311404"/>
                  <a:pt x="0" y="296666"/>
                  <a:pt x="0" y="278550"/>
                </a:cubicBezTo>
                <a:lnTo>
                  <a:pt x="0" y="185780"/>
                </a:lnTo>
                <a:cubicBezTo>
                  <a:pt x="0" y="167664"/>
                  <a:pt x="14747" y="152925"/>
                  <a:pt x="32873" y="152925"/>
                </a:cubicBezTo>
                <a:lnTo>
                  <a:pt x="191003" y="152925"/>
                </a:lnTo>
                <a:cubicBezTo>
                  <a:pt x="184846" y="147612"/>
                  <a:pt x="179440" y="141653"/>
                  <a:pt x="174785" y="135110"/>
                </a:cubicBezTo>
                <a:cubicBezTo>
                  <a:pt x="156929" y="109955"/>
                  <a:pt x="151268" y="73633"/>
                  <a:pt x="161014" y="46782"/>
                </a:cubicBezTo>
                <a:cubicBezTo>
                  <a:pt x="174379" y="9905"/>
                  <a:pt x="209595" y="-1397"/>
                  <a:pt x="235679" y="134"/>
                </a:cubicBezTo>
                <a:cubicBezTo>
                  <a:pt x="269288" y="2086"/>
                  <a:pt x="302536" y="20396"/>
                  <a:pt x="326879" y="50384"/>
                </a:cubicBezTo>
                <a:cubicBezTo>
                  <a:pt x="344058" y="71562"/>
                  <a:pt x="363911" y="105527"/>
                  <a:pt x="372966" y="142269"/>
                </a:cubicBezTo>
                <a:cubicBezTo>
                  <a:pt x="382007" y="105527"/>
                  <a:pt x="401874" y="71562"/>
                  <a:pt x="419039" y="50384"/>
                </a:cubicBezTo>
                <a:cubicBezTo>
                  <a:pt x="443397" y="20396"/>
                  <a:pt x="476630" y="2086"/>
                  <a:pt x="510253" y="134"/>
                </a:cubicBezTo>
                <a:cubicBezTo>
                  <a:pt x="536338" y="-1397"/>
                  <a:pt x="571538" y="9905"/>
                  <a:pt x="584903" y="46782"/>
                </a:cubicBezTo>
                <a:cubicBezTo>
                  <a:pt x="594650" y="73633"/>
                  <a:pt x="588988" y="109955"/>
                  <a:pt x="571133" y="135110"/>
                </a:cubicBezTo>
                <a:cubicBezTo>
                  <a:pt x="566492" y="141653"/>
                  <a:pt x="561071" y="147597"/>
                  <a:pt x="554929" y="152925"/>
                </a:cubicBezTo>
                <a:lnTo>
                  <a:pt x="713045" y="152925"/>
                </a:lnTo>
                <a:cubicBezTo>
                  <a:pt x="731171" y="152925"/>
                  <a:pt x="745918" y="167664"/>
                  <a:pt x="745918" y="18578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6"/>
          <p:cNvSpPr/>
          <p:nvPr/>
        </p:nvSpPr>
        <p:spPr>
          <a:xfrm>
            <a:off x="7540895" y="1669985"/>
            <a:ext cx="357941" cy="359879"/>
          </a:xfrm>
          <a:custGeom>
            <a:rect b="b" l="l" r="r" t="t"/>
            <a:pathLst>
              <a:path extrusionOk="0" h="719757" w="715883">
                <a:moveTo>
                  <a:pt x="43730" y="296401"/>
                </a:moveTo>
                <a:lnTo>
                  <a:pt x="296319" y="296401"/>
                </a:lnTo>
                <a:lnTo>
                  <a:pt x="296319" y="719758"/>
                </a:lnTo>
                <a:lnTo>
                  <a:pt x="65985" y="719758"/>
                </a:lnTo>
                <a:cubicBezTo>
                  <a:pt x="53716" y="719758"/>
                  <a:pt x="43730" y="709792"/>
                  <a:pt x="43730" y="697529"/>
                </a:cubicBezTo>
                <a:lnTo>
                  <a:pt x="43730" y="296401"/>
                </a:lnTo>
                <a:close/>
                <a:moveTo>
                  <a:pt x="311336" y="719758"/>
                </a:moveTo>
                <a:lnTo>
                  <a:pt x="404562" y="719758"/>
                </a:lnTo>
                <a:lnTo>
                  <a:pt x="404562" y="296401"/>
                </a:lnTo>
                <a:lnTo>
                  <a:pt x="311336" y="296401"/>
                </a:lnTo>
                <a:lnTo>
                  <a:pt x="311336" y="719758"/>
                </a:lnTo>
                <a:close/>
                <a:moveTo>
                  <a:pt x="419580" y="719758"/>
                </a:moveTo>
                <a:lnTo>
                  <a:pt x="649913" y="719758"/>
                </a:lnTo>
                <a:cubicBezTo>
                  <a:pt x="662182" y="719758"/>
                  <a:pt x="672153" y="709792"/>
                  <a:pt x="672153" y="697529"/>
                </a:cubicBezTo>
                <a:lnTo>
                  <a:pt x="672153" y="296401"/>
                </a:lnTo>
                <a:lnTo>
                  <a:pt x="419580" y="296401"/>
                </a:lnTo>
                <a:lnTo>
                  <a:pt x="419580" y="719758"/>
                </a:lnTo>
                <a:close/>
                <a:moveTo>
                  <a:pt x="698028" y="152931"/>
                </a:moveTo>
                <a:lnTo>
                  <a:pt x="419580" y="152931"/>
                </a:lnTo>
                <a:lnTo>
                  <a:pt x="419580" y="281392"/>
                </a:lnTo>
                <a:lnTo>
                  <a:pt x="687170" y="281392"/>
                </a:lnTo>
                <a:lnTo>
                  <a:pt x="698028" y="281392"/>
                </a:lnTo>
                <a:cubicBezTo>
                  <a:pt x="707879" y="281392"/>
                  <a:pt x="715883" y="273392"/>
                  <a:pt x="715883" y="263547"/>
                </a:cubicBezTo>
                <a:lnTo>
                  <a:pt x="715883" y="170776"/>
                </a:lnTo>
                <a:cubicBezTo>
                  <a:pt x="715883" y="160931"/>
                  <a:pt x="707879" y="152931"/>
                  <a:pt x="698028" y="152931"/>
                </a:cubicBezTo>
                <a:close/>
                <a:moveTo>
                  <a:pt x="311336" y="281392"/>
                </a:moveTo>
                <a:lnTo>
                  <a:pt x="404562" y="281392"/>
                </a:lnTo>
                <a:lnTo>
                  <a:pt x="404562" y="152931"/>
                </a:lnTo>
                <a:lnTo>
                  <a:pt x="311336" y="152931"/>
                </a:lnTo>
                <a:lnTo>
                  <a:pt x="311336" y="281392"/>
                </a:lnTo>
                <a:close/>
                <a:moveTo>
                  <a:pt x="0" y="170776"/>
                </a:moveTo>
                <a:lnTo>
                  <a:pt x="0" y="263547"/>
                </a:lnTo>
                <a:cubicBezTo>
                  <a:pt x="0" y="273392"/>
                  <a:pt x="8019" y="281392"/>
                  <a:pt x="17855" y="281392"/>
                </a:cubicBezTo>
                <a:lnTo>
                  <a:pt x="28713" y="281392"/>
                </a:lnTo>
                <a:lnTo>
                  <a:pt x="296319" y="281392"/>
                </a:lnTo>
                <a:lnTo>
                  <a:pt x="296319" y="152931"/>
                </a:lnTo>
                <a:lnTo>
                  <a:pt x="17855" y="152931"/>
                </a:lnTo>
                <a:cubicBezTo>
                  <a:pt x="8019" y="152931"/>
                  <a:pt x="0" y="160931"/>
                  <a:pt x="0" y="170776"/>
                </a:cubicBezTo>
                <a:close/>
                <a:moveTo>
                  <a:pt x="513662" y="137922"/>
                </a:moveTo>
                <a:cubicBezTo>
                  <a:pt x="526051" y="131078"/>
                  <a:pt x="536233" y="122193"/>
                  <a:pt x="543877" y="111416"/>
                </a:cubicBezTo>
                <a:cubicBezTo>
                  <a:pt x="559044" y="90043"/>
                  <a:pt x="563940" y="59395"/>
                  <a:pt x="555770" y="36897"/>
                </a:cubicBezTo>
                <a:cubicBezTo>
                  <a:pt x="545213" y="7780"/>
                  <a:pt x="516996" y="-1106"/>
                  <a:pt x="496107" y="110"/>
                </a:cubicBezTo>
                <a:cubicBezTo>
                  <a:pt x="466688" y="1821"/>
                  <a:pt x="437390" y="18121"/>
                  <a:pt x="415690" y="44837"/>
                </a:cubicBezTo>
                <a:cubicBezTo>
                  <a:pt x="398465" y="66074"/>
                  <a:pt x="378372" y="100955"/>
                  <a:pt x="370939" y="137922"/>
                </a:cubicBezTo>
                <a:lnTo>
                  <a:pt x="419580" y="137922"/>
                </a:lnTo>
                <a:lnTo>
                  <a:pt x="513662" y="137922"/>
                </a:lnTo>
                <a:close/>
                <a:moveTo>
                  <a:pt x="300193" y="44837"/>
                </a:moveTo>
                <a:cubicBezTo>
                  <a:pt x="278508" y="18121"/>
                  <a:pt x="249195" y="1821"/>
                  <a:pt x="219791" y="110"/>
                </a:cubicBezTo>
                <a:cubicBezTo>
                  <a:pt x="198857" y="-1121"/>
                  <a:pt x="170670" y="7780"/>
                  <a:pt x="160128" y="36897"/>
                </a:cubicBezTo>
                <a:cubicBezTo>
                  <a:pt x="151959" y="59395"/>
                  <a:pt x="156839" y="90043"/>
                  <a:pt x="172022" y="111416"/>
                </a:cubicBezTo>
                <a:cubicBezTo>
                  <a:pt x="179665" y="122193"/>
                  <a:pt x="189832" y="131078"/>
                  <a:pt x="202236" y="137922"/>
                </a:cubicBezTo>
                <a:lnTo>
                  <a:pt x="296319" y="137922"/>
                </a:lnTo>
                <a:lnTo>
                  <a:pt x="344944" y="137922"/>
                </a:lnTo>
                <a:cubicBezTo>
                  <a:pt x="337511" y="100955"/>
                  <a:pt x="317418" y="66074"/>
                  <a:pt x="300193" y="44837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6"/>
          <p:cNvSpPr/>
          <p:nvPr/>
        </p:nvSpPr>
        <p:spPr>
          <a:xfrm>
            <a:off x="7533387" y="1662483"/>
            <a:ext cx="372959" cy="374885"/>
          </a:xfrm>
          <a:custGeom>
            <a:rect b="b" l="l" r="r" t="t"/>
            <a:pathLst>
              <a:path extrusionOk="0" h="749769" w="745917">
                <a:moveTo>
                  <a:pt x="713045" y="152925"/>
                </a:moveTo>
                <a:lnTo>
                  <a:pt x="554929" y="152925"/>
                </a:lnTo>
                <a:cubicBezTo>
                  <a:pt x="561071" y="147597"/>
                  <a:pt x="566492" y="141653"/>
                  <a:pt x="571133" y="135110"/>
                </a:cubicBezTo>
                <a:cubicBezTo>
                  <a:pt x="588988" y="109955"/>
                  <a:pt x="594650" y="73633"/>
                  <a:pt x="584903" y="46782"/>
                </a:cubicBezTo>
                <a:cubicBezTo>
                  <a:pt x="571538" y="9905"/>
                  <a:pt x="536338" y="-1397"/>
                  <a:pt x="510253" y="134"/>
                </a:cubicBezTo>
                <a:cubicBezTo>
                  <a:pt x="476630" y="2086"/>
                  <a:pt x="443397" y="20396"/>
                  <a:pt x="419039" y="50384"/>
                </a:cubicBezTo>
                <a:cubicBezTo>
                  <a:pt x="401874" y="71562"/>
                  <a:pt x="382007" y="105527"/>
                  <a:pt x="372966" y="142269"/>
                </a:cubicBezTo>
                <a:cubicBezTo>
                  <a:pt x="363911" y="105527"/>
                  <a:pt x="344058" y="71562"/>
                  <a:pt x="326879" y="50384"/>
                </a:cubicBezTo>
                <a:cubicBezTo>
                  <a:pt x="302536" y="20396"/>
                  <a:pt x="269288" y="2086"/>
                  <a:pt x="235679" y="134"/>
                </a:cubicBezTo>
                <a:cubicBezTo>
                  <a:pt x="209595" y="-1397"/>
                  <a:pt x="174379" y="9905"/>
                  <a:pt x="161014" y="46782"/>
                </a:cubicBezTo>
                <a:cubicBezTo>
                  <a:pt x="151268" y="73633"/>
                  <a:pt x="156929" y="109955"/>
                  <a:pt x="174785" y="135110"/>
                </a:cubicBezTo>
                <a:cubicBezTo>
                  <a:pt x="179440" y="141653"/>
                  <a:pt x="184846" y="147612"/>
                  <a:pt x="191003" y="152925"/>
                </a:cubicBezTo>
                <a:lnTo>
                  <a:pt x="32873" y="152925"/>
                </a:lnTo>
                <a:cubicBezTo>
                  <a:pt x="14747" y="152925"/>
                  <a:pt x="0" y="167664"/>
                  <a:pt x="0" y="185780"/>
                </a:cubicBezTo>
                <a:lnTo>
                  <a:pt x="0" y="278550"/>
                </a:lnTo>
                <a:cubicBezTo>
                  <a:pt x="0" y="296666"/>
                  <a:pt x="14747" y="311404"/>
                  <a:pt x="32873" y="311404"/>
                </a:cubicBezTo>
                <a:lnTo>
                  <a:pt x="43730" y="311404"/>
                </a:lnTo>
                <a:lnTo>
                  <a:pt x="43730" y="712533"/>
                </a:lnTo>
                <a:cubicBezTo>
                  <a:pt x="43730" y="733065"/>
                  <a:pt x="60444" y="749770"/>
                  <a:pt x="81003" y="749770"/>
                </a:cubicBezTo>
                <a:lnTo>
                  <a:pt x="311336" y="749770"/>
                </a:lnTo>
                <a:lnTo>
                  <a:pt x="434597" y="749770"/>
                </a:lnTo>
                <a:lnTo>
                  <a:pt x="664930" y="749770"/>
                </a:lnTo>
                <a:cubicBezTo>
                  <a:pt x="685473" y="749770"/>
                  <a:pt x="702188" y="733065"/>
                  <a:pt x="702188" y="712533"/>
                </a:cubicBezTo>
                <a:lnTo>
                  <a:pt x="702188" y="311404"/>
                </a:lnTo>
                <a:lnTo>
                  <a:pt x="713045" y="311404"/>
                </a:lnTo>
                <a:cubicBezTo>
                  <a:pt x="731171" y="311404"/>
                  <a:pt x="745918" y="296666"/>
                  <a:pt x="745918" y="278550"/>
                </a:cubicBezTo>
                <a:lnTo>
                  <a:pt x="745918" y="185780"/>
                </a:lnTo>
                <a:cubicBezTo>
                  <a:pt x="745918" y="167664"/>
                  <a:pt x="731171" y="152925"/>
                  <a:pt x="713045" y="152925"/>
                </a:cubicBezTo>
                <a:close/>
                <a:moveTo>
                  <a:pt x="311336" y="734761"/>
                </a:moveTo>
                <a:lnTo>
                  <a:pt x="81003" y="734761"/>
                </a:lnTo>
                <a:cubicBezTo>
                  <a:pt x="68734" y="734761"/>
                  <a:pt x="58747" y="724795"/>
                  <a:pt x="58747" y="712533"/>
                </a:cubicBezTo>
                <a:lnTo>
                  <a:pt x="58747" y="311404"/>
                </a:lnTo>
                <a:lnTo>
                  <a:pt x="311336" y="311404"/>
                </a:lnTo>
                <a:lnTo>
                  <a:pt x="311336" y="734761"/>
                </a:lnTo>
                <a:close/>
                <a:moveTo>
                  <a:pt x="311336" y="296395"/>
                </a:moveTo>
                <a:lnTo>
                  <a:pt x="43730" y="296395"/>
                </a:lnTo>
                <a:lnTo>
                  <a:pt x="32873" y="296395"/>
                </a:lnTo>
                <a:cubicBezTo>
                  <a:pt x="23036" y="296395"/>
                  <a:pt x="15017" y="288396"/>
                  <a:pt x="15017" y="278550"/>
                </a:cubicBezTo>
                <a:lnTo>
                  <a:pt x="15017" y="185780"/>
                </a:lnTo>
                <a:cubicBezTo>
                  <a:pt x="15017" y="175934"/>
                  <a:pt x="23036" y="167934"/>
                  <a:pt x="32873" y="167934"/>
                </a:cubicBezTo>
                <a:lnTo>
                  <a:pt x="311336" y="167934"/>
                </a:lnTo>
                <a:lnTo>
                  <a:pt x="311336" y="296395"/>
                </a:lnTo>
                <a:close/>
                <a:moveTo>
                  <a:pt x="217253" y="152925"/>
                </a:moveTo>
                <a:cubicBezTo>
                  <a:pt x="204849" y="146081"/>
                  <a:pt x="194683" y="137196"/>
                  <a:pt x="187039" y="126419"/>
                </a:cubicBezTo>
                <a:cubicBezTo>
                  <a:pt x="171856" y="105047"/>
                  <a:pt x="166976" y="74399"/>
                  <a:pt x="175145" y="51900"/>
                </a:cubicBezTo>
                <a:cubicBezTo>
                  <a:pt x="185687" y="22783"/>
                  <a:pt x="213874" y="13883"/>
                  <a:pt x="234808" y="15113"/>
                </a:cubicBezTo>
                <a:cubicBezTo>
                  <a:pt x="264212" y="16824"/>
                  <a:pt x="293525" y="33124"/>
                  <a:pt x="315210" y="59840"/>
                </a:cubicBezTo>
                <a:cubicBezTo>
                  <a:pt x="332435" y="81077"/>
                  <a:pt x="352528" y="115958"/>
                  <a:pt x="359961" y="152925"/>
                </a:cubicBezTo>
                <a:lnTo>
                  <a:pt x="311336" y="152925"/>
                </a:lnTo>
                <a:lnTo>
                  <a:pt x="217253" y="152925"/>
                </a:lnTo>
                <a:close/>
                <a:moveTo>
                  <a:pt x="419580" y="734761"/>
                </a:moveTo>
                <a:lnTo>
                  <a:pt x="326353" y="734761"/>
                </a:lnTo>
                <a:lnTo>
                  <a:pt x="326353" y="311404"/>
                </a:lnTo>
                <a:lnTo>
                  <a:pt x="419580" y="311404"/>
                </a:lnTo>
                <a:lnTo>
                  <a:pt x="419580" y="734761"/>
                </a:lnTo>
                <a:close/>
                <a:moveTo>
                  <a:pt x="419580" y="296395"/>
                </a:moveTo>
                <a:lnTo>
                  <a:pt x="326353" y="296395"/>
                </a:lnTo>
                <a:lnTo>
                  <a:pt x="326353" y="167934"/>
                </a:lnTo>
                <a:lnTo>
                  <a:pt x="419580" y="167934"/>
                </a:lnTo>
                <a:lnTo>
                  <a:pt x="419580" y="296395"/>
                </a:lnTo>
                <a:close/>
                <a:moveTo>
                  <a:pt x="385956" y="152925"/>
                </a:moveTo>
                <a:cubicBezTo>
                  <a:pt x="393390" y="115958"/>
                  <a:pt x="413483" y="81077"/>
                  <a:pt x="430707" y="59840"/>
                </a:cubicBezTo>
                <a:cubicBezTo>
                  <a:pt x="452407" y="33124"/>
                  <a:pt x="481706" y="16824"/>
                  <a:pt x="511124" y="15113"/>
                </a:cubicBezTo>
                <a:cubicBezTo>
                  <a:pt x="532013" y="13898"/>
                  <a:pt x="560230" y="22783"/>
                  <a:pt x="570787" y="51900"/>
                </a:cubicBezTo>
                <a:cubicBezTo>
                  <a:pt x="578957" y="74399"/>
                  <a:pt x="574061" y="105047"/>
                  <a:pt x="558894" y="126419"/>
                </a:cubicBezTo>
                <a:cubicBezTo>
                  <a:pt x="551250" y="137196"/>
                  <a:pt x="541068" y="146081"/>
                  <a:pt x="528679" y="152925"/>
                </a:cubicBezTo>
                <a:lnTo>
                  <a:pt x="434597" y="152925"/>
                </a:lnTo>
                <a:lnTo>
                  <a:pt x="385956" y="152925"/>
                </a:lnTo>
                <a:close/>
                <a:moveTo>
                  <a:pt x="687170" y="712533"/>
                </a:moveTo>
                <a:cubicBezTo>
                  <a:pt x="687170" y="724795"/>
                  <a:pt x="677199" y="734761"/>
                  <a:pt x="664930" y="734761"/>
                </a:cubicBezTo>
                <a:lnTo>
                  <a:pt x="434597" y="734761"/>
                </a:lnTo>
                <a:lnTo>
                  <a:pt x="434597" y="311404"/>
                </a:lnTo>
                <a:lnTo>
                  <a:pt x="687170" y="311404"/>
                </a:lnTo>
                <a:lnTo>
                  <a:pt x="687170" y="712533"/>
                </a:lnTo>
                <a:close/>
                <a:moveTo>
                  <a:pt x="730900" y="278550"/>
                </a:moveTo>
                <a:cubicBezTo>
                  <a:pt x="730900" y="288396"/>
                  <a:pt x="722896" y="296395"/>
                  <a:pt x="713045" y="296395"/>
                </a:cubicBezTo>
                <a:lnTo>
                  <a:pt x="702188" y="296395"/>
                </a:lnTo>
                <a:lnTo>
                  <a:pt x="434597" y="296395"/>
                </a:lnTo>
                <a:lnTo>
                  <a:pt x="434597" y="167934"/>
                </a:lnTo>
                <a:lnTo>
                  <a:pt x="713045" y="167934"/>
                </a:lnTo>
                <a:cubicBezTo>
                  <a:pt x="722896" y="167934"/>
                  <a:pt x="730900" y="175934"/>
                  <a:pt x="730900" y="185780"/>
                </a:cubicBezTo>
                <a:lnTo>
                  <a:pt x="730900" y="27855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6"/>
          <p:cNvSpPr/>
          <p:nvPr/>
        </p:nvSpPr>
        <p:spPr>
          <a:xfrm>
            <a:off x="6439261" y="1666430"/>
            <a:ext cx="385423" cy="367497"/>
          </a:xfrm>
          <a:custGeom>
            <a:rect b="b" l="l" r="r" t="t"/>
            <a:pathLst>
              <a:path extrusionOk="0" h="734993" w="770846">
                <a:moveTo>
                  <a:pt x="397342" y="7429"/>
                </a:moveTo>
                <a:lnTo>
                  <a:pt x="509239" y="234317"/>
                </a:lnTo>
                <a:lnTo>
                  <a:pt x="759444" y="270702"/>
                </a:lnTo>
                <a:cubicBezTo>
                  <a:pt x="770353" y="272282"/>
                  <a:pt x="774710" y="285711"/>
                  <a:pt x="766816" y="293420"/>
                </a:cubicBezTo>
                <a:lnTo>
                  <a:pt x="585773" y="470020"/>
                </a:lnTo>
                <a:lnTo>
                  <a:pt x="628508" y="719405"/>
                </a:lnTo>
                <a:cubicBezTo>
                  <a:pt x="630371" y="730275"/>
                  <a:pt x="618957" y="738569"/>
                  <a:pt x="609201" y="733435"/>
                </a:cubicBezTo>
                <a:lnTo>
                  <a:pt x="385423" y="615701"/>
                </a:lnTo>
                <a:lnTo>
                  <a:pt x="161646" y="733435"/>
                </a:lnTo>
                <a:cubicBezTo>
                  <a:pt x="151889" y="738569"/>
                  <a:pt x="140476" y="730275"/>
                  <a:pt x="142338" y="719405"/>
                </a:cubicBezTo>
                <a:lnTo>
                  <a:pt x="185073" y="470020"/>
                </a:lnTo>
                <a:lnTo>
                  <a:pt x="4030" y="293420"/>
                </a:lnTo>
                <a:cubicBezTo>
                  <a:pt x="-3863" y="285711"/>
                  <a:pt x="494" y="272297"/>
                  <a:pt x="11403" y="270702"/>
                </a:cubicBezTo>
                <a:lnTo>
                  <a:pt x="261608" y="234317"/>
                </a:lnTo>
                <a:lnTo>
                  <a:pt x="373489" y="7429"/>
                </a:lnTo>
                <a:cubicBezTo>
                  <a:pt x="378367" y="-2476"/>
                  <a:pt x="392464" y="-2476"/>
                  <a:pt x="397342" y="7429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6"/>
          <p:cNvSpPr/>
          <p:nvPr/>
        </p:nvSpPr>
        <p:spPr>
          <a:xfrm>
            <a:off x="6435311" y="1662483"/>
            <a:ext cx="393322" cy="375388"/>
          </a:xfrm>
          <a:custGeom>
            <a:rect b="b" l="l" r="r" t="t"/>
            <a:pathLst>
              <a:path extrusionOk="0" h="750777" w="786645">
                <a:moveTo>
                  <a:pt x="785593" y="285217"/>
                </a:moveTo>
                <a:cubicBezTo>
                  <a:pt x="783083" y="277475"/>
                  <a:pt x="776516" y="271946"/>
                  <a:pt x="768480" y="270777"/>
                </a:cubicBezTo>
                <a:lnTo>
                  <a:pt x="522380" y="234992"/>
                </a:lnTo>
                <a:lnTo>
                  <a:pt x="412330" y="11818"/>
                </a:lnTo>
                <a:cubicBezTo>
                  <a:pt x="408731" y="4534"/>
                  <a:pt x="401453" y="0"/>
                  <a:pt x="393323" y="0"/>
                </a:cubicBezTo>
                <a:cubicBezTo>
                  <a:pt x="385193" y="0"/>
                  <a:pt x="377915" y="4534"/>
                  <a:pt x="374316" y="11818"/>
                </a:cubicBezTo>
                <a:lnTo>
                  <a:pt x="264266" y="234992"/>
                </a:lnTo>
                <a:lnTo>
                  <a:pt x="18166" y="270777"/>
                </a:lnTo>
                <a:cubicBezTo>
                  <a:pt x="10114" y="271946"/>
                  <a:pt x="3563" y="277475"/>
                  <a:pt x="1053" y="285217"/>
                </a:cubicBezTo>
                <a:cubicBezTo>
                  <a:pt x="-1457" y="292958"/>
                  <a:pt x="595" y="301284"/>
                  <a:pt x="6420" y="306972"/>
                </a:cubicBezTo>
                <a:lnTo>
                  <a:pt x="184495" y="480680"/>
                </a:lnTo>
                <a:lnTo>
                  <a:pt x="142455" y="725958"/>
                </a:lnTo>
                <a:cubicBezTo>
                  <a:pt x="141082" y="733984"/>
                  <a:pt x="144318" y="741930"/>
                  <a:pt x="150885" y="746702"/>
                </a:cubicBezTo>
                <a:cubicBezTo>
                  <a:pt x="154595" y="749403"/>
                  <a:pt x="158952" y="750778"/>
                  <a:pt x="163325" y="750778"/>
                </a:cubicBezTo>
                <a:cubicBezTo>
                  <a:pt x="166688" y="750778"/>
                  <a:pt x="170082" y="749972"/>
                  <a:pt x="173208" y="748313"/>
                </a:cubicBezTo>
                <a:lnTo>
                  <a:pt x="393323" y="632508"/>
                </a:lnTo>
                <a:lnTo>
                  <a:pt x="613438" y="748313"/>
                </a:lnTo>
                <a:cubicBezTo>
                  <a:pt x="620637" y="752089"/>
                  <a:pt x="629193" y="751489"/>
                  <a:pt x="635761" y="746702"/>
                </a:cubicBezTo>
                <a:cubicBezTo>
                  <a:pt x="642344" y="741915"/>
                  <a:pt x="645564" y="733968"/>
                  <a:pt x="644191" y="725958"/>
                </a:cubicBezTo>
                <a:lnTo>
                  <a:pt x="602151" y="480665"/>
                </a:lnTo>
                <a:lnTo>
                  <a:pt x="780226" y="306956"/>
                </a:lnTo>
                <a:cubicBezTo>
                  <a:pt x="786051" y="301284"/>
                  <a:pt x="788103" y="292958"/>
                  <a:pt x="785593" y="285217"/>
                </a:cubicBezTo>
                <a:close/>
                <a:moveTo>
                  <a:pt x="769206" y="295644"/>
                </a:moveTo>
                <a:lnTo>
                  <a:pt x="588163" y="472260"/>
                </a:lnTo>
                <a:cubicBezTo>
                  <a:pt x="586301" y="474077"/>
                  <a:pt x="585448" y="476683"/>
                  <a:pt x="585890" y="479243"/>
                </a:cubicBezTo>
                <a:lnTo>
                  <a:pt x="628625" y="728628"/>
                </a:lnTo>
                <a:cubicBezTo>
                  <a:pt x="629146" y="731630"/>
                  <a:pt x="627283" y="733336"/>
                  <a:pt x="626478" y="733920"/>
                </a:cubicBezTo>
                <a:cubicBezTo>
                  <a:pt x="625657" y="734521"/>
                  <a:pt x="623463" y="735753"/>
                  <a:pt x="620779" y="734331"/>
                </a:cubicBezTo>
                <a:lnTo>
                  <a:pt x="397001" y="616598"/>
                </a:lnTo>
                <a:cubicBezTo>
                  <a:pt x="394696" y="615382"/>
                  <a:pt x="391949" y="615382"/>
                  <a:pt x="389660" y="616598"/>
                </a:cubicBezTo>
                <a:lnTo>
                  <a:pt x="165883" y="734331"/>
                </a:lnTo>
                <a:cubicBezTo>
                  <a:pt x="163199" y="735753"/>
                  <a:pt x="161005" y="734521"/>
                  <a:pt x="160184" y="733920"/>
                </a:cubicBezTo>
                <a:cubicBezTo>
                  <a:pt x="159363" y="733320"/>
                  <a:pt x="157516" y="731614"/>
                  <a:pt x="158037" y="728628"/>
                </a:cubicBezTo>
                <a:lnTo>
                  <a:pt x="200771" y="479243"/>
                </a:lnTo>
                <a:cubicBezTo>
                  <a:pt x="201213" y="476683"/>
                  <a:pt x="200361" y="474061"/>
                  <a:pt x="198498" y="472260"/>
                </a:cubicBezTo>
                <a:lnTo>
                  <a:pt x="17439" y="295644"/>
                </a:lnTo>
                <a:cubicBezTo>
                  <a:pt x="15261" y="293527"/>
                  <a:pt x="15750" y="291062"/>
                  <a:pt x="16066" y="290099"/>
                </a:cubicBezTo>
                <a:cubicBezTo>
                  <a:pt x="16382" y="289135"/>
                  <a:pt x="17424" y="286844"/>
                  <a:pt x="20439" y="286418"/>
                </a:cubicBezTo>
                <a:lnTo>
                  <a:pt x="270644" y="250033"/>
                </a:lnTo>
                <a:cubicBezTo>
                  <a:pt x="273217" y="249654"/>
                  <a:pt x="275443" y="248042"/>
                  <a:pt x="276595" y="245704"/>
                </a:cubicBezTo>
                <a:lnTo>
                  <a:pt x="388492" y="18816"/>
                </a:lnTo>
                <a:cubicBezTo>
                  <a:pt x="389834" y="16099"/>
                  <a:pt x="392328" y="15799"/>
                  <a:pt x="393339" y="15799"/>
                </a:cubicBezTo>
                <a:cubicBezTo>
                  <a:pt x="394349" y="15799"/>
                  <a:pt x="396843" y="16099"/>
                  <a:pt x="398185" y="18816"/>
                </a:cubicBezTo>
                <a:lnTo>
                  <a:pt x="510082" y="245704"/>
                </a:lnTo>
                <a:cubicBezTo>
                  <a:pt x="511234" y="248042"/>
                  <a:pt x="513460" y="249654"/>
                  <a:pt x="516018" y="250033"/>
                </a:cubicBezTo>
                <a:lnTo>
                  <a:pt x="766223" y="286418"/>
                </a:lnTo>
                <a:cubicBezTo>
                  <a:pt x="769222" y="286860"/>
                  <a:pt x="770280" y="289135"/>
                  <a:pt x="770596" y="290099"/>
                </a:cubicBezTo>
                <a:cubicBezTo>
                  <a:pt x="770911" y="291062"/>
                  <a:pt x="771385" y="293527"/>
                  <a:pt x="769206" y="295644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6"/>
          <p:cNvSpPr/>
          <p:nvPr/>
        </p:nvSpPr>
        <p:spPr>
          <a:xfrm>
            <a:off x="5939889" y="1662483"/>
            <a:ext cx="307368" cy="374938"/>
          </a:xfrm>
          <a:custGeom>
            <a:rect b="b" l="l" r="r" t="t"/>
            <a:pathLst>
              <a:path extrusionOk="0" h="749875" w="614735">
                <a:moveTo>
                  <a:pt x="614736" y="596244"/>
                </a:moveTo>
                <a:lnTo>
                  <a:pt x="614736" y="629924"/>
                </a:lnTo>
                <a:cubicBezTo>
                  <a:pt x="614736" y="643688"/>
                  <a:pt x="605205" y="654869"/>
                  <a:pt x="593483" y="654869"/>
                </a:cubicBezTo>
                <a:lnTo>
                  <a:pt x="430741" y="654869"/>
                </a:lnTo>
                <a:cubicBezTo>
                  <a:pt x="426434" y="664895"/>
                  <a:pt x="421871" y="674936"/>
                  <a:pt x="417038" y="684992"/>
                </a:cubicBezTo>
                <a:cubicBezTo>
                  <a:pt x="415462" y="688264"/>
                  <a:pt x="413211" y="691176"/>
                  <a:pt x="410359" y="693652"/>
                </a:cubicBezTo>
                <a:cubicBezTo>
                  <a:pt x="405211" y="698125"/>
                  <a:pt x="398547" y="700706"/>
                  <a:pt x="391448" y="701097"/>
                </a:cubicBezTo>
                <a:lnTo>
                  <a:pt x="391448" y="734507"/>
                </a:lnTo>
                <a:cubicBezTo>
                  <a:pt x="391448" y="742987"/>
                  <a:pt x="384544" y="749876"/>
                  <a:pt x="376079" y="749876"/>
                </a:cubicBezTo>
                <a:lnTo>
                  <a:pt x="238657" y="749876"/>
                </a:lnTo>
                <a:cubicBezTo>
                  <a:pt x="230192" y="749876"/>
                  <a:pt x="223288" y="742987"/>
                  <a:pt x="223288" y="734507"/>
                </a:cubicBezTo>
                <a:lnTo>
                  <a:pt x="223288" y="701112"/>
                </a:lnTo>
                <a:cubicBezTo>
                  <a:pt x="212106" y="700496"/>
                  <a:pt x="202185" y="694313"/>
                  <a:pt x="197683" y="684992"/>
                </a:cubicBezTo>
                <a:cubicBezTo>
                  <a:pt x="192850" y="674936"/>
                  <a:pt x="188302" y="664895"/>
                  <a:pt x="183979" y="654869"/>
                </a:cubicBezTo>
                <a:lnTo>
                  <a:pt x="21253" y="654869"/>
                </a:lnTo>
                <a:cubicBezTo>
                  <a:pt x="9531" y="654869"/>
                  <a:pt x="0" y="643688"/>
                  <a:pt x="0" y="629924"/>
                </a:cubicBezTo>
                <a:lnTo>
                  <a:pt x="0" y="596244"/>
                </a:lnTo>
                <a:cubicBezTo>
                  <a:pt x="0" y="587989"/>
                  <a:pt x="2311" y="579900"/>
                  <a:pt x="6499" y="573461"/>
                </a:cubicBezTo>
                <a:lnTo>
                  <a:pt x="133264" y="377820"/>
                </a:lnTo>
                <a:cubicBezTo>
                  <a:pt x="136266" y="338676"/>
                  <a:pt x="143710" y="298647"/>
                  <a:pt x="155492" y="258364"/>
                </a:cubicBezTo>
                <a:cubicBezTo>
                  <a:pt x="168025" y="215543"/>
                  <a:pt x="185480" y="172302"/>
                  <a:pt x="207378" y="129842"/>
                </a:cubicBezTo>
                <a:cubicBezTo>
                  <a:pt x="244570" y="57769"/>
                  <a:pt x="281883" y="12623"/>
                  <a:pt x="283444" y="10746"/>
                </a:cubicBezTo>
                <a:cubicBezTo>
                  <a:pt x="289072" y="4007"/>
                  <a:pt x="298002" y="0"/>
                  <a:pt x="307368" y="0"/>
                </a:cubicBezTo>
                <a:cubicBezTo>
                  <a:pt x="316733" y="0"/>
                  <a:pt x="325679" y="4007"/>
                  <a:pt x="331277" y="10746"/>
                </a:cubicBezTo>
                <a:cubicBezTo>
                  <a:pt x="332808" y="12577"/>
                  <a:pt x="369745" y="56959"/>
                  <a:pt x="407357" y="129842"/>
                </a:cubicBezTo>
                <a:cubicBezTo>
                  <a:pt x="429255" y="172317"/>
                  <a:pt x="446711" y="215558"/>
                  <a:pt x="459243" y="258379"/>
                </a:cubicBezTo>
                <a:cubicBezTo>
                  <a:pt x="471025" y="298647"/>
                  <a:pt x="478470" y="338676"/>
                  <a:pt x="481471" y="377820"/>
                </a:cubicBezTo>
                <a:lnTo>
                  <a:pt x="608252" y="573461"/>
                </a:lnTo>
                <a:cubicBezTo>
                  <a:pt x="612424" y="579900"/>
                  <a:pt x="614736" y="587989"/>
                  <a:pt x="614736" y="596244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6"/>
          <p:cNvSpPr/>
          <p:nvPr/>
        </p:nvSpPr>
        <p:spPr>
          <a:xfrm>
            <a:off x="5939889" y="1662483"/>
            <a:ext cx="307368" cy="374938"/>
          </a:xfrm>
          <a:custGeom>
            <a:rect b="b" l="l" r="r" t="t"/>
            <a:pathLst>
              <a:path extrusionOk="0" h="749875" w="614735">
                <a:moveTo>
                  <a:pt x="608252" y="573461"/>
                </a:moveTo>
                <a:lnTo>
                  <a:pt x="481471" y="377820"/>
                </a:lnTo>
                <a:cubicBezTo>
                  <a:pt x="478470" y="338676"/>
                  <a:pt x="471025" y="298647"/>
                  <a:pt x="459243" y="258379"/>
                </a:cubicBezTo>
                <a:cubicBezTo>
                  <a:pt x="446711" y="215558"/>
                  <a:pt x="429255" y="172317"/>
                  <a:pt x="407357" y="129842"/>
                </a:cubicBezTo>
                <a:cubicBezTo>
                  <a:pt x="369745" y="56959"/>
                  <a:pt x="332808" y="12577"/>
                  <a:pt x="331277" y="10746"/>
                </a:cubicBezTo>
                <a:cubicBezTo>
                  <a:pt x="325679" y="4007"/>
                  <a:pt x="316733" y="0"/>
                  <a:pt x="307368" y="0"/>
                </a:cubicBezTo>
                <a:cubicBezTo>
                  <a:pt x="298002" y="0"/>
                  <a:pt x="289072" y="4007"/>
                  <a:pt x="283444" y="10746"/>
                </a:cubicBezTo>
                <a:cubicBezTo>
                  <a:pt x="281883" y="12623"/>
                  <a:pt x="244570" y="57769"/>
                  <a:pt x="207378" y="129842"/>
                </a:cubicBezTo>
                <a:cubicBezTo>
                  <a:pt x="185480" y="172302"/>
                  <a:pt x="168025" y="215543"/>
                  <a:pt x="155492" y="258364"/>
                </a:cubicBezTo>
                <a:cubicBezTo>
                  <a:pt x="143710" y="298647"/>
                  <a:pt x="136266" y="338676"/>
                  <a:pt x="133264" y="377820"/>
                </a:cubicBezTo>
                <a:lnTo>
                  <a:pt x="6499" y="573461"/>
                </a:lnTo>
                <a:cubicBezTo>
                  <a:pt x="2311" y="579900"/>
                  <a:pt x="0" y="587989"/>
                  <a:pt x="0" y="596244"/>
                </a:cubicBezTo>
                <a:lnTo>
                  <a:pt x="0" y="629924"/>
                </a:lnTo>
                <a:cubicBezTo>
                  <a:pt x="0" y="643688"/>
                  <a:pt x="9531" y="654869"/>
                  <a:pt x="21253" y="654869"/>
                </a:cubicBezTo>
                <a:lnTo>
                  <a:pt x="183979" y="654869"/>
                </a:lnTo>
                <a:cubicBezTo>
                  <a:pt x="188302" y="664895"/>
                  <a:pt x="192850" y="674936"/>
                  <a:pt x="197683" y="684992"/>
                </a:cubicBezTo>
                <a:cubicBezTo>
                  <a:pt x="202185" y="694313"/>
                  <a:pt x="212106" y="700496"/>
                  <a:pt x="223288" y="701112"/>
                </a:cubicBezTo>
                <a:lnTo>
                  <a:pt x="223288" y="734507"/>
                </a:lnTo>
                <a:cubicBezTo>
                  <a:pt x="223288" y="742987"/>
                  <a:pt x="230192" y="749876"/>
                  <a:pt x="238657" y="749876"/>
                </a:cubicBezTo>
                <a:lnTo>
                  <a:pt x="376079" y="749876"/>
                </a:lnTo>
                <a:cubicBezTo>
                  <a:pt x="384544" y="749876"/>
                  <a:pt x="391448" y="742987"/>
                  <a:pt x="391448" y="734507"/>
                </a:cubicBezTo>
                <a:lnTo>
                  <a:pt x="391448" y="701097"/>
                </a:lnTo>
                <a:cubicBezTo>
                  <a:pt x="398547" y="700706"/>
                  <a:pt x="405211" y="698125"/>
                  <a:pt x="410359" y="693652"/>
                </a:cubicBezTo>
                <a:cubicBezTo>
                  <a:pt x="413211" y="691176"/>
                  <a:pt x="415462" y="688264"/>
                  <a:pt x="417038" y="684992"/>
                </a:cubicBezTo>
                <a:cubicBezTo>
                  <a:pt x="421871" y="674936"/>
                  <a:pt x="426434" y="664895"/>
                  <a:pt x="430741" y="654869"/>
                </a:cubicBezTo>
                <a:lnTo>
                  <a:pt x="593483" y="654869"/>
                </a:lnTo>
                <a:cubicBezTo>
                  <a:pt x="605205" y="654869"/>
                  <a:pt x="614736" y="643688"/>
                  <a:pt x="614736" y="629924"/>
                </a:cubicBezTo>
                <a:lnTo>
                  <a:pt x="614736" y="596244"/>
                </a:lnTo>
                <a:cubicBezTo>
                  <a:pt x="614736" y="587989"/>
                  <a:pt x="612424" y="579900"/>
                  <a:pt x="608252" y="573461"/>
                </a:cubicBezTo>
                <a:close/>
                <a:moveTo>
                  <a:pt x="482912" y="407627"/>
                </a:moveTo>
                <a:lnTo>
                  <a:pt x="595659" y="581626"/>
                </a:lnTo>
                <a:cubicBezTo>
                  <a:pt x="597025" y="583727"/>
                  <a:pt x="598061" y="586158"/>
                  <a:pt x="598751" y="588740"/>
                </a:cubicBezTo>
                <a:lnTo>
                  <a:pt x="455401" y="588740"/>
                </a:lnTo>
                <a:cubicBezTo>
                  <a:pt x="473727" y="530610"/>
                  <a:pt x="483002" y="473186"/>
                  <a:pt x="483002" y="417143"/>
                </a:cubicBezTo>
                <a:cubicBezTo>
                  <a:pt x="483002" y="413976"/>
                  <a:pt x="482972" y="410809"/>
                  <a:pt x="482912" y="407627"/>
                </a:cubicBezTo>
                <a:close/>
                <a:moveTo>
                  <a:pt x="19091" y="581626"/>
                </a:moveTo>
                <a:lnTo>
                  <a:pt x="131823" y="407627"/>
                </a:lnTo>
                <a:cubicBezTo>
                  <a:pt x="131763" y="410809"/>
                  <a:pt x="131733" y="413976"/>
                  <a:pt x="131733" y="417143"/>
                </a:cubicBezTo>
                <a:cubicBezTo>
                  <a:pt x="131733" y="473186"/>
                  <a:pt x="140994" y="530610"/>
                  <a:pt x="159335" y="588740"/>
                </a:cubicBezTo>
                <a:lnTo>
                  <a:pt x="15985" y="588740"/>
                </a:lnTo>
                <a:cubicBezTo>
                  <a:pt x="16675" y="586158"/>
                  <a:pt x="17726" y="583727"/>
                  <a:pt x="19091" y="581626"/>
                </a:cubicBezTo>
                <a:close/>
                <a:moveTo>
                  <a:pt x="21253" y="639860"/>
                </a:moveTo>
                <a:cubicBezTo>
                  <a:pt x="18296" y="639860"/>
                  <a:pt x="15009" y="635778"/>
                  <a:pt x="15009" y="629924"/>
                </a:cubicBezTo>
                <a:lnTo>
                  <a:pt x="15009" y="603749"/>
                </a:lnTo>
                <a:lnTo>
                  <a:pt x="164273" y="603749"/>
                </a:lnTo>
                <a:cubicBezTo>
                  <a:pt x="168370" y="615771"/>
                  <a:pt x="172858" y="627808"/>
                  <a:pt x="177721" y="639860"/>
                </a:cubicBezTo>
                <a:lnTo>
                  <a:pt x="21253" y="639860"/>
                </a:lnTo>
                <a:close/>
                <a:moveTo>
                  <a:pt x="376439" y="734507"/>
                </a:moveTo>
                <a:cubicBezTo>
                  <a:pt x="376439" y="734702"/>
                  <a:pt x="376274" y="734867"/>
                  <a:pt x="376079" y="734867"/>
                </a:cubicBezTo>
                <a:lnTo>
                  <a:pt x="238657" y="734867"/>
                </a:lnTo>
                <a:cubicBezTo>
                  <a:pt x="238462" y="734867"/>
                  <a:pt x="238297" y="734702"/>
                  <a:pt x="238297" y="734507"/>
                </a:cubicBezTo>
                <a:lnTo>
                  <a:pt x="238297" y="701172"/>
                </a:lnTo>
                <a:lnTo>
                  <a:pt x="376439" y="701172"/>
                </a:lnTo>
                <a:lnTo>
                  <a:pt x="376439" y="734507"/>
                </a:lnTo>
                <a:close/>
                <a:moveTo>
                  <a:pt x="403515" y="678478"/>
                </a:moveTo>
                <a:cubicBezTo>
                  <a:pt x="402825" y="679904"/>
                  <a:pt x="401834" y="681195"/>
                  <a:pt x="400528" y="682306"/>
                </a:cubicBezTo>
                <a:cubicBezTo>
                  <a:pt x="397707" y="684752"/>
                  <a:pt x="393729" y="686163"/>
                  <a:pt x="389617" y="686163"/>
                </a:cubicBezTo>
                <a:lnTo>
                  <a:pt x="383943" y="686163"/>
                </a:lnTo>
                <a:lnTo>
                  <a:pt x="230792" y="686163"/>
                </a:lnTo>
                <a:lnTo>
                  <a:pt x="225119" y="686163"/>
                </a:lnTo>
                <a:cubicBezTo>
                  <a:pt x="219010" y="686163"/>
                  <a:pt x="213427" y="683071"/>
                  <a:pt x="211206" y="678478"/>
                </a:cubicBezTo>
                <a:cubicBezTo>
                  <a:pt x="205742" y="667132"/>
                  <a:pt x="200639" y="655785"/>
                  <a:pt x="195867" y="644468"/>
                </a:cubicBezTo>
                <a:cubicBezTo>
                  <a:pt x="195852" y="644453"/>
                  <a:pt x="195852" y="644438"/>
                  <a:pt x="195836" y="644423"/>
                </a:cubicBezTo>
                <a:cubicBezTo>
                  <a:pt x="163252" y="567157"/>
                  <a:pt x="146742" y="490852"/>
                  <a:pt x="146742" y="417143"/>
                </a:cubicBezTo>
                <a:cubicBezTo>
                  <a:pt x="146742" y="367088"/>
                  <a:pt x="154532" y="315097"/>
                  <a:pt x="169901" y="262581"/>
                </a:cubicBezTo>
                <a:cubicBezTo>
                  <a:pt x="182163" y="220676"/>
                  <a:pt x="199259" y="178336"/>
                  <a:pt x="220721" y="136716"/>
                </a:cubicBezTo>
                <a:cubicBezTo>
                  <a:pt x="257163" y="66084"/>
                  <a:pt x="293455" y="22183"/>
                  <a:pt x="294970" y="20352"/>
                </a:cubicBezTo>
                <a:cubicBezTo>
                  <a:pt x="297777" y="17005"/>
                  <a:pt x="302400" y="15009"/>
                  <a:pt x="307368" y="15009"/>
                </a:cubicBezTo>
                <a:cubicBezTo>
                  <a:pt x="312336" y="15009"/>
                  <a:pt x="316959" y="17005"/>
                  <a:pt x="319750" y="20367"/>
                </a:cubicBezTo>
                <a:cubicBezTo>
                  <a:pt x="320125" y="20802"/>
                  <a:pt x="357167" y="65304"/>
                  <a:pt x="394014" y="136716"/>
                </a:cubicBezTo>
                <a:cubicBezTo>
                  <a:pt x="415477" y="178336"/>
                  <a:pt x="432572" y="220691"/>
                  <a:pt x="444835" y="262581"/>
                </a:cubicBezTo>
                <a:cubicBezTo>
                  <a:pt x="460204" y="315097"/>
                  <a:pt x="467993" y="367088"/>
                  <a:pt x="467993" y="417143"/>
                </a:cubicBezTo>
                <a:cubicBezTo>
                  <a:pt x="467993" y="501673"/>
                  <a:pt x="446290" y="589595"/>
                  <a:pt x="403515" y="678478"/>
                </a:cubicBezTo>
                <a:close/>
                <a:moveTo>
                  <a:pt x="599727" y="629924"/>
                </a:moveTo>
                <a:cubicBezTo>
                  <a:pt x="599727" y="635778"/>
                  <a:pt x="596440" y="639860"/>
                  <a:pt x="593483" y="639860"/>
                </a:cubicBezTo>
                <a:lnTo>
                  <a:pt x="437000" y="639860"/>
                </a:lnTo>
                <a:cubicBezTo>
                  <a:pt x="441878" y="627808"/>
                  <a:pt x="446365" y="615771"/>
                  <a:pt x="450463" y="603749"/>
                </a:cubicBezTo>
                <a:lnTo>
                  <a:pt x="599727" y="603749"/>
                </a:lnTo>
                <a:lnTo>
                  <a:pt x="599727" y="629924"/>
                </a:lnTo>
                <a:close/>
                <a:moveTo>
                  <a:pt x="307368" y="214748"/>
                </a:moveTo>
                <a:cubicBezTo>
                  <a:pt x="250364" y="214748"/>
                  <a:pt x="203971" y="261125"/>
                  <a:pt x="203971" y="318129"/>
                </a:cubicBezTo>
                <a:cubicBezTo>
                  <a:pt x="203971" y="375148"/>
                  <a:pt x="250364" y="421526"/>
                  <a:pt x="307368" y="421526"/>
                </a:cubicBezTo>
                <a:cubicBezTo>
                  <a:pt x="364372" y="421526"/>
                  <a:pt x="410764" y="375148"/>
                  <a:pt x="410764" y="318129"/>
                </a:cubicBezTo>
                <a:cubicBezTo>
                  <a:pt x="410764" y="261125"/>
                  <a:pt x="364372" y="214748"/>
                  <a:pt x="307368" y="214748"/>
                </a:cubicBezTo>
                <a:close/>
                <a:moveTo>
                  <a:pt x="307368" y="406517"/>
                </a:moveTo>
                <a:cubicBezTo>
                  <a:pt x="258634" y="406517"/>
                  <a:pt x="218980" y="366863"/>
                  <a:pt x="218980" y="318129"/>
                </a:cubicBezTo>
                <a:cubicBezTo>
                  <a:pt x="218980" y="269395"/>
                  <a:pt x="258634" y="229757"/>
                  <a:pt x="307368" y="229757"/>
                </a:cubicBezTo>
                <a:cubicBezTo>
                  <a:pt x="356102" y="229757"/>
                  <a:pt x="395755" y="269395"/>
                  <a:pt x="395755" y="318129"/>
                </a:cubicBezTo>
                <a:cubicBezTo>
                  <a:pt x="395755" y="366863"/>
                  <a:pt x="356102" y="406517"/>
                  <a:pt x="307368" y="406517"/>
                </a:cubicBezTo>
                <a:close/>
                <a:moveTo>
                  <a:pt x="307368" y="452039"/>
                </a:moveTo>
                <a:cubicBezTo>
                  <a:pt x="270236" y="452039"/>
                  <a:pt x="240023" y="482237"/>
                  <a:pt x="240023" y="519369"/>
                </a:cubicBezTo>
                <a:cubicBezTo>
                  <a:pt x="240023" y="556501"/>
                  <a:pt x="270236" y="586714"/>
                  <a:pt x="307368" y="586714"/>
                </a:cubicBezTo>
                <a:cubicBezTo>
                  <a:pt x="344500" y="586714"/>
                  <a:pt x="374713" y="556501"/>
                  <a:pt x="374713" y="519369"/>
                </a:cubicBezTo>
                <a:cubicBezTo>
                  <a:pt x="374713" y="482237"/>
                  <a:pt x="344500" y="452039"/>
                  <a:pt x="307368" y="452039"/>
                </a:cubicBezTo>
                <a:close/>
                <a:moveTo>
                  <a:pt x="307368" y="571705"/>
                </a:moveTo>
                <a:cubicBezTo>
                  <a:pt x="278506" y="571705"/>
                  <a:pt x="255032" y="548231"/>
                  <a:pt x="255032" y="519369"/>
                </a:cubicBezTo>
                <a:cubicBezTo>
                  <a:pt x="255032" y="490522"/>
                  <a:pt x="278506" y="467048"/>
                  <a:pt x="307368" y="467048"/>
                </a:cubicBezTo>
                <a:cubicBezTo>
                  <a:pt x="336230" y="467048"/>
                  <a:pt x="359704" y="490522"/>
                  <a:pt x="359704" y="519369"/>
                </a:cubicBezTo>
                <a:cubicBezTo>
                  <a:pt x="359704" y="548231"/>
                  <a:pt x="336230" y="571705"/>
                  <a:pt x="307368" y="571705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6"/>
          <p:cNvSpPr/>
          <p:nvPr/>
        </p:nvSpPr>
        <p:spPr>
          <a:xfrm>
            <a:off x="5947393" y="1669987"/>
            <a:ext cx="292358" cy="359929"/>
          </a:xfrm>
          <a:custGeom>
            <a:rect b="b" l="l" r="r" t="t"/>
            <a:pathLst>
              <a:path extrusionOk="0" h="719857" w="584717">
                <a:moveTo>
                  <a:pt x="584718" y="588740"/>
                </a:moveTo>
                <a:lnTo>
                  <a:pt x="584718" y="614916"/>
                </a:lnTo>
                <a:cubicBezTo>
                  <a:pt x="584718" y="620769"/>
                  <a:pt x="581431" y="624851"/>
                  <a:pt x="578474" y="624851"/>
                </a:cubicBezTo>
                <a:lnTo>
                  <a:pt x="421991" y="624851"/>
                </a:lnTo>
                <a:cubicBezTo>
                  <a:pt x="426869" y="612799"/>
                  <a:pt x="431357" y="600762"/>
                  <a:pt x="435454" y="588740"/>
                </a:cubicBezTo>
                <a:lnTo>
                  <a:pt x="584718" y="588740"/>
                </a:lnTo>
                <a:close/>
                <a:moveTo>
                  <a:pt x="440392" y="573731"/>
                </a:moveTo>
                <a:lnTo>
                  <a:pt x="583742" y="573731"/>
                </a:lnTo>
                <a:cubicBezTo>
                  <a:pt x="583052" y="571149"/>
                  <a:pt x="582016" y="568718"/>
                  <a:pt x="580650" y="566617"/>
                </a:cubicBezTo>
                <a:lnTo>
                  <a:pt x="467903" y="392618"/>
                </a:lnTo>
                <a:cubicBezTo>
                  <a:pt x="467963" y="395800"/>
                  <a:pt x="467993" y="398967"/>
                  <a:pt x="467993" y="402134"/>
                </a:cubicBezTo>
                <a:cubicBezTo>
                  <a:pt x="467993" y="458177"/>
                  <a:pt x="458718" y="515601"/>
                  <a:pt x="440392" y="573731"/>
                </a:cubicBezTo>
                <a:close/>
                <a:moveTo>
                  <a:pt x="452984" y="402134"/>
                </a:moveTo>
                <a:cubicBezTo>
                  <a:pt x="452984" y="486664"/>
                  <a:pt x="431282" y="574586"/>
                  <a:pt x="388506" y="663469"/>
                </a:cubicBezTo>
                <a:cubicBezTo>
                  <a:pt x="387816" y="664895"/>
                  <a:pt x="386825" y="666186"/>
                  <a:pt x="385519" y="667297"/>
                </a:cubicBezTo>
                <a:cubicBezTo>
                  <a:pt x="382698" y="669743"/>
                  <a:pt x="378720" y="671154"/>
                  <a:pt x="374608" y="671154"/>
                </a:cubicBezTo>
                <a:lnTo>
                  <a:pt x="368934" y="671154"/>
                </a:lnTo>
                <a:lnTo>
                  <a:pt x="215783" y="671154"/>
                </a:lnTo>
                <a:lnTo>
                  <a:pt x="210110" y="671154"/>
                </a:lnTo>
                <a:cubicBezTo>
                  <a:pt x="204001" y="671154"/>
                  <a:pt x="198418" y="668062"/>
                  <a:pt x="196197" y="663469"/>
                </a:cubicBezTo>
                <a:cubicBezTo>
                  <a:pt x="190733" y="652123"/>
                  <a:pt x="185630" y="640776"/>
                  <a:pt x="180858" y="629459"/>
                </a:cubicBezTo>
                <a:cubicBezTo>
                  <a:pt x="180843" y="629444"/>
                  <a:pt x="180843" y="629429"/>
                  <a:pt x="180828" y="629414"/>
                </a:cubicBezTo>
                <a:cubicBezTo>
                  <a:pt x="148243" y="552148"/>
                  <a:pt x="131733" y="475843"/>
                  <a:pt x="131733" y="402134"/>
                </a:cubicBezTo>
                <a:cubicBezTo>
                  <a:pt x="131733" y="352079"/>
                  <a:pt x="139523" y="300088"/>
                  <a:pt x="154892" y="247572"/>
                </a:cubicBezTo>
                <a:cubicBezTo>
                  <a:pt x="167154" y="205667"/>
                  <a:pt x="184250" y="163327"/>
                  <a:pt x="205712" y="121707"/>
                </a:cubicBezTo>
                <a:cubicBezTo>
                  <a:pt x="242154" y="51075"/>
                  <a:pt x="278446" y="7174"/>
                  <a:pt x="279962" y="5343"/>
                </a:cubicBezTo>
                <a:cubicBezTo>
                  <a:pt x="282768" y="1996"/>
                  <a:pt x="287391" y="0"/>
                  <a:pt x="292359" y="0"/>
                </a:cubicBezTo>
                <a:cubicBezTo>
                  <a:pt x="297327" y="0"/>
                  <a:pt x="301950" y="1996"/>
                  <a:pt x="304741" y="5358"/>
                </a:cubicBezTo>
                <a:cubicBezTo>
                  <a:pt x="305116" y="5793"/>
                  <a:pt x="342159" y="50295"/>
                  <a:pt x="379005" y="121707"/>
                </a:cubicBezTo>
                <a:cubicBezTo>
                  <a:pt x="400468" y="163327"/>
                  <a:pt x="417563" y="205682"/>
                  <a:pt x="429826" y="247572"/>
                </a:cubicBezTo>
                <a:cubicBezTo>
                  <a:pt x="445195" y="300088"/>
                  <a:pt x="452984" y="352079"/>
                  <a:pt x="452984" y="402134"/>
                </a:cubicBezTo>
                <a:close/>
                <a:moveTo>
                  <a:pt x="359704" y="504360"/>
                </a:moveTo>
                <a:cubicBezTo>
                  <a:pt x="359704" y="467228"/>
                  <a:pt x="329491" y="437030"/>
                  <a:pt x="292359" y="437030"/>
                </a:cubicBezTo>
                <a:cubicBezTo>
                  <a:pt x="255227" y="437030"/>
                  <a:pt x="225014" y="467228"/>
                  <a:pt x="225014" y="504360"/>
                </a:cubicBezTo>
                <a:cubicBezTo>
                  <a:pt x="225014" y="541492"/>
                  <a:pt x="255227" y="571705"/>
                  <a:pt x="292359" y="571705"/>
                </a:cubicBezTo>
                <a:cubicBezTo>
                  <a:pt x="329491" y="571705"/>
                  <a:pt x="359704" y="541492"/>
                  <a:pt x="359704" y="504360"/>
                </a:cubicBezTo>
                <a:close/>
                <a:moveTo>
                  <a:pt x="395755" y="303120"/>
                </a:moveTo>
                <a:cubicBezTo>
                  <a:pt x="395755" y="246116"/>
                  <a:pt x="349363" y="199739"/>
                  <a:pt x="292359" y="199739"/>
                </a:cubicBezTo>
                <a:cubicBezTo>
                  <a:pt x="235355" y="199739"/>
                  <a:pt x="188962" y="246116"/>
                  <a:pt x="188962" y="303120"/>
                </a:cubicBezTo>
                <a:cubicBezTo>
                  <a:pt x="188962" y="360139"/>
                  <a:pt x="235355" y="406517"/>
                  <a:pt x="292359" y="406517"/>
                </a:cubicBezTo>
                <a:cubicBezTo>
                  <a:pt x="349363" y="406517"/>
                  <a:pt x="395755" y="360139"/>
                  <a:pt x="395755" y="303120"/>
                </a:cubicBezTo>
                <a:close/>
                <a:moveTo>
                  <a:pt x="223288" y="719498"/>
                </a:moveTo>
                <a:cubicBezTo>
                  <a:pt x="223288" y="719693"/>
                  <a:pt x="223453" y="719858"/>
                  <a:pt x="223648" y="719858"/>
                </a:cubicBezTo>
                <a:lnTo>
                  <a:pt x="361070" y="719858"/>
                </a:lnTo>
                <a:cubicBezTo>
                  <a:pt x="361265" y="719858"/>
                  <a:pt x="361430" y="719693"/>
                  <a:pt x="361430" y="719498"/>
                </a:cubicBezTo>
                <a:lnTo>
                  <a:pt x="361430" y="686163"/>
                </a:lnTo>
                <a:lnTo>
                  <a:pt x="223288" y="686163"/>
                </a:lnTo>
                <a:lnTo>
                  <a:pt x="223288" y="719498"/>
                </a:lnTo>
                <a:close/>
                <a:moveTo>
                  <a:pt x="292359" y="214748"/>
                </a:moveTo>
                <a:cubicBezTo>
                  <a:pt x="243625" y="214748"/>
                  <a:pt x="203971" y="254386"/>
                  <a:pt x="203971" y="303120"/>
                </a:cubicBezTo>
                <a:cubicBezTo>
                  <a:pt x="203971" y="351854"/>
                  <a:pt x="243625" y="391508"/>
                  <a:pt x="292359" y="391508"/>
                </a:cubicBezTo>
                <a:cubicBezTo>
                  <a:pt x="341093" y="391508"/>
                  <a:pt x="380746" y="351854"/>
                  <a:pt x="380746" y="303120"/>
                </a:cubicBezTo>
                <a:cubicBezTo>
                  <a:pt x="380746" y="254386"/>
                  <a:pt x="341093" y="214748"/>
                  <a:pt x="292359" y="214748"/>
                </a:cubicBezTo>
                <a:close/>
                <a:moveTo>
                  <a:pt x="292359" y="452039"/>
                </a:moveTo>
                <a:cubicBezTo>
                  <a:pt x="263497" y="452039"/>
                  <a:pt x="240023" y="475513"/>
                  <a:pt x="240023" y="504360"/>
                </a:cubicBezTo>
                <a:cubicBezTo>
                  <a:pt x="240023" y="533222"/>
                  <a:pt x="263497" y="556696"/>
                  <a:pt x="292359" y="556696"/>
                </a:cubicBezTo>
                <a:cubicBezTo>
                  <a:pt x="321221" y="556696"/>
                  <a:pt x="344695" y="533222"/>
                  <a:pt x="344695" y="504360"/>
                </a:cubicBezTo>
                <a:cubicBezTo>
                  <a:pt x="344695" y="475513"/>
                  <a:pt x="321221" y="452039"/>
                  <a:pt x="292359" y="452039"/>
                </a:cubicBezTo>
                <a:close/>
                <a:moveTo>
                  <a:pt x="0" y="588740"/>
                </a:moveTo>
                <a:lnTo>
                  <a:pt x="0" y="614916"/>
                </a:lnTo>
                <a:cubicBezTo>
                  <a:pt x="0" y="620769"/>
                  <a:pt x="3287" y="624851"/>
                  <a:pt x="6244" y="624851"/>
                </a:cubicBezTo>
                <a:lnTo>
                  <a:pt x="162712" y="624851"/>
                </a:lnTo>
                <a:cubicBezTo>
                  <a:pt x="157849" y="612799"/>
                  <a:pt x="153361" y="600762"/>
                  <a:pt x="149264" y="588740"/>
                </a:cubicBezTo>
                <a:lnTo>
                  <a:pt x="0" y="588740"/>
                </a:lnTo>
                <a:close/>
                <a:moveTo>
                  <a:pt x="116724" y="402134"/>
                </a:moveTo>
                <a:cubicBezTo>
                  <a:pt x="116724" y="398967"/>
                  <a:pt x="116754" y="395800"/>
                  <a:pt x="116814" y="392618"/>
                </a:cubicBezTo>
                <a:lnTo>
                  <a:pt x="4082" y="566617"/>
                </a:lnTo>
                <a:cubicBezTo>
                  <a:pt x="2717" y="568718"/>
                  <a:pt x="1666" y="571149"/>
                  <a:pt x="976" y="573731"/>
                </a:cubicBezTo>
                <a:lnTo>
                  <a:pt x="144326" y="573731"/>
                </a:lnTo>
                <a:cubicBezTo>
                  <a:pt x="125985" y="515601"/>
                  <a:pt x="116724" y="458177"/>
                  <a:pt x="116724" y="402134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6"/>
          <p:cNvSpPr/>
          <p:nvPr/>
        </p:nvSpPr>
        <p:spPr>
          <a:xfrm>
            <a:off x="5379658" y="1662483"/>
            <a:ext cx="372139" cy="375192"/>
          </a:xfrm>
          <a:custGeom>
            <a:rect b="b" l="l" r="r" t="t"/>
            <a:pathLst>
              <a:path extrusionOk="0" h="750385" w="744277">
                <a:moveTo>
                  <a:pt x="744278" y="7550"/>
                </a:moveTo>
                <a:lnTo>
                  <a:pt x="744278" y="533224"/>
                </a:lnTo>
                <a:cubicBezTo>
                  <a:pt x="744278" y="533798"/>
                  <a:pt x="744202" y="534342"/>
                  <a:pt x="744081" y="534885"/>
                </a:cubicBezTo>
                <a:cubicBezTo>
                  <a:pt x="740696" y="595163"/>
                  <a:pt x="690572" y="643164"/>
                  <a:pt x="629417" y="643164"/>
                </a:cubicBezTo>
                <a:cubicBezTo>
                  <a:pt x="566085" y="643164"/>
                  <a:pt x="514556" y="591690"/>
                  <a:pt x="514556" y="528408"/>
                </a:cubicBezTo>
                <a:cubicBezTo>
                  <a:pt x="514556" y="465110"/>
                  <a:pt x="566085" y="413636"/>
                  <a:pt x="629417" y="413636"/>
                </a:cubicBezTo>
                <a:cubicBezTo>
                  <a:pt x="672076" y="413636"/>
                  <a:pt x="709356" y="437010"/>
                  <a:pt x="729166" y="471603"/>
                </a:cubicBezTo>
                <a:lnTo>
                  <a:pt x="729166" y="145212"/>
                </a:lnTo>
                <a:lnTo>
                  <a:pt x="229722" y="269104"/>
                </a:lnTo>
                <a:lnTo>
                  <a:pt x="229722" y="635614"/>
                </a:lnTo>
                <a:cubicBezTo>
                  <a:pt x="229722" y="698896"/>
                  <a:pt x="178193" y="750386"/>
                  <a:pt x="114861" y="750386"/>
                </a:cubicBezTo>
                <a:cubicBezTo>
                  <a:pt x="51530" y="750386"/>
                  <a:pt x="0" y="698896"/>
                  <a:pt x="0" y="635614"/>
                </a:cubicBezTo>
                <a:cubicBezTo>
                  <a:pt x="0" y="572332"/>
                  <a:pt x="51530" y="520858"/>
                  <a:pt x="114861" y="520858"/>
                </a:cubicBezTo>
                <a:cubicBezTo>
                  <a:pt x="157520" y="520858"/>
                  <a:pt x="194800" y="544232"/>
                  <a:pt x="214611" y="578825"/>
                </a:cubicBezTo>
                <a:lnTo>
                  <a:pt x="214611" y="135186"/>
                </a:lnTo>
                <a:cubicBezTo>
                  <a:pt x="214611" y="135005"/>
                  <a:pt x="214656" y="134839"/>
                  <a:pt x="214656" y="134673"/>
                </a:cubicBezTo>
                <a:cubicBezTo>
                  <a:pt x="214687" y="134386"/>
                  <a:pt x="214702" y="134114"/>
                  <a:pt x="214747" y="133827"/>
                </a:cubicBezTo>
                <a:cubicBezTo>
                  <a:pt x="214792" y="133601"/>
                  <a:pt x="214868" y="133374"/>
                  <a:pt x="214928" y="133148"/>
                </a:cubicBezTo>
                <a:cubicBezTo>
                  <a:pt x="214989" y="132906"/>
                  <a:pt x="215049" y="132664"/>
                  <a:pt x="215155" y="132438"/>
                </a:cubicBezTo>
                <a:cubicBezTo>
                  <a:pt x="215246" y="132196"/>
                  <a:pt x="215351" y="131985"/>
                  <a:pt x="215472" y="131758"/>
                </a:cubicBezTo>
                <a:cubicBezTo>
                  <a:pt x="215578" y="131547"/>
                  <a:pt x="215684" y="131336"/>
                  <a:pt x="215805" y="131139"/>
                </a:cubicBezTo>
                <a:cubicBezTo>
                  <a:pt x="215941" y="130928"/>
                  <a:pt x="216092" y="130747"/>
                  <a:pt x="216243" y="130566"/>
                </a:cubicBezTo>
                <a:cubicBezTo>
                  <a:pt x="216394" y="130369"/>
                  <a:pt x="216530" y="130173"/>
                  <a:pt x="216711" y="129992"/>
                </a:cubicBezTo>
                <a:cubicBezTo>
                  <a:pt x="216863" y="129826"/>
                  <a:pt x="217044" y="129675"/>
                  <a:pt x="217225" y="129524"/>
                </a:cubicBezTo>
                <a:cubicBezTo>
                  <a:pt x="217407" y="129358"/>
                  <a:pt x="217603" y="129191"/>
                  <a:pt x="217799" y="129040"/>
                </a:cubicBezTo>
                <a:cubicBezTo>
                  <a:pt x="218011" y="128905"/>
                  <a:pt x="218223" y="128784"/>
                  <a:pt x="218434" y="128663"/>
                </a:cubicBezTo>
                <a:cubicBezTo>
                  <a:pt x="218646" y="128542"/>
                  <a:pt x="218842" y="128421"/>
                  <a:pt x="219069" y="128316"/>
                </a:cubicBezTo>
                <a:cubicBezTo>
                  <a:pt x="219326" y="128210"/>
                  <a:pt x="219583" y="128119"/>
                  <a:pt x="219855" y="128029"/>
                </a:cubicBezTo>
                <a:cubicBezTo>
                  <a:pt x="220021" y="127984"/>
                  <a:pt x="220172" y="127908"/>
                  <a:pt x="220353" y="127863"/>
                </a:cubicBezTo>
                <a:lnTo>
                  <a:pt x="734894" y="226"/>
                </a:lnTo>
                <a:cubicBezTo>
                  <a:pt x="734939" y="211"/>
                  <a:pt x="734984" y="211"/>
                  <a:pt x="735030" y="196"/>
                </a:cubicBezTo>
                <a:cubicBezTo>
                  <a:pt x="735287" y="151"/>
                  <a:pt x="735543" y="121"/>
                  <a:pt x="735800" y="91"/>
                </a:cubicBezTo>
                <a:cubicBezTo>
                  <a:pt x="736072" y="60"/>
                  <a:pt x="736329" y="15"/>
                  <a:pt x="736571" y="15"/>
                </a:cubicBezTo>
                <a:cubicBezTo>
                  <a:pt x="736631" y="15"/>
                  <a:pt x="736677" y="0"/>
                  <a:pt x="736722" y="0"/>
                </a:cubicBezTo>
                <a:cubicBezTo>
                  <a:pt x="736888" y="0"/>
                  <a:pt x="737055" y="45"/>
                  <a:pt x="737236" y="45"/>
                </a:cubicBezTo>
                <a:cubicBezTo>
                  <a:pt x="737523" y="75"/>
                  <a:pt x="737795" y="91"/>
                  <a:pt x="738082" y="136"/>
                </a:cubicBezTo>
                <a:cubicBezTo>
                  <a:pt x="738309" y="181"/>
                  <a:pt x="738520" y="242"/>
                  <a:pt x="738747" y="317"/>
                </a:cubicBezTo>
                <a:cubicBezTo>
                  <a:pt x="739004" y="377"/>
                  <a:pt x="739246" y="438"/>
                  <a:pt x="739472" y="544"/>
                </a:cubicBezTo>
                <a:cubicBezTo>
                  <a:pt x="739699" y="619"/>
                  <a:pt x="739911" y="740"/>
                  <a:pt x="740137" y="846"/>
                </a:cubicBezTo>
                <a:cubicBezTo>
                  <a:pt x="740349" y="966"/>
                  <a:pt x="740576" y="1072"/>
                  <a:pt x="740772" y="1193"/>
                </a:cubicBezTo>
                <a:cubicBezTo>
                  <a:pt x="740968" y="1329"/>
                  <a:pt x="741150" y="1480"/>
                  <a:pt x="741346" y="1616"/>
                </a:cubicBezTo>
                <a:cubicBezTo>
                  <a:pt x="741543" y="1767"/>
                  <a:pt x="741739" y="1918"/>
                  <a:pt x="741920" y="2099"/>
                </a:cubicBezTo>
                <a:cubicBezTo>
                  <a:pt x="742087" y="2250"/>
                  <a:pt x="742238" y="2431"/>
                  <a:pt x="742389" y="2597"/>
                </a:cubicBezTo>
                <a:cubicBezTo>
                  <a:pt x="742555" y="2793"/>
                  <a:pt x="742721" y="2975"/>
                  <a:pt x="742872" y="3186"/>
                </a:cubicBezTo>
                <a:cubicBezTo>
                  <a:pt x="743008" y="3382"/>
                  <a:pt x="743129" y="3609"/>
                  <a:pt x="743250" y="3820"/>
                </a:cubicBezTo>
                <a:cubicBezTo>
                  <a:pt x="743371" y="4032"/>
                  <a:pt x="743492" y="4228"/>
                  <a:pt x="743598" y="4454"/>
                </a:cubicBezTo>
                <a:cubicBezTo>
                  <a:pt x="743704" y="4711"/>
                  <a:pt x="743794" y="4968"/>
                  <a:pt x="743870" y="5240"/>
                </a:cubicBezTo>
                <a:cubicBezTo>
                  <a:pt x="743930" y="5406"/>
                  <a:pt x="744006" y="5557"/>
                  <a:pt x="744051" y="5738"/>
                </a:cubicBezTo>
                <a:cubicBezTo>
                  <a:pt x="744066" y="5783"/>
                  <a:pt x="744066" y="5828"/>
                  <a:pt x="744066" y="5874"/>
                </a:cubicBezTo>
                <a:cubicBezTo>
                  <a:pt x="744127" y="6115"/>
                  <a:pt x="744157" y="6387"/>
                  <a:pt x="744187" y="6644"/>
                </a:cubicBezTo>
                <a:cubicBezTo>
                  <a:pt x="744217" y="6900"/>
                  <a:pt x="744248" y="7157"/>
                  <a:pt x="744263" y="7399"/>
                </a:cubicBezTo>
                <a:cubicBezTo>
                  <a:pt x="744263" y="7459"/>
                  <a:pt x="744278" y="7504"/>
                  <a:pt x="744278" y="755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6"/>
          <p:cNvSpPr/>
          <p:nvPr/>
        </p:nvSpPr>
        <p:spPr>
          <a:xfrm>
            <a:off x="5387214" y="1671082"/>
            <a:ext cx="357028" cy="359044"/>
          </a:xfrm>
          <a:custGeom>
            <a:rect b="b" l="l" r="r" t="t"/>
            <a:pathLst>
              <a:path extrusionOk="0" h="718087" w="714055">
                <a:moveTo>
                  <a:pt x="714055" y="511209"/>
                </a:moveTo>
                <a:cubicBezTo>
                  <a:pt x="714055" y="566156"/>
                  <a:pt x="669311" y="610866"/>
                  <a:pt x="614305" y="610866"/>
                </a:cubicBezTo>
                <a:cubicBezTo>
                  <a:pt x="559300" y="610866"/>
                  <a:pt x="514556" y="566156"/>
                  <a:pt x="514556" y="511209"/>
                </a:cubicBezTo>
                <a:cubicBezTo>
                  <a:pt x="514556" y="456247"/>
                  <a:pt x="559300" y="411537"/>
                  <a:pt x="614305" y="411537"/>
                </a:cubicBezTo>
                <a:cubicBezTo>
                  <a:pt x="669311" y="411537"/>
                  <a:pt x="714055" y="456247"/>
                  <a:pt x="714055" y="511209"/>
                </a:cubicBezTo>
                <a:close/>
                <a:moveTo>
                  <a:pt x="99750" y="518759"/>
                </a:moveTo>
                <a:cubicBezTo>
                  <a:pt x="44745" y="518759"/>
                  <a:pt x="0" y="563469"/>
                  <a:pt x="0" y="618416"/>
                </a:cubicBezTo>
                <a:cubicBezTo>
                  <a:pt x="0" y="673378"/>
                  <a:pt x="44745" y="718088"/>
                  <a:pt x="99750" y="718088"/>
                </a:cubicBezTo>
                <a:cubicBezTo>
                  <a:pt x="154755" y="718088"/>
                  <a:pt x="199500" y="673378"/>
                  <a:pt x="199500" y="618416"/>
                </a:cubicBezTo>
                <a:cubicBezTo>
                  <a:pt x="199500" y="563469"/>
                  <a:pt x="154755" y="518759"/>
                  <a:pt x="99750" y="518759"/>
                </a:cubicBezTo>
                <a:close/>
                <a:moveTo>
                  <a:pt x="214611" y="123892"/>
                </a:moveTo>
                <a:lnTo>
                  <a:pt x="214611" y="236338"/>
                </a:lnTo>
                <a:lnTo>
                  <a:pt x="714055" y="112461"/>
                </a:lnTo>
                <a:lnTo>
                  <a:pt x="714055" y="0"/>
                </a:lnTo>
                <a:lnTo>
                  <a:pt x="214611" y="123892"/>
                </a:ln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6"/>
          <p:cNvSpPr/>
          <p:nvPr/>
        </p:nvSpPr>
        <p:spPr>
          <a:xfrm>
            <a:off x="5379658" y="1662483"/>
            <a:ext cx="372139" cy="375192"/>
          </a:xfrm>
          <a:custGeom>
            <a:rect b="b" l="l" r="r" t="t"/>
            <a:pathLst>
              <a:path extrusionOk="0" h="750385" w="744277">
                <a:moveTo>
                  <a:pt x="744263" y="7399"/>
                </a:moveTo>
                <a:cubicBezTo>
                  <a:pt x="744248" y="7157"/>
                  <a:pt x="744217" y="6900"/>
                  <a:pt x="744187" y="6644"/>
                </a:cubicBezTo>
                <a:cubicBezTo>
                  <a:pt x="744157" y="6387"/>
                  <a:pt x="744127" y="6115"/>
                  <a:pt x="744066" y="5874"/>
                </a:cubicBezTo>
                <a:cubicBezTo>
                  <a:pt x="744066" y="5828"/>
                  <a:pt x="744066" y="5783"/>
                  <a:pt x="744051" y="5738"/>
                </a:cubicBezTo>
                <a:cubicBezTo>
                  <a:pt x="744006" y="5557"/>
                  <a:pt x="743930" y="5406"/>
                  <a:pt x="743870" y="5240"/>
                </a:cubicBezTo>
                <a:cubicBezTo>
                  <a:pt x="743794" y="4968"/>
                  <a:pt x="743704" y="4711"/>
                  <a:pt x="743598" y="4454"/>
                </a:cubicBezTo>
                <a:cubicBezTo>
                  <a:pt x="743492" y="4228"/>
                  <a:pt x="743371" y="4032"/>
                  <a:pt x="743250" y="3820"/>
                </a:cubicBezTo>
                <a:cubicBezTo>
                  <a:pt x="743129" y="3609"/>
                  <a:pt x="743008" y="3382"/>
                  <a:pt x="742872" y="3186"/>
                </a:cubicBezTo>
                <a:cubicBezTo>
                  <a:pt x="742721" y="2975"/>
                  <a:pt x="742555" y="2793"/>
                  <a:pt x="742389" y="2597"/>
                </a:cubicBezTo>
                <a:cubicBezTo>
                  <a:pt x="742238" y="2431"/>
                  <a:pt x="742087" y="2250"/>
                  <a:pt x="741920" y="2099"/>
                </a:cubicBezTo>
                <a:cubicBezTo>
                  <a:pt x="741739" y="1918"/>
                  <a:pt x="741543" y="1767"/>
                  <a:pt x="741346" y="1616"/>
                </a:cubicBezTo>
                <a:cubicBezTo>
                  <a:pt x="741150" y="1480"/>
                  <a:pt x="740968" y="1329"/>
                  <a:pt x="740772" y="1193"/>
                </a:cubicBezTo>
                <a:cubicBezTo>
                  <a:pt x="740576" y="1072"/>
                  <a:pt x="740349" y="966"/>
                  <a:pt x="740137" y="846"/>
                </a:cubicBezTo>
                <a:cubicBezTo>
                  <a:pt x="739911" y="740"/>
                  <a:pt x="739699" y="619"/>
                  <a:pt x="739472" y="544"/>
                </a:cubicBezTo>
                <a:cubicBezTo>
                  <a:pt x="739246" y="438"/>
                  <a:pt x="739004" y="377"/>
                  <a:pt x="738747" y="317"/>
                </a:cubicBezTo>
                <a:cubicBezTo>
                  <a:pt x="738520" y="242"/>
                  <a:pt x="738309" y="181"/>
                  <a:pt x="738082" y="136"/>
                </a:cubicBezTo>
                <a:cubicBezTo>
                  <a:pt x="737795" y="91"/>
                  <a:pt x="737523" y="75"/>
                  <a:pt x="737236" y="45"/>
                </a:cubicBezTo>
                <a:cubicBezTo>
                  <a:pt x="737055" y="45"/>
                  <a:pt x="736888" y="0"/>
                  <a:pt x="736722" y="0"/>
                </a:cubicBezTo>
                <a:cubicBezTo>
                  <a:pt x="736677" y="0"/>
                  <a:pt x="736631" y="15"/>
                  <a:pt x="736571" y="15"/>
                </a:cubicBezTo>
                <a:cubicBezTo>
                  <a:pt x="736329" y="15"/>
                  <a:pt x="736072" y="60"/>
                  <a:pt x="735800" y="91"/>
                </a:cubicBezTo>
                <a:cubicBezTo>
                  <a:pt x="735543" y="121"/>
                  <a:pt x="735287" y="151"/>
                  <a:pt x="735030" y="196"/>
                </a:cubicBezTo>
                <a:cubicBezTo>
                  <a:pt x="734984" y="211"/>
                  <a:pt x="734939" y="211"/>
                  <a:pt x="734894" y="226"/>
                </a:cubicBezTo>
                <a:lnTo>
                  <a:pt x="220353" y="127863"/>
                </a:lnTo>
                <a:cubicBezTo>
                  <a:pt x="220172" y="127908"/>
                  <a:pt x="220021" y="127984"/>
                  <a:pt x="219855" y="128029"/>
                </a:cubicBezTo>
                <a:cubicBezTo>
                  <a:pt x="219583" y="128119"/>
                  <a:pt x="219326" y="128210"/>
                  <a:pt x="219069" y="128316"/>
                </a:cubicBezTo>
                <a:cubicBezTo>
                  <a:pt x="218842" y="128421"/>
                  <a:pt x="218646" y="128542"/>
                  <a:pt x="218434" y="128663"/>
                </a:cubicBezTo>
                <a:cubicBezTo>
                  <a:pt x="218223" y="128784"/>
                  <a:pt x="218011" y="128905"/>
                  <a:pt x="217799" y="129040"/>
                </a:cubicBezTo>
                <a:cubicBezTo>
                  <a:pt x="217603" y="129191"/>
                  <a:pt x="217407" y="129358"/>
                  <a:pt x="217225" y="129524"/>
                </a:cubicBezTo>
                <a:cubicBezTo>
                  <a:pt x="217044" y="129675"/>
                  <a:pt x="216863" y="129826"/>
                  <a:pt x="216711" y="129992"/>
                </a:cubicBezTo>
                <a:cubicBezTo>
                  <a:pt x="216530" y="130173"/>
                  <a:pt x="216394" y="130369"/>
                  <a:pt x="216243" y="130566"/>
                </a:cubicBezTo>
                <a:cubicBezTo>
                  <a:pt x="216092" y="130747"/>
                  <a:pt x="215941" y="130928"/>
                  <a:pt x="215805" y="131139"/>
                </a:cubicBezTo>
                <a:cubicBezTo>
                  <a:pt x="215684" y="131336"/>
                  <a:pt x="215578" y="131547"/>
                  <a:pt x="215472" y="131758"/>
                </a:cubicBezTo>
                <a:cubicBezTo>
                  <a:pt x="215351" y="131985"/>
                  <a:pt x="215246" y="132196"/>
                  <a:pt x="215155" y="132438"/>
                </a:cubicBezTo>
                <a:cubicBezTo>
                  <a:pt x="215049" y="132664"/>
                  <a:pt x="214989" y="132906"/>
                  <a:pt x="214928" y="133148"/>
                </a:cubicBezTo>
                <a:cubicBezTo>
                  <a:pt x="214868" y="133374"/>
                  <a:pt x="214792" y="133601"/>
                  <a:pt x="214747" y="133827"/>
                </a:cubicBezTo>
                <a:cubicBezTo>
                  <a:pt x="214702" y="134114"/>
                  <a:pt x="214687" y="134386"/>
                  <a:pt x="214656" y="134673"/>
                </a:cubicBezTo>
                <a:cubicBezTo>
                  <a:pt x="214656" y="134839"/>
                  <a:pt x="214611" y="135005"/>
                  <a:pt x="214611" y="135186"/>
                </a:cubicBezTo>
                <a:lnTo>
                  <a:pt x="214611" y="578825"/>
                </a:lnTo>
                <a:cubicBezTo>
                  <a:pt x="194800" y="544232"/>
                  <a:pt x="157520" y="520858"/>
                  <a:pt x="114861" y="520858"/>
                </a:cubicBezTo>
                <a:cubicBezTo>
                  <a:pt x="51530" y="520858"/>
                  <a:pt x="0" y="572332"/>
                  <a:pt x="0" y="635614"/>
                </a:cubicBezTo>
                <a:cubicBezTo>
                  <a:pt x="0" y="698896"/>
                  <a:pt x="51530" y="750386"/>
                  <a:pt x="114861" y="750386"/>
                </a:cubicBezTo>
                <a:cubicBezTo>
                  <a:pt x="178193" y="750386"/>
                  <a:pt x="229722" y="698896"/>
                  <a:pt x="229722" y="635614"/>
                </a:cubicBezTo>
                <a:lnTo>
                  <a:pt x="229722" y="269104"/>
                </a:lnTo>
                <a:lnTo>
                  <a:pt x="729166" y="145212"/>
                </a:lnTo>
                <a:lnTo>
                  <a:pt x="729166" y="471603"/>
                </a:lnTo>
                <a:cubicBezTo>
                  <a:pt x="709356" y="437010"/>
                  <a:pt x="672076" y="413636"/>
                  <a:pt x="629417" y="413636"/>
                </a:cubicBezTo>
                <a:cubicBezTo>
                  <a:pt x="566085" y="413636"/>
                  <a:pt x="514556" y="465110"/>
                  <a:pt x="514556" y="528408"/>
                </a:cubicBezTo>
                <a:cubicBezTo>
                  <a:pt x="514556" y="591690"/>
                  <a:pt x="566085" y="643164"/>
                  <a:pt x="629417" y="643164"/>
                </a:cubicBezTo>
                <a:cubicBezTo>
                  <a:pt x="690572" y="643164"/>
                  <a:pt x="740696" y="595163"/>
                  <a:pt x="744081" y="534885"/>
                </a:cubicBezTo>
                <a:cubicBezTo>
                  <a:pt x="744202" y="534342"/>
                  <a:pt x="744278" y="533798"/>
                  <a:pt x="744278" y="533224"/>
                </a:cubicBezTo>
                <a:lnTo>
                  <a:pt x="744278" y="7550"/>
                </a:lnTo>
                <a:cubicBezTo>
                  <a:pt x="744278" y="7504"/>
                  <a:pt x="744263" y="7459"/>
                  <a:pt x="744263" y="7399"/>
                </a:cubicBezTo>
                <a:close/>
                <a:moveTo>
                  <a:pt x="114861" y="735286"/>
                </a:moveTo>
                <a:cubicBezTo>
                  <a:pt x="59856" y="735286"/>
                  <a:pt x="15111" y="690576"/>
                  <a:pt x="15111" y="635614"/>
                </a:cubicBezTo>
                <a:cubicBezTo>
                  <a:pt x="15111" y="580667"/>
                  <a:pt x="59856" y="535957"/>
                  <a:pt x="114861" y="535957"/>
                </a:cubicBezTo>
                <a:cubicBezTo>
                  <a:pt x="169866" y="535957"/>
                  <a:pt x="214611" y="580667"/>
                  <a:pt x="214611" y="635614"/>
                </a:cubicBezTo>
                <a:cubicBezTo>
                  <a:pt x="214611" y="690576"/>
                  <a:pt x="169866" y="735286"/>
                  <a:pt x="114861" y="735286"/>
                </a:cubicBezTo>
                <a:close/>
                <a:moveTo>
                  <a:pt x="629417" y="628064"/>
                </a:moveTo>
                <a:cubicBezTo>
                  <a:pt x="574411" y="628064"/>
                  <a:pt x="529667" y="583355"/>
                  <a:pt x="529667" y="528408"/>
                </a:cubicBezTo>
                <a:cubicBezTo>
                  <a:pt x="529667" y="473445"/>
                  <a:pt x="574411" y="428736"/>
                  <a:pt x="629417" y="428736"/>
                </a:cubicBezTo>
                <a:cubicBezTo>
                  <a:pt x="684422" y="428736"/>
                  <a:pt x="729166" y="473445"/>
                  <a:pt x="729166" y="528408"/>
                </a:cubicBezTo>
                <a:cubicBezTo>
                  <a:pt x="729166" y="583355"/>
                  <a:pt x="684422" y="628064"/>
                  <a:pt x="629417" y="628064"/>
                </a:cubicBezTo>
                <a:close/>
                <a:moveTo>
                  <a:pt x="729166" y="129660"/>
                </a:moveTo>
                <a:lnTo>
                  <a:pt x="229722" y="253536"/>
                </a:lnTo>
                <a:lnTo>
                  <a:pt x="229722" y="141090"/>
                </a:lnTo>
                <a:lnTo>
                  <a:pt x="729166" y="17198"/>
                </a:lnTo>
                <a:lnTo>
                  <a:pt x="729166" y="12966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6"/>
          <p:cNvSpPr/>
          <p:nvPr/>
        </p:nvSpPr>
        <p:spPr>
          <a:xfrm>
            <a:off x="7019897" y="1666243"/>
            <a:ext cx="321976" cy="367861"/>
          </a:xfrm>
          <a:custGeom>
            <a:rect b="b" l="l" r="r" t="t"/>
            <a:pathLst>
              <a:path extrusionOk="0" h="735722" w="643951">
                <a:moveTo>
                  <a:pt x="643952" y="632991"/>
                </a:moveTo>
                <a:lnTo>
                  <a:pt x="643952" y="735723"/>
                </a:lnTo>
                <a:lnTo>
                  <a:pt x="0" y="735723"/>
                </a:lnTo>
                <a:lnTo>
                  <a:pt x="0" y="632991"/>
                </a:lnTo>
                <a:cubicBezTo>
                  <a:pt x="0" y="535659"/>
                  <a:pt x="52707" y="450644"/>
                  <a:pt x="131159" y="404895"/>
                </a:cubicBezTo>
                <a:cubicBezTo>
                  <a:pt x="135913" y="402128"/>
                  <a:pt x="141887" y="402624"/>
                  <a:pt x="146160" y="406083"/>
                </a:cubicBezTo>
                <a:cubicBezTo>
                  <a:pt x="193029" y="444072"/>
                  <a:pt x="252793" y="466841"/>
                  <a:pt x="317853" y="466841"/>
                </a:cubicBezTo>
                <a:cubicBezTo>
                  <a:pt x="384433" y="466841"/>
                  <a:pt x="445431" y="443004"/>
                  <a:pt x="492796" y="403421"/>
                </a:cubicBezTo>
                <a:cubicBezTo>
                  <a:pt x="496994" y="399917"/>
                  <a:pt x="502908" y="399315"/>
                  <a:pt x="507692" y="401977"/>
                </a:cubicBezTo>
                <a:cubicBezTo>
                  <a:pt x="588942" y="446989"/>
                  <a:pt x="643952" y="533569"/>
                  <a:pt x="643952" y="632991"/>
                </a:cubicBezTo>
                <a:close/>
                <a:moveTo>
                  <a:pt x="317853" y="388232"/>
                </a:moveTo>
                <a:cubicBezTo>
                  <a:pt x="425118" y="388232"/>
                  <a:pt x="512071" y="301321"/>
                  <a:pt x="512071" y="194108"/>
                </a:cubicBezTo>
                <a:cubicBezTo>
                  <a:pt x="512071" y="86895"/>
                  <a:pt x="425118" y="0"/>
                  <a:pt x="317853" y="0"/>
                </a:cubicBezTo>
                <a:cubicBezTo>
                  <a:pt x="210588" y="0"/>
                  <a:pt x="123635" y="86910"/>
                  <a:pt x="123635" y="194123"/>
                </a:cubicBezTo>
                <a:cubicBezTo>
                  <a:pt x="123635" y="301336"/>
                  <a:pt x="210588" y="388232"/>
                  <a:pt x="317853" y="388232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6"/>
          <p:cNvSpPr/>
          <p:nvPr/>
        </p:nvSpPr>
        <p:spPr>
          <a:xfrm>
            <a:off x="7016135" y="1662483"/>
            <a:ext cx="329499" cy="375381"/>
          </a:xfrm>
          <a:custGeom>
            <a:rect b="b" l="l" r="r" t="t"/>
            <a:pathLst>
              <a:path extrusionOk="0" h="750761" w="658997">
                <a:moveTo>
                  <a:pt x="518857" y="402925"/>
                </a:moveTo>
                <a:cubicBezTo>
                  <a:pt x="511424" y="398804"/>
                  <a:pt x="502035" y="399722"/>
                  <a:pt x="495490" y="405181"/>
                </a:cubicBezTo>
                <a:cubicBezTo>
                  <a:pt x="447913" y="444944"/>
                  <a:pt x="387502" y="466841"/>
                  <a:pt x="325376" y="466841"/>
                </a:cubicBezTo>
                <a:cubicBezTo>
                  <a:pt x="264710" y="466841"/>
                  <a:pt x="205427" y="445861"/>
                  <a:pt x="158423" y="407752"/>
                </a:cubicBezTo>
                <a:cubicBezTo>
                  <a:pt x="151742" y="402338"/>
                  <a:pt x="142278" y="401601"/>
                  <a:pt x="134890" y="405903"/>
                </a:cubicBezTo>
                <a:cubicBezTo>
                  <a:pt x="94596" y="429409"/>
                  <a:pt x="60817" y="463081"/>
                  <a:pt x="37210" y="503295"/>
                </a:cubicBezTo>
                <a:cubicBezTo>
                  <a:pt x="12865" y="544743"/>
                  <a:pt x="0" y="592191"/>
                  <a:pt x="0" y="640511"/>
                </a:cubicBezTo>
                <a:lnTo>
                  <a:pt x="0" y="743242"/>
                </a:lnTo>
                <a:cubicBezTo>
                  <a:pt x="0" y="747393"/>
                  <a:pt x="3370" y="750762"/>
                  <a:pt x="7523" y="750762"/>
                </a:cubicBezTo>
                <a:lnTo>
                  <a:pt x="651475" y="750762"/>
                </a:lnTo>
                <a:cubicBezTo>
                  <a:pt x="655628" y="750762"/>
                  <a:pt x="658998" y="747393"/>
                  <a:pt x="658998" y="743242"/>
                </a:cubicBezTo>
                <a:lnTo>
                  <a:pt x="658998" y="640511"/>
                </a:lnTo>
                <a:cubicBezTo>
                  <a:pt x="658998" y="541855"/>
                  <a:pt x="605298" y="450809"/>
                  <a:pt x="518857" y="402925"/>
                </a:cubicBezTo>
                <a:close/>
                <a:moveTo>
                  <a:pt x="643952" y="735723"/>
                </a:moveTo>
                <a:lnTo>
                  <a:pt x="15046" y="735723"/>
                </a:lnTo>
                <a:lnTo>
                  <a:pt x="15046" y="640511"/>
                </a:lnTo>
                <a:cubicBezTo>
                  <a:pt x="15046" y="594868"/>
                  <a:pt x="27189" y="550051"/>
                  <a:pt x="50179" y="510920"/>
                </a:cubicBezTo>
                <a:cubicBezTo>
                  <a:pt x="72493" y="472931"/>
                  <a:pt x="104406" y="441109"/>
                  <a:pt x="142473" y="418896"/>
                </a:cubicBezTo>
                <a:cubicBezTo>
                  <a:pt x="144490" y="417723"/>
                  <a:pt x="147093" y="417934"/>
                  <a:pt x="148943" y="419438"/>
                </a:cubicBezTo>
                <a:cubicBezTo>
                  <a:pt x="198626" y="459697"/>
                  <a:pt x="261279" y="481880"/>
                  <a:pt x="325376" y="481880"/>
                </a:cubicBezTo>
                <a:cubicBezTo>
                  <a:pt x="391023" y="481880"/>
                  <a:pt x="454865" y="458735"/>
                  <a:pt x="505134" y="416716"/>
                </a:cubicBezTo>
                <a:cubicBezTo>
                  <a:pt x="506940" y="415212"/>
                  <a:pt x="509528" y="414941"/>
                  <a:pt x="511559" y="416069"/>
                </a:cubicBezTo>
                <a:cubicBezTo>
                  <a:pt x="593216" y="461306"/>
                  <a:pt x="643952" y="547314"/>
                  <a:pt x="643952" y="640511"/>
                </a:cubicBezTo>
                <a:lnTo>
                  <a:pt x="643952" y="735723"/>
                </a:lnTo>
                <a:close/>
                <a:moveTo>
                  <a:pt x="325376" y="403271"/>
                </a:moveTo>
                <a:cubicBezTo>
                  <a:pt x="436614" y="403271"/>
                  <a:pt x="527117" y="312811"/>
                  <a:pt x="527117" y="201628"/>
                </a:cubicBezTo>
                <a:cubicBezTo>
                  <a:pt x="527117" y="90460"/>
                  <a:pt x="436614" y="0"/>
                  <a:pt x="325376" y="0"/>
                </a:cubicBezTo>
                <a:cubicBezTo>
                  <a:pt x="214139" y="0"/>
                  <a:pt x="123635" y="90460"/>
                  <a:pt x="123635" y="201643"/>
                </a:cubicBezTo>
                <a:cubicBezTo>
                  <a:pt x="123635" y="312826"/>
                  <a:pt x="214139" y="403271"/>
                  <a:pt x="325376" y="403271"/>
                </a:cubicBezTo>
                <a:close/>
                <a:moveTo>
                  <a:pt x="325376" y="15039"/>
                </a:moveTo>
                <a:cubicBezTo>
                  <a:pt x="428323" y="15039"/>
                  <a:pt x="512071" y="98746"/>
                  <a:pt x="512071" y="201643"/>
                </a:cubicBezTo>
                <a:cubicBezTo>
                  <a:pt x="512071" y="304540"/>
                  <a:pt x="428323" y="388247"/>
                  <a:pt x="325376" y="388247"/>
                </a:cubicBezTo>
                <a:cubicBezTo>
                  <a:pt x="222429" y="388247"/>
                  <a:pt x="138682" y="304540"/>
                  <a:pt x="138682" y="201643"/>
                </a:cubicBezTo>
                <a:cubicBezTo>
                  <a:pt x="138682" y="98746"/>
                  <a:pt x="222429" y="15039"/>
                  <a:pt x="325376" y="15039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6"/>
          <p:cNvSpPr/>
          <p:nvPr/>
        </p:nvSpPr>
        <p:spPr>
          <a:xfrm>
            <a:off x="8098830" y="1719160"/>
            <a:ext cx="446618" cy="261997"/>
          </a:xfrm>
          <a:custGeom>
            <a:rect b="b" l="l" r="r" t="t"/>
            <a:pathLst>
              <a:path extrusionOk="0" h="523995" w="893235">
                <a:moveTo>
                  <a:pt x="887122" y="279206"/>
                </a:moveTo>
                <a:cubicBezTo>
                  <a:pt x="879468" y="289718"/>
                  <a:pt x="688981" y="523996"/>
                  <a:pt x="446795" y="523996"/>
                </a:cubicBezTo>
                <a:lnTo>
                  <a:pt x="446119" y="523996"/>
                </a:lnTo>
                <a:cubicBezTo>
                  <a:pt x="345806" y="523813"/>
                  <a:pt x="236962" y="481732"/>
                  <a:pt x="133781" y="401601"/>
                </a:cubicBezTo>
                <a:cubicBezTo>
                  <a:pt x="87068" y="365742"/>
                  <a:pt x="44374" y="325102"/>
                  <a:pt x="6467" y="280174"/>
                </a:cubicBezTo>
                <a:cubicBezTo>
                  <a:pt x="-2156" y="269553"/>
                  <a:pt x="-2156" y="254352"/>
                  <a:pt x="6467" y="243840"/>
                </a:cubicBezTo>
                <a:cubicBezTo>
                  <a:pt x="14140" y="234260"/>
                  <a:pt x="204626" y="0"/>
                  <a:pt x="446813" y="0"/>
                </a:cubicBezTo>
                <a:lnTo>
                  <a:pt x="447489" y="0"/>
                </a:lnTo>
                <a:cubicBezTo>
                  <a:pt x="547802" y="182"/>
                  <a:pt x="656646" y="42264"/>
                  <a:pt x="759827" y="122395"/>
                </a:cubicBezTo>
                <a:cubicBezTo>
                  <a:pt x="806539" y="158162"/>
                  <a:pt x="849233" y="198802"/>
                  <a:pt x="887140" y="243822"/>
                </a:cubicBezTo>
                <a:cubicBezTo>
                  <a:pt x="895270" y="254151"/>
                  <a:pt x="895270" y="268786"/>
                  <a:pt x="887122" y="279206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6"/>
          <p:cNvSpPr/>
          <p:nvPr/>
        </p:nvSpPr>
        <p:spPr>
          <a:xfrm>
            <a:off x="8094298" y="1714597"/>
            <a:ext cx="455726" cy="271122"/>
          </a:xfrm>
          <a:custGeom>
            <a:rect b="b" l="l" r="r" t="t"/>
            <a:pathLst>
              <a:path extrusionOk="0" h="542244" w="911451">
                <a:moveTo>
                  <a:pt x="903363" y="247308"/>
                </a:moveTo>
                <a:lnTo>
                  <a:pt x="903180" y="247070"/>
                </a:lnTo>
                <a:cubicBezTo>
                  <a:pt x="865109" y="201850"/>
                  <a:pt x="821794" y="160516"/>
                  <a:pt x="774478" y="124311"/>
                </a:cubicBezTo>
                <a:cubicBezTo>
                  <a:pt x="670000" y="43177"/>
                  <a:pt x="560078" y="201"/>
                  <a:pt x="456532" y="0"/>
                </a:cubicBezTo>
                <a:lnTo>
                  <a:pt x="455856" y="0"/>
                </a:lnTo>
                <a:cubicBezTo>
                  <a:pt x="209267" y="0"/>
                  <a:pt x="16497" y="237161"/>
                  <a:pt x="8477" y="247180"/>
                </a:cubicBezTo>
                <a:cubicBezTo>
                  <a:pt x="-2832" y="260994"/>
                  <a:pt x="-2850" y="281123"/>
                  <a:pt x="8568" y="295174"/>
                </a:cubicBezTo>
                <a:cubicBezTo>
                  <a:pt x="46621" y="340303"/>
                  <a:pt x="89936" y="381619"/>
                  <a:pt x="137252" y="417934"/>
                </a:cubicBezTo>
                <a:cubicBezTo>
                  <a:pt x="241730" y="499068"/>
                  <a:pt x="351670" y="542044"/>
                  <a:pt x="455198" y="542245"/>
                </a:cubicBezTo>
                <a:lnTo>
                  <a:pt x="455874" y="542245"/>
                </a:lnTo>
                <a:cubicBezTo>
                  <a:pt x="512470" y="542245"/>
                  <a:pt x="570838" y="529635"/>
                  <a:pt x="629353" y="504743"/>
                </a:cubicBezTo>
                <a:cubicBezTo>
                  <a:pt x="676285" y="484797"/>
                  <a:pt x="723436" y="456931"/>
                  <a:pt x="769509" y="421930"/>
                </a:cubicBezTo>
                <a:cubicBezTo>
                  <a:pt x="851133" y="359939"/>
                  <a:pt x="900001" y="298313"/>
                  <a:pt x="903399" y="293933"/>
                </a:cubicBezTo>
                <a:lnTo>
                  <a:pt x="903399" y="293933"/>
                </a:lnTo>
                <a:cubicBezTo>
                  <a:pt x="914141" y="280155"/>
                  <a:pt x="914141" y="260976"/>
                  <a:pt x="903363" y="247308"/>
                </a:cubicBezTo>
                <a:close/>
                <a:moveTo>
                  <a:pt x="888986" y="282728"/>
                </a:moveTo>
                <a:lnTo>
                  <a:pt x="888803" y="282966"/>
                </a:lnTo>
                <a:cubicBezTo>
                  <a:pt x="887049" y="285375"/>
                  <a:pt x="698207" y="523996"/>
                  <a:pt x="455874" y="523996"/>
                </a:cubicBezTo>
                <a:lnTo>
                  <a:pt x="455216" y="523996"/>
                </a:lnTo>
                <a:cubicBezTo>
                  <a:pt x="355781" y="523813"/>
                  <a:pt x="249713" y="482151"/>
                  <a:pt x="148432" y="403499"/>
                </a:cubicBezTo>
                <a:cubicBezTo>
                  <a:pt x="102121" y="367950"/>
                  <a:pt x="59757" y="327548"/>
                  <a:pt x="22653" y="283550"/>
                </a:cubicBezTo>
                <a:cubicBezTo>
                  <a:pt x="16789" y="276323"/>
                  <a:pt x="16771" y="265885"/>
                  <a:pt x="22690" y="258658"/>
                </a:cubicBezTo>
                <a:cubicBezTo>
                  <a:pt x="24772" y="256067"/>
                  <a:pt x="74426" y="194496"/>
                  <a:pt x="153292" y="134731"/>
                </a:cubicBezTo>
                <a:cubicBezTo>
                  <a:pt x="198214" y="100679"/>
                  <a:pt x="244068" y="73616"/>
                  <a:pt x="289557" y="54290"/>
                </a:cubicBezTo>
                <a:cubicBezTo>
                  <a:pt x="345806" y="30366"/>
                  <a:pt x="401763" y="18249"/>
                  <a:pt x="455874" y="18249"/>
                </a:cubicBezTo>
                <a:lnTo>
                  <a:pt x="456532" y="18249"/>
                </a:lnTo>
                <a:cubicBezTo>
                  <a:pt x="555968" y="18431"/>
                  <a:pt x="662035" y="60093"/>
                  <a:pt x="763334" y="138764"/>
                </a:cubicBezTo>
                <a:cubicBezTo>
                  <a:pt x="809609" y="174185"/>
                  <a:pt x="851919" y="214533"/>
                  <a:pt x="889113" y="258713"/>
                </a:cubicBezTo>
                <a:cubicBezTo>
                  <a:pt x="894576" y="265757"/>
                  <a:pt x="894539" y="275611"/>
                  <a:pt x="888986" y="282728"/>
                </a:cubicBezTo>
                <a:close/>
                <a:moveTo>
                  <a:pt x="455691" y="58998"/>
                </a:moveTo>
                <a:cubicBezTo>
                  <a:pt x="338590" y="58998"/>
                  <a:pt x="243337" y="154166"/>
                  <a:pt x="243337" y="271122"/>
                </a:cubicBezTo>
                <a:cubicBezTo>
                  <a:pt x="243337" y="388097"/>
                  <a:pt x="338608" y="483246"/>
                  <a:pt x="455691" y="483246"/>
                </a:cubicBezTo>
                <a:cubicBezTo>
                  <a:pt x="572793" y="483246"/>
                  <a:pt x="668045" y="388079"/>
                  <a:pt x="668045" y="271122"/>
                </a:cubicBezTo>
                <a:cubicBezTo>
                  <a:pt x="668045" y="154148"/>
                  <a:pt x="572775" y="58998"/>
                  <a:pt x="455691" y="58998"/>
                </a:cubicBezTo>
                <a:close/>
                <a:moveTo>
                  <a:pt x="455691" y="464997"/>
                </a:moveTo>
                <a:cubicBezTo>
                  <a:pt x="348674" y="464997"/>
                  <a:pt x="261606" y="378024"/>
                  <a:pt x="261606" y="271122"/>
                </a:cubicBezTo>
                <a:cubicBezTo>
                  <a:pt x="261606" y="164221"/>
                  <a:pt x="348674" y="77247"/>
                  <a:pt x="455691" y="77247"/>
                </a:cubicBezTo>
                <a:cubicBezTo>
                  <a:pt x="562709" y="77247"/>
                  <a:pt x="649777" y="164221"/>
                  <a:pt x="649777" y="271122"/>
                </a:cubicBezTo>
                <a:cubicBezTo>
                  <a:pt x="649777" y="378024"/>
                  <a:pt x="562709" y="464997"/>
                  <a:pt x="455691" y="464997"/>
                </a:cubicBezTo>
                <a:close/>
                <a:moveTo>
                  <a:pt x="455691" y="147596"/>
                </a:moveTo>
                <a:cubicBezTo>
                  <a:pt x="387513" y="147596"/>
                  <a:pt x="332050" y="203000"/>
                  <a:pt x="332050" y="271104"/>
                </a:cubicBezTo>
                <a:cubicBezTo>
                  <a:pt x="332050" y="339208"/>
                  <a:pt x="387513" y="394612"/>
                  <a:pt x="455691" y="394612"/>
                </a:cubicBezTo>
                <a:cubicBezTo>
                  <a:pt x="523870" y="394612"/>
                  <a:pt x="579333" y="339208"/>
                  <a:pt x="579333" y="271104"/>
                </a:cubicBezTo>
                <a:cubicBezTo>
                  <a:pt x="579333" y="203018"/>
                  <a:pt x="523870" y="147596"/>
                  <a:pt x="455691" y="147596"/>
                </a:cubicBezTo>
                <a:close/>
                <a:moveTo>
                  <a:pt x="455691" y="376381"/>
                </a:moveTo>
                <a:cubicBezTo>
                  <a:pt x="397579" y="376381"/>
                  <a:pt x="350318" y="329153"/>
                  <a:pt x="350318" y="271122"/>
                </a:cubicBezTo>
                <a:cubicBezTo>
                  <a:pt x="350318" y="213091"/>
                  <a:pt x="397597" y="165863"/>
                  <a:pt x="455691" y="165863"/>
                </a:cubicBezTo>
                <a:cubicBezTo>
                  <a:pt x="513785" y="165863"/>
                  <a:pt x="561065" y="213091"/>
                  <a:pt x="561065" y="271122"/>
                </a:cubicBezTo>
                <a:cubicBezTo>
                  <a:pt x="561065" y="329153"/>
                  <a:pt x="513804" y="376381"/>
                  <a:pt x="455691" y="37638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6"/>
          <p:cNvSpPr/>
          <p:nvPr/>
        </p:nvSpPr>
        <p:spPr>
          <a:xfrm>
            <a:off x="5013305" y="2370466"/>
            <a:ext cx="375533" cy="375517"/>
          </a:xfrm>
          <a:custGeom>
            <a:rect b="b" l="l" r="r" t="t"/>
            <a:pathLst>
              <a:path extrusionOk="0" h="751035" w="751067">
                <a:moveTo>
                  <a:pt x="751067" y="125388"/>
                </a:moveTo>
                <a:cubicBezTo>
                  <a:pt x="751067" y="136570"/>
                  <a:pt x="746715" y="147076"/>
                  <a:pt x="738805" y="154986"/>
                </a:cubicBezTo>
                <a:lnTo>
                  <a:pt x="680360" y="213431"/>
                </a:lnTo>
                <a:cubicBezTo>
                  <a:pt x="680105" y="213821"/>
                  <a:pt x="679805" y="214181"/>
                  <a:pt x="679475" y="214511"/>
                </a:cubicBezTo>
                <a:cubicBezTo>
                  <a:pt x="679144" y="214841"/>
                  <a:pt x="678784" y="215142"/>
                  <a:pt x="678394" y="215397"/>
                </a:cubicBezTo>
                <a:lnTo>
                  <a:pt x="655926" y="237865"/>
                </a:lnTo>
                <a:cubicBezTo>
                  <a:pt x="655565" y="238586"/>
                  <a:pt x="655100" y="239246"/>
                  <a:pt x="654500" y="239846"/>
                </a:cubicBezTo>
                <a:cubicBezTo>
                  <a:pt x="653914" y="240432"/>
                  <a:pt x="653254" y="240897"/>
                  <a:pt x="652549" y="241242"/>
                </a:cubicBezTo>
                <a:lnTo>
                  <a:pt x="190259" y="703532"/>
                </a:lnTo>
                <a:cubicBezTo>
                  <a:pt x="190079" y="703712"/>
                  <a:pt x="189899" y="703877"/>
                  <a:pt x="189704" y="704027"/>
                </a:cubicBezTo>
                <a:cubicBezTo>
                  <a:pt x="189523" y="704192"/>
                  <a:pt x="189313" y="704327"/>
                  <a:pt x="189118" y="704462"/>
                </a:cubicBezTo>
                <a:cubicBezTo>
                  <a:pt x="188923" y="704598"/>
                  <a:pt x="188728" y="704718"/>
                  <a:pt x="188533" y="704823"/>
                </a:cubicBezTo>
                <a:cubicBezTo>
                  <a:pt x="188503" y="704838"/>
                  <a:pt x="188458" y="704868"/>
                  <a:pt x="188413" y="704883"/>
                </a:cubicBezTo>
                <a:cubicBezTo>
                  <a:pt x="188218" y="704988"/>
                  <a:pt x="188023" y="705078"/>
                  <a:pt x="187827" y="705153"/>
                </a:cubicBezTo>
                <a:cubicBezTo>
                  <a:pt x="187647" y="705228"/>
                  <a:pt x="187452" y="705303"/>
                  <a:pt x="187272" y="705363"/>
                </a:cubicBezTo>
                <a:cubicBezTo>
                  <a:pt x="187167" y="705393"/>
                  <a:pt x="187077" y="705423"/>
                  <a:pt x="186972" y="705453"/>
                </a:cubicBezTo>
                <a:lnTo>
                  <a:pt x="186942" y="705453"/>
                </a:lnTo>
                <a:lnTo>
                  <a:pt x="63944" y="739793"/>
                </a:lnTo>
                <a:lnTo>
                  <a:pt x="26091" y="750360"/>
                </a:lnTo>
                <a:cubicBezTo>
                  <a:pt x="24470" y="750825"/>
                  <a:pt x="22789" y="751035"/>
                  <a:pt x="21108" y="751035"/>
                </a:cubicBezTo>
                <a:cubicBezTo>
                  <a:pt x="15795" y="751035"/>
                  <a:pt x="10422" y="748814"/>
                  <a:pt x="6325" y="744716"/>
                </a:cubicBezTo>
                <a:cubicBezTo>
                  <a:pt x="936" y="739328"/>
                  <a:pt x="-1225" y="731749"/>
                  <a:pt x="681" y="724950"/>
                </a:cubicBezTo>
                <a:lnTo>
                  <a:pt x="11247" y="687097"/>
                </a:lnTo>
                <a:lnTo>
                  <a:pt x="45588" y="564069"/>
                </a:lnTo>
                <a:cubicBezTo>
                  <a:pt x="45678" y="563754"/>
                  <a:pt x="45783" y="563439"/>
                  <a:pt x="45918" y="563138"/>
                </a:cubicBezTo>
                <a:cubicBezTo>
                  <a:pt x="45993" y="562943"/>
                  <a:pt x="46083" y="562763"/>
                  <a:pt x="46173" y="562598"/>
                </a:cubicBezTo>
                <a:cubicBezTo>
                  <a:pt x="46278" y="562388"/>
                  <a:pt x="46398" y="562193"/>
                  <a:pt x="46518" y="561998"/>
                </a:cubicBezTo>
                <a:cubicBezTo>
                  <a:pt x="46563" y="561938"/>
                  <a:pt x="46608" y="561878"/>
                  <a:pt x="46639" y="561818"/>
                </a:cubicBezTo>
                <a:cubicBezTo>
                  <a:pt x="46894" y="561442"/>
                  <a:pt x="47194" y="561082"/>
                  <a:pt x="47509" y="560782"/>
                </a:cubicBezTo>
                <a:cubicBezTo>
                  <a:pt x="47614" y="560662"/>
                  <a:pt x="47734" y="560557"/>
                  <a:pt x="47839" y="560452"/>
                </a:cubicBezTo>
                <a:lnTo>
                  <a:pt x="511480" y="96811"/>
                </a:lnTo>
                <a:lnTo>
                  <a:pt x="536635" y="71671"/>
                </a:lnTo>
                <a:lnTo>
                  <a:pt x="596055" y="12236"/>
                </a:lnTo>
                <a:cubicBezTo>
                  <a:pt x="612370" y="-4079"/>
                  <a:pt x="638936" y="-4079"/>
                  <a:pt x="655235" y="12236"/>
                </a:cubicBezTo>
                <a:lnTo>
                  <a:pt x="738805" y="95806"/>
                </a:lnTo>
                <a:cubicBezTo>
                  <a:pt x="746715" y="103700"/>
                  <a:pt x="751067" y="114207"/>
                  <a:pt x="751067" y="12538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6"/>
          <p:cNvSpPr/>
          <p:nvPr/>
        </p:nvSpPr>
        <p:spPr>
          <a:xfrm>
            <a:off x="5020802" y="2377967"/>
            <a:ext cx="360531" cy="360519"/>
          </a:xfrm>
          <a:custGeom>
            <a:rect b="b" l="l" r="r" t="t"/>
            <a:pathLst>
              <a:path extrusionOk="0" h="721038" w="721062">
                <a:moveTo>
                  <a:pt x="98582" y="622461"/>
                </a:moveTo>
                <a:lnTo>
                  <a:pt x="155571" y="679450"/>
                </a:lnTo>
                <a:lnTo>
                  <a:pt x="49023" y="709198"/>
                </a:lnTo>
                <a:lnTo>
                  <a:pt x="11846" y="672021"/>
                </a:lnTo>
                <a:lnTo>
                  <a:pt x="41594" y="565472"/>
                </a:lnTo>
                <a:lnTo>
                  <a:pt x="98582" y="622461"/>
                </a:lnTo>
                <a:close/>
                <a:moveTo>
                  <a:pt x="139" y="713986"/>
                </a:moveTo>
                <a:cubicBezTo>
                  <a:pt x="-401" y="715892"/>
                  <a:pt x="724" y="717873"/>
                  <a:pt x="1955" y="719089"/>
                </a:cubicBezTo>
                <a:cubicBezTo>
                  <a:pt x="3171" y="720319"/>
                  <a:pt x="5167" y="721430"/>
                  <a:pt x="7058" y="720905"/>
                </a:cubicBezTo>
                <a:lnTo>
                  <a:pt x="32423" y="713821"/>
                </a:lnTo>
                <a:lnTo>
                  <a:pt x="7223" y="688621"/>
                </a:lnTo>
                <a:lnTo>
                  <a:pt x="139" y="713986"/>
                </a:lnTo>
                <a:close/>
                <a:moveTo>
                  <a:pt x="713198" y="91416"/>
                </a:moveTo>
                <a:lnTo>
                  <a:pt x="629628" y="7846"/>
                </a:lnTo>
                <a:cubicBezTo>
                  <a:pt x="619167" y="-2615"/>
                  <a:pt x="602147" y="-2615"/>
                  <a:pt x="591671" y="7846"/>
                </a:cubicBezTo>
                <a:lnTo>
                  <a:pt x="537548" y="61968"/>
                </a:lnTo>
                <a:lnTo>
                  <a:pt x="659076" y="183495"/>
                </a:lnTo>
                <a:lnTo>
                  <a:pt x="713198" y="129373"/>
                </a:lnTo>
                <a:cubicBezTo>
                  <a:pt x="715734" y="126837"/>
                  <a:pt x="717700" y="123880"/>
                  <a:pt x="719036" y="120668"/>
                </a:cubicBezTo>
                <a:cubicBezTo>
                  <a:pt x="720372" y="117456"/>
                  <a:pt x="721062" y="113974"/>
                  <a:pt x="721062" y="110387"/>
                </a:cubicBezTo>
                <a:cubicBezTo>
                  <a:pt x="721062" y="103228"/>
                  <a:pt x="718271" y="96474"/>
                  <a:pt x="713198" y="91416"/>
                </a:cubicBezTo>
                <a:close/>
                <a:moveTo>
                  <a:pt x="512408" y="87123"/>
                </a:moveTo>
                <a:lnTo>
                  <a:pt x="573090" y="147819"/>
                </a:lnTo>
                <a:cubicBezTo>
                  <a:pt x="573120" y="147834"/>
                  <a:pt x="573135" y="147849"/>
                  <a:pt x="573165" y="147879"/>
                </a:cubicBezTo>
                <a:cubicBezTo>
                  <a:pt x="573195" y="147909"/>
                  <a:pt x="573210" y="147924"/>
                  <a:pt x="573225" y="147954"/>
                </a:cubicBezTo>
                <a:lnTo>
                  <a:pt x="633921" y="208650"/>
                </a:lnTo>
                <a:lnTo>
                  <a:pt x="648464" y="194107"/>
                </a:lnTo>
                <a:lnTo>
                  <a:pt x="526937" y="72579"/>
                </a:lnTo>
                <a:lnTo>
                  <a:pt x="512408" y="87123"/>
                </a:lnTo>
                <a:close/>
                <a:moveTo>
                  <a:pt x="114507" y="617163"/>
                </a:moveTo>
                <a:lnTo>
                  <a:pt x="169950" y="672606"/>
                </a:lnTo>
                <a:lnTo>
                  <a:pt x="623309" y="219262"/>
                </a:lnTo>
                <a:lnTo>
                  <a:pt x="567851" y="163804"/>
                </a:lnTo>
                <a:lnTo>
                  <a:pt x="114507" y="617163"/>
                </a:lnTo>
                <a:close/>
                <a:moveTo>
                  <a:pt x="557240" y="153192"/>
                </a:moveTo>
                <a:lnTo>
                  <a:pt x="501797" y="97734"/>
                </a:lnTo>
                <a:lnTo>
                  <a:pt x="48438" y="551094"/>
                </a:lnTo>
                <a:lnTo>
                  <a:pt x="103896" y="606552"/>
                </a:lnTo>
                <a:lnTo>
                  <a:pt x="557240" y="153192"/>
                </a:ln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6"/>
          <p:cNvSpPr/>
          <p:nvPr/>
        </p:nvSpPr>
        <p:spPr>
          <a:xfrm>
            <a:off x="5013305" y="2370466"/>
            <a:ext cx="375533" cy="375517"/>
          </a:xfrm>
          <a:custGeom>
            <a:rect b="b" l="l" r="r" t="t"/>
            <a:pathLst>
              <a:path extrusionOk="0" h="751035" w="751067">
                <a:moveTo>
                  <a:pt x="738805" y="95806"/>
                </a:moveTo>
                <a:lnTo>
                  <a:pt x="655235" y="12236"/>
                </a:lnTo>
                <a:cubicBezTo>
                  <a:pt x="638936" y="-4079"/>
                  <a:pt x="612370" y="-4079"/>
                  <a:pt x="596055" y="12236"/>
                </a:cubicBezTo>
                <a:lnTo>
                  <a:pt x="536635" y="71671"/>
                </a:lnTo>
                <a:lnTo>
                  <a:pt x="511480" y="96811"/>
                </a:lnTo>
                <a:lnTo>
                  <a:pt x="47839" y="560452"/>
                </a:lnTo>
                <a:cubicBezTo>
                  <a:pt x="47734" y="560557"/>
                  <a:pt x="47614" y="560662"/>
                  <a:pt x="47509" y="560782"/>
                </a:cubicBezTo>
                <a:cubicBezTo>
                  <a:pt x="47194" y="561082"/>
                  <a:pt x="46894" y="561442"/>
                  <a:pt x="46639" y="561818"/>
                </a:cubicBezTo>
                <a:cubicBezTo>
                  <a:pt x="46608" y="561878"/>
                  <a:pt x="46563" y="561938"/>
                  <a:pt x="46518" y="561998"/>
                </a:cubicBezTo>
                <a:cubicBezTo>
                  <a:pt x="46398" y="562193"/>
                  <a:pt x="46278" y="562388"/>
                  <a:pt x="46173" y="562598"/>
                </a:cubicBezTo>
                <a:cubicBezTo>
                  <a:pt x="46083" y="562763"/>
                  <a:pt x="45993" y="562943"/>
                  <a:pt x="45918" y="563138"/>
                </a:cubicBezTo>
                <a:cubicBezTo>
                  <a:pt x="45783" y="563439"/>
                  <a:pt x="45678" y="563754"/>
                  <a:pt x="45588" y="564069"/>
                </a:cubicBezTo>
                <a:lnTo>
                  <a:pt x="11247" y="687097"/>
                </a:lnTo>
                <a:lnTo>
                  <a:pt x="681" y="724950"/>
                </a:lnTo>
                <a:cubicBezTo>
                  <a:pt x="-1225" y="731749"/>
                  <a:pt x="936" y="739328"/>
                  <a:pt x="6325" y="744716"/>
                </a:cubicBezTo>
                <a:cubicBezTo>
                  <a:pt x="10422" y="748814"/>
                  <a:pt x="15795" y="751035"/>
                  <a:pt x="21108" y="751035"/>
                </a:cubicBezTo>
                <a:cubicBezTo>
                  <a:pt x="22789" y="751035"/>
                  <a:pt x="24470" y="750825"/>
                  <a:pt x="26091" y="750360"/>
                </a:cubicBezTo>
                <a:lnTo>
                  <a:pt x="63944" y="739793"/>
                </a:lnTo>
                <a:lnTo>
                  <a:pt x="186942" y="705453"/>
                </a:lnTo>
                <a:lnTo>
                  <a:pt x="186972" y="705453"/>
                </a:lnTo>
                <a:cubicBezTo>
                  <a:pt x="187077" y="705423"/>
                  <a:pt x="187167" y="705393"/>
                  <a:pt x="187272" y="705363"/>
                </a:cubicBezTo>
                <a:cubicBezTo>
                  <a:pt x="187452" y="705303"/>
                  <a:pt x="187647" y="705228"/>
                  <a:pt x="187827" y="705153"/>
                </a:cubicBezTo>
                <a:cubicBezTo>
                  <a:pt x="188023" y="705078"/>
                  <a:pt x="188218" y="704988"/>
                  <a:pt x="188413" y="704883"/>
                </a:cubicBezTo>
                <a:cubicBezTo>
                  <a:pt x="188458" y="704868"/>
                  <a:pt x="188503" y="704838"/>
                  <a:pt x="188533" y="704823"/>
                </a:cubicBezTo>
                <a:cubicBezTo>
                  <a:pt x="188728" y="704718"/>
                  <a:pt x="188923" y="704598"/>
                  <a:pt x="189118" y="704462"/>
                </a:cubicBezTo>
                <a:cubicBezTo>
                  <a:pt x="189313" y="704327"/>
                  <a:pt x="189523" y="704192"/>
                  <a:pt x="189704" y="704027"/>
                </a:cubicBezTo>
                <a:cubicBezTo>
                  <a:pt x="189899" y="703877"/>
                  <a:pt x="190079" y="703712"/>
                  <a:pt x="190259" y="703532"/>
                </a:cubicBezTo>
                <a:lnTo>
                  <a:pt x="652549" y="241242"/>
                </a:lnTo>
                <a:cubicBezTo>
                  <a:pt x="653254" y="240897"/>
                  <a:pt x="653914" y="240432"/>
                  <a:pt x="654500" y="239846"/>
                </a:cubicBezTo>
                <a:cubicBezTo>
                  <a:pt x="655100" y="239246"/>
                  <a:pt x="655565" y="238586"/>
                  <a:pt x="655926" y="237865"/>
                </a:cubicBezTo>
                <a:lnTo>
                  <a:pt x="678394" y="215397"/>
                </a:lnTo>
                <a:cubicBezTo>
                  <a:pt x="678784" y="215142"/>
                  <a:pt x="679144" y="214841"/>
                  <a:pt x="679475" y="214511"/>
                </a:cubicBezTo>
                <a:cubicBezTo>
                  <a:pt x="679805" y="214181"/>
                  <a:pt x="680105" y="213821"/>
                  <a:pt x="680360" y="213431"/>
                </a:cubicBezTo>
                <a:lnTo>
                  <a:pt x="738805" y="154986"/>
                </a:lnTo>
                <a:cubicBezTo>
                  <a:pt x="746715" y="147076"/>
                  <a:pt x="751067" y="136570"/>
                  <a:pt x="751067" y="125388"/>
                </a:cubicBezTo>
                <a:cubicBezTo>
                  <a:pt x="751067" y="114207"/>
                  <a:pt x="746715" y="103700"/>
                  <a:pt x="738805" y="95806"/>
                </a:cubicBezTo>
                <a:close/>
                <a:moveTo>
                  <a:pt x="674071" y="198497"/>
                </a:moveTo>
                <a:lnTo>
                  <a:pt x="552544" y="76969"/>
                </a:lnTo>
                <a:lnTo>
                  <a:pt x="606666" y="22847"/>
                </a:lnTo>
                <a:cubicBezTo>
                  <a:pt x="617143" y="12386"/>
                  <a:pt x="634163" y="12386"/>
                  <a:pt x="644624" y="22847"/>
                </a:cubicBezTo>
                <a:lnTo>
                  <a:pt x="728194" y="106417"/>
                </a:lnTo>
                <a:cubicBezTo>
                  <a:pt x="733267" y="111475"/>
                  <a:pt x="736058" y="118229"/>
                  <a:pt x="736058" y="125388"/>
                </a:cubicBezTo>
                <a:cubicBezTo>
                  <a:pt x="736058" y="128975"/>
                  <a:pt x="735368" y="132457"/>
                  <a:pt x="734032" y="135669"/>
                </a:cubicBezTo>
                <a:cubicBezTo>
                  <a:pt x="732696" y="138881"/>
                  <a:pt x="730730" y="141838"/>
                  <a:pt x="728194" y="144375"/>
                </a:cubicBezTo>
                <a:lnTo>
                  <a:pt x="674071" y="198497"/>
                </a:lnTo>
                <a:close/>
                <a:moveTo>
                  <a:pt x="648916" y="223652"/>
                </a:moveTo>
                <a:lnTo>
                  <a:pt x="588220" y="162956"/>
                </a:lnTo>
                <a:cubicBezTo>
                  <a:pt x="588205" y="162926"/>
                  <a:pt x="588190" y="162911"/>
                  <a:pt x="588160" y="162881"/>
                </a:cubicBezTo>
                <a:cubicBezTo>
                  <a:pt x="588130" y="162851"/>
                  <a:pt x="588115" y="162836"/>
                  <a:pt x="588085" y="162821"/>
                </a:cubicBezTo>
                <a:lnTo>
                  <a:pt x="527404" y="102124"/>
                </a:lnTo>
                <a:lnTo>
                  <a:pt x="541933" y="87581"/>
                </a:lnTo>
                <a:lnTo>
                  <a:pt x="663460" y="209108"/>
                </a:lnTo>
                <a:lnTo>
                  <a:pt x="648916" y="223652"/>
                </a:lnTo>
                <a:close/>
                <a:moveTo>
                  <a:pt x="516793" y="112736"/>
                </a:moveTo>
                <a:lnTo>
                  <a:pt x="572236" y="168194"/>
                </a:lnTo>
                <a:lnTo>
                  <a:pt x="118891" y="621553"/>
                </a:lnTo>
                <a:lnTo>
                  <a:pt x="63433" y="566095"/>
                </a:lnTo>
                <a:lnTo>
                  <a:pt x="516793" y="112736"/>
                </a:lnTo>
                <a:close/>
                <a:moveTo>
                  <a:pt x="184946" y="687607"/>
                </a:moveTo>
                <a:lnTo>
                  <a:pt x="129503" y="632164"/>
                </a:lnTo>
                <a:lnTo>
                  <a:pt x="582847" y="178805"/>
                </a:lnTo>
                <a:lnTo>
                  <a:pt x="638305" y="234263"/>
                </a:lnTo>
                <a:lnTo>
                  <a:pt x="184946" y="687607"/>
                </a:lnTo>
                <a:close/>
                <a:moveTo>
                  <a:pt x="22054" y="735906"/>
                </a:moveTo>
                <a:cubicBezTo>
                  <a:pt x="20163" y="736431"/>
                  <a:pt x="18167" y="735321"/>
                  <a:pt x="16951" y="734090"/>
                </a:cubicBezTo>
                <a:cubicBezTo>
                  <a:pt x="15720" y="732874"/>
                  <a:pt x="14594" y="730893"/>
                  <a:pt x="15135" y="728987"/>
                </a:cubicBezTo>
                <a:lnTo>
                  <a:pt x="22219" y="703622"/>
                </a:lnTo>
                <a:lnTo>
                  <a:pt x="47419" y="728822"/>
                </a:lnTo>
                <a:lnTo>
                  <a:pt x="22054" y="735906"/>
                </a:lnTo>
                <a:close/>
                <a:moveTo>
                  <a:pt x="64019" y="724199"/>
                </a:moveTo>
                <a:lnTo>
                  <a:pt x="26842" y="687022"/>
                </a:lnTo>
                <a:lnTo>
                  <a:pt x="56589" y="580474"/>
                </a:lnTo>
                <a:lnTo>
                  <a:pt x="113578" y="637463"/>
                </a:lnTo>
                <a:lnTo>
                  <a:pt x="170567" y="694452"/>
                </a:lnTo>
                <a:lnTo>
                  <a:pt x="64019" y="72419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6"/>
          <p:cNvSpPr/>
          <p:nvPr/>
        </p:nvSpPr>
        <p:spPr>
          <a:xfrm>
            <a:off x="4338054" y="2374877"/>
            <a:ext cx="427379" cy="366315"/>
          </a:xfrm>
          <a:custGeom>
            <a:rect b="b" l="l" r="r" t="t"/>
            <a:pathLst>
              <a:path extrusionOk="0" h="732631" w="854758">
                <a:moveTo>
                  <a:pt x="40559" y="720655"/>
                </a:moveTo>
                <a:cubicBezTo>
                  <a:pt x="58570" y="709451"/>
                  <a:pt x="110176" y="672539"/>
                  <a:pt x="139374" y="602137"/>
                </a:cubicBezTo>
                <a:cubicBezTo>
                  <a:pt x="141101" y="597983"/>
                  <a:pt x="139792" y="593149"/>
                  <a:pt x="136180" y="590479"/>
                </a:cubicBezTo>
                <a:cubicBezTo>
                  <a:pt x="52409" y="528262"/>
                  <a:pt x="0" y="439482"/>
                  <a:pt x="0" y="340947"/>
                </a:cubicBezTo>
                <a:cubicBezTo>
                  <a:pt x="0" y="152655"/>
                  <a:pt x="191346" y="0"/>
                  <a:pt x="427370" y="0"/>
                </a:cubicBezTo>
                <a:cubicBezTo>
                  <a:pt x="663412" y="0"/>
                  <a:pt x="854758" y="152655"/>
                  <a:pt x="854758" y="340947"/>
                </a:cubicBezTo>
                <a:cubicBezTo>
                  <a:pt x="854758" y="529256"/>
                  <a:pt x="663412" y="681894"/>
                  <a:pt x="427370" y="681894"/>
                </a:cubicBezTo>
                <a:cubicBezTo>
                  <a:pt x="374351" y="681894"/>
                  <a:pt x="323582" y="674197"/>
                  <a:pt x="276723" y="660113"/>
                </a:cubicBezTo>
                <a:cubicBezTo>
                  <a:pt x="273634" y="659188"/>
                  <a:pt x="270283" y="659817"/>
                  <a:pt x="267752" y="661806"/>
                </a:cubicBezTo>
                <a:cubicBezTo>
                  <a:pt x="155674" y="749556"/>
                  <a:pt x="66790" y="733954"/>
                  <a:pt x="41432" y="726798"/>
                </a:cubicBezTo>
                <a:cubicBezTo>
                  <a:pt x="38604" y="725995"/>
                  <a:pt x="38046" y="722226"/>
                  <a:pt x="40559" y="720655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6"/>
          <p:cNvSpPr/>
          <p:nvPr/>
        </p:nvSpPr>
        <p:spPr>
          <a:xfrm>
            <a:off x="4333691" y="2370513"/>
            <a:ext cx="436097" cy="375040"/>
          </a:xfrm>
          <a:custGeom>
            <a:rect b="b" l="l" r="r" t="t"/>
            <a:pathLst>
              <a:path extrusionOk="0" h="750079" w="872193">
                <a:moveTo>
                  <a:pt x="743745" y="101764"/>
                </a:moveTo>
                <a:cubicBezTo>
                  <a:pt x="661492" y="36144"/>
                  <a:pt x="552224" y="0"/>
                  <a:pt x="436097" y="0"/>
                </a:cubicBezTo>
                <a:cubicBezTo>
                  <a:pt x="319969" y="0"/>
                  <a:pt x="210718" y="36144"/>
                  <a:pt x="128466" y="101764"/>
                </a:cubicBezTo>
                <a:cubicBezTo>
                  <a:pt x="45620" y="167856"/>
                  <a:pt x="0" y="255902"/>
                  <a:pt x="0" y="349673"/>
                </a:cubicBezTo>
                <a:cubicBezTo>
                  <a:pt x="0" y="399342"/>
                  <a:pt x="12705" y="447336"/>
                  <a:pt x="37784" y="492310"/>
                </a:cubicBezTo>
                <a:cubicBezTo>
                  <a:pt x="61903" y="535574"/>
                  <a:pt x="96179" y="573899"/>
                  <a:pt x="139705" y="606221"/>
                </a:cubicBezTo>
                <a:cubicBezTo>
                  <a:pt x="140089" y="606517"/>
                  <a:pt x="140229" y="607058"/>
                  <a:pt x="140037" y="607530"/>
                </a:cubicBezTo>
                <a:cubicBezTo>
                  <a:pt x="111450" y="676466"/>
                  <a:pt x="59826" y="712557"/>
                  <a:pt x="44678" y="721981"/>
                </a:cubicBezTo>
                <a:cubicBezTo>
                  <a:pt x="40611" y="724512"/>
                  <a:pt x="38412" y="729207"/>
                  <a:pt x="39093" y="733954"/>
                </a:cubicBezTo>
                <a:cubicBezTo>
                  <a:pt x="39774" y="738701"/>
                  <a:pt x="43194" y="742610"/>
                  <a:pt x="47802" y="743919"/>
                </a:cubicBezTo>
                <a:lnTo>
                  <a:pt x="47802" y="743919"/>
                </a:lnTo>
                <a:cubicBezTo>
                  <a:pt x="57331" y="746607"/>
                  <a:pt x="73980" y="750080"/>
                  <a:pt x="96336" y="750080"/>
                </a:cubicBezTo>
                <a:cubicBezTo>
                  <a:pt x="107017" y="750080"/>
                  <a:pt x="119024" y="749277"/>
                  <a:pt x="132148" y="747217"/>
                </a:cubicBezTo>
                <a:cubicBezTo>
                  <a:pt x="182341" y="739346"/>
                  <a:pt x="232708" y="715856"/>
                  <a:pt x="281836" y="677374"/>
                </a:cubicBezTo>
                <a:cubicBezTo>
                  <a:pt x="282150" y="677129"/>
                  <a:pt x="282552" y="677059"/>
                  <a:pt x="282918" y="677164"/>
                </a:cubicBezTo>
                <a:cubicBezTo>
                  <a:pt x="331837" y="691859"/>
                  <a:pt x="383373" y="699328"/>
                  <a:pt x="436079" y="699328"/>
                </a:cubicBezTo>
                <a:cubicBezTo>
                  <a:pt x="552206" y="699328"/>
                  <a:pt x="661475" y="663185"/>
                  <a:pt x="743727" y="597564"/>
                </a:cubicBezTo>
                <a:cubicBezTo>
                  <a:pt x="826573" y="531473"/>
                  <a:pt x="872193" y="443444"/>
                  <a:pt x="872193" y="349656"/>
                </a:cubicBezTo>
                <a:cubicBezTo>
                  <a:pt x="872211" y="255902"/>
                  <a:pt x="826590" y="167856"/>
                  <a:pt x="743745" y="101764"/>
                </a:cubicBezTo>
                <a:close/>
                <a:moveTo>
                  <a:pt x="52531" y="727130"/>
                </a:moveTo>
                <a:lnTo>
                  <a:pt x="52531" y="727130"/>
                </a:lnTo>
                <a:cubicBezTo>
                  <a:pt x="52531" y="727130"/>
                  <a:pt x="52549" y="727130"/>
                  <a:pt x="52549" y="727130"/>
                </a:cubicBezTo>
                <a:cubicBezTo>
                  <a:pt x="52549" y="727130"/>
                  <a:pt x="52531" y="727130"/>
                  <a:pt x="52531" y="727130"/>
                </a:cubicBezTo>
                <a:close/>
                <a:moveTo>
                  <a:pt x="436097" y="681894"/>
                </a:moveTo>
                <a:cubicBezTo>
                  <a:pt x="385084" y="681894"/>
                  <a:pt x="335240" y="674686"/>
                  <a:pt x="287962" y="660480"/>
                </a:cubicBezTo>
                <a:cubicBezTo>
                  <a:pt x="282168" y="658735"/>
                  <a:pt x="275850" y="659921"/>
                  <a:pt x="271086" y="663656"/>
                </a:cubicBezTo>
                <a:cubicBezTo>
                  <a:pt x="175814" y="738264"/>
                  <a:pt x="98204" y="736048"/>
                  <a:pt x="64346" y="729835"/>
                </a:cubicBezTo>
                <a:cubicBezTo>
                  <a:pt x="88814" y="712522"/>
                  <a:pt x="130578" y="675873"/>
                  <a:pt x="156145" y="614214"/>
                </a:cubicBezTo>
                <a:cubicBezTo>
                  <a:pt x="159409" y="606326"/>
                  <a:pt x="156931" y="597285"/>
                  <a:pt x="150089" y="592207"/>
                </a:cubicBezTo>
                <a:cubicBezTo>
                  <a:pt x="108570" y="561369"/>
                  <a:pt x="75917" y="524893"/>
                  <a:pt x="53002" y="483811"/>
                </a:cubicBezTo>
                <a:cubicBezTo>
                  <a:pt x="29424" y="441472"/>
                  <a:pt x="17452" y="396340"/>
                  <a:pt x="17452" y="349673"/>
                </a:cubicBezTo>
                <a:cubicBezTo>
                  <a:pt x="17452" y="166494"/>
                  <a:pt x="205256" y="17452"/>
                  <a:pt x="436097" y="17452"/>
                </a:cubicBezTo>
                <a:cubicBezTo>
                  <a:pt x="666955" y="17452"/>
                  <a:pt x="854758" y="166494"/>
                  <a:pt x="854758" y="349673"/>
                </a:cubicBezTo>
                <a:cubicBezTo>
                  <a:pt x="854758" y="532852"/>
                  <a:pt x="666955" y="681894"/>
                  <a:pt x="436097" y="681894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6"/>
          <p:cNvSpPr/>
          <p:nvPr/>
        </p:nvSpPr>
        <p:spPr>
          <a:xfrm>
            <a:off x="4308751" y="3055453"/>
            <a:ext cx="420160" cy="375368"/>
          </a:xfrm>
          <a:custGeom>
            <a:rect b="b" l="l" r="r" t="t"/>
            <a:pathLst>
              <a:path extrusionOk="0" h="750735" w="840319">
                <a:moveTo>
                  <a:pt x="809183" y="394745"/>
                </a:moveTo>
                <a:cubicBezTo>
                  <a:pt x="827761" y="405413"/>
                  <a:pt x="840319" y="425453"/>
                  <a:pt x="840319" y="448387"/>
                </a:cubicBezTo>
                <a:lnTo>
                  <a:pt x="840319" y="457338"/>
                </a:lnTo>
                <a:cubicBezTo>
                  <a:pt x="840319" y="480104"/>
                  <a:pt x="827945" y="500026"/>
                  <a:pt x="809586" y="510761"/>
                </a:cubicBezTo>
                <a:cubicBezTo>
                  <a:pt x="827945" y="521496"/>
                  <a:pt x="840319" y="541419"/>
                  <a:pt x="840319" y="564184"/>
                </a:cubicBezTo>
                <a:lnTo>
                  <a:pt x="840319" y="573119"/>
                </a:lnTo>
                <a:cubicBezTo>
                  <a:pt x="840319" y="603844"/>
                  <a:pt x="817808" y="629403"/>
                  <a:pt x="788419" y="634147"/>
                </a:cubicBezTo>
                <a:cubicBezTo>
                  <a:pt x="801953" y="646010"/>
                  <a:pt x="810511" y="663391"/>
                  <a:pt x="810511" y="682758"/>
                </a:cubicBezTo>
                <a:lnTo>
                  <a:pt x="810511" y="686107"/>
                </a:lnTo>
                <a:cubicBezTo>
                  <a:pt x="810511" y="721744"/>
                  <a:pt x="781543" y="750736"/>
                  <a:pt x="745934" y="750736"/>
                </a:cubicBezTo>
                <a:lnTo>
                  <a:pt x="578398" y="750736"/>
                </a:lnTo>
                <a:cubicBezTo>
                  <a:pt x="563200" y="750736"/>
                  <a:pt x="548926" y="745553"/>
                  <a:pt x="537410" y="736030"/>
                </a:cubicBezTo>
                <a:cubicBezTo>
                  <a:pt x="536653" y="736282"/>
                  <a:pt x="535863" y="736450"/>
                  <a:pt x="535022" y="736467"/>
                </a:cubicBezTo>
                <a:lnTo>
                  <a:pt x="375102" y="739159"/>
                </a:lnTo>
                <a:cubicBezTo>
                  <a:pt x="327674" y="739159"/>
                  <a:pt x="299816" y="712742"/>
                  <a:pt x="287409" y="697010"/>
                </a:cubicBezTo>
                <a:cubicBezTo>
                  <a:pt x="282113" y="690279"/>
                  <a:pt x="274060" y="686409"/>
                  <a:pt x="265334" y="686409"/>
                </a:cubicBezTo>
                <a:lnTo>
                  <a:pt x="207701" y="686409"/>
                </a:lnTo>
                <a:lnTo>
                  <a:pt x="207701" y="697734"/>
                </a:lnTo>
                <a:cubicBezTo>
                  <a:pt x="207701" y="726961"/>
                  <a:pt x="183945" y="750736"/>
                  <a:pt x="154742" y="750736"/>
                </a:cubicBezTo>
                <a:lnTo>
                  <a:pt x="52976" y="750736"/>
                </a:lnTo>
                <a:cubicBezTo>
                  <a:pt x="23773" y="750736"/>
                  <a:pt x="0" y="726961"/>
                  <a:pt x="0" y="697734"/>
                </a:cubicBezTo>
                <a:lnTo>
                  <a:pt x="0" y="365064"/>
                </a:lnTo>
                <a:cubicBezTo>
                  <a:pt x="0" y="335837"/>
                  <a:pt x="23773" y="312045"/>
                  <a:pt x="52976" y="312045"/>
                </a:cubicBezTo>
                <a:lnTo>
                  <a:pt x="154742" y="312045"/>
                </a:lnTo>
                <a:cubicBezTo>
                  <a:pt x="183945" y="312045"/>
                  <a:pt x="207701" y="335837"/>
                  <a:pt x="207701" y="365064"/>
                </a:cubicBezTo>
                <a:lnTo>
                  <a:pt x="207701" y="365350"/>
                </a:lnTo>
                <a:lnTo>
                  <a:pt x="286064" y="365367"/>
                </a:lnTo>
                <a:cubicBezTo>
                  <a:pt x="286081" y="365367"/>
                  <a:pt x="286081" y="365367"/>
                  <a:pt x="286097" y="365367"/>
                </a:cubicBezTo>
                <a:cubicBezTo>
                  <a:pt x="296252" y="365367"/>
                  <a:pt x="305213" y="358535"/>
                  <a:pt x="307886" y="348726"/>
                </a:cubicBezTo>
                <a:cubicBezTo>
                  <a:pt x="316713" y="316251"/>
                  <a:pt x="330566" y="274674"/>
                  <a:pt x="359467" y="241106"/>
                </a:cubicBezTo>
                <a:cubicBezTo>
                  <a:pt x="372681" y="225777"/>
                  <a:pt x="388132" y="212838"/>
                  <a:pt x="403078" y="200336"/>
                </a:cubicBezTo>
                <a:cubicBezTo>
                  <a:pt x="414511" y="190779"/>
                  <a:pt x="426330" y="180902"/>
                  <a:pt x="436754" y="170217"/>
                </a:cubicBezTo>
                <a:cubicBezTo>
                  <a:pt x="462931" y="143379"/>
                  <a:pt x="472430" y="110602"/>
                  <a:pt x="478785" y="79171"/>
                </a:cubicBezTo>
                <a:cubicBezTo>
                  <a:pt x="483139" y="57650"/>
                  <a:pt x="491360" y="27178"/>
                  <a:pt x="512225" y="10958"/>
                </a:cubicBezTo>
                <a:cubicBezTo>
                  <a:pt x="524784" y="1198"/>
                  <a:pt x="539528" y="-2200"/>
                  <a:pt x="553768" y="1400"/>
                </a:cubicBezTo>
                <a:cubicBezTo>
                  <a:pt x="569622" y="5405"/>
                  <a:pt x="583577" y="17957"/>
                  <a:pt x="591075" y="34968"/>
                </a:cubicBezTo>
                <a:cubicBezTo>
                  <a:pt x="623506" y="108684"/>
                  <a:pt x="617723" y="205013"/>
                  <a:pt x="578365" y="270770"/>
                </a:cubicBezTo>
                <a:lnTo>
                  <a:pt x="777424" y="270770"/>
                </a:lnTo>
                <a:cubicBezTo>
                  <a:pt x="812108" y="270770"/>
                  <a:pt x="840319" y="299021"/>
                  <a:pt x="840319" y="333733"/>
                </a:cubicBezTo>
                <a:lnTo>
                  <a:pt x="840319" y="340430"/>
                </a:lnTo>
                <a:cubicBezTo>
                  <a:pt x="840319" y="363549"/>
                  <a:pt x="827794" y="383791"/>
                  <a:pt x="809183" y="394745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6"/>
          <p:cNvSpPr/>
          <p:nvPr/>
        </p:nvSpPr>
        <p:spPr>
          <a:xfrm>
            <a:off x="4317157" y="3063861"/>
            <a:ext cx="403347" cy="358546"/>
          </a:xfrm>
          <a:custGeom>
            <a:rect b="b" l="l" r="r" t="t"/>
            <a:pathLst>
              <a:path extrusionOk="0" h="717091" w="806694">
                <a:moveTo>
                  <a:pt x="776886" y="665940"/>
                </a:moveTo>
                <a:lnTo>
                  <a:pt x="776886" y="669289"/>
                </a:lnTo>
                <a:cubicBezTo>
                  <a:pt x="776886" y="695655"/>
                  <a:pt x="755450" y="717092"/>
                  <a:pt x="729122" y="717092"/>
                </a:cubicBezTo>
                <a:lnTo>
                  <a:pt x="561586" y="717092"/>
                </a:lnTo>
                <a:cubicBezTo>
                  <a:pt x="548388" y="717092"/>
                  <a:pt x="536115" y="711825"/>
                  <a:pt x="527020" y="702268"/>
                </a:cubicBezTo>
                <a:cubicBezTo>
                  <a:pt x="518512" y="693350"/>
                  <a:pt x="513822" y="681639"/>
                  <a:pt x="513822" y="669289"/>
                </a:cubicBezTo>
                <a:lnTo>
                  <a:pt x="513822" y="665940"/>
                </a:lnTo>
                <a:cubicBezTo>
                  <a:pt x="513822" y="639591"/>
                  <a:pt x="535258" y="618137"/>
                  <a:pt x="561586" y="618137"/>
                </a:cubicBezTo>
                <a:lnTo>
                  <a:pt x="729122" y="618137"/>
                </a:lnTo>
                <a:cubicBezTo>
                  <a:pt x="755450" y="618137"/>
                  <a:pt x="776886" y="639591"/>
                  <a:pt x="776886" y="665940"/>
                </a:cubicBezTo>
                <a:close/>
                <a:moveTo>
                  <a:pt x="761721" y="502357"/>
                </a:moveTo>
                <a:lnTo>
                  <a:pt x="537511" y="502357"/>
                </a:lnTo>
                <a:cubicBezTo>
                  <a:pt x="512712" y="502357"/>
                  <a:pt x="492537" y="522548"/>
                  <a:pt x="492537" y="547367"/>
                </a:cubicBezTo>
                <a:lnTo>
                  <a:pt x="492537" y="556301"/>
                </a:lnTo>
                <a:cubicBezTo>
                  <a:pt x="492537" y="581120"/>
                  <a:pt x="512712" y="601311"/>
                  <a:pt x="537511" y="601311"/>
                </a:cubicBezTo>
                <a:lnTo>
                  <a:pt x="561586" y="601311"/>
                </a:lnTo>
                <a:lnTo>
                  <a:pt x="729122" y="601311"/>
                </a:lnTo>
                <a:lnTo>
                  <a:pt x="761721" y="601311"/>
                </a:lnTo>
                <a:cubicBezTo>
                  <a:pt x="786520" y="601311"/>
                  <a:pt x="806695" y="581120"/>
                  <a:pt x="806695" y="556301"/>
                </a:cubicBezTo>
                <a:lnTo>
                  <a:pt x="806695" y="547367"/>
                </a:lnTo>
                <a:cubicBezTo>
                  <a:pt x="806695" y="522548"/>
                  <a:pt x="786520" y="502357"/>
                  <a:pt x="761721" y="502357"/>
                </a:cubicBezTo>
                <a:close/>
                <a:moveTo>
                  <a:pt x="761721" y="386576"/>
                </a:moveTo>
                <a:lnTo>
                  <a:pt x="537511" y="386576"/>
                </a:lnTo>
                <a:cubicBezTo>
                  <a:pt x="512712" y="386576"/>
                  <a:pt x="492537" y="406767"/>
                  <a:pt x="492537" y="431569"/>
                </a:cubicBezTo>
                <a:lnTo>
                  <a:pt x="492537" y="440521"/>
                </a:lnTo>
                <a:cubicBezTo>
                  <a:pt x="492537" y="465339"/>
                  <a:pt x="512712" y="485531"/>
                  <a:pt x="537511" y="485531"/>
                </a:cubicBezTo>
                <a:lnTo>
                  <a:pt x="761721" y="485531"/>
                </a:lnTo>
                <a:cubicBezTo>
                  <a:pt x="786520" y="485531"/>
                  <a:pt x="806695" y="465339"/>
                  <a:pt x="806695" y="440521"/>
                </a:cubicBezTo>
                <a:lnTo>
                  <a:pt x="806695" y="431569"/>
                </a:lnTo>
                <a:cubicBezTo>
                  <a:pt x="806695" y="406767"/>
                  <a:pt x="786520" y="386576"/>
                  <a:pt x="761721" y="386576"/>
                </a:cubicBezTo>
                <a:close/>
                <a:moveTo>
                  <a:pt x="760612" y="270779"/>
                </a:moveTo>
                <a:lnTo>
                  <a:pt x="559922" y="270779"/>
                </a:lnTo>
                <a:cubicBezTo>
                  <a:pt x="555987" y="270779"/>
                  <a:pt x="552121" y="271266"/>
                  <a:pt x="548405" y="272226"/>
                </a:cubicBezTo>
                <a:cubicBezTo>
                  <a:pt x="528045" y="277475"/>
                  <a:pt x="513822" y="295849"/>
                  <a:pt x="513822" y="316916"/>
                </a:cubicBezTo>
                <a:lnTo>
                  <a:pt x="513822" y="323613"/>
                </a:lnTo>
                <a:cubicBezTo>
                  <a:pt x="513822" y="349054"/>
                  <a:pt x="534501" y="369750"/>
                  <a:pt x="559922" y="369750"/>
                </a:cubicBezTo>
                <a:lnTo>
                  <a:pt x="760612" y="369750"/>
                </a:lnTo>
                <a:cubicBezTo>
                  <a:pt x="786015" y="369750"/>
                  <a:pt x="806695" y="349054"/>
                  <a:pt x="806695" y="323613"/>
                </a:cubicBezTo>
                <a:lnTo>
                  <a:pt x="806695" y="316916"/>
                </a:lnTo>
                <a:cubicBezTo>
                  <a:pt x="806695" y="291475"/>
                  <a:pt x="786015" y="270779"/>
                  <a:pt x="760612" y="270779"/>
                </a:cubicBezTo>
                <a:close/>
                <a:moveTo>
                  <a:pt x="497009" y="665940"/>
                </a:moveTo>
                <a:cubicBezTo>
                  <a:pt x="497009" y="645749"/>
                  <a:pt x="506323" y="627695"/>
                  <a:pt x="520849" y="615832"/>
                </a:cubicBezTo>
                <a:cubicBezTo>
                  <a:pt x="494857" y="608547"/>
                  <a:pt x="475725" y="584620"/>
                  <a:pt x="475725" y="556301"/>
                </a:cubicBezTo>
                <a:lnTo>
                  <a:pt x="475725" y="547367"/>
                </a:lnTo>
                <a:cubicBezTo>
                  <a:pt x="475725" y="524601"/>
                  <a:pt x="488099" y="504679"/>
                  <a:pt x="506458" y="493944"/>
                </a:cubicBezTo>
                <a:cubicBezTo>
                  <a:pt x="488099" y="483209"/>
                  <a:pt x="475725" y="463286"/>
                  <a:pt x="475725" y="440521"/>
                </a:cubicBezTo>
                <a:lnTo>
                  <a:pt x="475725" y="431569"/>
                </a:lnTo>
                <a:cubicBezTo>
                  <a:pt x="475725" y="403554"/>
                  <a:pt x="494454" y="379829"/>
                  <a:pt x="520059" y="372274"/>
                </a:cubicBezTo>
                <a:cubicBezTo>
                  <a:pt x="505987" y="360714"/>
                  <a:pt x="497009" y="343198"/>
                  <a:pt x="497009" y="323613"/>
                </a:cubicBezTo>
                <a:lnTo>
                  <a:pt x="497009" y="316916"/>
                </a:lnTo>
                <a:cubicBezTo>
                  <a:pt x="497009" y="289943"/>
                  <a:pt x="514091" y="266219"/>
                  <a:pt x="539158" y="257469"/>
                </a:cubicBezTo>
                <a:cubicBezTo>
                  <a:pt x="539158" y="257452"/>
                  <a:pt x="539158" y="257452"/>
                  <a:pt x="539158" y="257452"/>
                </a:cubicBezTo>
                <a:cubicBezTo>
                  <a:pt x="583039" y="196491"/>
                  <a:pt x="591327" y="98698"/>
                  <a:pt x="558862" y="24949"/>
                </a:cubicBezTo>
                <a:cubicBezTo>
                  <a:pt x="553449" y="12632"/>
                  <a:pt x="543714" y="3647"/>
                  <a:pt x="532837" y="887"/>
                </a:cubicBezTo>
                <a:cubicBezTo>
                  <a:pt x="523607" y="-1435"/>
                  <a:pt x="514225" y="820"/>
                  <a:pt x="505735" y="7433"/>
                </a:cubicBezTo>
                <a:cubicBezTo>
                  <a:pt x="489276" y="20220"/>
                  <a:pt x="482282" y="46806"/>
                  <a:pt x="478448" y="65685"/>
                </a:cubicBezTo>
                <a:cubicBezTo>
                  <a:pt x="471572" y="99640"/>
                  <a:pt x="461199" y="135193"/>
                  <a:pt x="431979" y="165144"/>
                </a:cubicBezTo>
                <a:cubicBezTo>
                  <a:pt x="420950" y="176451"/>
                  <a:pt x="408811" y="186614"/>
                  <a:pt x="397059" y="196441"/>
                </a:cubicBezTo>
                <a:cubicBezTo>
                  <a:pt x="381962" y="209060"/>
                  <a:pt x="367705" y="220990"/>
                  <a:pt x="355398" y="235275"/>
                </a:cubicBezTo>
                <a:cubicBezTo>
                  <a:pt x="328683" y="266286"/>
                  <a:pt x="315654" y="305575"/>
                  <a:pt x="307281" y="336333"/>
                </a:cubicBezTo>
                <a:cubicBezTo>
                  <a:pt x="302624" y="353445"/>
                  <a:pt x="287005" y="365375"/>
                  <a:pt x="269285" y="365375"/>
                </a:cubicBezTo>
                <a:cubicBezTo>
                  <a:pt x="269268" y="365375"/>
                  <a:pt x="269251" y="365375"/>
                  <a:pt x="269234" y="365375"/>
                </a:cubicBezTo>
                <a:lnTo>
                  <a:pt x="190888" y="365358"/>
                </a:lnTo>
                <a:lnTo>
                  <a:pt x="190888" y="652766"/>
                </a:lnTo>
                <a:lnTo>
                  <a:pt x="248522" y="652766"/>
                </a:lnTo>
                <a:cubicBezTo>
                  <a:pt x="262425" y="652766"/>
                  <a:pt x="275287" y="658958"/>
                  <a:pt x="283811" y="669760"/>
                </a:cubicBezTo>
                <a:cubicBezTo>
                  <a:pt x="296639" y="686081"/>
                  <a:pt x="319958" y="705516"/>
                  <a:pt x="358155" y="705516"/>
                </a:cubicBezTo>
                <a:lnTo>
                  <a:pt x="506508" y="703025"/>
                </a:lnTo>
                <a:cubicBezTo>
                  <a:pt x="500338" y="692963"/>
                  <a:pt x="497009" y="681353"/>
                  <a:pt x="497009" y="669289"/>
                </a:cubicBezTo>
                <a:lnTo>
                  <a:pt x="497009" y="665940"/>
                </a:lnTo>
                <a:close/>
                <a:moveTo>
                  <a:pt x="137929" y="312053"/>
                </a:moveTo>
                <a:lnTo>
                  <a:pt x="36164" y="312053"/>
                </a:lnTo>
                <a:cubicBezTo>
                  <a:pt x="16224" y="312053"/>
                  <a:pt x="0" y="328290"/>
                  <a:pt x="0" y="348246"/>
                </a:cubicBezTo>
                <a:lnTo>
                  <a:pt x="0" y="680916"/>
                </a:lnTo>
                <a:cubicBezTo>
                  <a:pt x="0" y="700872"/>
                  <a:pt x="16224" y="717092"/>
                  <a:pt x="36164" y="717092"/>
                </a:cubicBezTo>
                <a:lnTo>
                  <a:pt x="137929" y="717092"/>
                </a:lnTo>
                <a:cubicBezTo>
                  <a:pt x="157869" y="717092"/>
                  <a:pt x="174076" y="700872"/>
                  <a:pt x="174076" y="680916"/>
                </a:cubicBezTo>
                <a:lnTo>
                  <a:pt x="174076" y="348246"/>
                </a:lnTo>
                <a:cubicBezTo>
                  <a:pt x="174076" y="328290"/>
                  <a:pt x="157869" y="312053"/>
                  <a:pt x="137929" y="312053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6"/>
          <p:cNvSpPr/>
          <p:nvPr/>
        </p:nvSpPr>
        <p:spPr>
          <a:xfrm>
            <a:off x="4308751" y="3055453"/>
            <a:ext cx="420160" cy="375368"/>
          </a:xfrm>
          <a:custGeom>
            <a:rect b="b" l="l" r="r" t="t"/>
            <a:pathLst>
              <a:path extrusionOk="0" h="750735" w="840319">
                <a:moveTo>
                  <a:pt x="840319" y="340430"/>
                </a:moveTo>
                <a:lnTo>
                  <a:pt x="840319" y="333733"/>
                </a:lnTo>
                <a:cubicBezTo>
                  <a:pt x="840319" y="299021"/>
                  <a:pt x="812108" y="270770"/>
                  <a:pt x="777424" y="270770"/>
                </a:cubicBezTo>
                <a:lnTo>
                  <a:pt x="578365" y="270770"/>
                </a:lnTo>
                <a:cubicBezTo>
                  <a:pt x="617723" y="205013"/>
                  <a:pt x="623506" y="108684"/>
                  <a:pt x="591075" y="34968"/>
                </a:cubicBezTo>
                <a:cubicBezTo>
                  <a:pt x="583577" y="17957"/>
                  <a:pt x="569622" y="5405"/>
                  <a:pt x="553768" y="1400"/>
                </a:cubicBezTo>
                <a:cubicBezTo>
                  <a:pt x="539528" y="-2200"/>
                  <a:pt x="524784" y="1198"/>
                  <a:pt x="512225" y="10958"/>
                </a:cubicBezTo>
                <a:cubicBezTo>
                  <a:pt x="491360" y="27178"/>
                  <a:pt x="483139" y="57650"/>
                  <a:pt x="478785" y="79171"/>
                </a:cubicBezTo>
                <a:cubicBezTo>
                  <a:pt x="472430" y="110602"/>
                  <a:pt x="462931" y="143379"/>
                  <a:pt x="436754" y="170217"/>
                </a:cubicBezTo>
                <a:cubicBezTo>
                  <a:pt x="426330" y="180902"/>
                  <a:pt x="414511" y="190779"/>
                  <a:pt x="403078" y="200336"/>
                </a:cubicBezTo>
                <a:cubicBezTo>
                  <a:pt x="388132" y="212838"/>
                  <a:pt x="372681" y="225777"/>
                  <a:pt x="359467" y="241106"/>
                </a:cubicBezTo>
                <a:cubicBezTo>
                  <a:pt x="330566" y="274674"/>
                  <a:pt x="316713" y="316251"/>
                  <a:pt x="307886" y="348726"/>
                </a:cubicBezTo>
                <a:cubicBezTo>
                  <a:pt x="305213" y="358535"/>
                  <a:pt x="296252" y="365367"/>
                  <a:pt x="286097" y="365367"/>
                </a:cubicBezTo>
                <a:cubicBezTo>
                  <a:pt x="286081" y="365367"/>
                  <a:pt x="286081" y="365367"/>
                  <a:pt x="286064" y="365367"/>
                </a:cubicBezTo>
                <a:lnTo>
                  <a:pt x="207701" y="365350"/>
                </a:lnTo>
                <a:lnTo>
                  <a:pt x="207701" y="365064"/>
                </a:lnTo>
                <a:cubicBezTo>
                  <a:pt x="207701" y="335837"/>
                  <a:pt x="183945" y="312045"/>
                  <a:pt x="154742" y="312045"/>
                </a:cubicBezTo>
                <a:lnTo>
                  <a:pt x="52976" y="312045"/>
                </a:lnTo>
                <a:cubicBezTo>
                  <a:pt x="23773" y="312045"/>
                  <a:pt x="0" y="335837"/>
                  <a:pt x="0" y="365064"/>
                </a:cubicBezTo>
                <a:lnTo>
                  <a:pt x="0" y="697734"/>
                </a:lnTo>
                <a:cubicBezTo>
                  <a:pt x="0" y="726961"/>
                  <a:pt x="23773" y="750736"/>
                  <a:pt x="52976" y="750736"/>
                </a:cubicBezTo>
                <a:lnTo>
                  <a:pt x="154742" y="750736"/>
                </a:lnTo>
                <a:cubicBezTo>
                  <a:pt x="183945" y="750736"/>
                  <a:pt x="207701" y="726961"/>
                  <a:pt x="207701" y="697734"/>
                </a:cubicBezTo>
                <a:lnTo>
                  <a:pt x="207701" y="686409"/>
                </a:lnTo>
                <a:lnTo>
                  <a:pt x="265334" y="686409"/>
                </a:lnTo>
                <a:cubicBezTo>
                  <a:pt x="274060" y="686409"/>
                  <a:pt x="282113" y="690279"/>
                  <a:pt x="287409" y="697010"/>
                </a:cubicBezTo>
                <a:cubicBezTo>
                  <a:pt x="299816" y="712742"/>
                  <a:pt x="327674" y="739159"/>
                  <a:pt x="375102" y="739159"/>
                </a:cubicBezTo>
                <a:lnTo>
                  <a:pt x="535022" y="736467"/>
                </a:lnTo>
                <a:cubicBezTo>
                  <a:pt x="535863" y="736450"/>
                  <a:pt x="536653" y="736282"/>
                  <a:pt x="537410" y="736030"/>
                </a:cubicBezTo>
                <a:cubicBezTo>
                  <a:pt x="548926" y="745553"/>
                  <a:pt x="563200" y="750736"/>
                  <a:pt x="578398" y="750736"/>
                </a:cubicBezTo>
                <a:lnTo>
                  <a:pt x="745934" y="750736"/>
                </a:lnTo>
                <a:cubicBezTo>
                  <a:pt x="781543" y="750736"/>
                  <a:pt x="810511" y="721744"/>
                  <a:pt x="810511" y="686107"/>
                </a:cubicBezTo>
                <a:lnTo>
                  <a:pt x="810511" y="682758"/>
                </a:lnTo>
                <a:cubicBezTo>
                  <a:pt x="810511" y="663391"/>
                  <a:pt x="801953" y="646010"/>
                  <a:pt x="788419" y="634147"/>
                </a:cubicBezTo>
                <a:cubicBezTo>
                  <a:pt x="817808" y="629403"/>
                  <a:pt x="840319" y="603844"/>
                  <a:pt x="840319" y="573119"/>
                </a:cubicBezTo>
                <a:lnTo>
                  <a:pt x="840319" y="564184"/>
                </a:lnTo>
                <a:cubicBezTo>
                  <a:pt x="840319" y="541419"/>
                  <a:pt x="827945" y="521496"/>
                  <a:pt x="809586" y="510761"/>
                </a:cubicBezTo>
                <a:cubicBezTo>
                  <a:pt x="827945" y="500026"/>
                  <a:pt x="840319" y="480104"/>
                  <a:pt x="840319" y="457338"/>
                </a:cubicBezTo>
                <a:lnTo>
                  <a:pt x="840319" y="448387"/>
                </a:lnTo>
                <a:cubicBezTo>
                  <a:pt x="840319" y="425453"/>
                  <a:pt x="827761" y="405413"/>
                  <a:pt x="809183" y="394745"/>
                </a:cubicBezTo>
                <a:cubicBezTo>
                  <a:pt x="827794" y="383791"/>
                  <a:pt x="840319" y="363549"/>
                  <a:pt x="840319" y="340430"/>
                </a:cubicBezTo>
                <a:close/>
                <a:moveTo>
                  <a:pt x="190888" y="697734"/>
                </a:moveTo>
                <a:cubicBezTo>
                  <a:pt x="190888" y="717689"/>
                  <a:pt x="174681" y="733910"/>
                  <a:pt x="154742" y="733910"/>
                </a:cubicBezTo>
                <a:lnTo>
                  <a:pt x="52976" y="733910"/>
                </a:lnTo>
                <a:cubicBezTo>
                  <a:pt x="33036" y="733910"/>
                  <a:pt x="16812" y="717689"/>
                  <a:pt x="16812" y="697734"/>
                </a:cubicBezTo>
                <a:lnTo>
                  <a:pt x="16812" y="365064"/>
                </a:lnTo>
                <a:cubicBezTo>
                  <a:pt x="16812" y="345108"/>
                  <a:pt x="33036" y="328871"/>
                  <a:pt x="52976" y="328871"/>
                </a:cubicBezTo>
                <a:lnTo>
                  <a:pt x="154742" y="328871"/>
                </a:lnTo>
                <a:cubicBezTo>
                  <a:pt x="174681" y="328871"/>
                  <a:pt x="190888" y="345108"/>
                  <a:pt x="190888" y="365064"/>
                </a:cubicBezTo>
                <a:lnTo>
                  <a:pt x="190888" y="697734"/>
                </a:lnTo>
                <a:close/>
                <a:moveTo>
                  <a:pt x="374968" y="722333"/>
                </a:moveTo>
                <a:cubicBezTo>
                  <a:pt x="336770" y="722333"/>
                  <a:pt x="313451" y="702899"/>
                  <a:pt x="300623" y="686578"/>
                </a:cubicBezTo>
                <a:cubicBezTo>
                  <a:pt x="292099" y="675775"/>
                  <a:pt x="279238" y="669583"/>
                  <a:pt x="265334" y="669583"/>
                </a:cubicBezTo>
                <a:lnTo>
                  <a:pt x="207701" y="669583"/>
                </a:lnTo>
                <a:lnTo>
                  <a:pt x="207701" y="382176"/>
                </a:lnTo>
                <a:lnTo>
                  <a:pt x="286047" y="382193"/>
                </a:lnTo>
                <a:cubicBezTo>
                  <a:pt x="286064" y="382193"/>
                  <a:pt x="286081" y="382193"/>
                  <a:pt x="286097" y="382193"/>
                </a:cubicBezTo>
                <a:cubicBezTo>
                  <a:pt x="303818" y="382193"/>
                  <a:pt x="319436" y="370263"/>
                  <a:pt x="324093" y="353151"/>
                </a:cubicBezTo>
                <a:cubicBezTo>
                  <a:pt x="332466" y="322393"/>
                  <a:pt x="345496" y="283104"/>
                  <a:pt x="372211" y="252093"/>
                </a:cubicBezTo>
                <a:cubicBezTo>
                  <a:pt x="384517" y="237808"/>
                  <a:pt x="398774" y="225878"/>
                  <a:pt x="413872" y="213258"/>
                </a:cubicBezTo>
                <a:cubicBezTo>
                  <a:pt x="425624" y="203432"/>
                  <a:pt x="437762" y="193269"/>
                  <a:pt x="448791" y="181962"/>
                </a:cubicBezTo>
                <a:cubicBezTo>
                  <a:pt x="478011" y="152011"/>
                  <a:pt x="488385" y="116457"/>
                  <a:pt x="495261" y="82502"/>
                </a:cubicBezTo>
                <a:cubicBezTo>
                  <a:pt x="499094" y="63623"/>
                  <a:pt x="506088" y="37038"/>
                  <a:pt x="522547" y="24250"/>
                </a:cubicBezTo>
                <a:cubicBezTo>
                  <a:pt x="531038" y="17638"/>
                  <a:pt x="540419" y="15383"/>
                  <a:pt x="549649" y="17705"/>
                </a:cubicBezTo>
                <a:cubicBezTo>
                  <a:pt x="560527" y="20464"/>
                  <a:pt x="570261" y="29450"/>
                  <a:pt x="575675" y="41766"/>
                </a:cubicBezTo>
                <a:cubicBezTo>
                  <a:pt x="608140" y="115515"/>
                  <a:pt x="599851" y="213309"/>
                  <a:pt x="555971" y="274270"/>
                </a:cubicBezTo>
                <a:cubicBezTo>
                  <a:pt x="555971" y="274270"/>
                  <a:pt x="555971" y="274270"/>
                  <a:pt x="555971" y="274287"/>
                </a:cubicBezTo>
                <a:cubicBezTo>
                  <a:pt x="530903" y="283036"/>
                  <a:pt x="513822" y="306761"/>
                  <a:pt x="513822" y="333733"/>
                </a:cubicBezTo>
                <a:lnTo>
                  <a:pt x="513822" y="340430"/>
                </a:lnTo>
                <a:cubicBezTo>
                  <a:pt x="513822" y="360016"/>
                  <a:pt x="522800" y="377532"/>
                  <a:pt x="536872" y="389092"/>
                </a:cubicBezTo>
                <a:cubicBezTo>
                  <a:pt x="511266" y="396646"/>
                  <a:pt x="492537" y="420371"/>
                  <a:pt x="492537" y="448387"/>
                </a:cubicBezTo>
                <a:lnTo>
                  <a:pt x="492537" y="457338"/>
                </a:lnTo>
                <a:cubicBezTo>
                  <a:pt x="492537" y="480104"/>
                  <a:pt x="504911" y="500026"/>
                  <a:pt x="523270" y="510761"/>
                </a:cubicBezTo>
                <a:cubicBezTo>
                  <a:pt x="504911" y="521496"/>
                  <a:pt x="492537" y="541419"/>
                  <a:pt x="492537" y="564184"/>
                </a:cubicBezTo>
                <a:lnTo>
                  <a:pt x="492537" y="573119"/>
                </a:lnTo>
                <a:cubicBezTo>
                  <a:pt x="492537" y="601437"/>
                  <a:pt x="511670" y="625364"/>
                  <a:pt x="537662" y="632650"/>
                </a:cubicBezTo>
                <a:cubicBezTo>
                  <a:pt x="523136" y="644512"/>
                  <a:pt x="513822" y="662567"/>
                  <a:pt x="513822" y="682758"/>
                </a:cubicBezTo>
                <a:lnTo>
                  <a:pt x="513822" y="686107"/>
                </a:lnTo>
                <a:cubicBezTo>
                  <a:pt x="513822" y="698171"/>
                  <a:pt x="517151" y="709781"/>
                  <a:pt x="523321" y="719843"/>
                </a:cubicBezTo>
                <a:lnTo>
                  <a:pt x="374968" y="722333"/>
                </a:lnTo>
                <a:close/>
                <a:moveTo>
                  <a:pt x="793699" y="682758"/>
                </a:moveTo>
                <a:lnTo>
                  <a:pt x="793699" y="686107"/>
                </a:lnTo>
                <a:cubicBezTo>
                  <a:pt x="793699" y="712473"/>
                  <a:pt x="772263" y="733910"/>
                  <a:pt x="745934" y="733910"/>
                </a:cubicBezTo>
                <a:lnTo>
                  <a:pt x="578398" y="733910"/>
                </a:lnTo>
                <a:cubicBezTo>
                  <a:pt x="565201" y="733910"/>
                  <a:pt x="552928" y="728643"/>
                  <a:pt x="543832" y="719086"/>
                </a:cubicBezTo>
                <a:cubicBezTo>
                  <a:pt x="535325" y="710168"/>
                  <a:pt x="530634" y="698457"/>
                  <a:pt x="530634" y="686107"/>
                </a:cubicBezTo>
                <a:lnTo>
                  <a:pt x="530634" y="682758"/>
                </a:lnTo>
                <a:cubicBezTo>
                  <a:pt x="530634" y="656408"/>
                  <a:pt x="552070" y="634955"/>
                  <a:pt x="578398" y="634955"/>
                </a:cubicBezTo>
                <a:lnTo>
                  <a:pt x="745934" y="634955"/>
                </a:lnTo>
                <a:cubicBezTo>
                  <a:pt x="772263" y="634955"/>
                  <a:pt x="793699" y="656408"/>
                  <a:pt x="793699" y="682758"/>
                </a:cubicBezTo>
                <a:close/>
                <a:moveTo>
                  <a:pt x="823507" y="564184"/>
                </a:moveTo>
                <a:lnTo>
                  <a:pt x="823507" y="573119"/>
                </a:lnTo>
                <a:cubicBezTo>
                  <a:pt x="823507" y="597938"/>
                  <a:pt x="803332" y="618129"/>
                  <a:pt x="778534" y="618129"/>
                </a:cubicBezTo>
                <a:lnTo>
                  <a:pt x="745934" y="618129"/>
                </a:lnTo>
                <a:lnTo>
                  <a:pt x="578398" y="618129"/>
                </a:lnTo>
                <a:lnTo>
                  <a:pt x="554323" y="618129"/>
                </a:lnTo>
                <a:cubicBezTo>
                  <a:pt x="529525" y="618129"/>
                  <a:pt x="509350" y="597938"/>
                  <a:pt x="509350" y="573119"/>
                </a:cubicBezTo>
                <a:lnTo>
                  <a:pt x="509350" y="564184"/>
                </a:lnTo>
                <a:cubicBezTo>
                  <a:pt x="509350" y="539366"/>
                  <a:pt x="529525" y="519174"/>
                  <a:pt x="554323" y="519174"/>
                </a:cubicBezTo>
                <a:lnTo>
                  <a:pt x="778534" y="519174"/>
                </a:lnTo>
                <a:cubicBezTo>
                  <a:pt x="803332" y="519174"/>
                  <a:pt x="823507" y="539366"/>
                  <a:pt x="823507" y="564184"/>
                </a:cubicBezTo>
                <a:close/>
                <a:moveTo>
                  <a:pt x="823507" y="448387"/>
                </a:moveTo>
                <a:lnTo>
                  <a:pt x="823507" y="457338"/>
                </a:lnTo>
                <a:cubicBezTo>
                  <a:pt x="823507" y="482157"/>
                  <a:pt x="803332" y="502348"/>
                  <a:pt x="778534" y="502348"/>
                </a:cubicBezTo>
                <a:lnTo>
                  <a:pt x="554323" y="502348"/>
                </a:lnTo>
                <a:cubicBezTo>
                  <a:pt x="529525" y="502348"/>
                  <a:pt x="509350" y="482157"/>
                  <a:pt x="509350" y="457338"/>
                </a:cubicBezTo>
                <a:lnTo>
                  <a:pt x="509350" y="448387"/>
                </a:lnTo>
                <a:cubicBezTo>
                  <a:pt x="509350" y="423585"/>
                  <a:pt x="529525" y="403394"/>
                  <a:pt x="554323" y="403394"/>
                </a:cubicBezTo>
                <a:lnTo>
                  <a:pt x="778534" y="403394"/>
                </a:lnTo>
                <a:cubicBezTo>
                  <a:pt x="803332" y="403394"/>
                  <a:pt x="823507" y="423585"/>
                  <a:pt x="823507" y="448387"/>
                </a:cubicBezTo>
                <a:close/>
                <a:moveTo>
                  <a:pt x="777424" y="386568"/>
                </a:moveTo>
                <a:lnTo>
                  <a:pt x="576734" y="386568"/>
                </a:lnTo>
                <a:cubicBezTo>
                  <a:pt x="551314" y="386568"/>
                  <a:pt x="530634" y="365871"/>
                  <a:pt x="530634" y="340430"/>
                </a:cubicBezTo>
                <a:lnTo>
                  <a:pt x="530634" y="333733"/>
                </a:lnTo>
                <a:cubicBezTo>
                  <a:pt x="530634" y="312667"/>
                  <a:pt x="544858" y="294293"/>
                  <a:pt x="565217" y="289043"/>
                </a:cubicBezTo>
                <a:cubicBezTo>
                  <a:pt x="568933" y="288084"/>
                  <a:pt x="572800" y="287596"/>
                  <a:pt x="576734" y="287596"/>
                </a:cubicBezTo>
                <a:lnTo>
                  <a:pt x="777424" y="287596"/>
                </a:lnTo>
                <a:cubicBezTo>
                  <a:pt x="802828" y="287596"/>
                  <a:pt x="823507" y="308292"/>
                  <a:pt x="823507" y="333733"/>
                </a:cubicBezTo>
                <a:lnTo>
                  <a:pt x="823507" y="340430"/>
                </a:lnTo>
                <a:cubicBezTo>
                  <a:pt x="823507" y="365871"/>
                  <a:pt x="802828" y="386568"/>
                  <a:pt x="777424" y="38656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6"/>
          <p:cNvSpPr/>
          <p:nvPr/>
        </p:nvSpPr>
        <p:spPr>
          <a:xfrm>
            <a:off x="5636079" y="2374273"/>
            <a:ext cx="367497" cy="367494"/>
          </a:xfrm>
          <a:custGeom>
            <a:rect b="b" l="l" r="r" t="t"/>
            <a:pathLst>
              <a:path extrusionOk="0" h="734989" w="734995">
                <a:moveTo>
                  <a:pt x="664336" y="411813"/>
                </a:moveTo>
                <a:cubicBezTo>
                  <a:pt x="570132" y="506017"/>
                  <a:pt x="417381" y="506017"/>
                  <a:pt x="323177" y="411813"/>
                </a:cubicBezTo>
                <a:cubicBezTo>
                  <a:pt x="228973" y="317609"/>
                  <a:pt x="228973" y="164858"/>
                  <a:pt x="323177" y="70653"/>
                </a:cubicBezTo>
                <a:cubicBezTo>
                  <a:pt x="417381" y="-23551"/>
                  <a:pt x="570132" y="-23551"/>
                  <a:pt x="664336" y="70653"/>
                </a:cubicBezTo>
                <a:cubicBezTo>
                  <a:pt x="758541" y="164858"/>
                  <a:pt x="758556" y="317609"/>
                  <a:pt x="664336" y="411813"/>
                </a:cubicBezTo>
                <a:close/>
                <a:moveTo>
                  <a:pt x="261306" y="467683"/>
                </a:moveTo>
                <a:cubicBezTo>
                  <a:pt x="237740" y="444117"/>
                  <a:pt x="199526" y="444117"/>
                  <a:pt x="175960" y="467683"/>
                </a:cubicBezTo>
                <a:lnTo>
                  <a:pt x="17675" y="625953"/>
                </a:lnTo>
                <a:cubicBezTo>
                  <a:pt x="-5892" y="649519"/>
                  <a:pt x="-5892" y="687733"/>
                  <a:pt x="17675" y="711300"/>
                </a:cubicBezTo>
                <a:lnTo>
                  <a:pt x="23690" y="717315"/>
                </a:lnTo>
                <a:cubicBezTo>
                  <a:pt x="47256" y="740881"/>
                  <a:pt x="85470" y="740881"/>
                  <a:pt x="109037" y="717315"/>
                </a:cubicBezTo>
                <a:lnTo>
                  <a:pt x="267322" y="559030"/>
                </a:lnTo>
                <a:cubicBezTo>
                  <a:pt x="290888" y="535464"/>
                  <a:pt x="290888" y="497249"/>
                  <a:pt x="267322" y="473683"/>
                </a:cubicBezTo>
                <a:lnTo>
                  <a:pt x="261306" y="467683"/>
                </a:ln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6"/>
          <p:cNvSpPr/>
          <p:nvPr/>
        </p:nvSpPr>
        <p:spPr>
          <a:xfrm>
            <a:off x="5632336" y="2370513"/>
            <a:ext cx="374943" cy="375019"/>
          </a:xfrm>
          <a:custGeom>
            <a:rect b="b" l="l" r="r" t="t"/>
            <a:pathLst>
              <a:path extrusionOk="0" h="750039" w="749887">
                <a:moveTo>
                  <a:pt x="677146" y="72864"/>
                </a:moveTo>
                <a:cubicBezTo>
                  <a:pt x="630164" y="25882"/>
                  <a:pt x="567692" y="0"/>
                  <a:pt x="501250" y="0"/>
                </a:cubicBezTo>
                <a:cubicBezTo>
                  <a:pt x="434808" y="0"/>
                  <a:pt x="372336" y="25882"/>
                  <a:pt x="325354" y="72864"/>
                </a:cubicBezTo>
                <a:cubicBezTo>
                  <a:pt x="278372" y="119846"/>
                  <a:pt x="252490" y="182318"/>
                  <a:pt x="252490" y="248760"/>
                </a:cubicBezTo>
                <a:cubicBezTo>
                  <a:pt x="252490" y="312691"/>
                  <a:pt x="276462" y="372937"/>
                  <a:pt x="320120" y="419257"/>
                </a:cubicBezTo>
                <a:lnTo>
                  <a:pt x="271740" y="467638"/>
                </a:lnTo>
                <a:cubicBezTo>
                  <a:pt x="245136" y="443455"/>
                  <a:pt x="203824" y="444207"/>
                  <a:pt x="178122" y="469894"/>
                </a:cubicBezTo>
                <a:lnTo>
                  <a:pt x="19851" y="628164"/>
                </a:lnTo>
                <a:cubicBezTo>
                  <a:pt x="-6617" y="654618"/>
                  <a:pt x="-6617" y="697689"/>
                  <a:pt x="19851" y="724143"/>
                </a:cubicBezTo>
                <a:lnTo>
                  <a:pt x="25867" y="730158"/>
                </a:lnTo>
                <a:lnTo>
                  <a:pt x="25867" y="730158"/>
                </a:lnTo>
                <a:cubicBezTo>
                  <a:pt x="38680" y="742972"/>
                  <a:pt x="55735" y="750040"/>
                  <a:pt x="73857" y="750040"/>
                </a:cubicBezTo>
                <a:cubicBezTo>
                  <a:pt x="91979" y="750040"/>
                  <a:pt x="109033" y="742987"/>
                  <a:pt x="121846" y="730158"/>
                </a:cubicBezTo>
                <a:lnTo>
                  <a:pt x="280131" y="571873"/>
                </a:lnTo>
                <a:cubicBezTo>
                  <a:pt x="305818" y="546186"/>
                  <a:pt x="306570" y="504859"/>
                  <a:pt x="282387" y="478270"/>
                </a:cubicBezTo>
                <a:lnTo>
                  <a:pt x="330768" y="429890"/>
                </a:lnTo>
                <a:cubicBezTo>
                  <a:pt x="378532" y="474886"/>
                  <a:pt x="439891" y="497400"/>
                  <a:pt x="501265" y="497400"/>
                </a:cubicBezTo>
                <a:cubicBezTo>
                  <a:pt x="564970" y="497400"/>
                  <a:pt x="628660" y="473157"/>
                  <a:pt x="677161" y="424656"/>
                </a:cubicBezTo>
                <a:cubicBezTo>
                  <a:pt x="774132" y="327670"/>
                  <a:pt x="774132" y="169850"/>
                  <a:pt x="677146" y="72864"/>
                </a:cubicBezTo>
                <a:close/>
                <a:moveTo>
                  <a:pt x="269484" y="561240"/>
                </a:moveTo>
                <a:lnTo>
                  <a:pt x="111198" y="719526"/>
                </a:lnTo>
                <a:cubicBezTo>
                  <a:pt x="90595" y="740114"/>
                  <a:pt x="57088" y="740129"/>
                  <a:pt x="36485" y="719526"/>
                </a:cubicBezTo>
                <a:cubicBezTo>
                  <a:pt x="36485" y="719526"/>
                  <a:pt x="36485" y="719526"/>
                  <a:pt x="36485" y="719526"/>
                </a:cubicBezTo>
                <a:lnTo>
                  <a:pt x="30469" y="713510"/>
                </a:lnTo>
                <a:cubicBezTo>
                  <a:pt x="20498" y="703539"/>
                  <a:pt x="14994" y="690260"/>
                  <a:pt x="14994" y="676153"/>
                </a:cubicBezTo>
                <a:cubicBezTo>
                  <a:pt x="14994" y="662047"/>
                  <a:pt x="20483" y="648767"/>
                  <a:pt x="30469" y="638797"/>
                </a:cubicBezTo>
                <a:lnTo>
                  <a:pt x="188754" y="480511"/>
                </a:lnTo>
                <a:cubicBezTo>
                  <a:pt x="198725" y="470540"/>
                  <a:pt x="212005" y="465036"/>
                  <a:pt x="226111" y="465036"/>
                </a:cubicBezTo>
                <a:cubicBezTo>
                  <a:pt x="240218" y="465036"/>
                  <a:pt x="253482" y="470525"/>
                  <a:pt x="263468" y="480511"/>
                </a:cubicBezTo>
                <a:lnTo>
                  <a:pt x="266476" y="483519"/>
                </a:lnTo>
                <a:cubicBezTo>
                  <a:pt x="266476" y="483519"/>
                  <a:pt x="266476" y="483519"/>
                  <a:pt x="266476" y="483519"/>
                </a:cubicBezTo>
                <a:cubicBezTo>
                  <a:pt x="266476" y="483519"/>
                  <a:pt x="266476" y="483519"/>
                  <a:pt x="266476" y="483519"/>
                </a:cubicBezTo>
                <a:lnTo>
                  <a:pt x="269484" y="486527"/>
                </a:lnTo>
                <a:cubicBezTo>
                  <a:pt x="290087" y="507130"/>
                  <a:pt x="290087" y="540652"/>
                  <a:pt x="269484" y="561240"/>
                </a:cubicBezTo>
                <a:close/>
                <a:moveTo>
                  <a:pt x="666513" y="414024"/>
                </a:moveTo>
                <a:cubicBezTo>
                  <a:pt x="575392" y="505145"/>
                  <a:pt x="427108" y="505145"/>
                  <a:pt x="335986" y="414024"/>
                </a:cubicBezTo>
                <a:cubicBezTo>
                  <a:pt x="291847" y="369884"/>
                  <a:pt x="267529" y="311187"/>
                  <a:pt x="267529" y="248760"/>
                </a:cubicBezTo>
                <a:cubicBezTo>
                  <a:pt x="267529" y="186333"/>
                  <a:pt x="291847" y="127636"/>
                  <a:pt x="335986" y="83497"/>
                </a:cubicBezTo>
                <a:cubicBezTo>
                  <a:pt x="380126" y="39357"/>
                  <a:pt x="438823" y="15039"/>
                  <a:pt x="501250" y="15039"/>
                </a:cubicBezTo>
                <a:cubicBezTo>
                  <a:pt x="563677" y="15039"/>
                  <a:pt x="622374" y="39357"/>
                  <a:pt x="666513" y="83497"/>
                </a:cubicBezTo>
                <a:cubicBezTo>
                  <a:pt x="757635" y="174618"/>
                  <a:pt x="757635" y="322887"/>
                  <a:pt x="666513" y="414024"/>
                </a:cubicBezTo>
                <a:close/>
                <a:moveTo>
                  <a:pt x="679342" y="248760"/>
                </a:moveTo>
                <a:cubicBezTo>
                  <a:pt x="679342" y="296328"/>
                  <a:pt x="660814" y="341054"/>
                  <a:pt x="627186" y="374697"/>
                </a:cubicBezTo>
                <a:cubicBezTo>
                  <a:pt x="593544" y="408339"/>
                  <a:pt x="548833" y="426867"/>
                  <a:pt x="501250" y="426867"/>
                </a:cubicBezTo>
                <a:cubicBezTo>
                  <a:pt x="497099" y="426867"/>
                  <a:pt x="493730" y="423498"/>
                  <a:pt x="493730" y="419347"/>
                </a:cubicBezTo>
                <a:cubicBezTo>
                  <a:pt x="493730" y="415197"/>
                  <a:pt x="497099" y="411828"/>
                  <a:pt x="501250" y="411828"/>
                </a:cubicBezTo>
                <a:cubicBezTo>
                  <a:pt x="544803" y="411828"/>
                  <a:pt x="585754" y="394864"/>
                  <a:pt x="616554" y="364064"/>
                </a:cubicBezTo>
                <a:cubicBezTo>
                  <a:pt x="647354" y="333249"/>
                  <a:pt x="664303" y="292298"/>
                  <a:pt x="664303" y="248760"/>
                </a:cubicBezTo>
                <a:cubicBezTo>
                  <a:pt x="664303" y="244609"/>
                  <a:pt x="667671" y="241241"/>
                  <a:pt x="671822" y="241241"/>
                </a:cubicBezTo>
                <a:cubicBezTo>
                  <a:pt x="675973" y="241241"/>
                  <a:pt x="679342" y="244609"/>
                  <a:pt x="679342" y="24876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6"/>
          <p:cNvSpPr/>
          <p:nvPr/>
        </p:nvSpPr>
        <p:spPr>
          <a:xfrm>
            <a:off x="6251116" y="2370513"/>
            <a:ext cx="374572" cy="375591"/>
          </a:xfrm>
          <a:custGeom>
            <a:rect b="b" l="l" r="r" t="t"/>
            <a:pathLst>
              <a:path extrusionOk="0" h="751182" w="749144">
                <a:moveTo>
                  <a:pt x="749145" y="243647"/>
                </a:moveTo>
                <a:cubicBezTo>
                  <a:pt x="749145" y="251648"/>
                  <a:pt x="746031" y="259182"/>
                  <a:pt x="740360" y="264837"/>
                </a:cubicBezTo>
                <a:lnTo>
                  <a:pt x="710277" y="294930"/>
                </a:lnTo>
                <a:cubicBezTo>
                  <a:pt x="704606" y="300600"/>
                  <a:pt x="697085" y="303713"/>
                  <a:pt x="689068" y="303713"/>
                </a:cubicBezTo>
                <a:cubicBezTo>
                  <a:pt x="681066" y="303713"/>
                  <a:pt x="673530" y="300600"/>
                  <a:pt x="667859" y="294930"/>
                </a:cubicBezTo>
                <a:lnTo>
                  <a:pt x="632827" y="259904"/>
                </a:lnTo>
                <a:lnTo>
                  <a:pt x="504385" y="388322"/>
                </a:lnTo>
                <a:cubicBezTo>
                  <a:pt x="509093" y="405722"/>
                  <a:pt x="511514" y="423694"/>
                  <a:pt x="511514" y="441786"/>
                </a:cubicBezTo>
                <a:cubicBezTo>
                  <a:pt x="511514" y="496332"/>
                  <a:pt x="490275" y="547600"/>
                  <a:pt x="451693" y="586160"/>
                </a:cubicBezTo>
                <a:lnTo>
                  <a:pt x="402762" y="635097"/>
                </a:lnTo>
                <a:cubicBezTo>
                  <a:pt x="398731" y="639127"/>
                  <a:pt x="393361" y="641353"/>
                  <a:pt x="387660" y="641353"/>
                </a:cubicBezTo>
                <a:cubicBezTo>
                  <a:pt x="381944" y="641353"/>
                  <a:pt x="376574" y="639127"/>
                  <a:pt x="372543" y="635097"/>
                </a:cubicBezTo>
                <a:lnTo>
                  <a:pt x="280427" y="542983"/>
                </a:lnTo>
                <a:lnTo>
                  <a:pt x="12111" y="749619"/>
                </a:lnTo>
                <a:cubicBezTo>
                  <a:pt x="10743" y="750657"/>
                  <a:pt x="9133" y="751183"/>
                  <a:pt x="7524" y="751183"/>
                </a:cubicBezTo>
                <a:cubicBezTo>
                  <a:pt x="5583" y="751183"/>
                  <a:pt x="3658" y="750431"/>
                  <a:pt x="2199" y="748972"/>
                </a:cubicBezTo>
                <a:cubicBezTo>
                  <a:pt x="-464" y="746295"/>
                  <a:pt x="-749" y="742069"/>
                  <a:pt x="1567" y="739061"/>
                </a:cubicBezTo>
                <a:lnTo>
                  <a:pt x="208226" y="470796"/>
                </a:lnTo>
                <a:lnTo>
                  <a:pt x="113944" y="376546"/>
                </a:lnTo>
                <a:cubicBezTo>
                  <a:pt x="105611" y="368215"/>
                  <a:pt x="105611" y="354665"/>
                  <a:pt x="113944" y="346333"/>
                </a:cubicBezTo>
                <a:lnTo>
                  <a:pt x="162890" y="297396"/>
                </a:lnTo>
                <a:cubicBezTo>
                  <a:pt x="214724" y="245587"/>
                  <a:pt x="290159" y="225630"/>
                  <a:pt x="360750" y="244730"/>
                </a:cubicBezTo>
                <a:lnTo>
                  <a:pt x="489207" y="116297"/>
                </a:lnTo>
                <a:lnTo>
                  <a:pt x="454175" y="81271"/>
                </a:lnTo>
                <a:cubicBezTo>
                  <a:pt x="442472" y="69585"/>
                  <a:pt x="442472" y="50561"/>
                  <a:pt x="454175" y="38876"/>
                </a:cubicBezTo>
                <a:lnTo>
                  <a:pt x="484259" y="8783"/>
                </a:lnTo>
                <a:cubicBezTo>
                  <a:pt x="489929" y="3128"/>
                  <a:pt x="497450" y="0"/>
                  <a:pt x="505468" y="0"/>
                </a:cubicBezTo>
                <a:cubicBezTo>
                  <a:pt x="513485" y="0"/>
                  <a:pt x="521006" y="3128"/>
                  <a:pt x="526677" y="8783"/>
                </a:cubicBezTo>
                <a:lnTo>
                  <a:pt x="740360" y="222442"/>
                </a:lnTo>
                <a:cubicBezTo>
                  <a:pt x="746031" y="228096"/>
                  <a:pt x="749145" y="235631"/>
                  <a:pt x="749145" y="24364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6"/>
          <p:cNvSpPr/>
          <p:nvPr/>
        </p:nvSpPr>
        <p:spPr>
          <a:xfrm>
            <a:off x="6275530" y="2378032"/>
            <a:ext cx="342637" cy="343656"/>
          </a:xfrm>
          <a:custGeom>
            <a:rect b="b" l="l" r="r" t="t"/>
            <a:pathLst>
              <a:path extrusionOk="0" h="687312" w="685274">
                <a:moveTo>
                  <a:pt x="170123" y="466480"/>
                </a:moveTo>
                <a:lnTo>
                  <a:pt x="220874" y="517236"/>
                </a:lnTo>
                <a:lnTo>
                  <a:pt x="0" y="687312"/>
                </a:lnTo>
                <a:lnTo>
                  <a:pt x="170123" y="466480"/>
                </a:lnTo>
                <a:close/>
                <a:moveTo>
                  <a:pt x="75751" y="341927"/>
                </a:moveTo>
                <a:cubicBezTo>
                  <a:pt x="73284" y="344393"/>
                  <a:pt x="73284" y="348408"/>
                  <a:pt x="75751" y="350875"/>
                </a:cubicBezTo>
                <a:lnTo>
                  <a:pt x="334349" y="609425"/>
                </a:lnTo>
                <a:cubicBezTo>
                  <a:pt x="335553" y="610613"/>
                  <a:pt x="337132" y="611275"/>
                  <a:pt x="338832" y="611275"/>
                </a:cubicBezTo>
                <a:cubicBezTo>
                  <a:pt x="340516" y="611275"/>
                  <a:pt x="342096" y="610613"/>
                  <a:pt x="343299" y="609425"/>
                </a:cubicBezTo>
                <a:lnTo>
                  <a:pt x="380859" y="571858"/>
                </a:lnTo>
                <a:lnTo>
                  <a:pt x="113325" y="304374"/>
                </a:lnTo>
                <a:lnTo>
                  <a:pt x="75751" y="341927"/>
                </a:lnTo>
                <a:close/>
                <a:moveTo>
                  <a:pt x="439732" y="369899"/>
                </a:moveTo>
                <a:cubicBezTo>
                  <a:pt x="439777" y="369674"/>
                  <a:pt x="439822" y="369433"/>
                  <a:pt x="439883" y="369207"/>
                </a:cubicBezTo>
                <a:cubicBezTo>
                  <a:pt x="439943" y="368967"/>
                  <a:pt x="440003" y="368741"/>
                  <a:pt x="440093" y="368516"/>
                </a:cubicBezTo>
                <a:cubicBezTo>
                  <a:pt x="440168" y="368290"/>
                  <a:pt x="440274" y="368064"/>
                  <a:pt x="440379" y="367839"/>
                </a:cubicBezTo>
                <a:cubicBezTo>
                  <a:pt x="440484" y="367628"/>
                  <a:pt x="440590" y="367403"/>
                  <a:pt x="440710" y="367192"/>
                </a:cubicBezTo>
                <a:cubicBezTo>
                  <a:pt x="440830" y="366997"/>
                  <a:pt x="440966" y="366816"/>
                  <a:pt x="441101" y="366621"/>
                </a:cubicBezTo>
                <a:cubicBezTo>
                  <a:pt x="441266" y="366395"/>
                  <a:pt x="441432" y="366185"/>
                  <a:pt x="441627" y="365989"/>
                </a:cubicBezTo>
                <a:cubicBezTo>
                  <a:pt x="441703" y="365914"/>
                  <a:pt x="441748" y="365824"/>
                  <a:pt x="441823" y="365733"/>
                </a:cubicBezTo>
                <a:lnTo>
                  <a:pt x="573364" y="234232"/>
                </a:lnTo>
                <a:lnTo>
                  <a:pt x="540527" y="201402"/>
                </a:lnTo>
                <a:lnTo>
                  <a:pt x="450999" y="111905"/>
                </a:lnTo>
                <a:lnTo>
                  <a:pt x="319473" y="243421"/>
                </a:lnTo>
                <a:cubicBezTo>
                  <a:pt x="319383" y="243496"/>
                  <a:pt x="319292" y="243557"/>
                  <a:pt x="319202" y="243632"/>
                </a:cubicBezTo>
                <a:cubicBezTo>
                  <a:pt x="319007" y="243812"/>
                  <a:pt x="318811" y="243978"/>
                  <a:pt x="318601" y="244128"/>
                </a:cubicBezTo>
                <a:cubicBezTo>
                  <a:pt x="318405" y="244278"/>
                  <a:pt x="318209" y="244414"/>
                  <a:pt x="317999" y="244534"/>
                </a:cubicBezTo>
                <a:cubicBezTo>
                  <a:pt x="317788" y="244654"/>
                  <a:pt x="317593" y="244760"/>
                  <a:pt x="317382" y="244865"/>
                </a:cubicBezTo>
                <a:cubicBezTo>
                  <a:pt x="317141" y="244970"/>
                  <a:pt x="316916" y="245076"/>
                  <a:pt x="316675" y="245151"/>
                </a:cubicBezTo>
                <a:cubicBezTo>
                  <a:pt x="316465" y="245241"/>
                  <a:pt x="316239" y="245301"/>
                  <a:pt x="316013" y="245346"/>
                </a:cubicBezTo>
                <a:cubicBezTo>
                  <a:pt x="315773" y="245421"/>
                  <a:pt x="315532" y="245467"/>
                  <a:pt x="315291" y="245512"/>
                </a:cubicBezTo>
                <a:cubicBezTo>
                  <a:pt x="315051" y="245542"/>
                  <a:pt x="314825" y="245557"/>
                  <a:pt x="314584" y="245572"/>
                </a:cubicBezTo>
                <a:cubicBezTo>
                  <a:pt x="314329" y="245587"/>
                  <a:pt x="314088" y="245602"/>
                  <a:pt x="313832" y="245587"/>
                </a:cubicBezTo>
                <a:cubicBezTo>
                  <a:pt x="313607" y="245572"/>
                  <a:pt x="313381" y="245557"/>
                  <a:pt x="313140" y="245527"/>
                </a:cubicBezTo>
                <a:cubicBezTo>
                  <a:pt x="312870" y="245482"/>
                  <a:pt x="312614" y="245436"/>
                  <a:pt x="312358" y="245376"/>
                </a:cubicBezTo>
                <a:cubicBezTo>
                  <a:pt x="312238" y="245346"/>
                  <a:pt x="312133" y="245346"/>
                  <a:pt x="312027" y="245316"/>
                </a:cubicBezTo>
                <a:cubicBezTo>
                  <a:pt x="245482" y="225735"/>
                  <a:pt x="173688" y="244008"/>
                  <a:pt x="124697" y="293005"/>
                </a:cubicBezTo>
                <a:lnTo>
                  <a:pt x="123960" y="293742"/>
                </a:lnTo>
                <a:lnTo>
                  <a:pt x="391493" y="561225"/>
                </a:lnTo>
                <a:lnTo>
                  <a:pt x="392230" y="560488"/>
                </a:lnTo>
                <a:cubicBezTo>
                  <a:pt x="427970" y="524771"/>
                  <a:pt x="447644" y="477278"/>
                  <a:pt x="447644" y="426747"/>
                </a:cubicBezTo>
                <a:cubicBezTo>
                  <a:pt x="447644" y="408580"/>
                  <a:pt x="445042" y="390548"/>
                  <a:pt x="439928" y="373178"/>
                </a:cubicBezTo>
                <a:cubicBezTo>
                  <a:pt x="439898" y="373072"/>
                  <a:pt x="439898" y="372952"/>
                  <a:pt x="439868" y="372847"/>
                </a:cubicBezTo>
                <a:cubicBezTo>
                  <a:pt x="439807" y="372591"/>
                  <a:pt x="439762" y="372336"/>
                  <a:pt x="439717" y="372065"/>
                </a:cubicBezTo>
                <a:cubicBezTo>
                  <a:pt x="439687" y="371839"/>
                  <a:pt x="439657" y="371599"/>
                  <a:pt x="439657" y="371358"/>
                </a:cubicBezTo>
                <a:cubicBezTo>
                  <a:pt x="439642" y="371117"/>
                  <a:pt x="439657" y="370877"/>
                  <a:pt x="439657" y="370636"/>
                </a:cubicBezTo>
                <a:cubicBezTo>
                  <a:pt x="439672" y="370396"/>
                  <a:pt x="439702" y="370155"/>
                  <a:pt x="439732" y="369899"/>
                </a:cubicBezTo>
                <a:close/>
                <a:moveTo>
                  <a:pt x="680898" y="218035"/>
                </a:moveTo>
                <a:lnTo>
                  <a:pt x="467214" y="4376"/>
                </a:lnTo>
                <a:cubicBezTo>
                  <a:pt x="464386" y="1564"/>
                  <a:pt x="460625" y="0"/>
                  <a:pt x="456639" y="0"/>
                </a:cubicBezTo>
                <a:cubicBezTo>
                  <a:pt x="452653" y="0"/>
                  <a:pt x="448893" y="1564"/>
                  <a:pt x="446065" y="4376"/>
                </a:cubicBezTo>
                <a:lnTo>
                  <a:pt x="415981" y="34469"/>
                </a:lnTo>
                <a:cubicBezTo>
                  <a:pt x="410145" y="40289"/>
                  <a:pt x="410145" y="49779"/>
                  <a:pt x="415981" y="55599"/>
                </a:cubicBezTo>
                <a:lnTo>
                  <a:pt x="551312" y="190920"/>
                </a:lnTo>
                <a:lnTo>
                  <a:pt x="589323" y="228909"/>
                </a:lnTo>
                <a:cubicBezTo>
                  <a:pt x="589323" y="228909"/>
                  <a:pt x="589338" y="228924"/>
                  <a:pt x="589338" y="228939"/>
                </a:cubicBezTo>
                <a:lnTo>
                  <a:pt x="629665" y="269258"/>
                </a:lnTo>
                <a:cubicBezTo>
                  <a:pt x="632493" y="272086"/>
                  <a:pt x="636253" y="273635"/>
                  <a:pt x="640240" y="273635"/>
                </a:cubicBezTo>
                <a:cubicBezTo>
                  <a:pt x="644226" y="273635"/>
                  <a:pt x="647986" y="272086"/>
                  <a:pt x="650814" y="269258"/>
                </a:cubicBezTo>
                <a:lnTo>
                  <a:pt x="680898" y="239165"/>
                </a:lnTo>
                <a:cubicBezTo>
                  <a:pt x="683725" y="236353"/>
                  <a:pt x="685275" y="232593"/>
                  <a:pt x="685275" y="228608"/>
                </a:cubicBezTo>
                <a:cubicBezTo>
                  <a:pt x="685275" y="224607"/>
                  <a:pt x="683725" y="220863"/>
                  <a:pt x="680898" y="218035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6"/>
          <p:cNvSpPr/>
          <p:nvPr/>
        </p:nvSpPr>
        <p:spPr>
          <a:xfrm>
            <a:off x="6251116" y="2370513"/>
            <a:ext cx="374572" cy="375591"/>
          </a:xfrm>
          <a:custGeom>
            <a:rect b="b" l="l" r="r" t="t"/>
            <a:pathLst>
              <a:path extrusionOk="0" h="751182" w="749144">
                <a:moveTo>
                  <a:pt x="740360" y="222442"/>
                </a:moveTo>
                <a:lnTo>
                  <a:pt x="526677" y="8783"/>
                </a:lnTo>
                <a:cubicBezTo>
                  <a:pt x="521006" y="3128"/>
                  <a:pt x="513485" y="0"/>
                  <a:pt x="505468" y="0"/>
                </a:cubicBezTo>
                <a:cubicBezTo>
                  <a:pt x="497450" y="0"/>
                  <a:pt x="489929" y="3128"/>
                  <a:pt x="484259" y="8783"/>
                </a:cubicBezTo>
                <a:lnTo>
                  <a:pt x="454175" y="38876"/>
                </a:lnTo>
                <a:cubicBezTo>
                  <a:pt x="442472" y="50561"/>
                  <a:pt x="442472" y="69585"/>
                  <a:pt x="454175" y="81271"/>
                </a:cubicBezTo>
                <a:lnTo>
                  <a:pt x="489207" y="116297"/>
                </a:lnTo>
                <a:lnTo>
                  <a:pt x="360750" y="244730"/>
                </a:lnTo>
                <a:cubicBezTo>
                  <a:pt x="290159" y="225630"/>
                  <a:pt x="214724" y="245587"/>
                  <a:pt x="162890" y="297396"/>
                </a:cubicBezTo>
                <a:lnTo>
                  <a:pt x="113944" y="346333"/>
                </a:lnTo>
                <a:cubicBezTo>
                  <a:pt x="105611" y="354665"/>
                  <a:pt x="105611" y="368215"/>
                  <a:pt x="113944" y="376546"/>
                </a:cubicBezTo>
                <a:lnTo>
                  <a:pt x="208226" y="470796"/>
                </a:lnTo>
                <a:lnTo>
                  <a:pt x="1567" y="739061"/>
                </a:lnTo>
                <a:cubicBezTo>
                  <a:pt x="-749" y="742069"/>
                  <a:pt x="-464" y="746295"/>
                  <a:pt x="2199" y="748972"/>
                </a:cubicBezTo>
                <a:cubicBezTo>
                  <a:pt x="3658" y="750431"/>
                  <a:pt x="5583" y="751183"/>
                  <a:pt x="7524" y="751183"/>
                </a:cubicBezTo>
                <a:cubicBezTo>
                  <a:pt x="9133" y="751183"/>
                  <a:pt x="10743" y="750657"/>
                  <a:pt x="12111" y="749619"/>
                </a:cubicBezTo>
                <a:lnTo>
                  <a:pt x="280427" y="542983"/>
                </a:lnTo>
                <a:lnTo>
                  <a:pt x="372543" y="635097"/>
                </a:lnTo>
                <a:cubicBezTo>
                  <a:pt x="376574" y="639127"/>
                  <a:pt x="381944" y="641353"/>
                  <a:pt x="387660" y="641353"/>
                </a:cubicBezTo>
                <a:cubicBezTo>
                  <a:pt x="393361" y="641353"/>
                  <a:pt x="398731" y="639127"/>
                  <a:pt x="402762" y="635097"/>
                </a:cubicBezTo>
                <a:lnTo>
                  <a:pt x="451693" y="586160"/>
                </a:lnTo>
                <a:cubicBezTo>
                  <a:pt x="490275" y="547600"/>
                  <a:pt x="511514" y="496332"/>
                  <a:pt x="511514" y="441786"/>
                </a:cubicBezTo>
                <a:cubicBezTo>
                  <a:pt x="511514" y="423694"/>
                  <a:pt x="509093" y="405722"/>
                  <a:pt x="504385" y="388322"/>
                </a:cubicBezTo>
                <a:lnTo>
                  <a:pt x="632827" y="259904"/>
                </a:lnTo>
                <a:lnTo>
                  <a:pt x="667859" y="294930"/>
                </a:lnTo>
                <a:cubicBezTo>
                  <a:pt x="673530" y="300600"/>
                  <a:pt x="681066" y="303713"/>
                  <a:pt x="689068" y="303713"/>
                </a:cubicBezTo>
                <a:cubicBezTo>
                  <a:pt x="697085" y="303713"/>
                  <a:pt x="704606" y="300600"/>
                  <a:pt x="710277" y="294930"/>
                </a:cubicBezTo>
                <a:lnTo>
                  <a:pt x="740360" y="264837"/>
                </a:lnTo>
                <a:cubicBezTo>
                  <a:pt x="746031" y="259182"/>
                  <a:pt x="749145" y="251648"/>
                  <a:pt x="749145" y="243647"/>
                </a:cubicBezTo>
                <a:cubicBezTo>
                  <a:pt x="749145" y="235631"/>
                  <a:pt x="746031" y="228096"/>
                  <a:pt x="740360" y="222442"/>
                </a:cubicBezTo>
                <a:close/>
                <a:moveTo>
                  <a:pt x="48828" y="702351"/>
                </a:moveTo>
                <a:lnTo>
                  <a:pt x="218951" y="481519"/>
                </a:lnTo>
                <a:lnTo>
                  <a:pt x="269702" y="532275"/>
                </a:lnTo>
                <a:lnTo>
                  <a:pt x="48828" y="702351"/>
                </a:lnTo>
                <a:close/>
                <a:moveTo>
                  <a:pt x="392128" y="624464"/>
                </a:moveTo>
                <a:cubicBezTo>
                  <a:pt x="390924" y="625652"/>
                  <a:pt x="389345" y="626314"/>
                  <a:pt x="387660" y="626314"/>
                </a:cubicBezTo>
                <a:cubicBezTo>
                  <a:pt x="385960" y="626314"/>
                  <a:pt x="384381" y="625652"/>
                  <a:pt x="383178" y="624464"/>
                </a:cubicBezTo>
                <a:lnTo>
                  <a:pt x="124579" y="365914"/>
                </a:lnTo>
                <a:cubicBezTo>
                  <a:pt x="122112" y="363447"/>
                  <a:pt x="122112" y="359432"/>
                  <a:pt x="124579" y="356966"/>
                </a:cubicBezTo>
                <a:lnTo>
                  <a:pt x="162153" y="319413"/>
                </a:lnTo>
                <a:lnTo>
                  <a:pt x="429687" y="586897"/>
                </a:lnTo>
                <a:lnTo>
                  <a:pt x="392128" y="624464"/>
                </a:lnTo>
                <a:close/>
                <a:moveTo>
                  <a:pt x="490651" y="380772"/>
                </a:moveTo>
                <a:cubicBezTo>
                  <a:pt x="490576" y="380863"/>
                  <a:pt x="490531" y="380953"/>
                  <a:pt x="490456" y="381028"/>
                </a:cubicBezTo>
                <a:cubicBezTo>
                  <a:pt x="490260" y="381224"/>
                  <a:pt x="490095" y="381434"/>
                  <a:pt x="489929" y="381660"/>
                </a:cubicBezTo>
                <a:cubicBezTo>
                  <a:pt x="489794" y="381855"/>
                  <a:pt x="489659" y="382036"/>
                  <a:pt x="489538" y="382231"/>
                </a:cubicBezTo>
                <a:cubicBezTo>
                  <a:pt x="489418" y="382442"/>
                  <a:pt x="489313" y="382667"/>
                  <a:pt x="489207" y="382878"/>
                </a:cubicBezTo>
                <a:cubicBezTo>
                  <a:pt x="489102" y="383103"/>
                  <a:pt x="488997" y="383329"/>
                  <a:pt x="488922" y="383555"/>
                </a:cubicBezTo>
                <a:cubicBezTo>
                  <a:pt x="488831" y="383780"/>
                  <a:pt x="488771" y="384006"/>
                  <a:pt x="488711" y="384246"/>
                </a:cubicBezTo>
                <a:cubicBezTo>
                  <a:pt x="488651" y="384472"/>
                  <a:pt x="488606" y="384713"/>
                  <a:pt x="488561" y="384938"/>
                </a:cubicBezTo>
                <a:cubicBezTo>
                  <a:pt x="488530" y="385194"/>
                  <a:pt x="488500" y="385435"/>
                  <a:pt x="488485" y="385675"/>
                </a:cubicBezTo>
                <a:cubicBezTo>
                  <a:pt x="488485" y="385916"/>
                  <a:pt x="488470" y="386156"/>
                  <a:pt x="488485" y="386397"/>
                </a:cubicBezTo>
                <a:cubicBezTo>
                  <a:pt x="488485" y="386638"/>
                  <a:pt x="488515" y="386878"/>
                  <a:pt x="488546" y="387104"/>
                </a:cubicBezTo>
                <a:cubicBezTo>
                  <a:pt x="488591" y="387375"/>
                  <a:pt x="488636" y="387630"/>
                  <a:pt x="488696" y="387886"/>
                </a:cubicBezTo>
                <a:cubicBezTo>
                  <a:pt x="488726" y="387991"/>
                  <a:pt x="488726" y="388111"/>
                  <a:pt x="488756" y="388217"/>
                </a:cubicBezTo>
                <a:cubicBezTo>
                  <a:pt x="493870" y="405587"/>
                  <a:pt x="496473" y="423619"/>
                  <a:pt x="496473" y="441786"/>
                </a:cubicBezTo>
                <a:cubicBezTo>
                  <a:pt x="496473" y="492317"/>
                  <a:pt x="476798" y="539810"/>
                  <a:pt x="441059" y="575527"/>
                </a:cubicBezTo>
                <a:lnTo>
                  <a:pt x="440322" y="576264"/>
                </a:lnTo>
                <a:lnTo>
                  <a:pt x="172788" y="308781"/>
                </a:lnTo>
                <a:lnTo>
                  <a:pt x="173525" y="308044"/>
                </a:lnTo>
                <a:cubicBezTo>
                  <a:pt x="222516" y="259047"/>
                  <a:pt x="294311" y="240774"/>
                  <a:pt x="360856" y="260355"/>
                </a:cubicBezTo>
                <a:cubicBezTo>
                  <a:pt x="360961" y="260385"/>
                  <a:pt x="361066" y="260385"/>
                  <a:pt x="361187" y="260415"/>
                </a:cubicBezTo>
                <a:cubicBezTo>
                  <a:pt x="361442" y="260475"/>
                  <a:pt x="361698" y="260521"/>
                  <a:pt x="361969" y="260566"/>
                </a:cubicBezTo>
                <a:cubicBezTo>
                  <a:pt x="362209" y="260596"/>
                  <a:pt x="362435" y="260611"/>
                  <a:pt x="362661" y="260626"/>
                </a:cubicBezTo>
                <a:cubicBezTo>
                  <a:pt x="362916" y="260641"/>
                  <a:pt x="363157" y="260626"/>
                  <a:pt x="363413" y="260611"/>
                </a:cubicBezTo>
                <a:cubicBezTo>
                  <a:pt x="363653" y="260596"/>
                  <a:pt x="363879" y="260581"/>
                  <a:pt x="364120" y="260551"/>
                </a:cubicBezTo>
                <a:cubicBezTo>
                  <a:pt x="364360" y="260506"/>
                  <a:pt x="364601" y="260460"/>
                  <a:pt x="364842" y="260385"/>
                </a:cubicBezTo>
                <a:cubicBezTo>
                  <a:pt x="365067" y="260340"/>
                  <a:pt x="365293" y="260280"/>
                  <a:pt x="365504" y="260190"/>
                </a:cubicBezTo>
                <a:cubicBezTo>
                  <a:pt x="365744" y="260115"/>
                  <a:pt x="365970" y="260009"/>
                  <a:pt x="366211" y="259904"/>
                </a:cubicBezTo>
                <a:cubicBezTo>
                  <a:pt x="366421" y="259799"/>
                  <a:pt x="366617" y="259693"/>
                  <a:pt x="366827" y="259573"/>
                </a:cubicBezTo>
                <a:cubicBezTo>
                  <a:pt x="367038" y="259453"/>
                  <a:pt x="367233" y="259317"/>
                  <a:pt x="367429" y="259167"/>
                </a:cubicBezTo>
                <a:cubicBezTo>
                  <a:pt x="367640" y="259017"/>
                  <a:pt x="367835" y="258851"/>
                  <a:pt x="368031" y="258671"/>
                </a:cubicBezTo>
                <a:cubicBezTo>
                  <a:pt x="368121" y="258596"/>
                  <a:pt x="368211" y="258535"/>
                  <a:pt x="368301" y="258460"/>
                </a:cubicBezTo>
                <a:lnTo>
                  <a:pt x="499827" y="126944"/>
                </a:lnTo>
                <a:lnTo>
                  <a:pt x="589356" y="216441"/>
                </a:lnTo>
                <a:lnTo>
                  <a:pt x="622192" y="249271"/>
                </a:lnTo>
                <a:lnTo>
                  <a:pt x="490651" y="380772"/>
                </a:lnTo>
                <a:close/>
                <a:moveTo>
                  <a:pt x="729726" y="254204"/>
                </a:moveTo>
                <a:lnTo>
                  <a:pt x="699642" y="284297"/>
                </a:lnTo>
                <a:cubicBezTo>
                  <a:pt x="696814" y="287125"/>
                  <a:pt x="693054" y="288674"/>
                  <a:pt x="689068" y="288674"/>
                </a:cubicBezTo>
                <a:cubicBezTo>
                  <a:pt x="685082" y="288674"/>
                  <a:pt x="681321" y="287125"/>
                  <a:pt x="678494" y="284297"/>
                </a:cubicBezTo>
                <a:lnTo>
                  <a:pt x="638166" y="243978"/>
                </a:lnTo>
                <a:cubicBezTo>
                  <a:pt x="638166" y="243963"/>
                  <a:pt x="638151" y="243948"/>
                  <a:pt x="638151" y="243948"/>
                </a:cubicBezTo>
                <a:lnTo>
                  <a:pt x="600141" y="205959"/>
                </a:lnTo>
                <a:lnTo>
                  <a:pt x="464810" y="70638"/>
                </a:lnTo>
                <a:cubicBezTo>
                  <a:pt x="458973" y="64818"/>
                  <a:pt x="458973" y="55328"/>
                  <a:pt x="464810" y="49508"/>
                </a:cubicBezTo>
                <a:lnTo>
                  <a:pt x="494893" y="19415"/>
                </a:lnTo>
                <a:cubicBezTo>
                  <a:pt x="497721" y="16603"/>
                  <a:pt x="501482" y="15039"/>
                  <a:pt x="505468" y="15039"/>
                </a:cubicBezTo>
                <a:cubicBezTo>
                  <a:pt x="509454" y="15039"/>
                  <a:pt x="513214" y="16603"/>
                  <a:pt x="516042" y="19415"/>
                </a:cubicBezTo>
                <a:lnTo>
                  <a:pt x="729726" y="233074"/>
                </a:lnTo>
                <a:cubicBezTo>
                  <a:pt x="732554" y="235902"/>
                  <a:pt x="734103" y="239646"/>
                  <a:pt x="734103" y="243647"/>
                </a:cubicBezTo>
                <a:cubicBezTo>
                  <a:pt x="734103" y="247632"/>
                  <a:pt x="732554" y="251392"/>
                  <a:pt x="729726" y="254204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6"/>
          <p:cNvSpPr/>
          <p:nvPr/>
        </p:nvSpPr>
        <p:spPr>
          <a:xfrm>
            <a:off x="6869215" y="2370511"/>
            <a:ext cx="408106" cy="374881"/>
          </a:xfrm>
          <a:custGeom>
            <a:rect b="b" l="l" r="r" t="t"/>
            <a:pathLst>
              <a:path extrusionOk="0" h="749763" w="816211">
                <a:moveTo>
                  <a:pt x="815298" y="360349"/>
                </a:moveTo>
                <a:cubicBezTo>
                  <a:pt x="813189" y="365990"/>
                  <a:pt x="807942" y="369636"/>
                  <a:pt x="801910" y="369636"/>
                </a:cubicBezTo>
                <a:lnTo>
                  <a:pt x="725555" y="369636"/>
                </a:lnTo>
                <a:lnTo>
                  <a:pt x="725555" y="735490"/>
                </a:lnTo>
                <a:cubicBezTo>
                  <a:pt x="725555" y="743354"/>
                  <a:pt x="719147" y="749763"/>
                  <a:pt x="711268" y="749763"/>
                </a:cubicBezTo>
                <a:lnTo>
                  <a:pt x="508257" y="749763"/>
                </a:lnTo>
                <a:cubicBezTo>
                  <a:pt x="503746" y="749763"/>
                  <a:pt x="500084" y="746101"/>
                  <a:pt x="500084" y="741589"/>
                </a:cubicBezTo>
                <a:lnTo>
                  <a:pt x="500084" y="521572"/>
                </a:lnTo>
                <a:lnTo>
                  <a:pt x="321480" y="521572"/>
                </a:lnTo>
                <a:lnTo>
                  <a:pt x="321480" y="741589"/>
                </a:lnTo>
                <a:cubicBezTo>
                  <a:pt x="321480" y="746101"/>
                  <a:pt x="317818" y="749763"/>
                  <a:pt x="313306" y="749763"/>
                </a:cubicBezTo>
                <a:lnTo>
                  <a:pt x="110280" y="749763"/>
                </a:lnTo>
                <a:cubicBezTo>
                  <a:pt x="102417" y="749763"/>
                  <a:pt x="96009" y="743354"/>
                  <a:pt x="96009" y="735490"/>
                </a:cubicBezTo>
                <a:lnTo>
                  <a:pt x="96009" y="369636"/>
                </a:lnTo>
                <a:lnTo>
                  <a:pt x="14308" y="369636"/>
                </a:lnTo>
                <a:cubicBezTo>
                  <a:pt x="8276" y="369636"/>
                  <a:pt x="3029" y="365990"/>
                  <a:pt x="920" y="360349"/>
                </a:cubicBezTo>
                <a:cubicBezTo>
                  <a:pt x="-1189" y="354708"/>
                  <a:pt x="397" y="348512"/>
                  <a:pt x="4958" y="344555"/>
                </a:cubicBezTo>
                <a:lnTo>
                  <a:pt x="398751" y="3470"/>
                </a:lnTo>
                <a:cubicBezTo>
                  <a:pt x="404096" y="-1157"/>
                  <a:pt x="412122" y="-1157"/>
                  <a:pt x="417451" y="3470"/>
                </a:cubicBezTo>
                <a:lnTo>
                  <a:pt x="556709" y="124081"/>
                </a:lnTo>
                <a:lnTo>
                  <a:pt x="556709" y="67119"/>
                </a:lnTo>
                <a:cubicBezTo>
                  <a:pt x="556709" y="59239"/>
                  <a:pt x="563117" y="52830"/>
                  <a:pt x="570980" y="52830"/>
                </a:cubicBezTo>
                <a:lnTo>
                  <a:pt x="668733" y="52830"/>
                </a:lnTo>
                <a:cubicBezTo>
                  <a:pt x="676612" y="52830"/>
                  <a:pt x="683004" y="59239"/>
                  <a:pt x="683004" y="67119"/>
                </a:cubicBezTo>
                <a:lnTo>
                  <a:pt x="683004" y="233476"/>
                </a:lnTo>
                <a:lnTo>
                  <a:pt x="811261" y="344555"/>
                </a:lnTo>
                <a:cubicBezTo>
                  <a:pt x="815821" y="348512"/>
                  <a:pt x="817391" y="354708"/>
                  <a:pt x="815298" y="360349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6"/>
          <p:cNvSpPr/>
          <p:nvPr/>
        </p:nvSpPr>
        <p:spPr>
          <a:xfrm>
            <a:off x="6879139" y="2379007"/>
            <a:ext cx="388259" cy="358211"/>
          </a:xfrm>
          <a:custGeom>
            <a:rect b="b" l="l" r="r" t="t"/>
            <a:pathLst>
              <a:path extrusionOk="0" h="716422" w="776518">
                <a:moveTo>
                  <a:pt x="646808" y="202326"/>
                </a:moveTo>
                <a:lnTo>
                  <a:pt x="553206" y="121249"/>
                </a:lnTo>
                <a:lnTo>
                  <a:pt x="553206" y="52188"/>
                </a:lnTo>
                <a:lnTo>
                  <a:pt x="646808" y="52188"/>
                </a:lnTo>
                <a:lnTo>
                  <a:pt x="646808" y="202326"/>
                </a:lnTo>
                <a:close/>
                <a:moveTo>
                  <a:pt x="388251" y="0"/>
                </a:moveTo>
                <a:lnTo>
                  <a:pt x="0" y="336295"/>
                </a:lnTo>
                <a:lnTo>
                  <a:pt x="84333" y="336295"/>
                </a:lnTo>
                <a:cubicBezTo>
                  <a:pt x="88844" y="336295"/>
                  <a:pt x="92506" y="339957"/>
                  <a:pt x="92506" y="344469"/>
                </a:cubicBezTo>
                <a:lnTo>
                  <a:pt x="92506" y="716423"/>
                </a:lnTo>
                <a:lnTo>
                  <a:pt x="285283" y="716423"/>
                </a:lnTo>
                <a:lnTo>
                  <a:pt x="285283" y="502505"/>
                </a:lnTo>
                <a:cubicBezTo>
                  <a:pt x="285283" y="494624"/>
                  <a:pt x="291691" y="488231"/>
                  <a:pt x="299554" y="488231"/>
                </a:cubicBezTo>
                <a:lnTo>
                  <a:pt x="482294" y="488231"/>
                </a:lnTo>
                <a:cubicBezTo>
                  <a:pt x="490173" y="488231"/>
                  <a:pt x="496581" y="494624"/>
                  <a:pt x="496581" y="502505"/>
                </a:cubicBezTo>
                <a:lnTo>
                  <a:pt x="496581" y="716423"/>
                </a:lnTo>
                <a:lnTo>
                  <a:pt x="689358" y="716423"/>
                </a:lnTo>
                <a:lnTo>
                  <a:pt x="689358" y="344469"/>
                </a:lnTo>
                <a:cubicBezTo>
                  <a:pt x="689358" y="339957"/>
                  <a:pt x="693020" y="336295"/>
                  <a:pt x="697532" y="336295"/>
                </a:cubicBezTo>
                <a:lnTo>
                  <a:pt x="776519" y="336295"/>
                </a:lnTo>
                <a:lnTo>
                  <a:pt x="388251" y="0"/>
                </a:ln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6"/>
          <p:cNvSpPr/>
          <p:nvPr/>
        </p:nvSpPr>
        <p:spPr>
          <a:xfrm>
            <a:off x="6869215" y="2370511"/>
            <a:ext cx="408106" cy="374881"/>
          </a:xfrm>
          <a:custGeom>
            <a:rect b="b" l="l" r="r" t="t"/>
            <a:pathLst>
              <a:path extrusionOk="0" h="749763" w="816211">
                <a:moveTo>
                  <a:pt x="811261" y="344555"/>
                </a:moveTo>
                <a:lnTo>
                  <a:pt x="683004" y="233476"/>
                </a:lnTo>
                <a:lnTo>
                  <a:pt x="683004" y="67119"/>
                </a:lnTo>
                <a:cubicBezTo>
                  <a:pt x="683004" y="59239"/>
                  <a:pt x="676612" y="52830"/>
                  <a:pt x="668733" y="52830"/>
                </a:cubicBezTo>
                <a:lnTo>
                  <a:pt x="570980" y="52830"/>
                </a:lnTo>
                <a:cubicBezTo>
                  <a:pt x="563117" y="52830"/>
                  <a:pt x="556709" y="59239"/>
                  <a:pt x="556709" y="67119"/>
                </a:cubicBezTo>
                <a:lnTo>
                  <a:pt x="556709" y="124081"/>
                </a:lnTo>
                <a:lnTo>
                  <a:pt x="417451" y="3470"/>
                </a:lnTo>
                <a:cubicBezTo>
                  <a:pt x="412122" y="-1157"/>
                  <a:pt x="404096" y="-1157"/>
                  <a:pt x="398751" y="3470"/>
                </a:cubicBezTo>
                <a:lnTo>
                  <a:pt x="4958" y="344555"/>
                </a:lnTo>
                <a:cubicBezTo>
                  <a:pt x="397" y="348512"/>
                  <a:pt x="-1189" y="354708"/>
                  <a:pt x="920" y="360349"/>
                </a:cubicBezTo>
                <a:cubicBezTo>
                  <a:pt x="3029" y="365990"/>
                  <a:pt x="8276" y="369636"/>
                  <a:pt x="14308" y="369636"/>
                </a:cubicBezTo>
                <a:lnTo>
                  <a:pt x="96009" y="369636"/>
                </a:lnTo>
                <a:lnTo>
                  <a:pt x="96009" y="735490"/>
                </a:lnTo>
                <a:cubicBezTo>
                  <a:pt x="96009" y="743354"/>
                  <a:pt x="102417" y="749763"/>
                  <a:pt x="110280" y="749763"/>
                </a:cubicBezTo>
                <a:lnTo>
                  <a:pt x="313306" y="749763"/>
                </a:lnTo>
                <a:cubicBezTo>
                  <a:pt x="317818" y="749763"/>
                  <a:pt x="321480" y="746101"/>
                  <a:pt x="321480" y="741589"/>
                </a:cubicBezTo>
                <a:lnTo>
                  <a:pt x="321480" y="521572"/>
                </a:lnTo>
                <a:lnTo>
                  <a:pt x="500084" y="521572"/>
                </a:lnTo>
                <a:lnTo>
                  <a:pt x="500084" y="741589"/>
                </a:lnTo>
                <a:cubicBezTo>
                  <a:pt x="500084" y="746101"/>
                  <a:pt x="503746" y="749763"/>
                  <a:pt x="508257" y="749763"/>
                </a:cubicBezTo>
                <a:lnTo>
                  <a:pt x="711268" y="749763"/>
                </a:lnTo>
                <a:cubicBezTo>
                  <a:pt x="719147" y="749763"/>
                  <a:pt x="725555" y="743354"/>
                  <a:pt x="725555" y="735490"/>
                </a:cubicBezTo>
                <a:lnTo>
                  <a:pt x="725555" y="369636"/>
                </a:lnTo>
                <a:lnTo>
                  <a:pt x="801910" y="369636"/>
                </a:lnTo>
                <a:cubicBezTo>
                  <a:pt x="807942" y="369636"/>
                  <a:pt x="813189" y="365990"/>
                  <a:pt x="815298" y="360349"/>
                </a:cubicBezTo>
                <a:cubicBezTo>
                  <a:pt x="817391" y="354708"/>
                  <a:pt x="815821" y="348512"/>
                  <a:pt x="811261" y="344555"/>
                </a:cubicBezTo>
                <a:close/>
                <a:moveTo>
                  <a:pt x="573056" y="69179"/>
                </a:moveTo>
                <a:lnTo>
                  <a:pt x="666657" y="69179"/>
                </a:lnTo>
                <a:lnTo>
                  <a:pt x="666657" y="219317"/>
                </a:lnTo>
                <a:lnTo>
                  <a:pt x="573056" y="138240"/>
                </a:lnTo>
                <a:lnTo>
                  <a:pt x="573056" y="69179"/>
                </a:lnTo>
                <a:close/>
                <a:moveTo>
                  <a:pt x="717381" y="353286"/>
                </a:moveTo>
                <a:cubicBezTo>
                  <a:pt x="712870" y="353286"/>
                  <a:pt x="709208" y="356948"/>
                  <a:pt x="709208" y="361461"/>
                </a:cubicBezTo>
                <a:lnTo>
                  <a:pt x="709208" y="733414"/>
                </a:lnTo>
                <a:lnTo>
                  <a:pt x="516431" y="733414"/>
                </a:lnTo>
                <a:lnTo>
                  <a:pt x="516431" y="519496"/>
                </a:lnTo>
                <a:cubicBezTo>
                  <a:pt x="516431" y="511615"/>
                  <a:pt x="510023" y="505223"/>
                  <a:pt x="502144" y="505223"/>
                </a:cubicBezTo>
                <a:lnTo>
                  <a:pt x="319404" y="505223"/>
                </a:lnTo>
                <a:cubicBezTo>
                  <a:pt x="311541" y="505223"/>
                  <a:pt x="305133" y="511615"/>
                  <a:pt x="305133" y="519496"/>
                </a:cubicBezTo>
                <a:lnTo>
                  <a:pt x="305133" y="733414"/>
                </a:lnTo>
                <a:lnTo>
                  <a:pt x="112356" y="733414"/>
                </a:lnTo>
                <a:lnTo>
                  <a:pt x="112356" y="361461"/>
                </a:lnTo>
                <a:cubicBezTo>
                  <a:pt x="112356" y="356948"/>
                  <a:pt x="108694" y="353286"/>
                  <a:pt x="104183" y="353286"/>
                </a:cubicBezTo>
                <a:lnTo>
                  <a:pt x="19850" y="353286"/>
                </a:lnTo>
                <a:lnTo>
                  <a:pt x="408101" y="16991"/>
                </a:lnTo>
                <a:lnTo>
                  <a:pt x="796369" y="353286"/>
                </a:lnTo>
                <a:lnTo>
                  <a:pt x="717381" y="35328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6"/>
          <p:cNvSpPr/>
          <p:nvPr/>
        </p:nvSpPr>
        <p:spPr>
          <a:xfrm>
            <a:off x="7520627" y="2372140"/>
            <a:ext cx="300057" cy="372194"/>
          </a:xfrm>
          <a:custGeom>
            <a:rect b="b" l="l" r="r" t="t"/>
            <a:pathLst>
              <a:path extrusionOk="0" h="744388" w="600115">
                <a:moveTo>
                  <a:pt x="573724" y="291792"/>
                </a:moveTo>
                <a:lnTo>
                  <a:pt x="492611" y="291792"/>
                </a:lnTo>
                <a:lnTo>
                  <a:pt x="492611" y="192635"/>
                </a:lnTo>
                <a:cubicBezTo>
                  <a:pt x="492611" y="86410"/>
                  <a:pt x="406237" y="0"/>
                  <a:pt x="300058" y="0"/>
                </a:cubicBezTo>
                <a:cubicBezTo>
                  <a:pt x="193879" y="0"/>
                  <a:pt x="107505" y="86410"/>
                  <a:pt x="107505" y="192635"/>
                </a:cubicBezTo>
                <a:lnTo>
                  <a:pt x="107505" y="291792"/>
                </a:lnTo>
                <a:lnTo>
                  <a:pt x="26392" y="291792"/>
                </a:lnTo>
                <a:cubicBezTo>
                  <a:pt x="11847" y="291792"/>
                  <a:pt x="0" y="303644"/>
                  <a:pt x="0" y="318195"/>
                </a:cubicBezTo>
                <a:lnTo>
                  <a:pt x="0" y="717985"/>
                </a:lnTo>
                <a:cubicBezTo>
                  <a:pt x="0" y="732551"/>
                  <a:pt x="11847" y="744388"/>
                  <a:pt x="26392" y="744388"/>
                </a:cubicBezTo>
                <a:lnTo>
                  <a:pt x="573724" y="744388"/>
                </a:lnTo>
                <a:cubicBezTo>
                  <a:pt x="588269" y="744388"/>
                  <a:pt x="600116" y="732551"/>
                  <a:pt x="600116" y="717985"/>
                </a:cubicBezTo>
                <a:lnTo>
                  <a:pt x="600116" y="318195"/>
                </a:lnTo>
                <a:cubicBezTo>
                  <a:pt x="600116" y="303644"/>
                  <a:pt x="588269" y="291792"/>
                  <a:pt x="573724" y="291792"/>
                </a:cubicBezTo>
                <a:close/>
                <a:moveTo>
                  <a:pt x="300058" y="78643"/>
                </a:moveTo>
                <a:cubicBezTo>
                  <a:pt x="364138" y="78643"/>
                  <a:pt x="416281" y="130808"/>
                  <a:pt x="416281" y="194916"/>
                </a:cubicBezTo>
                <a:lnTo>
                  <a:pt x="416281" y="291792"/>
                </a:lnTo>
                <a:lnTo>
                  <a:pt x="183835" y="291792"/>
                </a:lnTo>
                <a:lnTo>
                  <a:pt x="183835" y="194916"/>
                </a:lnTo>
                <a:cubicBezTo>
                  <a:pt x="183835" y="130808"/>
                  <a:pt x="235978" y="78643"/>
                  <a:pt x="300058" y="78643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6"/>
          <p:cNvSpPr/>
          <p:nvPr/>
        </p:nvSpPr>
        <p:spPr>
          <a:xfrm>
            <a:off x="7528077" y="2379594"/>
            <a:ext cx="285155" cy="357285"/>
          </a:xfrm>
          <a:custGeom>
            <a:rect b="b" l="l" r="r" t="t"/>
            <a:pathLst>
              <a:path extrusionOk="0" h="714570" w="570311">
                <a:moveTo>
                  <a:pt x="325705" y="439164"/>
                </a:moveTo>
                <a:cubicBezTo>
                  <a:pt x="337254" y="450301"/>
                  <a:pt x="343617" y="465254"/>
                  <a:pt x="343617" y="481296"/>
                </a:cubicBezTo>
                <a:cubicBezTo>
                  <a:pt x="343617" y="503688"/>
                  <a:pt x="331129" y="523785"/>
                  <a:pt x="311041" y="533729"/>
                </a:cubicBezTo>
                <a:cubicBezTo>
                  <a:pt x="308508" y="534982"/>
                  <a:pt x="306898" y="537576"/>
                  <a:pt x="306898" y="540408"/>
                </a:cubicBezTo>
                <a:lnTo>
                  <a:pt x="306898" y="583554"/>
                </a:lnTo>
                <a:lnTo>
                  <a:pt x="263413" y="583554"/>
                </a:lnTo>
                <a:lnTo>
                  <a:pt x="263413" y="540408"/>
                </a:lnTo>
                <a:cubicBezTo>
                  <a:pt x="263413" y="537576"/>
                  <a:pt x="261804" y="534982"/>
                  <a:pt x="259270" y="533729"/>
                </a:cubicBezTo>
                <a:cubicBezTo>
                  <a:pt x="237796" y="523099"/>
                  <a:pt x="225084" y="500766"/>
                  <a:pt x="226858" y="476808"/>
                </a:cubicBezTo>
                <a:cubicBezTo>
                  <a:pt x="229034" y="447647"/>
                  <a:pt x="253637" y="423957"/>
                  <a:pt x="282905" y="422854"/>
                </a:cubicBezTo>
                <a:cubicBezTo>
                  <a:pt x="298985" y="422257"/>
                  <a:pt x="314170" y="428042"/>
                  <a:pt x="325705" y="439164"/>
                </a:cubicBezTo>
                <a:close/>
                <a:moveTo>
                  <a:pt x="570311" y="303286"/>
                </a:moveTo>
                <a:lnTo>
                  <a:pt x="570311" y="703076"/>
                </a:lnTo>
                <a:cubicBezTo>
                  <a:pt x="570311" y="709428"/>
                  <a:pt x="565155" y="714571"/>
                  <a:pt x="558822" y="714571"/>
                </a:cubicBezTo>
                <a:lnTo>
                  <a:pt x="11490" y="714571"/>
                </a:lnTo>
                <a:cubicBezTo>
                  <a:pt x="5156" y="714571"/>
                  <a:pt x="0" y="709428"/>
                  <a:pt x="0" y="703076"/>
                </a:cubicBezTo>
                <a:lnTo>
                  <a:pt x="0" y="303286"/>
                </a:lnTo>
                <a:cubicBezTo>
                  <a:pt x="0" y="296950"/>
                  <a:pt x="5156" y="291792"/>
                  <a:pt x="11490" y="291792"/>
                </a:cubicBezTo>
                <a:lnTo>
                  <a:pt x="100054" y="291792"/>
                </a:lnTo>
                <a:lnTo>
                  <a:pt x="161481" y="291792"/>
                </a:lnTo>
                <a:lnTo>
                  <a:pt x="408830" y="291792"/>
                </a:lnTo>
                <a:lnTo>
                  <a:pt x="470257" y="291792"/>
                </a:lnTo>
                <a:lnTo>
                  <a:pt x="558822" y="291792"/>
                </a:lnTo>
                <a:cubicBezTo>
                  <a:pt x="565155" y="291792"/>
                  <a:pt x="570311" y="296950"/>
                  <a:pt x="570311" y="303286"/>
                </a:cubicBezTo>
                <a:close/>
                <a:moveTo>
                  <a:pt x="358520" y="481296"/>
                </a:moveTo>
                <a:cubicBezTo>
                  <a:pt x="358520" y="461169"/>
                  <a:pt x="350532" y="442399"/>
                  <a:pt x="336047" y="428430"/>
                </a:cubicBezTo>
                <a:cubicBezTo>
                  <a:pt x="321562" y="414475"/>
                  <a:pt x="302487" y="407185"/>
                  <a:pt x="282339" y="407960"/>
                </a:cubicBezTo>
                <a:cubicBezTo>
                  <a:pt x="245009" y="409361"/>
                  <a:pt x="214772" y="438478"/>
                  <a:pt x="212000" y="475705"/>
                </a:cubicBezTo>
                <a:cubicBezTo>
                  <a:pt x="209884" y="504165"/>
                  <a:pt x="224101" y="530807"/>
                  <a:pt x="248511" y="544866"/>
                </a:cubicBezTo>
                <a:lnTo>
                  <a:pt x="248511" y="587072"/>
                </a:lnTo>
                <a:cubicBezTo>
                  <a:pt x="248511" y="593364"/>
                  <a:pt x="253622" y="598463"/>
                  <a:pt x="259896" y="598463"/>
                </a:cubicBezTo>
                <a:lnTo>
                  <a:pt x="310415" y="598463"/>
                </a:lnTo>
                <a:cubicBezTo>
                  <a:pt x="316689" y="598463"/>
                  <a:pt x="321800" y="593364"/>
                  <a:pt x="321800" y="587072"/>
                </a:cubicBezTo>
                <a:lnTo>
                  <a:pt x="321800" y="544866"/>
                </a:lnTo>
                <a:cubicBezTo>
                  <a:pt x="344571" y="531776"/>
                  <a:pt x="358520" y="507833"/>
                  <a:pt x="358520" y="481296"/>
                </a:cubicBezTo>
                <a:close/>
                <a:moveTo>
                  <a:pt x="154030" y="180007"/>
                </a:moveTo>
                <a:cubicBezTo>
                  <a:pt x="154030" y="107670"/>
                  <a:pt x="212850" y="48826"/>
                  <a:pt x="285156" y="48826"/>
                </a:cubicBezTo>
                <a:cubicBezTo>
                  <a:pt x="357462" y="48826"/>
                  <a:pt x="416281" y="107670"/>
                  <a:pt x="416281" y="180007"/>
                </a:cubicBezTo>
                <a:lnTo>
                  <a:pt x="416281" y="276883"/>
                </a:lnTo>
                <a:lnTo>
                  <a:pt x="462806" y="276883"/>
                </a:lnTo>
                <a:lnTo>
                  <a:pt x="462806" y="177726"/>
                </a:lnTo>
                <a:cubicBezTo>
                  <a:pt x="462806" y="79731"/>
                  <a:pt x="383109" y="0"/>
                  <a:pt x="285156" y="0"/>
                </a:cubicBezTo>
                <a:cubicBezTo>
                  <a:pt x="187203" y="0"/>
                  <a:pt x="107505" y="79731"/>
                  <a:pt x="107505" y="177726"/>
                </a:cubicBezTo>
                <a:lnTo>
                  <a:pt x="107505" y="276883"/>
                </a:lnTo>
                <a:lnTo>
                  <a:pt x="154030" y="276883"/>
                </a:lnTo>
                <a:lnTo>
                  <a:pt x="154030" y="180007"/>
                </a:ln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6"/>
          <p:cNvSpPr/>
          <p:nvPr/>
        </p:nvSpPr>
        <p:spPr>
          <a:xfrm>
            <a:off x="7520627" y="2372140"/>
            <a:ext cx="300057" cy="372194"/>
          </a:xfrm>
          <a:custGeom>
            <a:rect b="b" l="l" r="r" t="t"/>
            <a:pathLst>
              <a:path extrusionOk="0" h="744388" w="600115">
                <a:moveTo>
                  <a:pt x="573724" y="291792"/>
                </a:moveTo>
                <a:lnTo>
                  <a:pt x="492611" y="291792"/>
                </a:lnTo>
                <a:lnTo>
                  <a:pt x="492611" y="192635"/>
                </a:lnTo>
                <a:cubicBezTo>
                  <a:pt x="492611" y="86410"/>
                  <a:pt x="406237" y="0"/>
                  <a:pt x="300058" y="0"/>
                </a:cubicBezTo>
                <a:cubicBezTo>
                  <a:pt x="193879" y="0"/>
                  <a:pt x="107505" y="86410"/>
                  <a:pt x="107505" y="192635"/>
                </a:cubicBezTo>
                <a:lnTo>
                  <a:pt x="107505" y="291792"/>
                </a:lnTo>
                <a:lnTo>
                  <a:pt x="26392" y="291792"/>
                </a:lnTo>
                <a:cubicBezTo>
                  <a:pt x="11847" y="291792"/>
                  <a:pt x="0" y="303644"/>
                  <a:pt x="0" y="318195"/>
                </a:cubicBezTo>
                <a:lnTo>
                  <a:pt x="0" y="717985"/>
                </a:lnTo>
                <a:cubicBezTo>
                  <a:pt x="0" y="732551"/>
                  <a:pt x="11847" y="744388"/>
                  <a:pt x="26392" y="744388"/>
                </a:cubicBezTo>
                <a:lnTo>
                  <a:pt x="573724" y="744388"/>
                </a:lnTo>
                <a:cubicBezTo>
                  <a:pt x="588269" y="744388"/>
                  <a:pt x="600116" y="732551"/>
                  <a:pt x="600116" y="717985"/>
                </a:cubicBezTo>
                <a:lnTo>
                  <a:pt x="600116" y="318195"/>
                </a:lnTo>
                <a:cubicBezTo>
                  <a:pt x="600116" y="303644"/>
                  <a:pt x="588269" y="291792"/>
                  <a:pt x="573724" y="291792"/>
                </a:cubicBezTo>
                <a:close/>
                <a:moveTo>
                  <a:pt x="122408" y="192635"/>
                </a:moveTo>
                <a:cubicBezTo>
                  <a:pt x="122408" y="94640"/>
                  <a:pt x="202105" y="14909"/>
                  <a:pt x="300058" y="14909"/>
                </a:cubicBezTo>
                <a:cubicBezTo>
                  <a:pt x="398011" y="14909"/>
                  <a:pt x="477708" y="94640"/>
                  <a:pt x="477708" y="192635"/>
                </a:cubicBezTo>
                <a:lnTo>
                  <a:pt x="477708" y="291792"/>
                </a:lnTo>
                <a:lnTo>
                  <a:pt x="431183" y="291792"/>
                </a:lnTo>
                <a:lnTo>
                  <a:pt x="431183" y="194916"/>
                </a:lnTo>
                <a:cubicBezTo>
                  <a:pt x="431183" y="122579"/>
                  <a:pt x="372364" y="63734"/>
                  <a:pt x="300058" y="63734"/>
                </a:cubicBezTo>
                <a:cubicBezTo>
                  <a:pt x="227752" y="63734"/>
                  <a:pt x="168933" y="122579"/>
                  <a:pt x="168933" y="194916"/>
                </a:cubicBezTo>
                <a:lnTo>
                  <a:pt x="168933" y="291792"/>
                </a:lnTo>
                <a:lnTo>
                  <a:pt x="122408" y="291792"/>
                </a:lnTo>
                <a:lnTo>
                  <a:pt x="122408" y="192635"/>
                </a:lnTo>
                <a:close/>
                <a:moveTo>
                  <a:pt x="416281" y="194916"/>
                </a:moveTo>
                <a:lnTo>
                  <a:pt x="416281" y="291792"/>
                </a:lnTo>
                <a:lnTo>
                  <a:pt x="183835" y="291792"/>
                </a:lnTo>
                <a:lnTo>
                  <a:pt x="183835" y="194916"/>
                </a:lnTo>
                <a:cubicBezTo>
                  <a:pt x="183835" y="130808"/>
                  <a:pt x="235978" y="78643"/>
                  <a:pt x="300058" y="78643"/>
                </a:cubicBezTo>
                <a:cubicBezTo>
                  <a:pt x="364138" y="78643"/>
                  <a:pt x="416281" y="130808"/>
                  <a:pt x="416281" y="194916"/>
                </a:cubicBezTo>
                <a:close/>
                <a:moveTo>
                  <a:pt x="585214" y="717985"/>
                </a:moveTo>
                <a:cubicBezTo>
                  <a:pt x="585214" y="724336"/>
                  <a:pt x="580057" y="729480"/>
                  <a:pt x="573724" y="729480"/>
                </a:cubicBezTo>
                <a:lnTo>
                  <a:pt x="26392" y="729480"/>
                </a:lnTo>
                <a:cubicBezTo>
                  <a:pt x="20059" y="729480"/>
                  <a:pt x="14902" y="724336"/>
                  <a:pt x="14902" y="717985"/>
                </a:cubicBezTo>
                <a:lnTo>
                  <a:pt x="14902" y="318195"/>
                </a:lnTo>
                <a:cubicBezTo>
                  <a:pt x="14902" y="311859"/>
                  <a:pt x="20059" y="306701"/>
                  <a:pt x="26392" y="306701"/>
                </a:cubicBezTo>
                <a:lnTo>
                  <a:pt x="114956" y="306701"/>
                </a:lnTo>
                <a:lnTo>
                  <a:pt x="176384" y="306701"/>
                </a:lnTo>
                <a:lnTo>
                  <a:pt x="423732" y="306701"/>
                </a:lnTo>
                <a:lnTo>
                  <a:pt x="485160" y="306701"/>
                </a:lnTo>
                <a:lnTo>
                  <a:pt x="573724" y="306701"/>
                </a:lnTo>
                <a:cubicBezTo>
                  <a:pt x="580057" y="306701"/>
                  <a:pt x="585214" y="311859"/>
                  <a:pt x="585214" y="318195"/>
                </a:cubicBezTo>
                <a:lnTo>
                  <a:pt x="585214" y="717985"/>
                </a:lnTo>
                <a:close/>
                <a:moveTo>
                  <a:pt x="297241" y="422869"/>
                </a:moveTo>
                <a:cubicBezTo>
                  <a:pt x="259911" y="424270"/>
                  <a:pt x="229674" y="453387"/>
                  <a:pt x="226903" y="490613"/>
                </a:cubicBezTo>
                <a:cubicBezTo>
                  <a:pt x="224786" y="519074"/>
                  <a:pt x="239003" y="545716"/>
                  <a:pt x="263413" y="559775"/>
                </a:cubicBezTo>
                <a:lnTo>
                  <a:pt x="263413" y="601981"/>
                </a:lnTo>
                <a:cubicBezTo>
                  <a:pt x="263413" y="608272"/>
                  <a:pt x="268525" y="613371"/>
                  <a:pt x="274799" y="613371"/>
                </a:cubicBezTo>
                <a:lnTo>
                  <a:pt x="325317" y="613371"/>
                </a:lnTo>
                <a:cubicBezTo>
                  <a:pt x="331591" y="613371"/>
                  <a:pt x="336703" y="608272"/>
                  <a:pt x="336703" y="601981"/>
                </a:cubicBezTo>
                <a:lnTo>
                  <a:pt x="336703" y="559775"/>
                </a:lnTo>
                <a:cubicBezTo>
                  <a:pt x="359473" y="546685"/>
                  <a:pt x="373422" y="522742"/>
                  <a:pt x="373422" y="496204"/>
                </a:cubicBezTo>
                <a:cubicBezTo>
                  <a:pt x="373422" y="476078"/>
                  <a:pt x="365434" y="457308"/>
                  <a:pt x="350949" y="443338"/>
                </a:cubicBezTo>
                <a:cubicBezTo>
                  <a:pt x="336464" y="429384"/>
                  <a:pt x="317389" y="422093"/>
                  <a:pt x="297241" y="422869"/>
                </a:cubicBezTo>
                <a:close/>
                <a:moveTo>
                  <a:pt x="325943" y="548638"/>
                </a:moveTo>
                <a:cubicBezTo>
                  <a:pt x="323410" y="549890"/>
                  <a:pt x="321800" y="552484"/>
                  <a:pt x="321800" y="555317"/>
                </a:cubicBezTo>
                <a:lnTo>
                  <a:pt x="321800" y="598463"/>
                </a:lnTo>
                <a:lnTo>
                  <a:pt x="278316" y="598463"/>
                </a:lnTo>
                <a:lnTo>
                  <a:pt x="278316" y="555317"/>
                </a:lnTo>
                <a:cubicBezTo>
                  <a:pt x="278316" y="552484"/>
                  <a:pt x="276706" y="549890"/>
                  <a:pt x="274173" y="548638"/>
                </a:cubicBezTo>
                <a:cubicBezTo>
                  <a:pt x="252698" y="538008"/>
                  <a:pt x="239987" y="515675"/>
                  <a:pt x="241760" y="491717"/>
                </a:cubicBezTo>
                <a:cubicBezTo>
                  <a:pt x="243936" y="462555"/>
                  <a:pt x="268540" y="438866"/>
                  <a:pt x="297808" y="437762"/>
                </a:cubicBezTo>
                <a:cubicBezTo>
                  <a:pt x="313887" y="437166"/>
                  <a:pt x="329073" y="442951"/>
                  <a:pt x="340607" y="454072"/>
                </a:cubicBezTo>
                <a:cubicBezTo>
                  <a:pt x="352156" y="465209"/>
                  <a:pt x="358520" y="480163"/>
                  <a:pt x="358520" y="496204"/>
                </a:cubicBezTo>
                <a:cubicBezTo>
                  <a:pt x="358520" y="518597"/>
                  <a:pt x="346032" y="538694"/>
                  <a:pt x="325943" y="54863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6"/>
          <p:cNvSpPr/>
          <p:nvPr/>
        </p:nvSpPr>
        <p:spPr>
          <a:xfrm>
            <a:off x="8098595" y="2439235"/>
            <a:ext cx="420351" cy="237934"/>
          </a:xfrm>
          <a:custGeom>
            <a:rect b="b" l="l" r="r" t="t"/>
            <a:pathLst>
              <a:path extrusionOk="0" h="475868" w="840701">
                <a:moveTo>
                  <a:pt x="840702" y="13649"/>
                </a:moveTo>
                <a:lnTo>
                  <a:pt x="840702" y="462220"/>
                </a:lnTo>
                <a:cubicBezTo>
                  <a:pt x="840702" y="466426"/>
                  <a:pt x="838863" y="470152"/>
                  <a:pt x="835958" y="472676"/>
                </a:cubicBezTo>
                <a:cubicBezTo>
                  <a:pt x="833656" y="474667"/>
                  <a:pt x="830665" y="475869"/>
                  <a:pt x="827400" y="475869"/>
                </a:cubicBezTo>
                <a:lnTo>
                  <a:pt x="13302" y="475869"/>
                </a:lnTo>
                <a:cubicBezTo>
                  <a:pt x="10037" y="475869"/>
                  <a:pt x="7046" y="474667"/>
                  <a:pt x="4726" y="472676"/>
                </a:cubicBezTo>
                <a:cubicBezTo>
                  <a:pt x="1839" y="470152"/>
                  <a:pt x="0" y="466409"/>
                  <a:pt x="0" y="462220"/>
                </a:cubicBezTo>
                <a:lnTo>
                  <a:pt x="0" y="13649"/>
                </a:lnTo>
                <a:cubicBezTo>
                  <a:pt x="0" y="9443"/>
                  <a:pt x="1839" y="5717"/>
                  <a:pt x="4726" y="3193"/>
                </a:cubicBezTo>
                <a:cubicBezTo>
                  <a:pt x="7046" y="1202"/>
                  <a:pt x="10037" y="0"/>
                  <a:pt x="13302" y="0"/>
                </a:cubicBezTo>
                <a:lnTo>
                  <a:pt x="827400" y="0"/>
                </a:lnTo>
                <a:cubicBezTo>
                  <a:pt x="830665" y="0"/>
                  <a:pt x="833656" y="1202"/>
                  <a:pt x="835958" y="3193"/>
                </a:cubicBezTo>
                <a:cubicBezTo>
                  <a:pt x="838863" y="5717"/>
                  <a:pt x="840702" y="9460"/>
                  <a:pt x="840702" y="13649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6"/>
          <p:cNvSpPr/>
          <p:nvPr/>
        </p:nvSpPr>
        <p:spPr>
          <a:xfrm>
            <a:off x="8094299" y="2434943"/>
            <a:ext cx="428935" cy="246519"/>
          </a:xfrm>
          <a:custGeom>
            <a:rect b="b" l="l" r="r" t="t"/>
            <a:pathLst>
              <a:path extrusionOk="0" h="493037" w="857871">
                <a:moveTo>
                  <a:pt x="850172" y="5288"/>
                </a:moveTo>
                <a:cubicBezTo>
                  <a:pt x="849673" y="4859"/>
                  <a:pt x="849175" y="4464"/>
                  <a:pt x="848642" y="4086"/>
                </a:cubicBezTo>
                <a:cubicBezTo>
                  <a:pt x="844981" y="1442"/>
                  <a:pt x="840547" y="0"/>
                  <a:pt x="835993" y="0"/>
                </a:cubicBezTo>
                <a:lnTo>
                  <a:pt x="21895" y="0"/>
                </a:lnTo>
                <a:cubicBezTo>
                  <a:pt x="16705" y="0"/>
                  <a:pt x="11669" y="1871"/>
                  <a:pt x="7717" y="5271"/>
                </a:cubicBezTo>
                <a:cubicBezTo>
                  <a:pt x="7717" y="5271"/>
                  <a:pt x="7699" y="5288"/>
                  <a:pt x="7699" y="5288"/>
                </a:cubicBezTo>
                <a:cubicBezTo>
                  <a:pt x="7682" y="5305"/>
                  <a:pt x="7665" y="5305"/>
                  <a:pt x="7665" y="5322"/>
                </a:cubicBezTo>
                <a:cubicBezTo>
                  <a:pt x="2784" y="9563"/>
                  <a:pt x="0" y="15743"/>
                  <a:pt x="0" y="22233"/>
                </a:cubicBezTo>
                <a:lnTo>
                  <a:pt x="0" y="470804"/>
                </a:lnTo>
                <a:cubicBezTo>
                  <a:pt x="0" y="476950"/>
                  <a:pt x="2526" y="482805"/>
                  <a:pt x="6978" y="487045"/>
                </a:cubicBezTo>
                <a:cubicBezTo>
                  <a:pt x="7201" y="487303"/>
                  <a:pt x="7459" y="487543"/>
                  <a:pt x="7717" y="487766"/>
                </a:cubicBezTo>
                <a:cubicBezTo>
                  <a:pt x="11669" y="491166"/>
                  <a:pt x="16705" y="493037"/>
                  <a:pt x="21895" y="493037"/>
                </a:cubicBezTo>
                <a:lnTo>
                  <a:pt x="835993" y="493037"/>
                </a:lnTo>
                <a:cubicBezTo>
                  <a:pt x="836646" y="493037"/>
                  <a:pt x="837299" y="493003"/>
                  <a:pt x="837935" y="492951"/>
                </a:cubicBezTo>
                <a:cubicBezTo>
                  <a:pt x="842438" y="492539"/>
                  <a:pt x="846734" y="490736"/>
                  <a:pt x="850172" y="487749"/>
                </a:cubicBezTo>
                <a:cubicBezTo>
                  <a:pt x="850172" y="487749"/>
                  <a:pt x="850172" y="487749"/>
                  <a:pt x="850172" y="487749"/>
                </a:cubicBezTo>
                <a:cubicBezTo>
                  <a:pt x="850172" y="487749"/>
                  <a:pt x="850172" y="487749"/>
                  <a:pt x="850172" y="487749"/>
                </a:cubicBezTo>
                <a:cubicBezTo>
                  <a:pt x="855070" y="483492"/>
                  <a:pt x="857871" y="477328"/>
                  <a:pt x="857871" y="470804"/>
                </a:cubicBezTo>
                <a:lnTo>
                  <a:pt x="857871" y="22233"/>
                </a:lnTo>
                <a:cubicBezTo>
                  <a:pt x="857888" y="15726"/>
                  <a:pt x="855087" y="9546"/>
                  <a:pt x="850172" y="5288"/>
                </a:cubicBezTo>
                <a:close/>
                <a:moveTo>
                  <a:pt x="821230" y="17168"/>
                </a:moveTo>
                <a:lnTo>
                  <a:pt x="435965" y="277335"/>
                </a:lnTo>
                <a:cubicBezTo>
                  <a:pt x="431703" y="280220"/>
                  <a:pt x="426186" y="280220"/>
                  <a:pt x="421923" y="277335"/>
                </a:cubicBezTo>
                <a:lnTo>
                  <a:pt x="365638" y="239325"/>
                </a:lnTo>
                <a:cubicBezTo>
                  <a:pt x="365638" y="239325"/>
                  <a:pt x="365638" y="239325"/>
                  <a:pt x="365638" y="239325"/>
                </a:cubicBezTo>
                <a:lnTo>
                  <a:pt x="36641" y="17168"/>
                </a:lnTo>
                <a:lnTo>
                  <a:pt x="821230" y="17168"/>
                </a:lnTo>
                <a:close/>
                <a:moveTo>
                  <a:pt x="17186" y="468280"/>
                </a:moveTo>
                <a:lnTo>
                  <a:pt x="17186" y="24757"/>
                </a:lnTo>
                <a:lnTo>
                  <a:pt x="345599" y="246519"/>
                </a:lnTo>
                <a:lnTo>
                  <a:pt x="17186" y="468280"/>
                </a:lnTo>
                <a:close/>
                <a:moveTo>
                  <a:pt x="36641" y="475869"/>
                </a:moveTo>
                <a:lnTo>
                  <a:pt x="360947" y="256888"/>
                </a:lnTo>
                <a:lnTo>
                  <a:pt x="412299" y="291568"/>
                </a:lnTo>
                <a:cubicBezTo>
                  <a:pt x="417352" y="294984"/>
                  <a:pt x="423144" y="296684"/>
                  <a:pt x="428953" y="296684"/>
                </a:cubicBezTo>
                <a:cubicBezTo>
                  <a:pt x="434744" y="296684"/>
                  <a:pt x="440536" y="294967"/>
                  <a:pt x="445589" y="291568"/>
                </a:cubicBezTo>
                <a:lnTo>
                  <a:pt x="496942" y="256888"/>
                </a:lnTo>
                <a:lnTo>
                  <a:pt x="821230" y="475886"/>
                </a:lnTo>
                <a:lnTo>
                  <a:pt x="36641" y="475886"/>
                </a:lnTo>
                <a:close/>
                <a:moveTo>
                  <a:pt x="840702" y="468298"/>
                </a:moveTo>
                <a:lnTo>
                  <a:pt x="512289" y="246519"/>
                </a:lnTo>
                <a:lnTo>
                  <a:pt x="840702" y="24739"/>
                </a:lnTo>
                <a:lnTo>
                  <a:pt x="840702" y="46829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6"/>
          <p:cNvSpPr/>
          <p:nvPr/>
        </p:nvSpPr>
        <p:spPr>
          <a:xfrm>
            <a:off x="4939510" y="3060807"/>
            <a:ext cx="263571" cy="364873"/>
          </a:xfrm>
          <a:custGeom>
            <a:rect b="b" l="l" r="r" t="t"/>
            <a:pathLst>
              <a:path extrusionOk="0" h="729747" w="527141">
                <a:moveTo>
                  <a:pt x="527141" y="39329"/>
                </a:moveTo>
                <a:lnTo>
                  <a:pt x="527141" y="313007"/>
                </a:lnTo>
                <a:cubicBezTo>
                  <a:pt x="527141" y="320804"/>
                  <a:pt x="519408" y="326320"/>
                  <a:pt x="512091" y="323637"/>
                </a:cubicBezTo>
                <a:cubicBezTo>
                  <a:pt x="358029" y="267073"/>
                  <a:pt x="203966" y="399015"/>
                  <a:pt x="49904" y="329779"/>
                </a:cubicBezTo>
                <a:lnTo>
                  <a:pt x="49904" y="710352"/>
                </a:lnTo>
                <a:cubicBezTo>
                  <a:pt x="49904" y="721071"/>
                  <a:pt x="41216" y="729748"/>
                  <a:pt x="30517" y="729748"/>
                </a:cubicBezTo>
                <a:lnTo>
                  <a:pt x="19386" y="729748"/>
                </a:lnTo>
                <a:cubicBezTo>
                  <a:pt x="8672" y="729748"/>
                  <a:pt x="0" y="721056"/>
                  <a:pt x="0" y="710352"/>
                </a:cubicBezTo>
                <a:lnTo>
                  <a:pt x="0" y="19396"/>
                </a:lnTo>
                <a:cubicBezTo>
                  <a:pt x="0" y="8692"/>
                  <a:pt x="8687" y="0"/>
                  <a:pt x="19386" y="0"/>
                </a:cubicBezTo>
                <a:lnTo>
                  <a:pt x="30517" y="0"/>
                </a:lnTo>
                <a:cubicBezTo>
                  <a:pt x="41231" y="0"/>
                  <a:pt x="49904" y="8692"/>
                  <a:pt x="49904" y="19396"/>
                </a:cubicBezTo>
                <a:lnTo>
                  <a:pt x="49904" y="31875"/>
                </a:lnTo>
                <a:cubicBezTo>
                  <a:pt x="206648" y="102318"/>
                  <a:pt x="363378" y="-35468"/>
                  <a:pt x="520123" y="28863"/>
                </a:cubicBezTo>
                <a:cubicBezTo>
                  <a:pt x="524370" y="30607"/>
                  <a:pt x="527141" y="34752"/>
                  <a:pt x="527141" y="39329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6"/>
          <p:cNvSpPr/>
          <p:nvPr/>
        </p:nvSpPr>
        <p:spPr>
          <a:xfrm>
            <a:off x="4935785" y="3057080"/>
            <a:ext cx="271021" cy="372328"/>
          </a:xfrm>
          <a:custGeom>
            <a:rect b="b" l="l" r="r" t="t"/>
            <a:pathLst>
              <a:path extrusionOk="0" h="744656" w="542042">
                <a:moveTo>
                  <a:pt x="530405" y="29430"/>
                </a:moveTo>
                <a:cubicBezTo>
                  <a:pt x="451041" y="-3146"/>
                  <a:pt x="371380" y="14760"/>
                  <a:pt x="294341" y="32068"/>
                </a:cubicBezTo>
                <a:cubicBezTo>
                  <a:pt x="215321" y="49825"/>
                  <a:pt x="140577" y="66582"/>
                  <a:pt x="64820" y="34424"/>
                </a:cubicBezTo>
                <a:lnTo>
                  <a:pt x="64820" y="26850"/>
                </a:lnTo>
                <a:cubicBezTo>
                  <a:pt x="64820" y="12046"/>
                  <a:pt x="52780" y="0"/>
                  <a:pt x="37968" y="0"/>
                </a:cubicBezTo>
                <a:lnTo>
                  <a:pt x="26837" y="0"/>
                </a:lnTo>
                <a:cubicBezTo>
                  <a:pt x="12040" y="0"/>
                  <a:pt x="0" y="12046"/>
                  <a:pt x="0" y="26850"/>
                </a:cubicBezTo>
                <a:lnTo>
                  <a:pt x="0" y="717806"/>
                </a:lnTo>
                <a:cubicBezTo>
                  <a:pt x="0" y="732610"/>
                  <a:pt x="12040" y="744657"/>
                  <a:pt x="26837" y="744657"/>
                </a:cubicBezTo>
                <a:lnTo>
                  <a:pt x="37968" y="744657"/>
                </a:lnTo>
                <a:cubicBezTo>
                  <a:pt x="52765" y="744657"/>
                  <a:pt x="64805" y="732610"/>
                  <a:pt x="64805" y="717806"/>
                </a:cubicBezTo>
                <a:lnTo>
                  <a:pt x="64805" y="348430"/>
                </a:lnTo>
                <a:cubicBezTo>
                  <a:pt x="95963" y="360670"/>
                  <a:pt x="127151" y="365277"/>
                  <a:pt x="158205" y="365277"/>
                </a:cubicBezTo>
                <a:cubicBezTo>
                  <a:pt x="205188" y="365277"/>
                  <a:pt x="251843" y="354796"/>
                  <a:pt x="297605" y="344509"/>
                </a:cubicBezTo>
                <a:cubicBezTo>
                  <a:pt x="373153" y="327528"/>
                  <a:pt x="444515" y="311501"/>
                  <a:pt x="516979" y="338098"/>
                </a:cubicBezTo>
                <a:cubicBezTo>
                  <a:pt x="522656" y="340185"/>
                  <a:pt x="529019" y="339350"/>
                  <a:pt x="534011" y="335877"/>
                </a:cubicBezTo>
                <a:cubicBezTo>
                  <a:pt x="539047" y="332358"/>
                  <a:pt x="542042" y="326604"/>
                  <a:pt x="542042" y="320476"/>
                </a:cubicBezTo>
                <a:lnTo>
                  <a:pt x="542042" y="46783"/>
                </a:lnTo>
                <a:cubicBezTo>
                  <a:pt x="542042" y="39135"/>
                  <a:pt x="537483" y="32322"/>
                  <a:pt x="530405" y="29430"/>
                </a:cubicBezTo>
                <a:close/>
                <a:moveTo>
                  <a:pt x="49919" y="717821"/>
                </a:moveTo>
                <a:cubicBezTo>
                  <a:pt x="49919" y="724411"/>
                  <a:pt x="44569" y="729763"/>
                  <a:pt x="37983" y="729763"/>
                </a:cubicBezTo>
                <a:lnTo>
                  <a:pt x="26852" y="729763"/>
                </a:lnTo>
                <a:cubicBezTo>
                  <a:pt x="20265" y="729763"/>
                  <a:pt x="14916" y="724411"/>
                  <a:pt x="14916" y="717821"/>
                </a:cubicBezTo>
                <a:lnTo>
                  <a:pt x="14916" y="26850"/>
                </a:lnTo>
                <a:cubicBezTo>
                  <a:pt x="14916" y="20261"/>
                  <a:pt x="20265" y="14909"/>
                  <a:pt x="26852" y="14909"/>
                </a:cubicBezTo>
                <a:lnTo>
                  <a:pt x="37983" y="14909"/>
                </a:lnTo>
                <a:cubicBezTo>
                  <a:pt x="44569" y="14909"/>
                  <a:pt x="49919" y="20261"/>
                  <a:pt x="49919" y="26850"/>
                </a:cubicBezTo>
                <a:lnTo>
                  <a:pt x="49919" y="39329"/>
                </a:lnTo>
                <a:lnTo>
                  <a:pt x="49919" y="337233"/>
                </a:lnTo>
                <a:lnTo>
                  <a:pt x="49919" y="717821"/>
                </a:lnTo>
                <a:close/>
                <a:moveTo>
                  <a:pt x="527141" y="320476"/>
                </a:moveTo>
                <a:cubicBezTo>
                  <a:pt x="527141" y="322295"/>
                  <a:pt x="525979" y="323309"/>
                  <a:pt x="525472" y="323652"/>
                </a:cubicBezTo>
                <a:cubicBezTo>
                  <a:pt x="524876" y="324069"/>
                  <a:pt x="523654" y="324665"/>
                  <a:pt x="522105" y="324114"/>
                </a:cubicBezTo>
                <a:cubicBezTo>
                  <a:pt x="445513" y="295996"/>
                  <a:pt x="368653" y="313275"/>
                  <a:pt x="294327" y="329973"/>
                </a:cubicBezTo>
                <a:cubicBezTo>
                  <a:pt x="215321" y="347729"/>
                  <a:pt x="140577" y="364516"/>
                  <a:pt x="64820" y="332358"/>
                </a:cubicBezTo>
                <a:lnTo>
                  <a:pt x="64820" y="50555"/>
                </a:lnTo>
                <a:cubicBezTo>
                  <a:pt x="95993" y="62795"/>
                  <a:pt x="127166" y="67372"/>
                  <a:pt x="158220" y="67372"/>
                </a:cubicBezTo>
                <a:cubicBezTo>
                  <a:pt x="205203" y="67372"/>
                  <a:pt x="251858" y="56891"/>
                  <a:pt x="297620" y="46604"/>
                </a:cubicBezTo>
                <a:cubicBezTo>
                  <a:pt x="375850" y="29027"/>
                  <a:pt x="449730" y="12419"/>
                  <a:pt x="524757" y="43205"/>
                </a:cubicBezTo>
                <a:cubicBezTo>
                  <a:pt x="526217" y="43802"/>
                  <a:pt x="527156" y="45203"/>
                  <a:pt x="527156" y="46768"/>
                </a:cubicBezTo>
                <a:lnTo>
                  <a:pt x="527156" y="32047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6"/>
          <p:cNvSpPr/>
          <p:nvPr/>
        </p:nvSpPr>
        <p:spPr>
          <a:xfrm>
            <a:off x="5482476" y="3060800"/>
            <a:ext cx="211231" cy="364256"/>
          </a:xfrm>
          <a:custGeom>
            <a:rect b="b" l="l" r="r" t="t"/>
            <a:pathLst>
              <a:path extrusionOk="0" h="728511" w="422461">
                <a:moveTo>
                  <a:pt x="333826" y="651633"/>
                </a:moveTo>
                <a:lnTo>
                  <a:pt x="333826" y="712428"/>
                </a:lnTo>
                <a:cubicBezTo>
                  <a:pt x="333826" y="721310"/>
                  <a:pt x="326624" y="728512"/>
                  <a:pt x="317739" y="728512"/>
                </a:cubicBezTo>
                <a:lnTo>
                  <a:pt x="104723" y="728512"/>
                </a:lnTo>
                <a:cubicBezTo>
                  <a:pt x="95838" y="728512"/>
                  <a:pt x="88635" y="721310"/>
                  <a:pt x="88635" y="712428"/>
                </a:cubicBezTo>
                <a:lnTo>
                  <a:pt x="88635" y="651633"/>
                </a:lnTo>
                <a:cubicBezTo>
                  <a:pt x="88635" y="642750"/>
                  <a:pt x="95838" y="635549"/>
                  <a:pt x="104723" y="635549"/>
                </a:cubicBezTo>
                <a:lnTo>
                  <a:pt x="317754" y="635549"/>
                </a:lnTo>
                <a:cubicBezTo>
                  <a:pt x="326624" y="635534"/>
                  <a:pt x="333826" y="642735"/>
                  <a:pt x="333826" y="651633"/>
                </a:cubicBezTo>
                <a:close/>
                <a:moveTo>
                  <a:pt x="412833" y="0"/>
                </a:moveTo>
                <a:lnTo>
                  <a:pt x="9628" y="0"/>
                </a:lnTo>
                <a:cubicBezTo>
                  <a:pt x="4301" y="0"/>
                  <a:pt x="0" y="4315"/>
                  <a:pt x="0" y="9627"/>
                </a:cubicBezTo>
                <a:lnTo>
                  <a:pt x="0" y="283843"/>
                </a:lnTo>
                <a:cubicBezTo>
                  <a:pt x="0" y="383174"/>
                  <a:pt x="68590" y="466481"/>
                  <a:pt x="161005" y="489007"/>
                </a:cubicBezTo>
                <a:lnTo>
                  <a:pt x="160901" y="489007"/>
                </a:lnTo>
                <a:lnTo>
                  <a:pt x="140826" y="635534"/>
                </a:lnTo>
                <a:lnTo>
                  <a:pt x="281636" y="635534"/>
                </a:lnTo>
                <a:lnTo>
                  <a:pt x="261561" y="489007"/>
                </a:lnTo>
                <a:lnTo>
                  <a:pt x="261457" y="489007"/>
                </a:lnTo>
                <a:cubicBezTo>
                  <a:pt x="353872" y="466466"/>
                  <a:pt x="422462" y="383174"/>
                  <a:pt x="422462" y="283843"/>
                </a:cubicBezTo>
                <a:lnTo>
                  <a:pt x="422462" y="9627"/>
                </a:lnTo>
                <a:cubicBezTo>
                  <a:pt x="422462" y="4315"/>
                  <a:pt x="418146" y="0"/>
                  <a:pt x="412833" y="0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6"/>
          <p:cNvSpPr/>
          <p:nvPr/>
        </p:nvSpPr>
        <p:spPr>
          <a:xfrm>
            <a:off x="5413707" y="3057080"/>
            <a:ext cx="348792" cy="371695"/>
          </a:xfrm>
          <a:custGeom>
            <a:rect b="b" l="l" r="r" t="t"/>
            <a:pathLst>
              <a:path extrusionOk="0" h="743390" w="697584">
                <a:moveTo>
                  <a:pt x="675409" y="121560"/>
                </a:moveTo>
                <a:lnTo>
                  <a:pt x="567442" y="121560"/>
                </a:lnTo>
                <a:lnTo>
                  <a:pt x="567442" y="17066"/>
                </a:lnTo>
                <a:cubicBezTo>
                  <a:pt x="567442" y="7663"/>
                  <a:pt x="559778" y="0"/>
                  <a:pt x="550373" y="0"/>
                </a:cubicBezTo>
                <a:lnTo>
                  <a:pt x="147168" y="0"/>
                </a:lnTo>
                <a:cubicBezTo>
                  <a:pt x="137748" y="0"/>
                  <a:pt x="130098" y="7663"/>
                  <a:pt x="130098" y="17066"/>
                </a:cubicBezTo>
                <a:lnTo>
                  <a:pt x="130098" y="121560"/>
                </a:lnTo>
                <a:lnTo>
                  <a:pt x="22117" y="121560"/>
                </a:lnTo>
                <a:cubicBezTo>
                  <a:pt x="9943" y="121560"/>
                  <a:pt x="32" y="131469"/>
                  <a:pt x="2" y="143655"/>
                </a:cubicBezTo>
                <a:cubicBezTo>
                  <a:pt x="-325" y="317693"/>
                  <a:pt x="31879" y="423838"/>
                  <a:pt x="95722" y="459175"/>
                </a:cubicBezTo>
                <a:cubicBezTo>
                  <a:pt x="112359" y="468385"/>
                  <a:pt x="129131" y="471629"/>
                  <a:pt x="144489" y="471629"/>
                </a:cubicBezTo>
                <a:cubicBezTo>
                  <a:pt x="172422" y="471629"/>
                  <a:pt x="195667" y="460916"/>
                  <a:pt x="205028" y="455902"/>
                </a:cubicBezTo>
                <a:cubicBezTo>
                  <a:pt x="229300" y="477119"/>
                  <a:pt x="258289" y="493069"/>
                  <a:pt x="290196" y="501952"/>
                </a:cubicBezTo>
                <a:lnTo>
                  <a:pt x="271891" y="635549"/>
                </a:lnTo>
                <a:lnTo>
                  <a:pt x="242277" y="635549"/>
                </a:lnTo>
                <a:cubicBezTo>
                  <a:pt x="229300" y="635549"/>
                  <a:pt x="218749" y="646098"/>
                  <a:pt x="218749" y="659072"/>
                </a:cubicBezTo>
                <a:lnTo>
                  <a:pt x="218749" y="719867"/>
                </a:lnTo>
                <a:cubicBezTo>
                  <a:pt x="218749" y="732841"/>
                  <a:pt x="229300" y="743391"/>
                  <a:pt x="242277" y="743391"/>
                </a:cubicBezTo>
                <a:lnTo>
                  <a:pt x="455308" y="743391"/>
                </a:lnTo>
                <a:cubicBezTo>
                  <a:pt x="468285" y="743391"/>
                  <a:pt x="478836" y="732841"/>
                  <a:pt x="478836" y="719867"/>
                </a:cubicBezTo>
                <a:lnTo>
                  <a:pt x="478836" y="659072"/>
                </a:lnTo>
                <a:cubicBezTo>
                  <a:pt x="478836" y="646098"/>
                  <a:pt x="468285" y="635549"/>
                  <a:pt x="455308" y="635549"/>
                </a:cubicBezTo>
                <a:lnTo>
                  <a:pt x="425694" y="635549"/>
                </a:lnTo>
                <a:lnTo>
                  <a:pt x="407389" y="501952"/>
                </a:lnTo>
                <a:cubicBezTo>
                  <a:pt x="439296" y="493069"/>
                  <a:pt x="468285" y="477119"/>
                  <a:pt x="492557" y="455902"/>
                </a:cubicBezTo>
                <a:cubicBezTo>
                  <a:pt x="501918" y="460916"/>
                  <a:pt x="525163" y="471629"/>
                  <a:pt x="553096" y="471629"/>
                </a:cubicBezTo>
                <a:cubicBezTo>
                  <a:pt x="568454" y="471629"/>
                  <a:pt x="585211" y="468385"/>
                  <a:pt x="601863" y="459175"/>
                </a:cubicBezTo>
                <a:cubicBezTo>
                  <a:pt x="665706" y="423853"/>
                  <a:pt x="697910" y="317693"/>
                  <a:pt x="697582" y="143655"/>
                </a:cubicBezTo>
                <a:cubicBezTo>
                  <a:pt x="697508" y="131469"/>
                  <a:pt x="687582" y="121560"/>
                  <a:pt x="675409" y="121560"/>
                </a:cubicBezTo>
                <a:close/>
                <a:moveTo>
                  <a:pt x="463925" y="659072"/>
                </a:moveTo>
                <a:lnTo>
                  <a:pt x="463925" y="719867"/>
                </a:lnTo>
                <a:cubicBezTo>
                  <a:pt x="463925" y="724643"/>
                  <a:pt x="460041" y="728512"/>
                  <a:pt x="455279" y="728512"/>
                </a:cubicBezTo>
                <a:lnTo>
                  <a:pt x="242262" y="728512"/>
                </a:lnTo>
                <a:cubicBezTo>
                  <a:pt x="237485" y="728512"/>
                  <a:pt x="233615" y="724628"/>
                  <a:pt x="233615" y="719867"/>
                </a:cubicBezTo>
                <a:lnTo>
                  <a:pt x="233615" y="659072"/>
                </a:lnTo>
                <a:cubicBezTo>
                  <a:pt x="233615" y="654296"/>
                  <a:pt x="237500" y="650428"/>
                  <a:pt x="242262" y="650428"/>
                </a:cubicBezTo>
                <a:lnTo>
                  <a:pt x="455293" y="650428"/>
                </a:lnTo>
                <a:cubicBezTo>
                  <a:pt x="460056" y="650413"/>
                  <a:pt x="463925" y="654296"/>
                  <a:pt x="463925" y="659072"/>
                </a:cubicBezTo>
                <a:close/>
                <a:moveTo>
                  <a:pt x="147168" y="14879"/>
                </a:moveTo>
                <a:lnTo>
                  <a:pt x="550373" y="14879"/>
                </a:lnTo>
                <a:cubicBezTo>
                  <a:pt x="551578" y="14879"/>
                  <a:pt x="552560" y="15861"/>
                  <a:pt x="552560" y="17066"/>
                </a:cubicBezTo>
                <a:lnTo>
                  <a:pt x="552560" y="128955"/>
                </a:lnTo>
                <a:cubicBezTo>
                  <a:pt x="552560" y="128970"/>
                  <a:pt x="552560" y="128970"/>
                  <a:pt x="552560" y="128984"/>
                </a:cubicBezTo>
                <a:cubicBezTo>
                  <a:pt x="552560" y="128999"/>
                  <a:pt x="552560" y="128999"/>
                  <a:pt x="552560" y="129014"/>
                </a:cubicBezTo>
                <a:lnTo>
                  <a:pt x="552560" y="291283"/>
                </a:lnTo>
                <a:cubicBezTo>
                  <a:pt x="552560" y="403633"/>
                  <a:pt x="461142" y="495033"/>
                  <a:pt x="348770" y="495033"/>
                </a:cubicBezTo>
                <a:cubicBezTo>
                  <a:pt x="236398" y="495033"/>
                  <a:pt x="144980" y="403633"/>
                  <a:pt x="144980" y="291283"/>
                </a:cubicBezTo>
                <a:lnTo>
                  <a:pt x="144980" y="129029"/>
                </a:lnTo>
                <a:cubicBezTo>
                  <a:pt x="144980" y="129014"/>
                  <a:pt x="144980" y="129014"/>
                  <a:pt x="144980" y="128999"/>
                </a:cubicBezTo>
                <a:cubicBezTo>
                  <a:pt x="144980" y="128984"/>
                  <a:pt x="144980" y="128984"/>
                  <a:pt x="144980" y="128970"/>
                </a:cubicBezTo>
                <a:lnTo>
                  <a:pt x="144980" y="17081"/>
                </a:lnTo>
                <a:cubicBezTo>
                  <a:pt x="144980" y="15861"/>
                  <a:pt x="145962" y="14879"/>
                  <a:pt x="147168" y="14879"/>
                </a:cubicBezTo>
                <a:close/>
                <a:moveTo>
                  <a:pt x="102805" y="446082"/>
                </a:moveTo>
                <a:cubicBezTo>
                  <a:pt x="29751" y="405507"/>
                  <a:pt x="14676" y="259234"/>
                  <a:pt x="14884" y="143685"/>
                </a:cubicBezTo>
                <a:cubicBezTo>
                  <a:pt x="14884" y="139682"/>
                  <a:pt x="18143" y="136439"/>
                  <a:pt x="22117" y="136439"/>
                </a:cubicBezTo>
                <a:lnTo>
                  <a:pt x="130083" y="136439"/>
                </a:lnTo>
                <a:lnTo>
                  <a:pt x="130083" y="291298"/>
                </a:lnTo>
                <a:cubicBezTo>
                  <a:pt x="130083" y="351170"/>
                  <a:pt x="154281" y="405492"/>
                  <a:pt x="193405" y="445011"/>
                </a:cubicBezTo>
                <a:cubicBezTo>
                  <a:pt x="177199" y="452614"/>
                  <a:pt x="138908" y="466139"/>
                  <a:pt x="102805" y="446082"/>
                </a:cubicBezTo>
                <a:close/>
                <a:moveTo>
                  <a:pt x="410648" y="635534"/>
                </a:moveTo>
                <a:lnTo>
                  <a:pt x="286892" y="635534"/>
                </a:lnTo>
                <a:lnTo>
                  <a:pt x="304720" y="505463"/>
                </a:lnTo>
                <a:cubicBezTo>
                  <a:pt x="318947" y="508380"/>
                  <a:pt x="333695" y="509927"/>
                  <a:pt x="348770" y="509927"/>
                </a:cubicBezTo>
                <a:cubicBezTo>
                  <a:pt x="363860" y="509927"/>
                  <a:pt x="378593" y="508394"/>
                  <a:pt x="392820" y="505463"/>
                </a:cubicBezTo>
                <a:lnTo>
                  <a:pt x="410648" y="635534"/>
                </a:lnTo>
                <a:close/>
                <a:moveTo>
                  <a:pt x="594735" y="446082"/>
                </a:moveTo>
                <a:cubicBezTo>
                  <a:pt x="580791" y="453834"/>
                  <a:pt x="566519" y="456557"/>
                  <a:pt x="553304" y="456557"/>
                </a:cubicBezTo>
                <a:cubicBezTo>
                  <a:pt x="532336" y="456557"/>
                  <a:pt x="514076" y="449653"/>
                  <a:pt x="504105" y="444996"/>
                </a:cubicBezTo>
                <a:cubicBezTo>
                  <a:pt x="543229" y="405478"/>
                  <a:pt x="567442" y="351155"/>
                  <a:pt x="567442" y="291283"/>
                </a:cubicBezTo>
                <a:lnTo>
                  <a:pt x="567442" y="136439"/>
                </a:lnTo>
                <a:lnTo>
                  <a:pt x="675409" y="136439"/>
                </a:lnTo>
                <a:cubicBezTo>
                  <a:pt x="679397" y="136439"/>
                  <a:pt x="682641" y="139697"/>
                  <a:pt x="682641" y="143685"/>
                </a:cubicBezTo>
                <a:cubicBezTo>
                  <a:pt x="682864" y="259234"/>
                  <a:pt x="667789" y="405507"/>
                  <a:pt x="594735" y="446082"/>
                </a:cubicBezTo>
                <a:close/>
                <a:moveTo>
                  <a:pt x="305613" y="689470"/>
                </a:moveTo>
                <a:cubicBezTo>
                  <a:pt x="305613" y="685363"/>
                  <a:pt x="308947" y="682030"/>
                  <a:pt x="313054" y="682030"/>
                </a:cubicBezTo>
                <a:lnTo>
                  <a:pt x="384486" y="682030"/>
                </a:lnTo>
                <a:cubicBezTo>
                  <a:pt x="388594" y="682030"/>
                  <a:pt x="391927" y="685363"/>
                  <a:pt x="391927" y="689470"/>
                </a:cubicBezTo>
                <a:cubicBezTo>
                  <a:pt x="391927" y="693576"/>
                  <a:pt x="388594" y="696909"/>
                  <a:pt x="384486" y="696909"/>
                </a:cubicBezTo>
                <a:lnTo>
                  <a:pt x="313054" y="696909"/>
                </a:lnTo>
                <a:cubicBezTo>
                  <a:pt x="308947" y="696909"/>
                  <a:pt x="305613" y="693576"/>
                  <a:pt x="305613" y="689470"/>
                </a:cubicBezTo>
                <a:close/>
                <a:moveTo>
                  <a:pt x="288112" y="256957"/>
                </a:moveTo>
                <a:lnTo>
                  <a:pt x="277546" y="318585"/>
                </a:lnTo>
                <a:cubicBezTo>
                  <a:pt x="276832" y="322722"/>
                  <a:pt x="278499" y="326813"/>
                  <a:pt x="281892" y="329283"/>
                </a:cubicBezTo>
                <a:cubicBezTo>
                  <a:pt x="283812" y="330682"/>
                  <a:pt x="286059" y="331381"/>
                  <a:pt x="288306" y="331381"/>
                </a:cubicBezTo>
                <a:cubicBezTo>
                  <a:pt x="290047" y="331381"/>
                  <a:pt x="291788" y="330964"/>
                  <a:pt x="293410" y="330116"/>
                </a:cubicBezTo>
                <a:lnTo>
                  <a:pt x="348755" y="301028"/>
                </a:lnTo>
                <a:lnTo>
                  <a:pt x="404100" y="330116"/>
                </a:lnTo>
                <a:cubicBezTo>
                  <a:pt x="407806" y="332066"/>
                  <a:pt x="412226" y="331753"/>
                  <a:pt x="415619" y="329283"/>
                </a:cubicBezTo>
                <a:cubicBezTo>
                  <a:pt x="419012" y="326813"/>
                  <a:pt x="420679" y="322722"/>
                  <a:pt x="419964" y="318585"/>
                </a:cubicBezTo>
                <a:lnTo>
                  <a:pt x="409398" y="256957"/>
                </a:lnTo>
                <a:lnTo>
                  <a:pt x="454177" y="213318"/>
                </a:lnTo>
                <a:cubicBezTo>
                  <a:pt x="457183" y="210387"/>
                  <a:pt x="458240" y="206101"/>
                  <a:pt x="456945" y="202114"/>
                </a:cubicBezTo>
                <a:cubicBezTo>
                  <a:pt x="455651" y="198126"/>
                  <a:pt x="452272" y="195270"/>
                  <a:pt x="448120" y="194674"/>
                </a:cubicBezTo>
                <a:lnTo>
                  <a:pt x="386242" y="185688"/>
                </a:lnTo>
                <a:lnTo>
                  <a:pt x="358562" y="129624"/>
                </a:lnTo>
                <a:cubicBezTo>
                  <a:pt x="358562" y="129624"/>
                  <a:pt x="358562" y="129624"/>
                  <a:pt x="358562" y="129624"/>
                </a:cubicBezTo>
                <a:cubicBezTo>
                  <a:pt x="356702" y="125860"/>
                  <a:pt x="352952" y="123524"/>
                  <a:pt x="348755" y="123524"/>
                </a:cubicBezTo>
                <a:cubicBezTo>
                  <a:pt x="344559" y="123524"/>
                  <a:pt x="340808" y="125860"/>
                  <a:pt x="338948" y="129624"/>
                </a:cubicBezTo>
                <a:lnTo>
                  <a:pt x="311268" y="185688"/>
                </a:lnTo>
                <a:lnTo>
                  <a:pt x="249375" y="194674"/>
                </a:lnTo>
                <a:cubicBezTo>
                  <a:pt x="245223" y="195285"/>
                  <a:pt x="241845" y="198126"/>
                  <a:pt x="240550" y="202114"/>
                </a:cubicBezTo>
                <a:cubicBezTo>
                  <a:pt x="239256" y="206101"/>
                  <a:pt x="240312" y="210401"/>
                  <a:pt x="243318" y="213318"/>
                </a:cubicBezTo>
                <a:lnTo>
                  <a:pt x="288112" y="256957"/>
                </a:lnTo>
                <a:close/>
                <a:moveTo>
                  <a:pt x="317295" y="199837"/>
                </a:moveTo>
                <a:cubicBezTo>
                  <a:pt x="319721" y="199480"/>
                  <a:pt x="321819" y="197963"/>
                  <a:pt x="322906" y="195761"/>
                </a:cubicBezTo>
                <a:lnTo>
                  <a:pt x="348770" y="143357"/>
                </a:lnTo>
                <a:lnTo>
                  <a:pt x="374635" y="195761"/>
                </a:lnTo>
                <a:cubicBezTo>
                  <a:pt x="375721" y="197963"/>
                  <a:pt x="377819" y="199480"/>
                  <a:pt x="380230" y="199837"/>
                </a:cubicBezTo>
                <a:lnTo>
                  <a:pt x="438075" y="208244"/>
                </a:lnTo>
                <a:lnTo>
                  <a:pt x="396213" y="249042"/>
                </a:lnTo>
                <a:cubicBezTo>
                  <a:pt x="394457" y="250753"/>
                  <a:pt x="393653" y="253208"/>
                  <a:pt x="394070" y="255633"/>
                </a:cubicBezTo>
                <a:lnTo>
                  <a:pt x="403952" y="313229"/>
                </a:lnTo>
                <a:lnTo>
                  <a:pt x="352208" y="286030"/>
                </a:lnTo>
                <a:cubicBezTo>
                  <a:pt x="350035" y="284885"/>
                  <a:pt x="347446" y="284885"/>
                  <a:pt x="345288" y="286030"/>
                </a:cubicBezTo>
                <a:lnTo>
                  <a:pt x="293544" y="313229"/>
                </a:lnTo>
                <a:lnTo>
                  <a:pt x="303426" y="255633"/>
                </a:lnTo>
                <a:cubicBezTo>
                  <a:pt x="303842" y="253223"/>
                  <a:pt x="303039" y="250753"/>
                  <a:pt x="301283" y="249042"/>
                </a:cubicBezTo>
                <a:lnTo>
                  <a:pt x="259420" y="208244"/>
                </a:lnTo>
                <a:lnTo>
                  <a:pt x="317295" y="199837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6"/>
          <p:cNvSpPr/>
          <p:nvPr/>
        </p:nvSpPr>
        <p:spPr>
          <a:xfrm>
            <a:off x="5972655" y="3084063"/>
            <a:ext cx="230443" cy="317913"/>
          </a:xfrm>
          <a:custGeom>
            <a:rect b="b" l="l" r="r" t="t"/>
            <a:pathLst>
              <a:path extrusionOk="0" h="635826" w="460887">
                <a:moveTo>
                  <a:pt x="460887" y="635827"/>
                </a:moveTo>
                <a:lnTo>
                  <a:pt x="0" y="635827"/>
                </a:lnTo>
                <a:lnTo>
                  <a:pt x="0" y="0"/>
                </a:lnTo>
                <a:lnTo>
                  <a:pt x="326457" y="0"/>
                </a:lnTo>
                <a:cubicBezTo>
                  <a:pt x="378961" y="52438"/>
                  <a:pt x="408397" y="81837"/>
                  <a:pt x="460887" y="134263"/>
                </a:cubicBezTo>
                <a:lnTo>
                  <a:pt x="460887" y="635827"/>
                </a:ln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6"/>
          <p:cNvSpPr/>
          <p:nvPr/>
        </p:nvSpPr>
        <p:spPr>
          <a:xfrm>
            <a:off x="5969407" y="3080825"/>
            <a:ext cx="236942" cy="324396"/>
          </a:xfrm>
          <a:custGeom>
            <a:rect b="b" l="l" r="r" t="t"/>
            <a:pathLst>
              <a:path extrusionOk="0" h="648793" w="473883">
                <a:moveTo>
                  <a:pt x="473753" y="139468"/>
                </a:moveTo>
                <a:cubicBezTo>
                  <a:pt x="473701" y="139208"/>
                  <a:pt x="473610" y="138961"/>
                  <a:pt x="473519" y="138702"/>
                </a:cubicBezTo>
                <a:cubicBezTo>
                  <a:pt x="473467" y="138559"/>
                  <a:pt x="473441" y="138403"/>
                  <a:pt x="473376" y="138247"/>
                </a:cubicBezTo>
                <a:cubicBezTo>
                  <a:pt x="473259" y="137975"/>
                  <a:pt x="473103" y="137715"/>
                  <a:pt x="472960" y="137456"/>
                </a:cubicBezTo>
                <a:cubicBezTo>
                  <a:pt x="472895" y="137352"/>
                  <a:pt x="472856" y="137235"/>
                  <a:pt x="472779" y="137131"/>
                </a:cubicBezTo>
                <a:cubicBezTo>
                  <a:pt x="472545" y="136781"/>
                  <a:pt x="472272" y="136456"/>
                  <a:pt x="471973" y="136145"/>
                </a:cubicBezTo>
                <a:lnTo>
                  <a:pt x="337556" y="1895"/>
                </a:lnTo>
                <a:cubicBezTo>
                  <a:pt x="337257" y="1597"/>
                  <a:pt x="336932" y="1324"/>
                  <a:pt x="336568" y="1090"/>
                </a:cubicBezTo>
                <a:cubicBezTo>
                  <a:pt x="336464" y="1025"/>
                  <a:pt x="336360" y="987"/>
                  <a:pt x="336256" y="922"/>
                </a:cubicBezTo>
                <a:cubicBezTo>
                  <a:pt x="335996" y="766"/>
                  <a:pt x="335737" y="610"/>
                  <a:pt x="335451" y="493"/>
                </a:cubicBezTo>
                <a:cubicBezTo>
                  <a:pt x="335308" y="441"/>
                  <a:pt x="335165" y="415"/>
                  <a:pt x="335022" y="363"/>
                </a:cubicBezTo>
                <a:cubicBezTo>
                  <a:pt x="334762" y="273"/>
                  <a:pt x="334502" y="182"/>
                  <a:pt x="334229" y="130"/>
                </a:cubicBezTo>
                <a:cubicBezTo>
                  <a:pt x="333813" y="39"/>
                  <a:pt x="333384" y="0"/>
                  <a:pt x="332942" y="0"/>
                </a:cubicBezTo>
                <a:lnTo>
                  <a:pt x="6498" y="0"/>
                </a:lnTo>
                <a:cubicBezTo>
                  <a:pt x="2911" y="-13"/>
                  <a:pt x="0" y="2895"/>
                  <a:pt x="0" y="6477"/>
                </a:cubicBezTo>
                <a:lnTo>
                  <a:pt x="0" y="642303"/>
                </a:lnTo>
                <a:cubicBezTo>
                  <a:pt x="0" y="645886"/>
                  <a:pt x="2911" y="648793"/>
                  <a:pt x="6498" y="648793"/>
                </a:cubicBezTo>
                <a:lnTo>
                  <a:pt x="467385" y="648793"/>
                </a:lnTo>
                <a:cubicBezTo>
                  <a:pt x="470972" y="648793"/>
                  <a:pt x="473883" y="645886"/>
                  <a:pt x="473883" y="642303"/>
                </a:cubicBezTo>
                <a:lnTo>
                  <a:pt x="473883" y="140740"/>
                </a:lnTo>
                <a:cubicBezTo>
                  <a:pt x="473883" y="140311"/>
                  <a:pt x="473844" y="139883"/>
                  <a:pt x="473753" y="139468"/>
                </a:cubicBezTo>
                <a:close/>
                <a:moveTo>
                  <a:pt x="339453" y="134250"/>
                </a:moveTo>
                <a:lnTo>
                  <a:pt x="339453" y="22144"/>
                </a:lnTo>
                <a:lnTo>
                  <a:pt x="451699" y="134250"/>
                </a:lnTo>
                <a:lnTo>
                  <a:pt x="339453" y="134250"/>
                </a:lnTo>
                <a:close/>
                <a:moveTo>
                  <a:pt x="12996" y="635814"/>
                </a:moveTo>
                <a:lnTo>
                  <a:pt x="12996" y="12967"/>
                </a:lnTo>
                <a:lnTo>
                  <a:pt x="326457" y="12967"/>
                </a:lnTo>
                <a:lnTo>
                  <a:pt x="326457" y="140740"/>
                </a:lnTo>
                <a:cubicBezTo>
                  <a:pt x="326457" y="144322"/>
                  <a:pt x="329369" y="147229"/>
                  <a:pt x="332955" y="147229"/>
                </a:cubicBezTo>
                <a:lnTo>
                  <a:pt x="460887" y="147229"/>
                </a:lnTo>
                <a:lnTo>
                  <a:pt x="460887" y="635801"/>
                </a:lnTo>
                <a:lnTo>
                  <a:pt x="12996" y="635801"/>
                </a:lnTo>
                <a:close/>
                <a:moveTo>
                  <a:pt x="81302" y="146243"/>
                </a:moveTo>
                <a:cubicBezTo>
                  <a:pt x="81302" y="142661"/>
                  <a:pt x="84214" y="139753"/>
                  <a:pt x="87800" y="139753"/>
                </a:cubicBezTo>
                <a:lnTo>
                  <a:pt x="217279" y="139753"/>
                </a:lnTo>
                <a:cubicBezTo>
                  <a:pt x="220866" y="139753"/>
                  <a:pt x="223777" y="142661"/>
                  <a:pt x="223777" y="146243"/>
                </a:cubicBezTo>
                <a:cubicBezTo>
                  <a:pt x="223777" y="149825"/>
                  <a:pt x="220866" y="152733"/>
                  <a:pt x="217279" y="152733"/>
                </a:cubicBezTo>
                <a:lnTo>
                  <a:pt x="87800" y="152733"/>
                </a:lnTo>
                <a:cubicBezTo>
                  <a:pt x="84214" y="152733"/>
                  <a:pt x="81302" y="149825"/>
                  <a:pt x="81302" y="146243"/>
                </a:cubicBezTo>
                <a:close/>
                <a:moveTo>
                  <a:pt x="223777" y="534208"/>
                </a:moveTo>
                <a:cubicBezTo>
                  <a:pt x="223777" y="537790"/>
                  <a:pt x="220866" y="540698"/>
                  <a:pt x="217279" y="540698"/>
                </a:cubicBezTo>
                <a:lnTo>
                  <a:pt x="87800" y="540698"/>
                </a:lnTo>
                <a:cubicBezTo>
                  <a:pt x="84214" y="540698"/>
                  <a:pt x="81302" y="537790"/>
                  <a:pt x="81302" y="534208"/>
                </a:cubicBezTo>
                <a:cubicBezTo>
                  <a:pt x="81302" y="530626"/>
                  <a:pt x="84214" y="527718"/>
                  <a:pt x="87800" y="527718"/>
                </a:cubicBezTo>
                <a:lnTo>
                  <a:pt x="217279" y="527718"/>
                </a:lnTo>
                <a:cubicBezTo>
                  <a:pt x="220879" y="527718"/>
                  <a:pt x="223777" y="530626"/>
                  <a:pt x="223777" y="534208"/>
                </a:cubicBezTo>
                <a:close/>
                <a:moveTo>
                  <a:pt x="392581" y="223836"/>
                </a:moveTo>
                <a:cubicBezTo>
                  <a:pt x="392581" y="227418"/>
                  <a:pt x="389670" y="230326"/>
                  <a:pt x="386083" y="230326"/>
                </a:cubicBezTo>
                <a:lnTo>
                  <a:pt x="87800" y="230326"/>
                </a:lnTo>
                <a:cubicBezTo>
                  <a:pt x="84214" y="230326"/>
                  <a:pt x="81302" y="227418"/>
                  <a:pt x="81302" y="223836"/>
                </a:cubicBezTo>
                <a:cubicBezTo>
                  <a:pt x="81302" y="220254"/>
                  <a:pt x="84214" y="217346"/>
                  <a:pt x="87800" y="217346"/>
                </a:cubicBezTo>
                <a:lnTo>
                  <a:pt x="386083" y="217346"/>
                </a:lnTo>
                <a:cubicBezTo>
                  <a:pt x="389670" y="217346"/>
                  <a:pt x="392581" y="220254"/>
                  <a:pt x="392581" y="223836"/>
                </a:cubicBezTo>
                <a:close/>
                <a:moveTo>
                  <a:pt x="392581" y="301429"/>
                </a:moveTo>
                <a:cubicBezTo>
                  <a:pt x="392581" y="305011"/>
                  <a:pt x="389670" y="307919"/>
                  <a:pt x="386083" y="307919"/>
                </a:cubicBezTo>
                <a:lnTo>
                  <a:pt x="87800" y="307919"/>
                </a:lnTo>
                <a:cubicBezTo>
                  <a:pt x="84214" y="307919"/>
                  <a:pt x="81302" y="305011"/>
                  <a:pt x="81302" y="301429"/>
                </a:cubicBezTo>
                <a:cubicBezTo>
                  <a:pt x="81302" y="297847"/>
                  <a:pt x="84214" y="294939"/>
                  <a:pt x="87800" y="294939"/>
                </a:cubicBezTo>
                <a:lnTo>
                  <a:pt x="386083" y="294939"/>
                </a:lnTo>
                <a:cubicBezTo>
                  <a:pt x="389670" y="294939"/>
                  <a:pt x="392581" y="297847"/>
                  <a:pt x="392581" y="301429"/>
                </a:cubicBezTo>
                <a:close/>
                <a:moveTo>
                  <a:pt x="392581" y="379022"/>
                </a:moveTo>
                <a:cubicBezTo>
                  <a:pt x="392581" y="382604"/>
                  <a:pt x="389670" y="385512"/>
                  <a:pt x="386083" y="385512"/>
                </a:cubicBezTo>
                <a:lnTo>
                  <a:pt x="87800" y="385512"/>
                </a:lnTo>
                <a:cubicBezTo>
                  <a:pt x="84214" y="385512"/>
                  <a:pt x="81302" y="382604"/>
                  <a:pt x="81302" y="379022"/>
                </a:cubicBezTo>
                <a:cubicBezTo>
                  <a:pt x="81302" y="375440"/>
                  <a:pt x="84214" y="372532"/>
                  <a:pt x="87800" y="372532"/>
                </a:cubicBezTo>
                <a:lnTo>
                  <a:pt x="386083" y="372532"/>
                </a:lnTo>
                <a:cubicBezTo>
                  <a:pt x="389670" y="372532"/>
                  <a:pt x="392581" y="375440"/>
                  <a:pt x="392581" y="379022"/>
                </a:cubicBezTo>
                <a:close/>
                <a:moveTo>
                  <a:pt x="392581" y="456615"/>
                </a:moveTo>
                <a:cubicBezTo>
                  <a:pt x="392581" y="460197"/>
                  <a:pt x="389670" y="463105"/>
                  <a:pt x="386083" y="463105"/>
                </a:cubicBezTo>
                <a:lnTo>
                  <a:pt x="87800" y="463105"/>
                </a:lnTo>
                <a:cubicBezTo>
                  <a:pt x="84214" y="463105"/>
                  <a:pt x="81302" y="460197"/>
                  <a:pt x="81302" y="456615"/>
                </a:cubicBezTo>
                <a:cubicBezTo>
                  <a:pt x="81302" y="453033"/>
                  <a:pt x="84214" y="450125"/>
                  <a:pt x="87800" y="450125"/>
                </a:cubicBezTo>
                <a:lnTo>
                  <a:pt x="386083" y="450125"/>
                </a:lnTo>
                <a:cubicBezTo>
                  <a:pt x="389670" y="450125"/>
                  <a:pt x="392581" y="453033"/>
                  <a:pt x="392581" y="456615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6"/>
          <p:cNvSpPr/>
          <p:nvPr/>
        </p:nvSpPr>
        <p:spPr>
          <a:xfrm>
            <a:off x="6413306" y="3115449"/>
            <a:ext cx="424442" cy="255198"/>
          </a:xfrm>
          <a:custGeom>
            <a:rect b="b" l="l" r="r" t="t"/>
            <a:pathLst>
              <a:path extrusionOk="0" h="510396" w="848885">
                <a:moveTo>
                  <a:pt x="848886" y="75209"/>
                </a:moveTo>
                <a:lnTo>
                  <a:pt x="848886" y="501889"/>
                </a:lnTo>
                <a:cubicBezTo>
                  <a:pt x="848886" y="506603"/>
                  <a:pt x="845095" y="510397"/>
                  <a:pt x="840387" y="510397"/>
                </a:cubicBezTo>
                <a:lnTo>
                  <a:pt x="8499" y="510397"/>
                </a:lnTo>
                <a:cubicBezTo>
                  <a:pt x="3791" y="510397"/>
                  <a:pt x="0" y="506603"/>
                  <a:pt x="0" y="501889"/>
                </a:cubicBezTo>
                <a:lnTo>
                  <a:pt x="0" y="75209"/>
                </a:lnTo>
                <a:cubicBezTo>
                  <a:pt x="0" y="70512"/>
                  <a:pt x="3791" y="66701"/>
                  <a:pt x="8499" y="66701"/>
                </a:cubicBezTo>
                <a:lnTo>
                  <a:pt x="65171" y="66701"/>
                </a:lnTo>
                <a:lnTo>
                  <a:pt x="65171" y="8508"/>
                </a:lnTo>
                <a:cubicBezTo>
                  <a:pt x="65171" y="3811"/>
                  <a:pt x="68978" y="0"/>
                  <a:pt x="73670" y="0"/>
                </a:cubicBezTo>
                <a:lnTo>
                  <a:pt x="323355" y="0"/>
                </a:lnTo>
                <a:cubicBezTo>
                  <a:pt x="367533" y="0"/>
                  <a:pt x="407496" y="26850"/>
                  <a:pt x="424443" y="67347"/>
                </a:cubicBezTo>
                <a:cubicBezTo>
                  <a:pt x="441390" y="26867"/>
                  <a:pt x="481353" y="0"/>
                  <a:pt x="525531" y="0"/>
                </a:cubicBezTo>
                <a:lnTo>
                  <a:pt x="775216" y="0"/>
                </a:lnTo>
                <a:cubicBezTo>
                  <a:pt x="779908" y="0"/>
                  <a:pt x="783715" y="3811"/>
                  <a:pt x="783715" y="8508"/>
                </a:cubicBezTo>
                <a:lnTo>
                  <a:pt x="783715" y="66701"/>
                </a:lnTo>
                <a:lnTo>
                  <a:pt x="840387" y="66701"/>
                </a:lnTo>
                <a:cubicBezTo>
                  <a:pt x="845095" y="66701"/>
                  <a:pt x="848886" y="70512"/>
                  <a:pt x="848886" y="75209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6"/>
          <p:cNvSpPr/>
          <p:nvPr/>
        </p:nvSpPr>
        <p:spPr>
          <a:xfrm>
            <a:off x="6421805" y="3123957"/>
            <a:ext cx="407445" cy="238182"/>
          </a:xfrm>
          <a:custGeom>
            <a:rect b="b" l="l" r="r" t="t"/>
            <a:pathLst>
              <a:path extrusionOk="0" h="476365" w="814889">
                <a:moveTo>
                  <a:pt x="397076" y="476366"/>
                </a:moveTo>
                <a:lnTo>
                  <a:pt x="0" y="476366"/>
                </a:lnTo>
                <a:lnTo>
                  <a:pt x="0" y="66701"/>
                </a:lnTo>
                <a:lnTo>
                  <a:pt x="48173" y="66701"/>
                </a:lnTo>
                <a:lnTo>
                  <a:pt x="48173" y="399728"/>
                </a:lnTo>
                <a:cubicBezTo>
                  <a:pt x="48173" y="404424"/>
                  <a:pt x="51980" y="408236"/>
                  <a:pt x="56672" y="408236"/>
                </a:cubicBezTo>
                <a:lnTo>
                  <a:pt x="308431" y="408236"/>
                </a:lnTo>
                <a:cubicBezTo>
                  <a:pt x="350433" y="408236"/>
                  <a:pt x="386911" y="436924"/>
                  <a:pt x="397076" y="476366"/>
                </a:cubicBezTo>
                <a:close/>
                <a:moveTo>
                  <a:pt x="766717" y="66701"/>
                </a:moveTo>
                <a:lnTo>
                  <a:pt x="766717" y="399728"/>
                </a:lnTo>
                <a:cubicBezTo>
                  <a:pt x="766717" y="404424"/>
                  <a:pt x="762909" y="408236"/>
                  <a:pt x="758218" y="408236"/>
                </a:cubicBezTo>
                <a:lnTo>
                  <a:pt x="506459" y="408236"/>
                </a:lnTo>
                <a:cubicBezTo>
                  <a:pt x="464457" y="408236"/>
                  <a:pt x="427979" y="436924"/>
                  <a:pt x="417814" y="476366"/>
                </a:cubicBezTo>
                <a:lnTo>
                  <a:pt x="814890" y="476366"/>
                </a:lnTo>
                <a:lnTo>
                  <a:pt x="814890" y="66701"/>
                </a:lnTo>
                <a:lnTo>
                  <a:pt x="766717" y="66701"/>
                </a:lnTo>
                <a:close/>
                <a:moveTo>
                  <a:pt x="415944" y="439578"/>
                </a:moveTo>
                <a:lnTo>
                  <a:pt x="415944" y="92683"/>
                </a:lnTo>
                <a:cubicBezTo>
                  <a:pt x="415944" y="81862"/>
                  <a:pt x="417797" y="71227"/>
                  <a:pt x="421468" y="61103"/>
                </a:cubicBezTo>
                <a:cubicBezTo>
                  <a:pt x="434710" y="24553"/>
                  <a:pt x="469692" y="0"/>
                  <a:pt x="508533" y="0"/>
                </a:cubicBezTo>
                <a:lnTo>
                  <a:pt x="749719" y="0"/>
                </a:lnTo>
                <a:lnTo>
                  <a:pt x="749719" y="391220"/>
                </a:lnTo>
                <a:lnTo>
                  <a:pt x="506459" y="391220"/>
                </a:lnTo>
                <a:cubicBezTo>
                  <a:pt x="469182" y="391220"/>
                  <a:pt x="435560" y="410312"/>
                  <a:pt x="415944" y="439578"/>
                </a:cubicBezTo>
                <a:close/>
                <a:moveTo>
                  <a:pt x="476950" y="87307"/>
                </a:moveTo>
                <a:cubicBezTo>
                  <a:pt x="476950" y="92003"/>
                  <a:pt x="480758" y="95814"/>
                  <a:pt x="485449" y="95814"/>
                </a:cubicBezTo>
                <a:lnTo>
                  <a:pt x="684242" y="95814"/>
                </a:lnTo>
                <a:cubicBezTo>
                  <a:pt x="688934" y="95814"/>
                  <a:pt x="692741" y="92003"/>
                  <a:pt x="692741" y="87307"/>
                </a:cubicBezTo>
                <a:cubicBezTo>
                  <a:pt x="692741" y="82610"/>
                  <a:pt x="688934" y="78799"/>
                  <a:pt x="684242" y="78799"/>
                </a:cubicBezTo>
                <a:lnTo>
                  <a:pt x="485449" y="78799"/>
                </a:lnTo>
                <a:cubicBezTo>
                  <a:pt x="480758" y="78799"/>
                  <a:pt x="476950" y="82610"/>
                  <a:pt x="476950" y="87307"/>
                </a:cubicBezTo>
                <a:close/>
                <a:moveTo>
                  <a:pt x="476950" y="160626"/>
                </a:moveTo>
                <a:cubicBezTo>
                  <a:pt x="476950" y="165323"/>
                  <a:pt x="480758" y="169134"/>
                  <a:pt x="485449" y="169134"/>
                </a:cubicBezTo>
                <a:lnTo>
                  <a:pt x="684242" y="169134"/>
                </a:lnTo>
                <a:cubicBezTo>
                  <a:pt x="688934" y="169134"/>
                  <a:pt x="692741" y="165323"/>
                  <a:pt x="692741" y="160626"/>
                </a:cubicBezTo>
                <a:cubicBezTo>
                  <a:pt x="692741" y="155930"/>
                  <a:pt x="688934" y="152119"/>
                  <a:pt x="684242" y="152119"/>
                </a:cubicBezTo>
                <a:lnTo>
                  <a:pt x="485449" y="152119"/>
                </a:lnTo>
                <a:cubicBezTo>
                  <a:pt x="480758" y="152119"/>
                  <a:pt x="476950" y="155930"/>
                  <a:pt x="476950" y="160626"/>
                </a:cubicBezTo>
                <a:close/>
                <a:moveTo>
                  <a:pt x="476950" y="233929"/>
                </a:moveTo>
                <a:cubicBezTo>
                  <a:pt x="476950" y="238625"/>
                  <a:pt x="480758" y="242437"/>
                  <a:pt x="485449" y="242437"/>
                </a:cubicBezTo>
                <a:lnTo>
                  <a:pt x="684242" y="242437"/>
                </a:lnTo>
                <a:cubicBezTo>
                  <a:pt x="688934" y="242437"/>
                  <a:pt x="692741" y="238625"/>
                  <a:pt x="692741" y="233929"/>
                </a:cubicBezTo>
                <a:cubicBezTo>
                  <a:pt x="692741" y="229233"/>
                  <a:pt x="688934" y="225421"/>
                  <a:pt x="684242" y="225421"/>
                </a:cubicBezTo>
                <a:lnTo>
                  <a:pt x="485449" y="225421"/>
                </a:lnTo>
                <a:cubicBezTo>
                  <a:pt x="480758" y="225421"/>
                  <a:pt x="476950" y="229233"/>
                  <a:pt x="476950" y="233929"/>
                </a:cubicBezTo>
                <a:close/>
                <a:moveTo>
                  <a:pt x="476950" y="307249"/>
                </a:moveTo>
                <a:cubicBezTo>
                  <a:pt x="476950" y="311945"/>
                  <a:pt x="480758" y="315757"/>
                  <a:pt x="485449" y="315757"/>
                </a:cubicBezTo>
                <a:lnTo>
                  <a:pt x="684242" y="315757"/>
                </a:lnTo>
                <a:cubicBezTo>
                  <a:pt x="688934" y="315757"/>
                  <a:pt x="692741" y="311945"/>
                  <a:pt x="692741" y="307249"/>
                </a:cubicBezTo>
                <a:cubicBezTo>
                  <a:pt x="692741" y="302553"/>
                  <a:pt x="688934" y="298741"/>
                  <a:pt x="684242" y="298741"/>
                </a:cubicBezTo>
                <a:lnTo>
                  <a:pt x="485449" y="298741"/>
                </a:lnTo>
                <a:cubicBezTo>
                  <a:pt x="480758" y="298741"/>
                  <a:pt x="476950" y="302553"/>
                  <a:pt x="476950" y="307249"/>
                </a:cubicBezTo>
                <a:close/>
                <a:moveTo>
                  <a:pt x="393421" y="61103"/>
                </a:moveTo>
                <a:cubicBezTo>
                  <a:pt x="397093" y="71227"/>
                  <a:pt x="398946" y="81862"/>
                  <a:pt x="398946" y="92683"/>
                </a:cubicBezTo>
                <a:lnTo>
                  <a:pt x="398946" y="439578"/>
                </a:lnTo>
                <a:cubicBezTo>
                  <a:pt x="379330" y="410312"/>
                  <a:pt x="345708" y="391220"/>
                  <a:pt x="308431" y="391220"/>
                </a:cubicBezTo>
                <a:lnTo>
                  <a:pt x="65171" y="391220"/>
                </a:lnTo>
                <a:lnTo>
                  <a:pt x="65171" y="0"/>
                </a:lnTo>
                <a:lnTo>
                  <a:pt x="306357" y="0"/>
                </a:lnTo>
                <a:cubicBezTo>
                  <a:pt x="345198" y="0"/>
                  <a:pt x="380180" y="24553"/>
                  <a:pt x="393421" y="61103"/>
                </a:cubicBezTo>
                <a:close/>
                <a:moveTo>
                  <a:pt x="337940" y="307249"/>
                </a:moveTo>
                <a:cubicBezTo>
                  <a:pt x="337940" y="302553"/>
                  <a:pt x="334132" y="298741"/>
                  <a:pt x="329441" y="298741"/>
                </a:cubicBezTo>
                <a:lnTo>
                  <a:pt x="130648" y="298741"/>
                </a:lnTo>
                <a:cubicBezTo>
                  <a:pt x="125956" y="298741"/>
                  <a:pt x="122148" y="302553"/>
                  <a:pt x="122148" y="307249"/>
                </a:cubicBezTo>
                <a:cubicBezTo>
                  <a:pt x="122148" y="311945"/>
                  <a:pt x="125956" y="315757"/>
                  <a:pt x="130648" y="315757"/>
                </a:cubicBezTo>
                <a:lnTo>
                  <a:pt x="329441" y="315757"/>
                </a:lnTo>
                <a:cubicBezTo>
                  <a:pt x="334132" y="315757"/>
                  <a:pt x="337940" y="311945"/>
                  <a:pt x="337940" y="307249"/>
                </a:cubicBezTo>
                <a:close/>
                <a:moveTo>
                  <a:pt x="337940" y="233929"/>
                </a:moveTo>
                <a:cubicBezTo>
                  <a:pt x="337940" y="229233"/>
                  <a:pt x="334132" y="225421"/>
                  <a:pt x="329441" y="225421"/>
                </a:cubicBezTo>
                <a:lnTo>
                  <a:pt x="130648" y="225421"/>
                </a:lnTo>
                <a:cubicBezTo>
                  <a:pt x="125956" y="225421"/>
                  <a:pt x="122148" y="229233"/>
                  <a:pt x="122148" y="233929"/>
                </a:cubicBezTo>
                <a:cubicBezTo>
                  <a:pt x="122148" y="238625"/>
                  <a:pt x="125956" y="242437"/>
                  <a:pt x="130648" y="242437"/>
                </a:cubicBezTo>
                <a:lnTo>
                  <a:pt x="329441" y="242437"/>
                </a:lnTo>
                <a:cubicBezTo>
                  <a:pt x="334132" y="242437"/>
                  <a:pt x="337940" y="238625"/>
                  <a:pt x="337940" y="233929"/>
                </a:cubicBezTo>
                <a:close/>
                <a:moveTo>
                  <a:pt x="337940" y="160626"/>
                </a:moveTo>
                <a:cubicBezTo>
                  <a:pt x="337940" y="155930"/>
                  <a:pt x="334132" y="152119"/>
                  <a:pt x="329441" y="152119"/>
                </a:cubicBezTo>
                <a:lnTo>
                  <a:pt x="130648" y="152119"/>
                </a:lnTo>
                <a:cubicBezTo>
                  <a:pt x="125956" y="152119"/>
                  <a:pt x="122148" y="155930"/>
                  <a:pt x="122148" y="160626"/>
                </a:cubicBezTo>
                <a:cubicBezTo>
                  <a:pt x="122148" y="165323"/>
                  <a:pt x="125956" y="169134"/>
                  <a:pt x="130648" y="169134"/>
                </a:cubicBezTo>
                <a:lnTo>
                  <a:pt x="329441" y="169134"/>
                </a:lnTo>
                <a:cubicBezTo>
                  <a:pt x="334132" y="169134"/>
                  <a:pt x="337940" y="165323"/>
                  <a:pt x="337940" y="160626"/>
                </a:cubicBezTo>
                <a:close/>
                <a:moveTo>
                  <a:pt x="337940" y="87307"/>
                </a:moveTo>
                <a:cubicBezTo>
                  <a:pt x="337940" y="82610"/>
                  <a:pt x="334132" y="78799"/>
                  <a:pt x="329441" y="78799"/>
                </a:cubicBezTo>
                <a:lnTo>
                  <a:pt x="130648" y="78799"/>
                </a:lnTo>
                <a:cubicBezTo>
                  <a:pt x="125956" y="78799"/>
                  <a:pt x="122148" y="82610"/>
                  <a:pt x="122148" y="87307"/>
                </a:cubicBezTo>
                <a:cubicBezTo>
                  <a:pt x="122148" y="92003"/>
                  <a:pt x="125956" y="95814"/>
                  <a:pt x="130648" y="95814"/>
                </a:cubicBezTo>
                <a:lnTo>
                  <a:pt x="329441" y="95814"/>
                </a:lnTo>
                <a:cubicBezTo>
                  <a:pt x="334132" y="95814"/>
                  <a:pt x="337940" y="92003"/>
                  <a:pt x="337940" y="87307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6"/>
          <p:cNvSpPr/>
          <p:nvPr/>
        </p:nvSpPr>
        <p:spPr>
          <a:xfrm>
            <a:off x="6413306" y="3115449"/>
            <a:ext cx="424442" cy="255198"/>
          </a:xfrm>
          <a:custGeom>
            <a:rect b="b" l="l" r="r" t="t"/>
            <a:pathLst>
              <a:path extrusionOk="0" h="510396" w="848885">
                <a:moveTo>
                  <a:pt x="840387" y="66701"/>
                </a:moveTo>
                <a:lnTo>
                  <a:pt x="783715" y="66701"/>
                </a:lnTo>
                <a:lnTo>
                  <a:pt x="783715" y="8508"/>
                </a:lnTo>
                <a:cubicBezTo>
                  <a:pt x="783715" y="3811"/>
                  <a:pt x="779908" y="0"/>
                  <a:pt x="775216" y="0"/>
                </a:cubicBezTo>
                <a:lnTo>
                  <a:pt x="525531" y="0"/>
                </a:lnTo>
                <a:cubicBezTo>
                  <a:pt x="481353" y="0"/>
                  <a:pt x="441390" y="26867"/>
                  <a:pt x="424443" y="67347"/>
                </a:cubicBezTo>
                <a:cubicBezTo>
                  <a:pt x="407496" y="26850"/>
                  <a:pt x="367533" y="0"/>
                  <a:pt x="323355" y="0"/>
                </a:cubicBezTo>
                <a:lnTo>
                  <a:pt x="73670" y="0"/>
                </a:lnTo>
                <a:cubicBezTo>
                  <a:pt x="68978" y="0"/>
                  <a:pt x="65171" y="3811"/>
                  <a:pt x="65171" y="8508"/>
                </a:cubicBezTo>
                <a:lnTo>
                  <a:pt x="65171" y="66701"/>
                </a:lnTo>
                <a:lnTo>
                  <a:pt x="8499" y="66701"/>
                </a:lnTo>
                <a:cubicBezTo>
                  <a:pt x="3791" y="66701"/>
                  <a:pt x="0" y="70512"/>
                  <a:pt x="0" y="75209"/>
                </a:cubicBezTo>
                <a:lnTo>
                  <a:pt x="0" y="501889"/>
                </a:lnTo>
                <a:cubicBezTo>
                  <a:pt x="0" y="506603"/>
                  <a:pt x="3791" y="510397"/>
                  <a:pt x="8499" y="510397"/>
                </a:cubicBezTo>
                <a:lnTo>
                  <a:pt x="840387" y="510397"/>
                </a:lnTo>
                <a:cubicBezTo>
                  <a:pt x="845095" y="510397"/>
                  <a:pt x="848886" y="506603"/>
                  <a:pt x="848886" y="501889"/>
                </a:cubicBezTo>
                <a:lnTo>
                  <a:pt x="848886" y="75209"/>
                </a:lnTo>
                <a:cubicBezTo>
                  <a:pt x="848886" y="70512"/>
                  <a:pt x="845095" y="66701"/>
                  <a:pt x="840387" y="66701"/>
                </a:cubicBezTo>
                <a:close/>
                <a:moveTo>
                  <a:pt x="16998" y="493381"/>
                </a:moveTo>
                <a:lnTo>
                  <a:pt x="16998" y="83716"/>
                </a:lnTo>
                <a:lnTo>
                  <a:pt x="65171" y="83716"/>
                </a:lnTo>
                <a:lnTo>
                  <a:pt x="65171" y="416744"/>
                </a:lnTo>
                <a:cubicBezTo>
                  <a:pt x="65171" y="421440"/>
                  <a:pt x="68978" y="425251"/>
                  <a:pt x="73670" y="425251"/>
                </a:cubicBezTo>
                <a:lnTo>
                  <a:pt x="325429" y="425251"/>
                </a:lnTo>
                <a:cubicBezTo>
                  <a:pt x="367431" y="425251"/>
                  <a:pt x="403909" y="453940"/>
                  <a:pt x="414074" y="493381"/>
                </a:cubicBezTo>
                <a:lnTo>
                  <a:pt x="16998" y="493381"/>
                </a:lnTo>
                <a:close/>
                <a:moveTo>
                  <a:pt x="415944" y="456594"/>
                </a:moveTo>
                <a:cubicBezTo>
                  <a:pt x="396328" y="427327"/>
                  <a:pt x="362706" y="408236"/>
                  <a:pt x="325429" y="408236"/>
                </a:cubicBezTo>
                <a:lnTo>
                  <a:pt x="82169" y="408236"/>
                </a:lnTo>
                <a:lnTo>
                  <a:pt x="82169" y="17016"/>
                </a:lnTo>
                <a:lnTo>
                  <a:pt x="323355" y="17016"/>
                </a:lnTo>
                <a:cubicBezTo>
                  <a:pt x="362196" y="17016"/>
                  <a:pt x="397178" y="41569"/>
                  <a:pt x="410420" y="78118"/>
                </a:cubicBezTo>
                <a:cubicBezTo>
                  <a:pt x="414091" y="88242"/>
                  <a:pt x="415944" y="98877"/>
                  <a:pt x="415944" y="109699"/>
                </a:cubicBezTo>
                <a:lnTo>
                  <a:pt x="415944" y="456594"/>
                </a:lnTo>
                <a:close/>
                <a:moveTo>
                  <a:pt x="432942" y="109699"/>
                </a:moveTo>
                <a:cubicBezTo>
                  <a:pt x="432942" y="98877"/>
                  <a:pt x="434795" y="88242"/>
                  <a:pt x="438466" y="78118"/>
                </a:cubicBezTo>
                <a:cubicBezTo>
                  <a:pt x="451708" y="41569"/>
                  <a:pt x="486690" y="17016"/>
                  <a:pt x="525531" y="17016"/>
                </a:cubicBezTo>
                <a:lnTo>
                  <a:pt x="766717" y="17016"/>
                </a:lnTo>
                <a:lnTo>
                  <a:pt x="766717" y="408236"/>
                </a:lnTo>
                <a:lnTo>
                  <a:pt x="523457" y="408236"/>
                </a:lnTo>
                <a:cubicBezTo>
                  <a:pt x="486180" y="408236"/>
                  <a:pt x="452558" y="427327"/>
                  <a:pt x="432942" y="456594"/>
                </a:cubicBezTo>
                <a:lnTo>
                  <a:pt x="432942" y="109699"/>
                </a:lnTo>
                <a:close/>
                <a:moveTo>
                  <a:pt x="831888" y="493381"/>
                </a:moveTo>
                <a:lnTo>
                  <a:pt x="434812" y="493381"/>
                </a:lnTo>
                <a:cubicBezTo>
                  <a:pt x="444977" y="453940"/>
                  <a:pt x="481455" y="425251"/>
                  <a:pt x="523457" y="425251"/>
                </a:cubicBezTo>
                <a:lnTo>
                  <a:pt x="775216" y="425251"/>
                </a:lnTo>
                <a:cubicBezTo>
                  <a:pt x="779908" y="425251"/>
                  <a:pt x="783715" y="421440"/>
                  <a:pt x="783715" y="416744"/>
                </a:cubicBezTo>
                <a:lnTo>
                  <a:pt x="783715" y="83716"/>
                </a:lnTo>
                <a:lnTo>
                  <a:pt x="831888" y="83716"/>
                </a:lnTo>
                <a:lnTo>
                  <a:pt x="831888" y="493381"/>
                </a:lnTo>
                <a:close/>
                <a:moveTo>
                  <a:pt x="493948" y="104322"/>
                </a:moveTo>
                <a:cubicBezTo>
                  <a:pt x="493948" y="99626"/>
                  <a:pt x="497756" y="95814"/>
                  <a:pt x="502447" y="95814"/>
                </a:cubicBezTo>
                <a:lnTo>
                  <a:pt x="701240" y="95814"/>
                </a:lnTo>
                <a:cubicBezTo>
                  <a:pt x="705932" y="95814"/>
                  <a:pt x="709739" y="99626"/>
                  <a:pt x="709739" y="104322"/>
                </a:cubicBezTo>
                <a:cubicBezTo>
                  <a:pt x="709739" y="109018"/>
                  <a:pt x="705932" y="112830"/>
                  <a:pt x="701240" y="112830"/>
                </a:cubicBezTo>
                <a:lnTo>
                  <a:pt x="502447" y="112830"/>
                </a:lnTo>
                <a:cubicBezTo>
                  <a:pt x="497756" y="112830"/>
                  <a:pt x="493948" y="109018"/>
                  <a:pt x="493948" y="104322"/>
                </a:cubicBezTo>
                <a:close/>
                <a:moveTo>
                  <a:pt x="493948" y="177642"/>
                </a:moveTo>
                <a:cubicBezTo>
                  <a:pt x="493948" y="172946"/>
                  <a:pt x="497756" y="169134"/>
                  <a:pt x="502447" y="169134"/>
                </a:cubicBezTo>
                <a:lnTo>
                  <a:pt x="701240" y="169134"/>
                </a:lnTo>
                <a:cubicBezTo>
                  <a:pt x="705932" y="169134"/>
                  <a:pt x="709739" y="172946"/>
                  <a:pt x="709739" y="177642"/>
                </a:cubicBezTo>
                <a:cubicBezTo>
                  <a:pt x="709739" y="182338"/>
                  <a:pt x="705932" y="186150"/>
                  <a:pt x="701240" y="186150"/>
                </a:cubicBezTo>
                <a:lnTo>
                  <a:pt x="502447" y="186150"/>
                </a:lnTo>
                <a:cubicBezTo>
                  <a:pt x="497756" y="186150"/>
                  <a:pt x="493948" y="182338"/>
                  <a:pt x="493948" y="177642"/>
                </a:cubicBezTo>
                <a:close/>
                <a:moveTo>
                  <a:pt x="493948" y="250945"/>
                </a:moveTo>
                <a:cubicBezTo>
                  <a:pt x="493948" y="246248"/>
                  <a:pt x="497756" y="242437"/>
                  <a:pt x="502447" y="242437"/>
                </a:cubicBezTo>
                <a:lnTo>
                  <a:pt x="701240" y="242437"/>
                </a:lnTo>
                <a:cubicBezTo>
                  <a:pt x="705932" y="242437"/>
                  <a:pt x="709739" y="246248"/>
                  <a:pt x="709739" y="250945"/>
                </a:cubicBezTo>
                <a:cubicBezTo>
                  <a:pt x="709739" y="255641"/>
                  <a:pt x="705932" y="259452"/>
                  <a:pt x="701240" y="259452"/>
                </a:cubicBezTo>
                <a:lnTo>
                  <a:pt x="502447" y="259452"/>
                </a:lnTo>
                <a:cubicBezTo>
                  <a:pt x="497756" y="259452"/>
                  <a:pt x="493948" y="255641"/>
                  <a:pt x="493948" y="250945"/>
                </a:cubicBezTo>
                <a:close/>
                <a:moveTo>
                  <a:pt x="493948" y="324264"/>
                </a:moveTo>
                <a:cubicBezTo>
                  <a:pt x="493948" y="319568"/>
                  <a:pt x="497756" y="315757"/>
                  <a:pt x="502447" y="315757"/>
                </a:cubicBezTo>
                <a:lnTo>
                  <a:pt x="701240" y="315757"/>
                </a:lnTo>
                <a:cubicBezTo>
                  <a:pt x="705932" y="315757"/>
                  <a:pt x="709739" y="319568"/>
                  <a:pt x="709739" y="324264"/>
                </a:cubicBezTo>
                <a:cubicBezTo>
                  <a:pt x="709739" y="328961"/>
                  <a:pt x="705932" y="332772"/>
                  <a:pt x="701240" y="332772"/>
                </a:cubicBezTo>
                <a:lnTo>
                  <a:pt x="502447" y="332772"/>
                </a:lnTo>
                <a:cubicBezTo>
                  <a:pt x="497756" y="332772"/>
                  <a:pt x="493948" y="328961"/>
                  <a:pt x="493948" y="324264"/>
                </a:cubicBezTo>
                <a:close/>
                <a:moveTo>
                  <a:pt x="354938" y="104322"/>
                </a:moveTo>
                <a:cubicBezTo>
                  <a:pt x="354938" y="109018"/>
                  <a:pt x="351130" y="112830"/>
                  <a:pt x="346439" y="112830"/>
                </a:cubicBezTo>
                <a:lnTo>
                  <a:pt x="147646" y="112830"/>
                </a:lnTo>
                <a:cubicBezTo>
                  <a:pt x="142954" y="112830"/>
                  <a:pt x="139147" y="109018"/>
                  <a:pt x="139147" y="104322"/>
                </a:cubicBezTo>
                <a:cubicBezTo>
                  <a:pt x="139147" y="99626"/>
                  <a:pt x="142954" y="95814"/>
                  <a:pt x="147646" y="95814"/>
                </a:cubicBezTo>
                <a:lnTo>
                  <a:pt x="346439" y="95814"/>
                </a:lnTo>
                <a:cubicBezTo>
                  <a:pt x="351130" y="95814"/>
                  <a:pt x="354938" y="99626"/>
                  <a:pt x="354938" y="104322"/>
                </a:cubicBezTo>
                <a:close/>
                <a:moveTo>
                  <a:pt x="354938" y="177642"/>
                </a:moveTo>
                <a:cubicBezTo>
                  <a:pt x="354938" y="182338"/>
                  <a:pt x="351130" y="186150"/>
                  <a:pt x="346439" y="186150"/>
                </a:cubicBezTo>
                <a:lnTo>
                  <a:pt x="147646" y="186150"/>
                </a:lnTo>
                <a:cubicBezTo>
                  <a:pt x="142954" y="186150"/>
                  <a:pt x="139147" y="182338"/>
                  <a:pt x="139147" y="177642"/>
                </a:cubicBezTo>
                <a:cubicBezTo>
                  <a:pt x="139147" y="172946"/>
                  <a:pt x="142954" y="169134"/>
                  <a:pt x="147646" y="169134"/>
                </a:cubicBezTo>
                <a:lnTo>
                  <a:pt x="346439" y="169134"/>
                </a:lnTo>
                <a:cubicBezTo>
                  <a:pt x="351130" y="169134"/>
                  <a:pt x="354938" y="172946"/>
                  <a:pt x="354938" y="177642"/>
                </a:cubicBezTo>
                <a:close/>
                <a:moveTo>
                  <a:pt x="354938" y="250945"/>
                </a:moveTo>
                <a:cubicBezTo>
                  <a:pt x="354938" y="255641"/>
                  <a:pt x="351130" y="259452"/>
                  <a:pt x="346439" y="259452"/>
                </a:cubicBezTo>
                <a:lnTo>
                  <a:pt x="147646" y="259452"/>
                </a:lnTo>
                <a:cubicBezTo>
                  <a:pt x="142954" y="259452"/>
                  <a:pt x="139147" y="255641"/>
                  <a:pt x="139147" y="250945"/>
                </a:cubicBezTo>
                <a:cubicBezTo>
                  <a:pt x="139147" y="246248"/>
                  <a:pt x="142954" y="242437"/>
                  <a:pt x="147646" y="242437"/>
                </a:cubicBezTo>
                <a:lnTo>
                  <a:pt x="346439" y="242437"/>
                </a:lnTo>
                <a:cubicBezTo>
                  <a:pt x="351130" y="242437"/>
                  <a:pt x="354938" y="246248"/>
                  <a:pt x="354938" y="250945"/>
                </a:cubicBezTo>
                <a:close/>
                <a:moveTo>
                  <a:pt x="354938" y="324264"/>
                </a:moveTo>
                <a:cubicBezTo>
                  <a:pt x="354938" y="328961"/>
                  <a:pt x="351130" y="332772"/>
                  <a:pt x="346439" y="332772"/>
                </a:cubicBezTo>
                <a:lnTo>
                  <a:pt x="147646" y="332772"/>
                </a:lnTo>
                <a:cubicBezTo>
                  <a:pt x="142954" y="332772"/>
                  <a:pt x="139147" y="328961"/>
                  <a:pt x="139147" y="324264"/>
                </a:cubicBezTo>
                <a:cubicBezTo>
                  <a:pt x="139147" y="319568"/>
                  <a:pt x="142954" y="315757"/>
                  <a:pt x="147646" y="315757"/>
                </a:cubicBezTo>
                <a:lnTo>
                  <a:pt x="346439" y="315757"/>
                </a:lnTo>
                <a:cubicBezTo>
                  <a:pt x="351130" y="315757"/>
                  <a:pt x="354938" y="319568"/>
                  <a:pt x="354938" y="324264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6"/>
          <p:cNvSpPr/>
          <p:nvPr/>
        </p:nvSpPr>
        <p:spPr>
          <a:xfrm>
            <a:off x="7044131" y="3080819"/>
            <a:ext cx="411110" cy="324345"/>
          </a:xfrm>
          <a:custGeom>
            <a:rect b="b" l="l" r="r" t="t"/>
            <a:pathLst>
              <a:path extrusionOk="0" h="648691" w="822219">
                <a:moveTo>
                  <a:pt x="822219" y="8186"/>
                </a:moveTo>
                <a:cubicBezTo>
                  <a:pt x="822219" y="8203"/>
                  <a:pt x="822219" y="8219"/>
                  <a:pt x="822219" y="8236"/>
                </a:cubicBezTo>
                <a:lnTo>
                  <a:pt x="822219" y="520442"/>
                </a:lnTo>
                <a:cubicBezTo>
                  <a:pt x="822219" y="520492"/>
                  <a:pt x="822219" y="520525"/>
                  <a:pt x="822219" y="520574"/>
                </a:cubicBezTo>
                <a:lnTo>
                  <a:pt x="822219" y="520656"/>
                </a:lnTo>
                <a:cubicBezTo>
                  <a:pt x="822219" y="520755"/>
                  <a:pt x="822186" y="520838"/>
                  <a:pt x="822186" y="520936"/>
                </a:cubicBezTo>
                <a:cubicBezTo>
                  <a:pt x="822170" y="521381"/>
                  <a:pt x="822137" y="521809"/>
                  <a:pt x="822054" y="522238"/>
                </a:cubicBezTo>
                <a:cubicBezTo>
                  <a:pt x="822021" y="522402"/>
                  <a:pt x="821956" y="522567"/>
                  <a:pt x="821923" y="522748"/>
                </a:cubicBezTo>
                <a:cubicBezTo>
                  <a:pt x="821824" y="523094"/>
                  <a:pt x="821741" y="523440"/>
                  <a:pt x="821609" y="523770"/>
                </a:cubicBezTo>
                <a:cubicBezTo>
                  <a:pt x="821527" y="523934"/>
                  <a:pt x="821428" y="524099"/>
                  <a:pt x="821346" y="524264"/>
                </a:cubicBezTo>
                <a:cubicBezTo>
                  <a:pt x="821197" y="524577"/>
                  <a:pt x="821049" y="524890"/>
                  <a:pt x="820851" y="525170"/>
                </a:cubicBezTo>
                <a:cubicBezTo>
                  <a:pt x="820769" y="525318"/>
                  <a:pt x="820654" y="525450"/>
                  <a:pt x="820555" y="525581"/>
                </a:cubicBezTo>
                <a:cubicBezTo>
                  <a:pt x="820340" y="525862"/>
                  <a:pt x="820110" y="526158"/>
                  <a:pt x="819862" y="526422"/>
                </a:cubicBezTo>
                <a:cubicBezTo>
                  <a:pt x="819747" y="526537"/>
                  <a:pt x="819615" y="526636"/>
                  <a:pt x="819500" y="526735"/>
                </a:cubicBezTo>
                <a:cubicBezTo>
                  <a:pt x="819220" y="526982"/>
                  <a:pt x="818956" y="527229"/>
                  <a:pt x="818643" y="527443"/>
                </a:cubicBezTo>
                <a:cubicBezTo>
                  <a:pt x="818478" y="527558"/>
                  <a:pt x="818297" y="527624"/>
                  <a:pt x="818132" y="527723"/>
                </a:cubicBezTo>
                <a:cubicBezTo>
                  <a:pt x="817868" y="527888"/>
                  <a:pt x="817621" y="528052"/>
                  <a:pt x="817341" y="528184"/>
                </a:cubicBezTo>
                <a:lnTo>
                  <a:pt x="548767" y="647967"/>
                </a:lnTo>
                <a:cubicBezTo>
                  <a:pt x="548751" y="647983"/>
                  <a:pt x="548718" y="647983"/>
                  <a:pt x="548701" y="648000"/>
                </a:cubicBezTo>
                <a:cubicBezTo>
                  <a:pt x="548602" y="648033"/>
                  <a:pt x="548520" y="648066"/>
                  <a:pt x="548421" y="648099"/>
                </a:cubicBezTo>
                <a:cubicBezTo>
                  <a:pt x="548207" y="648181"/>
                  <a:pt x="548009" y="648263"/>
                  <a:pt x="547795" y="648329"/>
                </a:cubicBezTo>
                <a:cubicBezTo>
                  <a:pt x="547712" y="648346"/>
                  <a:pt x="547630" y="648362"/>
                  <a:pt x="547547" y="648395"/>
                </a:cubicBezTo>
                <a:cubicBezTo>
                  <a:pt x="547416" y="648428"/>
                  <a:pt x="547267" y="648477"/>
                  <a:pt x="547135" y="648510"/>
                </a:cubicBezTo>
                <a:cubicBezTo>
                  <a:pt x="547069" y="648510"/>
                  <a:pt x="547003" y="648527"/>
                  <a:pt x="546954" y="648543"/>
                </a:cubicBezTo>
                <a:cubicBezTo>
                  <a:pt x="546872" y="648543"/>
                  <a:pt x="546806" y="648560"/>
                  <a:pt x="546723" y="648576"/>
                </a:cubicBezTo>
                <a:cubicBezTo>
                  <a:pt x="546641" y="648593"/>
                  <a:pt x="546558" y="648593"/>
                  <a:pt x="546460" y="648609"/>
                </a:cubicBezTo>
                <a:cubicBezTo>
                  <a:pt x="546130" y="648659"/>
                  <a:pt x="545800" y="648675"/>
                  <a:pt x="545471" y="648692"/>
                </a:cubicBezTo>
                <a:cubicBezTo>
                  <a:pt x="545438" y="648692"/>
                  <a:pt x="545421" y="648692"/>
                  <a:pt x="545405" y="648692"/>
                </a:cubicBezTo>
                <a:cubicBezTo>
                  <a:pt x="545388" y="648692"/>
                  <a:pt x="545372" y="648692"/>
                  <a:pt x="545339" y="648692"/>
                </a:cubicBezTo>
                <a:cubicBezTo>
                  <a:pt x="545009" y="648675"/>
                  <a:pt x="544679" y="648659"/>
                  <a:pt x="544350" y="648609"/>
                </a:cubicBezTo>
                <a:cubicBezTo>
                  <a:pt x="544251" y="648593"/>
                  <a:pt x="544169" y="648593"/>
                  <a:pt x="544086" y="648576"/>
                </a:cubicBezTo>
                <a:cubicBezTo>
                  <a:pt x="544004" y="648560"/>
                  <a:pt x="543938" y="648543"/>
                  <a:pt x="543855" y="648543"/>
                </a:cubicBezTo>
                <a:cubicBezTo>
                  <a:pt x="543806" y="648527"/>
                  <a:pt x="543740" y="648510"/>
                  <a:pt x="543674" y="648510"/>
                </a:cubicBezTo>
                <a:cubicBezTo>
                  <a:pt x="543542" y="648477"/>
                  <a:pt x="543394" y="648428"/>
                  <a:pt x="543262" y="648395"/>
                </a:cubicBezTo>
                <a:cubicBezTo>
                  <a:pt x="543180" y="648362"/>
                  <a:pt x="543097" y="648346"/>
                  <a:pt x="543015" y="648329"/>
                </a:cubicBezTo>
                <a:cubicBezTo>
                  <a:pt x="542801" y="648263"/>
                  <a:pt x="542603" y="648181"/>
                  <a:pt x="542388" y="648099"/>
                </a:cubicBezTo>
                <a:cubicBezTo>
                  <a:pt x="542290" y="648066"/>
                  <a:pt x="542207" y="648033"/>
                  <a:pt x="542108" y="648000"/>
                </a:cubicBezTo>
                <a:cubicBezTo>
                  <a:pt x="542092" y="647983"/>
                  <a:pt x="542059" y="647983"/>
                  <a:pt x="542042" y="647967"/>
                </a:cubicBezTo>
                <a:lnTo>
                  <a:pt x="276831" y="529683"/>
                </a:lnTo>
                <a:lnTo>
                  <a:pt x="11603" y="647967"/>
                </a:lnTo>
                <a:cubicBezTo>
                  <a:pt x="11570" y="647983"/>
                  <a:pt x="11554" y="648000"/>
                  <a:pt x="11521" y="648000"/>
                </a:cubicBezTo>
                <a:cubicBezTo>
                  <a:pt x="11438" y="648033"/>
                  <a:pt x="11373" y="648066"/>
                  <a:pt x="11290" y="648099"/>
                </a:cubicBezTo>
                <a:cubicBezTo>
                  <a:pt x="10845" y="648263"/>
                  <a:pt x="10400" y="648412"/>
                  <a:pt x="9939" y="648510"/>
                </a:cubicBezTo>
                <a:cubicBezTo>
                  <a:pt x="9889" y="648527"/>
                  <a:pt x="9840" y="648527"/>
                  <a:pt x="9807" y="648527"/>
                </a:cubicBezTo>
                <a:cubicBezTo>
                  <a:pt x="9296" y="648626"/>
                  <a:pt x="8801" y="648692"/>
                  <a:pt x="8290" y="648692"/>
                </a:cubicBezTo>
                <a:cubicBezTo>
                  <a:pt x="8274" y="648692"/>
                  <a:pt x="8257" y="648692"/>
                  <a:pt x="8241" y="648692"/>
                </a:cubicBezTo>
                <a:cubicBezTo>
                  <a:pt x="8192" y="648692"/>
                  <a:pt x="8142" y="648675"/>
                  <a:pt x="8109" y="648675"/>
                </a:cubicBezTo>
                <a:cubicBezTo>
                  <a:pt x="7664" y="648675"/>
                  <a:pt x="7252" y="648626"/>
                  <a:pt x="6824" y="648543"/>
                </a:cubicBezTo>
                <a:cubicBezTo>
                  <a:pt x="6642" y="648510"/>
                  <a:pt x="6461" y="648477"/>
                  <a:pt x="6280" y="648428"/>
                </a:cubicBezTo>
                <a:cubicBezTo>
                  <a:pt x="5983" y="648362"/>
                  <a:pt x="5703" y="648263"/>
                  <a:pt x="5406" y="648164"/>
                </a:cubicBezTo>
                <a:cubicBezTo>
                  <a:pt x="5241" y="648099"/>
                  <a:pt x="5060" y="648049"/>
                  <a:pt x="4895" y="647967"/>
                </a:cubicBezTo>
                <a:cubicBezTo>
                  <a:pt x="4500" y="647802"/>
                  <a:pt x="4120" y="647588"/>
                  <a:pt x="3758" y="647357"/>
                </a:cubicBezTo>
                <a:cubicBezTo>
                  <a:pt x="3610" y="647259"/>
                  <a:pt x="3478" y="647143"/>
                  <a:pt x="3329" y="647044"/>
                </a:cubicBezTo>
                <a:cubicBezTo>
                  <a:pt x="3099" y="646863"/>
                  <a:pt x="2868" y="646666"/>
                  <a:pt x="2637" y="646468"/>
                </a:cubicBezTo>
                <a:cubicBezTo>
                  <a:pt x="2505" y="646336"/>
                  <a:pt x="2373" y="646204"/>
                  <a:pt x="2242" y="646073"/>
                </a:cubicBezTo>
                <a:cubicBezTo>
                  <a:pt x="2027" y="645842"/>
                  <a:pt x="1846" y="645611"/>
                  <a:pt x="1665" y="645381"/>
                </a:cubicBezTo>
                <a:cubicBezTo>
                  <a:pt x="1566" y="645232"/>
                  <a:pt x="1450" y="645101"/>
                  <a:pt x="1352" y="644936"/>
                </a:cubicBezTo>
                <a:cubicBezTo>
                  <a:pt x="1104" y="644590"/>
                  <a:pt x="907" y="644211"/>
                  <a:pt x="725" y="643816"/>
                </a:cubicBezTo>
                <a:cubicBezTo>
                  <a:pt x="725" y="643799"/>
                  <a:pt x="709" y="643799"/>
                  <a:pt x="709" y="643783"/>
                </a:cubicBezTo>
                <a:cubicBezTo>
                  <a:pt x="511" y="643338"/>
                  <a:pt x="363" y="642861"/>
                  <a:pt x="247" y="642383"/>
                </a:cubicBezTo>
                <a:cubicBezTo>
                  <a:pt x="231" y="642317"/>
                  <a:pt x="214" y="642268"/>
                  <a:pt x="198" y="642202"/>
                </a:cubicBezTo>
                <a:cubicBezTo>
                  <a:pt x="115" y="641872"/>
                  <a:pt x="99" y="641526"/>
                  <a:pt x="66" y="641164"/>
                </a:cubicBezTo>
                <a:cubicBezTo>
                  <a:pt x="49" y="640966"/>
                  <a:pt x="16" y="640769"/>
                  <a:pt x="16" y="640554"/>
                </a:cubicBezTo>
                <a:cubicBezTo>
                  <a:pt x="16" y="640522"/>
                  <a:pt x="0" y="640489"/>
                  <a:pt x="0" y="640456"/>
                </a:cubicBezTo>
                <a:lnTo>
                  <a:pt x="0" y="128019"/>
                </a:lnTo>
                <a:cubicBezTo>
                  <a:pt x="0" y="127739"/>
                  <a:pt x="49" y="127475"/>
                  <a:pt x="82" y="127212"/>
                </a:cubicBezTo>
                <a:cubicBezTo>
                  <a:pt x="99" y="126981"/>
                  <a:pt x="115" y="126750"/>
                  <a:pt x="148" y="126520"/>
                </a:cubicBezTo>
                <a:cubicBezTo>
                  <a:pt x="214" y="126174"/>
                  <a:pt x="313" y="125861"/>
                  <a:pt x="429" y="125548"/>
                </a:cubicBezTo>
                <a:cubicBezTo>
                  <a:pt x="478" y="125350"/>
                  <a:pt x="527" y="125169"/>
                  <a:pt x="593" y="124988"/>
                </a:cubicBezTo>
                <a:cubicBezTo>
                  <a:pt x="709" y="124675"/>
                  <a:pt x="874" y="124395"/>
                  <a:pt x="1038" y="124098"/>
                </a:cubicBezTo>
                <a:cubicBezTo>
                  <a:pt x="1137" y="123917"/>
                  <a:pt x="1220" y="123736"/>
                  <a:pt x="1319" y="123571"/>
                </a:cubicBezTo>
                <a:cubicBezTo>
                  <a:pt x="1500" y="123308"/>
                  <a:pt x="1698" y="123077"/>
                  <a:pt x="1895" y="122830"/>
                </a:cubicBezTo>
                <a:cubicBezTo>
                  <a:pt x="2027" y="122649"/>
                  <a:pt x="2159" y="122468"/>
                  <a:pt x="2324" y="122319"/>
                </a:cubicBezTo>
                <a:cubicBezTo>
                  <a:pt x="2538" y="122089"/>
                  <a:pt x="2785" y="121891"/>
                  <a:pt x="3016" y="121693"/>
                </a:cubicBezTo>
                <a:cubicBezTo>
                  <a:pt x="3198" y="121562"/>
                  <a:pt x="3346" y="121397"/>
                  <a:pt x="3527" y="121282"/>
                </a:cubicBezTo>
                <a:cubicBezTo>
                  <a:pt x="3840" y="121051"/>
                  <a:pt x="4170" y="120886"/>
                  <a:pt x="4516" y="120705"/>
                </a:cubicBezTo>
                <a:cubicBezTo>
                  <a:pt x="4648" y="120639"/>
                  <a:pt x="4747" y="120557"/>
                  <a:pt x="4895" y="120491"/>
                </a:cubicBezTo>
                <a:lnTo>
                  <a:pt x="5011" y="120442"/>
                </a:lnTo>
                <a:cubicBezTo>
                  <a:pt x="5027" y="120442"/>
                  <a:pt x="5043" y="120425"/>
                  <a:pt x="5060" y="120425"/>
                </a:cubicBezTo>
                <a:lnTo>
                  <a:pt x="273469" y="708"/>
                </a:lnTo>
                <a:cubicBezTo>
                  <a:pt x="273502" y="692"/>
                  <a:pt x="273551" y="692"/>
                  <a:pt x="273584" y="675"/>
                </a:cubicBezTo>
                <a:cubicBezTo>
                  <a:pt x="273617" y="659"/>
                  <a:pt x="273667" y="642"/>
                  <a:pt x="273716" y="626"/>
                </a:cubicBezTo>
                <a:cubicBezTo>
                  <a:pt x="273980" y="511"/>
                  <a:pt x="274243" y="445"/>
                  <a:pt x="274524" y="362"/>
                </a:cubicBezTo>
                <a:cubicBezTo>
                  <a:pt x="274738" y="296"/>
                  <a:pt x="274952" y="214"/>
                  <a:pt x="275166" y="165"/>
                </a:cubicBezTo>
                <a:cubicBezTo>
                  <a:pt x="275183" y="165"/>
                  <a:pt x="275216" y="165"/>
                  <a:pt x="275232" y="165"/>
                </a:cubicBezTo>
                <a:cubicBezTo>
                  <a:pt x="275513" y="115"/>
                  <a:pt x="275776" y="99"/>
                  <a:pt x="276056" y="66"/>
                </a:cubicBezTo>
                <a:cubicBezTo>
                  <a:pt x="276304" y="49"/>
                  <a:pt x="276551" y="0"/>
                  <a:pt x="276798" y="0"/>
                </a:cubicBezTo>
                <a:cubicBezTo>
                  <a:pt x="276815" y="0"/>
                  <a:pt x="276815" y="0"/>
                  <a:pt x="276831" y="0"/>
                </a:cubicBezTo>
                <a:lnTo>
                  <a:pt x="276848" y="0"/>
                </a:lnTo>
                <a:cubicBezTo>
                  <a:pt x="277111" y="0"/>
                  <a:pt x="277359" y="49"/>
                  <a:pt x="277606" y="66"/>
                </a:cubicBezTo>
                <a:cubicBezTo>
                  <a:pt x="277886" y="99"/>
                  <a:pt x="278150" y="115"/>
                  <a:pt x="278397" y="165"/>
                </a:cubicBezTo>
                <a:cubicBezTo>
                  <a:pt x="278446" y="165"/>
                  <a:pt x="278479" y="165"/>
                  <a:pt x="278512" y="181"/>
                </a:cubicBezTo>
                <a:cubicBezTo>
                  <a:pt x="278727" y="214"/>
                  <a:pt x="278924" y="296"/>
                  <a:pt x="279139" y="362"/>
                </a:cubicBezTo>
                <a:cubicBezTo>
                  <a:pt x="279402" y="445"/>
                  <a:pt x="279666" y="511"/>
                  <a:pt x="279913" y="609"/>
                </a:cubicBezTo>
                <a:cubicBezTo>
                  <a:pt x="279979" y="642"/>
                  <a:pt x="280029" y="659"/>
                  <a:pt x="280095" y="675"/>
                </a:cubicBezTo>
                <a:cubicBezTo>
                  <a:pt x="280127" y="692"/>
                  <a:pt x="280160" y="692"/>
                  <a:pt x="280177" y="708"/>
                </a:cubicBezTo>
                <a:lnTo>
                  <a:pt x="545405" y="118992"/>
                </a:lnTo>
                <a:lnTo>
                  <a:pt x="810632" y="708"/>
                </a:lnTo>
                <a:cubicBezTo>
                  <a:pt x="810649" y="692"/>
                  <a:pt x="810682" y="692"/>
                  <a:pt x="810715" y="675"/>
                </a:cubicBezTo>
                <a:cubicBezTo>
                  <a:pt x="810913" y="593"/>
                  <a:pt x="811143" y="544"/>
                  <a:pt x="811341" y="461"/>
                </a:cubicBezTo>
                <a:cubicBezTo>
                  <a:pt x="811671" y="362"/>
                  <a:pt x="811984" y="247"/>
                  <a:pt x="812297" y="181"/>
                </a:cubicBezTo>
                <a:cubicBezTo>
                  <a:pt x="812363" y="165"/>
                  <a:pt x="812429" y="165"/>
                  <a:pt x="812495" y="148"/>
                </a:cubicBezTo>
                <a:cubicBezTo>
                  <a:pt x="812989" y="66"/>
                  <a:pt x="813467" y="0"/>
                  <a:pt x="813962" y="0"/>
                </a:cubicBezTo>
                <a:lnTo>
                  <a:pt x="813978" y="0"/>
                </a:lnTo>
                <a:cubicBezTo>
                  <a:pt x="814044" y="0"/>
                  <a:pt x="814094" y="16"/>
                  <a:pt x="814160" y="16"/>
                </a:cubicBezTo>
                <a:cubicBezTo>
                  <a:pt x="814638" y="33"/>
                  <a:pt x="815116" y="66"/>
                  <a:pt x="815577" y="165"/>
                </a:cubicBezTo>
                <a:cubicBezTo>
                  <a:pt x="815725" y="198"/>
                  <a:pt x="815857" y="247"/>
                  <a:pt x="816006" y="280"/>
                </a:cubicBezTo>
                <a:cubicBezTo>
                  <a:pt x="816368" y="379"/>
                  <a:pt x="816747" y="478"/>
                  <a:pt x="817093" y="626"/>
                </a:cubicBezTo>
                <a:cubicBezTo>
                  <a:pt x="817258" y="675"/>
                  <a:pt x="817390" y="774"/>
                  <a:pt x="817538" y="840"/>
                </a:cubicBezTo>
                <a:cubicBezTo>
                  <a:pt x="817868" y="1005"/>
                  <a:pt x="818198" y="1169"/>
                  <a:pt x="818511" y="1367"/>
                </a:cubicBezTo>
                <a:cubicBezTo>
                  <a:pt x="818643" y="1450"/>
                  <a:pt x="818742" y="1548"/>
                  <a:pt x="818873" y="1631"/>
                </a:cubicBezTo>
                <a:cubicBezTo>
                  <a:pt x="819170" y="1861"/>
                  <a:pt x="819483" y="2092"/>
                  <a:pt x="819747" y="2372"/>
                </a:cubicBezTo>
                <a:cubicBezTo>
                  <a:pt x="819862" y="2471"/>
                  <a:pt x="819945" y="2586"/>
                  <a:pt x="820044" y="2701"/>
                </a:cubicBezTo>
                <a:cubicBezTo>
                  <a:pt x="820291" y="2981"/>
                  <a:pt x="820555" y="3261"/>
                  <a:pt x="820769" y="3574"/>
                </a:cubicBezTo>
                <a:cubicBezTo>
                  <a:pt x="820884" y="3739"/>
                  <a:pt x="820950" y="3904"/>
                  <a:pt x="821049" y="4085"/>
                </a:cubicBezTo>
                <a:cubicBezTo>
                  <a:pt x="821214" y="4332"/>
                  <a:pt x="821379" y="4579"/>
                  <a:pt x="821511" y="4876"/>
                </a:cubicBezTo>
                <a:cubicBezTo>
                  <a:pt x="821527" y="4909"/>
                  <a:pt x="821527" y="4942"/>
                  <a:pt x="821544" y="4991"/>
                </a:cubicBezTo>
                <a:cubicBezTo>
                  <a:pt x="821626" y="5156"/>
                  <a:pt x="821659" y="5337"/>
                  <a:pt x="821725" y="5518"/>
                </a:cubicBezTo>
                <a:cubicBezTo>
                  <a:pt x="821840" y="5864"/>
                  <a:pt x="821972" y="6210"/>
                  <a:pt x="822038" y="6556"/>
                </a:cubicBezTo>
                <a:cubicBezTo>
                  <a:pt x="822054" y="6638"/>
                  <a:pt x="822054" y="6720"/>
                  <a:pt x="822071" y="6803"/>
                </a:cubicBezTo>
                <a:cubicBezTo>
                  <a:pt x="822153" y="7264"/>
                  <a:pt x="822219" y="7725"/>
                  <a:pt x="822219" y="8186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6"/>
          <p:cNvSpPr/>
          <p:nvPr/>
        </p:nvSpPr>
        <p:spPr>
          <a:xfrm>
            <a:off x="7052372" y="3091279"/>
            <a:ext cx="394627" cy="303418"/>
          </a:xfrm>
          <a:custGeom>
            <a:rect b="b" l="l" r="r" t="t"/>
            <a:pathLst>
              <a:path extrusionOk="0" h="606836" w="789255">
                <a:moveTo>
                  <a:pt x="777438" y="424033"/>
                </a:moveTo>
                <a:cubicBezTo>
                  <a:pt x="780981" y="424922"/>
                  <a:pt x="784591" y="425515"/>
                  <a:pt x="788201" y="425779"/>
                </a:cubicBezTo>
                <a:cubicBezTo>
                  <a:pt x="788563" y="425795"/>
                  <a:pt x="788909" y="425894"/>
                  <a:pt x="789255" y="425960"/>
                </a:cubicBezTo>
                <a:lnTo>
                  <a:pt x="789255" y="0"/>
                </a:lnTo>
                <a:lnTo>
                  <a:pt x="537164" y="112436"/>
                </a:lnTo>
                <a:lnTo>
                  <a:pt x="537164" y="243832"/>
                </a:lnTo>
                <a:cubicBezTo>
                  <a:pt x="539702" y="242250"/>
                  <a:pt x="542207" y="240784"/>
                  <a:pt x="544696" y="239450"/>
                </a:cubicBezTo>
                <a:cubicBezTo>
                  <a:pt x="548718" y="237309"/>
                  <a:pt x="553695" y="238824"/>
                  <a:pt x="555854" y="242827"/>
                </a:cubicBezTo>
                <a:cubicBezTo>
                  <a:pt x="557997" y="246846"/>
                  <a:pt x="556481" y="251837"/>
                  <a:pt x="552475" y="253978"/>
                </a:cubicBezTo>
                <a:cubicBezTo>
                  <a:pt x="547564" y="256597"/>
                  <a:pt x="542520" y="259826"/>
                  <a:pt x="537164" y="263763"/>
                </a:cubicBezTo>
                <a:lnTo>
                  <a:pt x="537164" y="606837"/>
                </a:lnTo>
                <a:lnTo>
                  <a:pt x="789255" y="494400"/>
                </a:lnTo>
                <a:lnTo>
                  <a:pt x="789255" y="442053"/>
                </a:lnTo>
                <a:cubicBezTo>
                  <a:pt x="788728" y="442168"/>
                  <a:pt x="788168" y="442234"/>
                  <a:pt x="787607" y="442234"/>
                </a:cubicBezTo>
                <a:cubicBezTo>
                  <a:pt x="787409" y="442234"/>
                  <a:pt x="787212" y="442218"/>
                  <a:pt x="786997" y="442201"/>
                </a:cubicBezTo>
                <a:cubicBezTo>
                  <a:pt x="782448" y="441872"/>
                  <a:pt x="777866" y="441131"/>
                  <a:pt x="773383" y="439994"/>
                </a:cubicBezTo>
                <a:cubicBezTo>
                  <a:pt x="768983" y="438874"/>
                  <a:pt x="766312" y="434394"/>
                  <a:pt x="767433" y="429996"/>
                </a:cubicBezTo>
                <a:cubicBezTo>
                  <a:pt x="768538" y="425581"/>
                  <a:pt x="773021" y="422913"/>
                  <a:pt x="777438" y="424033"/>
                </a:cubicBezTo>
                <a:close/>
                <a:moveTo>
                  <a:pt x="612734" y="241196"/>
                </a:moveTo>
                <a:cubicBezTo>
                  <a:pt x="611728" y="244853"/>
                  <a:pt x="608399" y="247241"/>
                  <a:pt x="604789" y="247241"/>
                </a:cubicBezTo>
                <a:cubicBezTo>
                  <a:pt x="604064" y="247241"/>
                  <a:pt x="603322" y="247159"/>
                  <a:pt x="602597" y="246945"/>
                </a:cubicBezTo>
                <a:cubicBezTo>
                  <a:pt x="597636" y="245594"/>
                  <a:pt x="592593" y="244853"/>
                  <a:pt x="587615" y="244771"/>
                </a:cubicBezTo>
                <a:cubicBezTo>
                  <a:pt x="585423" y="244738"/>
                  <a:pt x="583050" y="244804"/>
                  <a:pt x="580791" y="245001"/>
                </a:cubicBezTo>
                <a:cubicBezTo>
                  <a:pt x="576242" y="245446"/>
                  <a:pt x="572254" y="242086"/>
                  <a:pt x="571842" y="237540"/>
                </a:cubicBezTo>
                <a:cubicBezTo>
                  <a:pt x="571430" y="233010"/>
                  <a:pt x="574776" y="229007"/>
                  <a:pt x="579308" y="228612"/>
                </a:cubicBezTo>
                <a:cubicBezTo>
                  <a:pt x="582159" y="228348"/>
                  <a:pt x="585027" y="228249"/>
                  <a:pt x="587895" y="228299"/>
                </a:cubicBezTo>
                <a:cubicBezTo>
                  <a:pt x="594274" y="228414"/>
                  <a:pt x="600685" y="229353"/>
                  <a:pt x="606965" y="231066"/>
                </a:cubicBezTo>
                <a:cubicBezTo>
                  <a:pt x="611349" y="232269"/>
                  <a:pt x="613937" y="236798"/>
                  <a:pt x="612734" y="241196"/>
                </a:cubicBezTo>
                <a:close/>
                <a:moveTo>
                  <a:pt x="657779" y="277352"/>
                </a:moveTo>
                <a:cubicBezTo>
                  <a:pt x="656213" y="278719"/>
                  <a:pt x="654285" y="279378"/>
                  <a:pt x="652373" y="279378"/>
                </a:cubicBezTo>
                <a:cubicBezTo>
                  <a:pt x="650065" y="279378"/>
                  <a:pt x="647774" y="278422"/>
                  <a:pt x="646142" y="276561"/>
                </a:cubicBezTo>
                <a:cubicBezTo>
                  <a:pt x="640819" y="270434"/>
                  <a:pt x="635133" y="265064"/>
                  <a:pt x="629248" y="260584"/>
                </a:cubicBezTo>
                <a:cubicBezTo>
                  <a:pt x="625622" y="257833"/>
                  <a:pt x="624930" y="252661"/>
                  <a:pt x="627683" y="249053"/>
                </a:cubicBezTo>
                <a:cubicBezTo>
                  <a:pt x="630435" y="245429"/>
                  <a:pt x="635611" y="244721"/>
                  <a:pt x="639237" y="247488"/>
                </a:cubicBezTo>
                <a:cubicBezTo>
                  <a:pt x="646011" y="252644"/>
                  <a:pt x="652521" y="258788"/>
                  <a:pt x="658570" y="265739"/>
                </a:cubicBezTo>
                <a:cubicBezTo>
                  <a:pt x="661570" y="269165"/>
                  <a:pt x="661207" y="274370"/>
                  <a:pt x="657779" y="277352"/>
                </a:cubicBezTo>
                <a:close/>
                <a:moveTo>
                  <a:pt x="682683" y="328892"/>
                </a:moveTo>
                <a:cubicBezTo>
                  <a:pt x="679601" y="328892"/>
                  <a:pt x="676634" y="327146"/>
                  <a:pt x="675233" y="324181"/>
                </a:cubicBezTo>
                <a:cubicBezTo>
                  <a:pt x="671129" y="315533"/>
                  <a:pt x="667602" y="308648"/>
                  <a:pt x="664124" y="302488"/>
                </a:cubicBezTo>
                <a:cubicBezTo>
                  <a:pt x="661899" y="298534"/>
                  <a:pt x="663300" y="293511"/>
                  <a:pt x="667256" y="291270"/>
                </a:cubicBezTo>
                <a:cubicBezTo>
                  <a:pt x="671228" y="289030"/>
                  <a:pt x="676239" y="290430"/>
                  <a:pt x="678480" y="294400"/>
                </a:cubicBezTo>
                <a:cubicBezTo>
                  <a:pt x="682156" y="300890"/>
                  <a:pt x="685848" y="308121"/>
                  <a:pt x="690133" y="317115"/>
                </a:cubicBezTo>
                <a:cubicBezTo>
                  <a:pt x="692078" y="321233"/>
                  <a:pt x="690314" y="326141"/>
                  <a:pt x="686210" y="328085"/>
                </a:cubicBezTo>
                <a:cubicBezTo>
                  <a:pt x="685073" y="328628"/>
                  <a:pt x="683870" y="328892"/>
                  <a:pt x="682683" y="328892"/>
                </a:cubicBezTo>
                <a:close/>
                <a:moveTo>
                  <a:pt x="712186" y="380169"/>
                </a:moveTo>
                <a:cubicBezTo>
                  <a:pt x="710900" y="380910"/>
                  <a:pt x="709499" y="381256"/>
                  <a:pt x="708115" y="381256"/>
                </a:cubicBezTo>
                <a:cubicBezTo>
                  <a:pt x="705247" y="381256"/>
                  <a:pt x="702461" y="379757"/>
                  <a:pt x="700945" y="377088"/>
                </a:cubicBezTo>
                <a:cubicBezTo>
                  <a:pt x="697220" y="370566"/>
                  <a:pt x="693512" y="363334"/>
                  <a:pt x="689243" y="354374"/>
                </a:cubicBezTo>
                <a:cubicBezTo>
                  <a:pt x="687281" y="350272"/>
                  <a:pt x="689029" y="345347"/>
                  <a:pt x="693133" y="343404"/>
                </a:cubicBezTo>
                <a:cubicBezTo>
                  <a:pt x="697253" y="341443"/>
                  <a:pt x="702165" y="343189"/>
                  <a:pt x="704126" y="347307"/>
                </a:cubicBezTo>
                <a:cubicBezTo>
                  <a:pt x="708214" y="355889"/>
                  <a:pt x="711757" y="362774"/>
                  <a:pt x="715268" y="368935"/>
                </a:cubicBezTo>
                <a:cubicBezTo>
                  <a:pt x="717526" y="372888"/>
                  <a:pt x="716141" y="377912"/>
                  <a:pt x="712186" y="380169"/>
                </a:cubicBezTo>
                <a:close/>
                <a:moveTo>
                  <a:pt x="752006" y="422155"/>
                </a:moveTo>
                <a:cubicBezTo>
                  <a:pt x="750391" y="424313"/>
                  <a:pt x="747919" y="425450"/>
                  <a:pt x="745413" y="425450"/>
                </a:cubicBezTo>
                <a:cubicBezTo>
                  <a:pt x="743683" y="425450"/>
                  <a:pt x="741952" y="424906"/>
                  <a:pt x="740469" y="423802"/>
                </a:cubicBezTo>
                <a:cubicBezTo>
                  <a:pt x="733695" y="418713"/>
                  <a:pt x="727151" y="412602"/>
                  <a:pt x="721020" y="405634"/>
                </a:cubicBezTo>
                <a:cubicBezTo>
                  <a:pt x="718020" y="402208"/>
                  <a:pt x="718350" y="397003"/>
                  <a:pt x="721778" y="394005"/>
                </a:cubicBezTo>
                <a:cubicBezTo>
                  <a:pt x="725190" y="391007"/>
                  <a:pt x="730398" y="391336"/>
                  <a:pt x="733398" y="394763"/>
                </a:cubicBezTo>
                <a:cubicBezTo>
                  <a:pt x="738788" y="400874"/>
                  <a:pt x="744490" y="406227"/>
                  <a:pt x="750374" y="410625"/>
                </a:cubicBezTo>
                <a:cubicBezTo>
                  <a:pt x="754000" y="413359"/>
                  <a:pt x="754742" y="418515"/>
                  <a:pt x="752006" y="422155"/>
                </a:cubicBezTo>
                <a:close/>
                <a:moveTo>
                  <a:pt x="268590" y="494400"/>
                </a:moveTo>
                <a:lnTo>
                  <a:pt x="520682" y="606837"/>
                </a:lnTo>
                <a:lnTo>
                  <a:pt x="520682" y="264570"/>
                </a:lnTo>
                <a:cubicBezTo>
                  <a:pt x="519215" y="261984"/>
                  <a:pt x="519248" y="258870"/>
                  <a:pt x="520682" y="256383"/>
                </a:cubicBezTo>
                <a:lnTo>
                  <a:pt x="520682" y="112436"/>
                </a:lnTo>
                <a:lnTo>
                  <a:pt x="268590" y="0"/>
                </a:lnTo>
                <a:lnTo>
                  <a:pt x="268590" y="494400"/>
                </a:lnTo>
                <a:close/>
                <a:moveTo>
                  <a:pt x="367729" y="329979"/>
                </a:moveTo>
                <a:cubicBezTo>
                  <a:pt x="360774" y="335052"/>
                  <a:pt x="353390" y="339747"/>
                  <a:pt x="345775" y="343914"/>
                </a:cubicBezTo>
                <a:cubicBezTo>
                  <a:pt x="344523" y="344606"/>
                  <a:pt x="343154" y="344935"/>
                  <a:pt x="341819" y="344935"/>
                </a:cubicBezTo>
                <a:cubicBezTo>
                  <a:pt x="338902" y="344935"/>
                  <a:pt x="336084" y="343387"/>
                  <a:pt x="334584" y="340669"/>
                </a:cubicBezTo>
                <a:cubicBezTo>
                  <a:pt x="332392" y="336683"/>
                  <a:pt x="333842" y="331676"/>
                  <a:pt x="337847" y="329485"/>
                </a:cubicBezTo>
                <a:cubicBezTo>
                  <a:pt x="344836" y="325647"/>
                  <a:pt x="351626" y="321331"/>
                  <a:pt x="358005" y="316670"/>
                </a:cubicBezTo>
                <a:cubicBezTo>
                  <a:pt x="361680" y="313985"/>
                  <a:pt x="366839" y="314792"/>
                  <a:pt x="369526" y="318465"/>
                </a:cubicBezTo>
                <a:cubicBezTo>
                  <a:pt x="372212" y="322139"/>
                  <a:pt x="371405" y="327294"/>
                  <a:pt x="367729" y="329979"/>
                </a:cubicBezTo>
                <a:close/>
                <a:moveTo>
                  <a:pt x="403643" y="344425"/>
                </a:moveTo>
                <a:cubicBezTo>
                  <a:pt x="403380" y="344425"/>
                  <a:pt x="403116" y="344408"/>
                  <a:pt x="402869" y="344392"/>
                </a:cubicBezTo>
                <a:cubicBezTo>
                  <a:pt x="393804" y="343535"/>
                  <a:pt x="384837" y="341032"/>
                  <a:pt x="376184" y="336930"/>
                </a:cubicBezTo>
                <a:cubicBezTo>
                  <a:pt x="372080" y="334987"/>
                  <a:pt x="370333" y="330078"/>
                  <a:pt x="372278" y="325960"/>
                </a:cubicBezTo>
                <a:cubicBezTo>
                  <a:pt x="374223" y="321859"/>
                  <a:pt x="379151" y="320096"/>
                  <a:pt x="383255" y="322056"/>
                </a:cubicBezTo>
                <a:cubicBezTo>
                  <a:pt x="390161" y="325318"/>
                  <a:pt x="397265" y="327327"/>
                  <a:pt x="404401" y="327986"/>
                </a:cubicBezTo>
                <a:cubicBezTo>
                  <a:pt x="408934" y="328414"/>
                  <a:pt x="412263" y="332433"/>
                  <a:pt x="411835" y="336963"/>
                </a:cubicBezTo>
                <a:cubicBezTo>
                  <a:pt x="411439" y="341229"/>
                  <a:pt x="407846" y="344425"/>
                  <a:pt x="403643" y="344425"/>
                </a:cubicBezTo>
                <a:close/>
                <a:moveTo>
                  <a:pt x="478818" y="293132"/>
                </a:moveTo>
                <a:cubicBezTo>
                  <a:pt x="483416" y="289014"/>
                  <a:pt x="488097" y="284665"/>
                  <a:pt x="492613" y="280465"/>
                </a:cubicBezTo>
                <a:lnTo>
                  <a:pt x="497080" y="276314"/>
                </a:lnTo>
                <a:cubicBezTo>
                  <a:pt x="500425" y="273217"/>
                  <a:pt x="505634" y="273415"/>
                  <a:pt x="508732" y="276742"/>
                </a:cubicBezTo>
                <a:cubicBezTo>
                  <a:pt x="511831" y="280086"/>
                  <a:pt x="511633" y="285291"/>
                  <a:pt x="508287" y="288388"/>
                </a:cubicBezTo>
                <a:lnTo>
                  <a:pt x="503837" y="292522"/>
                </a:lnTo>
                <a:cubicBezTo>
                  <a:pt x="499255" y="296788"/>
                  <a:pt x="494525" y="301186"/>
                  <a:pt x="489811" y="305403"/>
                </a:cubicBezTo>
                <a:cubicBezTo>
                  <a:pt x="488229" y="306820"/>
                  <a:pt x="486267" y="307512"/>
                  <a:pt x="484306" y="307512"/>
                </a:cubicBezTo>
                <a:cubicBezTo>
                  <a:pt x="482048" y="307512"/>
                  <a:pt x="479806" y="306589"/>
                  <a:pt x="478175" y="304777"/>
                </a:cubicBezTo>
                <a:cubicBezTo>
                  <a:pt x="475142" y="301384"/>
                  <a:pt x="475422" y="296179"/>
                  <a:pt x="478818" y="293132"/>
                </a:cubicBezTo>
                <a:close/>
                <a:moveTo>
                  <a:pt x="465138" y="315418"/>
                </a:moveTo>
                <a:cubicBezTo>
                  <a:pt x="467659" y="319207"/>
                  <a:pt x="466637" y="324313"/>
                  <a:pt x="462847" y="326849"/>
                </a:cubicBezTo>
                <a:cubicBezTo>
                  <a:pt x="454688" y="332285"/>
                  <a:pt x="446925" y="336354"/>
                  <a:pt x="439129" y="339269"/>
                </a:cubicBezTo>
                <a:cubicBezTo>
                  <a:pt x="438189" y="339632"/>
                  <a:pt x="437201" y="339796"/>
                  <a:pt x="436245" y="339796"/>
                </a:cubicBezTo>
                <a:cubicBezTo>
                  <a:pt x="432899" y="339796"/>
                  <a:pt x="429767" y="337754"/>
                  <a:pt x="428531" y="334459"/>
                </a:cubicBezTo>
                <a:cubicBezTo>
                  <a:pt x="426932" y="330193"/>
                  <a:pt x="429091" y="325449"/>
                  <a:pt x="433344" y="323852"/>
                </a:cubicBezTo>
                <a:cubicBezTo>
                  <a:pt x="439953" y="321381"/>
                  <a:pt x="446612" y="317872"/>
                  <a:pt x="453716" y="313145"/>
                </a:cubicBezTo>
                <a:cubicBezTo>
                  <a:pt x="457490" y="310608"/>
                  <a:pt x="462616" y="311646"/>
                  <a:pt x="465138" y="315418"/>
                </a:cubicBezTo>
                <a:close/>
                <a:moveTo>
                  <a:pt x="434893" y="230457"/>
                </a:moveTo>
                <a:cubicBezTo>
                  <a:pt x="433739" y="238956"/>
                  <a:pt x="431333" y="247703"/>
                  <a:pt x="427756" y="256466"/>
                </a:cubicBezTo>
                <a:cubicBezTo>
                  <a:pt x="426454" y="259645"/>
                  <a:pt x="423372" y="261588"/>
                  <a:pt x="420125" y="261588"/>
                </a:cubicBezTo>
                <a:cubicBezTo>
                  <a:pt x="419087" y="261588"/>
                  <a:pt x="418032" y="261391"/>
                  <a:pt x="417010" y="260979"/>
                </a:cubicBezTo>
                <a:cubicBezTo>
                  <a:pt x="412807" y="259249"/>
                  <a:pt x="410780" y="254440"/>
                  <a:pt x="412511" y="250239"/>
                </a:cubicBezTo>
                <a:cubicBezTo>
                  <a:pt x="415560" y="242761"/>
                  <a:pt x="417587" y="235365"/>
                  <a:pt x="418560" y="228249"/>
                </a:cubicBezTo>
                <a:cubicBezTo>
                  <a:pt x="419169" y="223736"/>
                  <a:pt x="423306" y="220574"/>
                  <a:pt x="427822" y="221183"/>
                </a:cubicBezTo>
                <a:cubicBezTo>
                  <a:pt x="432338" y="221792"/>
                  <a:pt x="435503" y="225943"/>
                  <a:pt x="434893" y="230457"/>
                </a:cubicBezTo>
                <a:close/>
                <a:moveTo>
                  <a:pt x="405835" y="168935"/>
                </a:moveTo>
                <a:cubicBezTo>
                  <a:pt x="409231" y="165904"/>
                  <a:pt x="414455" y="166217"/>
                  <a:pt x="417472" y="169610"/>
                </a:cubicBezTo>
                <a:cubicBezTo>
                  <a:pt x="423570" y="176462"/>
                  <a:pt x="428449" y="184830"/>
                  <a:pt x="431580" y="193807"/>
                </a:cubicBezTo>
                <a:cubicBezTo>
                  <a:pt x="433080" y="198106"/>
                  <a:pt x="430822" y="202801"/>
                  <a:pt x="426520" y="204299"/>
                </a:cubicBezTo>
                <a:cubicBezTo>
                  <a:pt x="425630" y="204612"/>
                  <a:pt x="424707" y="204761"/>
                  <a:pt x="423801" y="204761"/>
                </a:cubicBezTo>
                <a:cubicBezTo>
                  <a:pt x="420405" y="204761"/>
                  <a:pt x="417208" y="202636"/>
                  <a:pt x="416021" y="199243"/>
                </a:cubicBezTo>
                <a:cubicBezTo>
                  <a:pt x="413582" y="192275"/>
                  <a:pt x="409824" y="185818"/>
                  <a:pt x="405160" y="180564"/>
                </a:cubicBezTo>
                <a:cubicBezTo>
                  <a:pt x="402127" y="177154"/>
                  <a:pt x="402440" y="171949"/>
                  <a:pt x="405835" y="168935"/>
                </a:cubicBezTo>
                <a:close/>
                <a:moveTo>
                  <a:pt x="408637" y="275589"/>
                </a:moveTo>
                <a:cubicBezTo>
                  <a:pt x="412329" y="278241"/>
                  <a:pt x="413186" y="283380"/>
                  <a:pt x="410533" y="287070"/>
                </a:cubicBezTo>
                <a:cubicBezTo>
                  <a:pt x="405506" y="294071"/>
                  <a:pt x="399902" y="300824"/>
                  <a:pt x="393853" y="307149"/>
                </a:cubicBezTo>
                <a:cubicBezTo>
                  <a:pt x="392238" y="308846"/>
                  <a:pt x="390062" y="309686"/>
                  <a:pt x="387903" y="309686"/>
                </a:cubicBezTo>
                <a:cubicBezTo>
                  <a:pt x="385843" y="309686"/>
                  <a:pt x="383799" y="308928"/>
                  <a:pt x="382200" y="307413"/>
                </a:cubicBezTo>
                <a:cubicBezTo>
                  <a:pt x="378904" y="304267"/>
                  <a:pt x="378789" y="299045"/>
                  <a:pt x="381937" y="295767"/>
                </a:cubicBezTo>
                <a:cubicBezTo>
                  <a:pt x="387442" y="290002"/>
                  <a:pt x="392567" y="283842"/>
                  <a:pt x="397133" y="277467"/>
                </a:cubicBezTo>
                <a:cubicBezTo>
                  <a:pt x="399787" y="273777"/>
                  <a:pt x="404945" y="272937"/>
                  <a:pt x="408637" y="275589"/>
                </a:cubicBezTo>
                <a:close/>
                <a:moveTo>
                  <a:pt x="355615" y="153649"/>
                </a:moveTo>
                <a:cubicBezTo>
                  <a:pt x="362208" y="151178"/>
                  <a:pt x="368949" y="149926"/>
                  <a:pt x="375657" y="149926"/>
                </a:cubicBezTo>
                <a:cubicBezTo>
                  <a:pt x="378525" y="149910"/>
                  <a:pt x="381541" y="150173"/>
                  <a:pt x="384425" y="150651"/>
                </a:cubicBezTo>
                <a:cubicBezTo>
                  <a:pt x="388908" y="151409"/>
                  <a:pt x="391925" y="155658"/>
                  <a:pt x="391166" y="160155"/>
                </a:cubicBezTo>
                <a:cubicBezTo>
                  <a:pt x="390408" y="164635"/>
                  <a:pt x="386156" y="167666"/>
                  <a:pt x="381673" y="166892"/>
                </a:cubicBezTo>
                <a:cubicBezTo>
                  <a:pt x="379695" y="166563"/>
                  <a:pt x="377684" y="166398"/>
                  <a:pt x="375673" y="166398"/>
                </a:cubicBezTo>
                <a:lnTo>
                  <a:pt x="375657" y="166398"/>
                </a:lnTo>
                <a:cubicBezTo>
                  <a:pt x="370943" y="166398"/>
                  <a:pt x="366147" y="167287"/>
                  <a:pt x="361400" y="169066"/>
                </a:cubicBezTo>
                <a:cubicBezTo>
                  <a:pt x="360444" y="169429"/>
                  <a:pt x="359472" y="169610"/>
                  <a:pt x="358499" y="169610"/>
                </a:cubicBezTo>
                <a:cubicBezTo>
                  <a:pt x="355170" y="169610"/>
                  <a:pt x="352038" y="167567"/>
                  <a:pt x="350786" y="164257"/>
                </a:cubicBezTo>
                <a:cubicBezTo>
                  <a:pt x="349187" y="160007"/>
                  <a:pt x="351346" y="155246"/>
                  <a:pt x="355615" y="153649"/>
                </a:cubicBezTo>
                <a:close/>
                <a:moveTo>
                  <a:pt x="344523" y="285967"/>
                </a:moveTo>
                <a:cubicBezTo>
                  <a:pt x="348791" y="292671"/>
                  <a:pt x="353621" y="298815"/>
                  <a:pt x="358878" y="304217"/>
                </a:cubicBezTo>
                <a:cubicBezTo>
                  <a:pt x="362059" y="307479"/>
                  <a:pt x="361993" y="312684"/>
                  <a:pt x="358730" y="315863"/>
                </a:cubicBezTo>
                <a:cubicBezTo>
                  <a:pt x="357131" y="317428"/>
                  <a:pt x="355054" y="318202"/>
                  <a:pt x="352978" y="318202"/>
                </a:cubicBezTo>
                <a:cubicBezTo>
                  <a:pt x="350835" y="318202"/>
                  <a:pt x="348692" y="317362"/>
                  <a:pt x="347077" y="315715"/>
                </a:cubicBezTo>
                <a:cubicBezTo>
                  <a:pt x="341012" y="309505"/>
                  <a:pt x="335474" y="302455"/>
                  <a:pt x="330612" y="294795"/>
                </a:cubicBezTo>
                <a:cubicBezTo>
                  <a:pt x="328172" y="290957"/>
                  <a:pt x="329310" y="285868"/>
                  <a:pt x="333150" y="283430"/>
                </a:cubicBezTo>
                <a:cubicBezTo>
                  <a:pt x="336990" y="280992"/>
                  <a:pt x="342083" y="282129"/>
                  <a:pt x="344523" y="285967"/>
                </a:cubicBezTo>
                <a:close/>
                <a:moveTo>
                  <a:pt x="312877" y="200725"/>
                </a:moveTo>
                <a:cubicBezTo>
                  <a:pt x="313536" y="198435"/>
                  <a:pt x="314311" y="196162"/>
                  <a:pt x="315168" y="193972"/>
                </a:cubicBezTo>
                <a:cubicBezTo>
                  <a:pt x="317673" y="187531"/>
                  <a:pt x="321201" y="181437"/>
                  <a:pt x="325634" y="175853"/>
                </a:cubicBezTo>
                <a:cubicBezTo>
                  <a:pt x="328469" y="172295"/>
                  <a:pt x="333644" y="171685"/>
                  <a:pt x="337221" y="174518"/>
                </a:cubicBezTo>
                <a:cubicBezTo>
                  <a:pt x="340781" y="177335"/>
                  <a:pt x="341374" y="182524"/>
                  <a:pt x="338556" y="186082"/>
                </a:cubicBezTo>
                <a:cubicBezTo>
                  <a:pt x="335144" y="190381"/>
                  <a:pt x="332441" y="195059"/>
                  <a:pt x="330529" y="199951"/>
                </a:cubicBezTo>
                <a:cubicBezTo>
                  <a:pt x="329854" y="201697"/>
                  <a:pt x="329227" y="203509"/>
                  <a:pt x="328700" y="205337"/>
                </a:cubicBezTo>
                <a:cubicBezTo>
                  <a:pt x="327645" y="208928"/>
                  <a:pt x="324365" y="211267"/>
                  <a:pt x="320788" y="211267"/>
                </a:cubicBezTo>
                <a:cubicBezTo>
                  <a:pt x="320030" y="211267"/>
                  <a:pt x="319256" y="211168"/>
                  <a:pt x="318481" y="210938"/>
                </a:cubicBezTo>
                <a:cubicBezTo>
                  <a:pt x="314113" y="209669"/>
                  <a:pt x="311592" y="205090"/>
                  <a:pt x="312877" y="200725"/>
                </a:cubicBezTo>
                <a:close/>
                <a:moveTo>
                  <a:pt x="317327" y="227805"/>
                </a:moveTo>
                <a:cubicBezTo>
                  <a:pt x="321860" y="227327"/>
                  <a:pt x="325898" y="230621"/>
                  <a:pt x="326376" y="235135"/>
                </a:cubicBezTo>
                <a:cubicBezTo>
                  <a:pt x="327134" y="242481"/>
                  <a:pt x="328799" y="250107"/>
                  <a:pt x="331304" y="257783"/>
                </a:cubicBezTo>
                <a:cubicBezTo>
                  <a:pt x="332705" y="262099"/>
                  <a:pt x="330348" y="266760"/>
                  <a:pt x="326013" y="268161"/>
                </a:cubicBezTo>
                <a:cubicBezTo>
                  <a:pt x="325173" y="268441"/>
                  <a:pt x="324316" y="268572"/>
                  <a:pt x="323459" y="268572"/>
                </a:cubicBezTo>
                <a:cubicBezTo>
                  <a:pt x="319997" y="268572"/>
                  <a:pt x="316767" y="266365"/>
                  <a:pt x="315630" y="262890"/>
                </a:cubicBezTo>
                <a:cubicBezTo>
                  <a:pt x="312762" y="254110"/>
                  <a:pt x="310866" y="245347"/>
                  <a:pt x="309976" y="236848"/>
                </a:cubicBezTo>
                <a:cubicBezTo>
                  <a:pt x="309515" y="232318"/>
                  <a:pt x="312795" y="228266"/>
                  <a:pt x="317327" y="227805"/>
                </a:cubicBezTo>
                <a:close/>
                <a:moveTo>
                  <a:pt x="285682" y="348740"/>
                </a:moveTo>
                <a:cubicBezTo>
                  <a:pt x="293428" y="347126"/>
                  <a:pt x="301175" y="345001"/>
                  <a:pt x="308724" y="342399"/>
                </a:cubicBezTo>
                <a:cubicBezTo>
                  <a:pt x="313025" y="340900"/>
                  <a:pt x="317706" y="343189"/>
                  <a:pt x="319206" y="347489"/>
                </a:cubicBezTo>
                <a:cubicBezTo>
                  <a:pt x="320690" y="351788"/>
                  <a:pt x="318399" y="356466"/>
                  <a:pt x="314097" y="357965"/>
                </a:cubicBezTo>
                <a:cubicBezTo>
                  <a:pt x="305889" y="360798"/>
                  <a:pt x="297466" y="363120"/>
                  <a:pt x="289028" y="364866"/>
                </a:cubicBezTo>
                <a:cubicBezTo>
                  <a:pt x="288467" y="364982"/>
                  <a:pt x="287907" y="365031"/>
                  <a:pt x="287347" y="365031"/>
                </a:cubicBezTo>
                <a:cubicBezTo>
                  <a:pt x="283523" y="365031"/>
                  <a:pt x="280095" y="362363"/>
                  <a:pt x="279287" y="358475"/>
                </a:cubicBezTo>
                <a:cubicBezTo>
                  <a:pt x="278364" y="354011"/>
                  <a:pt x="281232" y="349663"/>
                  <a:pt x="285682" y="348740"/>
                </a:cubicBezTo>
                <a:close/>
                <a:moveTo>
                  <a:pt x="0" y="385786"/>
                </a:moveTo>
                <a:cubicBezTo>
                  <a:pt x="2769" y="387499"/>
                  <a:pt x="4384" y="390760"/>
                  <a:pt x="3807" y="394153"/>
                </a:cubicBezTo>
                <a:cubicBezTo>
                  <a:pt x="3214" y="397645"/>
                  <a:pt x="3016" y="401154"/>
                  <a:pt x="3214" y="404629"/>
                </a:cubicBezTo>
                <a:cubicBezTo>
                  <a:pt x="3379" y="407462"/>
                  <a:pt x="2093" y="410032"/>
                  <a:pt x="0" y="411646"/>
                </a:cubicBezTo>
                <a:lnTo>
                  <a:pt x="0" y="606837"/>
                </a:lnTo>
                <a:lnTo>
                  <a:pt x="252108" y="494400"/>
                </a:lnTo>
                <a:lnTo>
                  <a:pt x="252108" y="368918"/>
                </a:lnTo>
                <a:cubicBezTo>
                  <a:pt x="251268" y="368918"/>
                  <a:pt x="250443" y="368951"/>
                  <a:pt x="249603" y="368951"/>
                </a:cubicBezTo>
                <a:cubicBezTo>
                  <a:pt x="242829" y="368951"/>
                  <a:pt x="236022" y="368573"/>
                  <a:pt x="229363" y="367848"/>
                </a:cubicBezTo>
                <a:lnTo>
                  <a:pt x="228489" y="367749"/>
                </a:lnTo>
                <a:cubicBezTo>
                  <a:pt x="223973" y="367238"/>
                  <a:pt x="220710" y="363153"/>
                  <a:pt x="221221" y="358640"/>
                </a:cubicBezTo>
                <a:cubicBezTo>
                  <a:pt x="221732" y="354127"/>
                  <a:pt x="225803" y="350865"/>
                  <a:pt x="230335" y="351376"/>
                </a:cubicBezTo>
                <a:lnTo>
                  <a:pt x="231193" y="351475"/>
                </a:lnTo>
                <a:cubicBezTo>
                  <a:pt x="238049" y="352232"/>
                  <a:pt x="245103" y="352545"/>
                  <a:pt x="252108" y="352430"/>
                </a:cubicBezTo>
                <a:lnTo>
                  <a:pt x="252108" y="0"/>
                </a:lnTo>
                <a:lnTo>
                  <a:pt x="0" y="112436"/>
                </a:lnTo>
                <a:lnTo>
                  <a:pt x="0" y="385786"/>
                </a:lnTo>
                <a:close/>
                <a:moveTo>
                  <a:pt x="164704" y="344573"/>
                </a:moveTo>
                <a:cubicBezTo>
                  <a:pt x="165957" y="340208"/>
                  <a:pt x="170522" y="337671"/>
                  <a:pt x="174907" y="338923"/>
                </a:cubicBezTo>
                <a:cubicBezTo>
                  <a:pt x="182505" y="341114"/>
                  <a:pt x="190647" y="343404"/>
                  <a:pt x="198707" y="345413"/>
                </a:cubicBezTo>
                <a:cubicBezTo>
                  <a:pt x="203124" y="346500"/>
                  <a:pt x="205810" y="350964"/>
                  <a:pt x="204722" y="355379"/>
                </a:cubicBezTo>
                <a:cubicBezTo>
                  <a:pt x="203783" y="359134"/>
                  <a:pt x="200421" y="361638"/>
                  <a:pt x="196729" y="361638"/>
                </a:cubicBezTo>
                <a:cubicBezTo>
                  <a:pt x="196069" y="361638"/>
                  <a:pt x="195394" y="361556"/>
                  <a:pt x="194734" y="361391"/>
                </a:cubicBezTo>
                <a:cubicBezTo>
                  <a:pt x="186428" y="359332"/>
                  <a:pt x="178104" y="356993"/>
                  <a:pt x="170341" y="354769"/>
                </a:cubicBezTo>
                <a:cubicBezTo>
                  <a:pt x="165973" y="353501"/>
                  <a:pt x="163452" y="348938"/>
                  <a:pt x="164704" y="344573"/>
                </a:cubicBezTo>
                <a:close/>
                <a:moveTo>
                  <a:pt x="108006" y="331363"/>
                </a:moveTo>
                <a:cubicBezTo>
                  <a:pt x="108764" y="326882"/>
                  <a:pt x="112984" y="323835"/>
                  <a:pt x="117483" y="324576"/>
                </a:cubicBezTo>
                <a:cubicBezTo>
                  <a:pt x="125115" y="325845"/>
                  <a:pt x="133026" y="327508"/>
                  <a:pt x="141712" y="329699"/>
                </a:cubicBezTo>
                <a:lnTo>
                  <a:pt x="142520" y="329913"/>
                </a:lnTo>
                <a:cubicBezTo>
                  <a:pt x="146920" y="331033"/>
                  <a:pt x="149623" y="335530"/>
                  <a:pt x="148503" y="339945"/>
                </a:cubicBezTo>
                <a:cubicBezTo>
                  <a:pt x="147547" y="343667"/>
                  <a:pt x="144217" y="346154"/>
                  <a:pt x="140558" y="346154"/>
                </a:cubicBezTo>
                <a:cubicBezTo>
                  <a:pt x="139882" y="346154"/>
                  <a:pt x="139207" y="346056"/>
                  <a:pt x="138514" y="345891"/>
                </a:cubicBezTo>
                <a:lnTo>
                  <a:pt x="137690" y="345677"/>
                </a:lnTo>
                <a:cubicBezTo>
                  <a:pt x="129449" y="343601"/>
                  <a:pt x="121967" y="342020"/>
                  <a:pt x="114797" y="340834"/>
                </a:cubicBezTo>
                <a:cubicBezTo>
                  <a:pt x="110314" y="340093"/>
                  <a:pt x="107265" y="335860"/>
                  <a:pt x="108006" y="331363"/>
                </a:cubicBezTo>
                <a:close/>
                <a:moveTo>
                  <a:pt x="56401" y="325038"/>
                </a:moveTo>
                <a:cubicBezTo>
                  <a:pt x="64692" y="323143"/>
                  <a:pt x="73575" y="322073"/>
                  <a:pt x="82822" y="321859"/>
                </a:cubicBezTo>
                <a:cubicBezTo>
                  <a:pt x="87371" y="321727"/>
                  <a:pt x="91145" y="325367"/>
                  <a:pt x="91244" y="329913"/>
                </a:cubicBezTo>
                <a:cubicBezTo>
                  <a:pt x="91343" y="334459"/>
                  <a:pt x="87733" y="338231"/>
                  <a:pt x="83184" y="338330"/>
                </a:cubicBezTo>
                <a:cubicBezTo>
                  <a:pt x="75059" y="338512"/>
                  <a:pt x="67296" y="339450"/>
                  <a:pt x="60110" y="341098"/>
                </a:cubicBezTo>
                <a:cubicBezTo>
                  <a:pt x="59483" y="341246"/>
                  <a:pt x="58857" y="341312"/>
                  <a:pt x="58247" y="341312"/>
                </a:cubicBezTo>
                <a:cubicBezTo>
                  <a:pt x="54489" y="341312"/>
                  <a:pt x="51111" y="338726"/>
                  <a:pt x="50221" y="334921"/>
                </a:cubicBezTo>
                <a:cubicBezTo>
                  <a:pt x="49199" y="330490"/>
                  <a:pt x="51968" y="326059"/>
                  <a:pt x="56401" y="325038"/>
                </a:cubicBezTo>
                <a:close/>
                <a:moveTo>
                  <a:pt x="3082" y="357783"/>
                </a:moveTo>
                <a:cubicBezTo>
                  <a:pt x="8719" y="350750"/>
                  <a:pt x="15477" y="344524"/>
                  <a:pt x="23207" y="339269"/>
                </a:cubicBezTo>
                <a:cubicBezTo>
                  <a:pt x="26964" y="336716"/>
                  <a:pt x="32090" y="337704"/>
                  <a:pt x="34645" y="341460"/>
                </a:cubicBezTo>
                <a:cubicBezTo>
                  <a:pt x="37200" y="345216"/>
                  <a:pt x="36227" y="350338"/>
                  <a:pt x="32469" y="352891"/>
                </a:cubicBezTo>
                <a:cubicBezTo>
                  <a:pt x="26107" y="357207"/>
                  <a:pt x="20569" y="362313"/>
                  <a:pt x="15971" y="368062"/>
                </a:cubicBezTo>
                <a:cubicBezTo>
                  <a:pt x="14339" y="370104"/>
                  <a:pt x="11949" y="371159"/>
                  <a:pt x="9527" y="371159"/>
                </a:cubicBezTo>
                <a:cubicBezTo>
                  <a:pt x="7714" y="371159"/>
                  <a:pt x="5901" y="370566"/>
                  <a:pt x="4384" y="369363"/>
                </a:cubicBezTo>
                <a:cubicBezTo>
                  <a:pt x="824" y="366514"/>
                  <a:pt x="247" y="361341"/>
                  <a:pt x="3082" y="357783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36"/>
          <p:cNvSpPr/>
          <p:nvPr/>
        </p:nvSpPr>
        <p:spPr>
          <a:xfrm>
            <a:off x="7044131" y="3080819"/>
            <a:ext cx="411110" cy="324345"/>
          </a:xfrm>
          <a:custGeom>
            <a:rect b="b" l="l" r="r" t="t"/>
            <a:pathLst>
              <a:path extrusionOk="0" h="648691" w="822219">
                <a:moveTo>
                  <a:pt x="737502" y="426553"/>
                </a:moveTo>
                <a:cubicBezTo>
                  <a:pt x="734502" y="423127"/>
                  <a:pt x="734832" y="417922"/>
                  <a:pt x="738260" y="414924"/>
                </a:cubicBezTo>
                <a:cubicBezTo>
                  <a:pt x="741672" y="411926"/>
                  <a:pt x="746880" y="412256"/>
                  <a:pt x="749880" y="415682"/>
                </a:cubicBezTo>
                <a:cubicBezTo>
                  <a:pt x="755270" y="421793"/>
                  <a:pt x="760972" y="427146"/>
                  <a:pt x="766856" y="431544"/>
                </a:cubicBezTo>
                <a:cubicBezTo>
                  <a:pt x="770482" y="434278"/>
                  <a:pt x="771224" y="439434"/>
                  <a:pt x="768488" y="443074"/>
                </a:cubicBezTo>
                <a:cubicBezTo>
                  <a:pt x="766873" y="445232"/>
                  <a:pt x="764401" y="446369"/>
                  <a:pt x="761895" y="446369"/>
                </a:cubicBezTo>
                <a:cubicBezTo>
                  <a:pt x="760165" y="446369"/>
                  <a:pt x="758434" y="445825"/>
                  <a:pt x="756951" y="444721"/>
                </a:cubicBezTo>
                <a:cubicBezTo>
                  <a:pt x="750177" y="439632"/>
                  <a:pt x="743633" y="433521"/>
                  <a:pt x="737502" y="426553"/>
                </a:cubicBezTo>
                <a:close/>
                <a:moveTo>
                  <a:pt x="705725" y="375293"/>
                </a:moveTo>
                <a:cubicBezTo>
                  <a:pt x="709994" y="384254"/>
                  <a:pt x="713702" y="391485"/>
                  <a:pt x="717427" y="398008"/>
                </a:cubicBezTo>
                <a:cubicBezTo>
                  <a:pt x="718943" y="400676"/>
                  <a:pt x="721729" y="402175"/>
                  <a:pt x="724597" y="402175"/>
                </a:cubicBezTo>
                <a:cubicBezTo>
                  <a:pt x="725981" y="402175"/>
                  <a:pt x="727382" y="401829"/>
                  <a:pt x="728668" y="401088"/>
                </a:cubicBezTo>
                <a:cubicBezTo>
                  <a:pt x="732623" y="398831"/>
                  <a:pt x="734008" y="393807"/>
                  <a:pt x="731750" y="389854"/>
                </a:cubicBezTo>
                <a:cubicBezTo>
                  <a:pt x="728239" y="383694"/>
                  <a:pt x="724696" y="376808"/>
                  <a:pt x="720608" y="368227"/>
                </a:cubicBezTo>
                <a:cubicBezTo>
                  <a:pt x="718647" y="364109"/>
                  <a:pt x="713735" y="362363"/>
                  <a:pt x="709615" y="364323"/>
                </a:cubicBezTo>
                <a:cubicBezTo>
                  <a:pt x="705510" y="366266"/>
                  <a:pt x="703763" y="371192"/>
                  <a:pt x="705725" y="375293"/>
                </a:cubicBezTo>
                <a:close/>
                <a:moveTo>
                  <a:pt x="691715" y="345100"/>
                </a:moveTo>
                <a:cubicBezTo>
                  <a:pt x="693116" y="348065"/>
                  <a:pt x="696083" y="349811"/>
                  <a:pt x="699165" y="349811"/>
                </a:cubicBezTo>
                <a:cubicBezTo>
                  <a:pt x="700352" y="349811"/>
                  <a:pt x="701555" y="349548"/>
                  <a:pt x="702692" y="349004"/>
                </a:cubicBezTo>
                <a:cubicBezTo>
                  <a:pt x="706796" y="347060"/>
                  <a:pt x="708560" y="342152"/>
                  <a:pt x="706615" y="338034"/>
                </a:cubicBezTo>
                <a:cubicBezTo>
                  <a:pt x="702329" y="329040"/>
                  <a:pt x="698638" y="321809"/>
                  <a:pt x="694962" y="315319"/>
                </a:cubicBezTo>
                <a:cubicBezTo>
                  <a:pt x="692721" y="311350"/>
                  <a:pt x="687710" y="309949"/>
                  <a:pt x="683738" y="312190"/>
                </a:cubicBezTo>
                <a:cubicBezTo>
                  <a:pt x="679782" y="314430"/>
                  <a:pt x="678381" y="319454"/>
                  <a:pt x="680606" y="323407"/>
                </a:cubicBezTo>
                <a:cubicBezTo>
                  <a:pt x="684084" y="329567"/>
                  <a:pt x="687611" y="336453"/>
                  <a:pt x="691715" y="345100"/>
                </a:cubicBezTo>
                <a:close/>
                <a:moveTo>
                  <a:pt x="645730" y="281503"/>
                </a:moveTo>
                <a:cubicBezTo>
                  <a:pt x="651614" y="285983"/>
                  <a:pt x="657301" y="291353"/>
                  <a:pt x="662624" y="297480"/>
                </a:cubicBezTo>
                <a:cubicBezTo>
                  <a:pt x="664256" y="299342"/>
                  <a:pt x="666547" y="300297"/>
                  <a:pt x="668855" y="300297"/>
                </a:cubicBezTo>
                <a:cubicBezTo>
                  <a:pt x="670767" y="300297"/>
                  <a:pt x="672695" y="299638"/>
                  <a:pt x="674261" y="298271"/>
                </a:cubicBezTo>
                <a:cubicBezTo>
                  <a:pt x="677689" y="295290"/>
                  <a:pt x="678052" y="290084"/>
                  <a:pt x="675052" y="286658"/>
                </a:cubicBezTo>
                <a:cubicBezTo>
                  <a:pt x="669003" y="279707"/>
                  <a:pt x="662493" y="273563"/>
                  <a:pt x="655718" y="268408"/>
                </a:cubicBezTo>
                <a:cubicBezTo>
                  <a:pt x="652092" y="265640"/>
                  <a:pt x="646917" y="266349"/>
                  <a:pt x="644165" y="269972"/>
                </a:cubicBezTo>
                <a:cubicBezTo>
                  <a:pt x="641412" y="273580"/>
                  <a:pt x="642104" y="278752"/>
                  <a:pt x="645730" y="281503"/>
                </a:cubicBezTo>
                <a:close/>
                <a:moveTo>
                  <a:pt x="597273" y="265920"/>
                </a:moveTo>
                <a:cubicBezTo>
                  <a:pt x="599531" y="265723"/>
                  <a:pt x="601905" y="265657"/>
                  <a:pt x="604097" y="265690"/>
                </a:cubicBezTo>
                <a:cubicBezTo>
                  <a:pt x="609075" y="265772"/>
                  <a:pt x="614118" y="266513"/>
                  <a:pt x="619079" y="267864"/>
                </a:cubicBezTo>
                <a:cubicBezTo>
                  <a:pt x="619804" y="268078"/>
                  <a:pt x="620546" y="268161"/>
                  <a:pt x="621271" y="268161"/>
                </a:cubicBezTo>
                <a:cubicBezTo>
                  <a:pt x="624881" y="268161"/>
                  <a:pt x="628210" y="265772"/>
                  <a:pt x="629216" y="262115"/>
                </a:cubicBezTo>
                <a:cubicBezTo>
                  <a:pt x="630419" y="257717"/>
                  <a:pt x="627831" y="253188"/>
                  <a:pt x="623447" y="251985"/>
                </a:cubicBezTo>
                <a:cubicBezTo>
                  <a:pt x="617167" y="250272"/>
                  <a:pt x="610756" y="249333"/>
                  <a:pt x="604377" y="249218"/>
                </a:cubicBezTo>
                <a:cubicBezTo>
                  <a:pt x="601509" y="249169"/>
                  <a:pt x="598641" y="249267"/>
                  <a:pt x="595790" y="249531"/>
                </a:cubicBezTo>
                <a:cubicBezTo>
                  <a:pt x="591258" y="249926"/>
                  <a:pt x="587912" y="253929"/>
                  <a:pt x="588324" y="258459"/>
                </a:cubicBezTo>
                <a:cubicBezTo>
                  <a:pt x="588736" y="263005"/>
                  <a:pt x="592724" y="266365"/>
                  <a:pt x="597273" y="265920"/>
                </a:cubicBezTo>
                <a:close/>
                <a:moveTo>
                  <a:pt x="500788" y="328431"/>
                </a:moveTo>
                <a:cubicBezTo>
                  <a:pt x="502749" y="328431"/>
                  <a:pt x="504711" y="327739"/>
                  <a:pt x="506293" y="326322"/>
                </a:cubicBezTo>
                <a:cubicBezTo>
                  <a:pt x="511007" y="322106"/>
                  <a:pt x="515737" y="317708"/>
                  <a:pt x="520319" y="313441"/>
                </a:cubicBezTo>
                <a:lnTo>
                  <a:pt x="524769" y="309307"/>
                </a:lnTo>
                <a:cubicBezTo>
                  <a:pt x="528115" y="306210"/>
                  <a:pt x="528313" y="301005"/>
                  <a:pt x="525214" y="297662"/>
                </a:cubicBezTo>
                <a:cubicBezTo>
                  <a:pt x="522116" y="294334"/>
                  <a:pt x="516907" y="294137"/>
                  <a:pt x="513562" y="297233"/>
                </a:cubicBezTo>
                <a:lnTo>
                  <a:pt x="509095" y="301384"/>
                </a:lnTo>
                <a:cubicBezTo>
                  <a:pt x="504579" y="305584"/>
                  <a:pt x="499898" y="309933"/>
                  <a:pt x="495300" y="314051"/>
                </a:cubicBezTo>
                <a:cubicBezTo>
                  <a:pt x="491904" y="317098"/>
                  <a:pt x="491624" y="322303"/>
                  <a:pt x="494657" y="325696"/>
                </a:cubicBezTo>
                <a:cubicBezTo>
                  <a:pt x="496288" y="327508"/>
                  <a:pt x="498530" y="328431"/>
                  <a:pt x="500788" y="328431"/>
                </a:cubicBezTo>
                <a:close/>
                <a:moveTo>
                  <a:pt x="445013" y="355379"/>
                </a:moveTo>
                <a:cubicBezTo>
                  <a:pt x="446249" y="358673"/>
                  <a:pt x="449381" y="360715"/>
                  <a:pt x="452727" y="360715"/>
                </a:cubicBezTo>
                <a:cubicBezTo>
                  <a:pt x="453683" y="360715"/>
                  <a:pt x="454671" y="360551"/>
                  <a:pt x="455611" y="360188"/>
                </a:cubicBezTo>
                <a:cubicBezTo>
                  <a:pt x="463407" y="357273"/>
                  <a:pt x="471170" y="353204"/>
                  <a:pt x="479329" y="347769"/>
                </a:cubicBezTo>
                <a:cubicBezTo>
                  <a:pt x="483119" y="345232"/>
                  <a:pt x="484141" y="340126"/>
                  <a:pt x="481619" y="336337"/>
                </a:cubicBezTo>
                <a:cubicBezTo>
                  <a:pt x="479098" y="332565"/>
                  <a:pt x="473972" y="331527"/>
                  <a:pt x="470197" y="334064"/>
                </a:cubicBezTo>
                <a:cubicBezTo>
                  <a:pt x="463094" y="338792"/>
                  <a:pt x="456435" y="342300"/>
                  <a:pt x="449826" y="344771"/>
                </a:cubicBezTo>
                <a:cubicBezTo>
                  <a:pt x="445573" y="346369"/>
                  <a:pt x="443414" y="351112"/>
                  <a:pt x="445013" y="355379"/>
                </a:cubicBezTo>
                <a:close/>
                <a:moveTo>
                  <a:pt x="435041" y="249169"/>
                </a:moveTo>
                <a:cubicBezTo>
                  <a:pt x="434069" y="256284"/>
                  <a:pt x="432042" y="263680"/>
                  <a:pt x="428993" y="271158"/>
                </a:cubicBezTo>
                <a:cubicBezTo>
                  <a:pt x="427262" y="275359"/>
                  <a:pt x="429289" y="280168"/>
                  <a:pt x="433492" y="281898"/>
                </a:cubicBezTo>
                <a:cubicBezTo>
                  <a:pt x="434514" y="282310"/>
                  <a:pt x="435569" y="282507"/>
                  <a:pt x="436607" y="282507"/>
                </a:cubicBezTo>
                <a:cubicBezTo>
                  <a:pt x="439854" y="282507"/>
                  <a:pt x="442936" y="280564"/>
                  <a:pt x="444238" y="277385"/>
                </a:cubicBezTo>
                <a:cubicBezTo>
                  <a:pt x="447815" y="268622"/>
                  <a:pt x="450221" y="259875"/>
                  <a:pt x="451375" y="251376"/>
                </a:cubicBezTo>
                <a:cubicBezTo>
                  <a:pt x="451985" y="246863"/>
                  <a:pt x="448820" y="242712"/>
                  <a:pt x="444304" y="242102"/>
                </a:cubicBezTo>
                <a:cubicBezTo>
                  <a:pt x="439788" y="241493"/>
                  <a:pt x="435651" y="244655"/>
                  <a:pt x="435041" y="249169"/>
                </a:cubicBezTo>
                <a:close/>
                <a:moveTo>
                  <a:pt x="432503" y="220162"/>
                </a:moveTo>
                <a:cubicBezTo>
                  <a:pt x="433690" y="223555"/>
                  <a:pt x="436887" y="225680"/>
                  <a:pt x="440283" y="225680"/>
                </a:cubicBezTo>
                <a:cubicBezTo>
                  <a:pt x="441189" y="225680"/>
                  <a:pt x="442112" y="225532"/>
                  <a:pt x="443002" y="225219"/>
                </a:cubicBezTo>
                <a:cubicBezTo>
                  <a:pt x="447304" y="223720"/>
                  <a:pt x="449562" y="219025"/>
                  <a:pt x="448062" y="214726"/>
                </a:cubicBezTo>
                <a:cubicBezTo>
                  <a:pt x="444931" y="205749"/>
                  <a:pt x="440052" y="197381"/>
                  <a:pt x="433954" y="190529"/>
                </a:cubicBezTo>
                <a:cubicBezTo>
                  <a:pt x="430937" y="187136"/>
                  <a:pt x="425713" y="186823"/>
                  <a:pt x="422317" y="189854"/>
                </a:cubicBezTo>
                <a:cubicBezTo>
                  <a:pt x="418922" y="192868"/>
                  <a:pt x="418609" y="198073"/>
                  <a:pt x="421642" y="201483"/>
                </a:cubicBezTo>
                <a:cubicBezTo>
                  <a:pt x="426306" y="206737"/>
                  <a:pt x="430064" y="213194"/>
                  <a:pt x="432503" y="220162"/>
                </a:cubicBezTo>
                <a:close/>
                <a:moveTo>
                  <a:pt x="420883" y="348905"/>
                </a:moveTo>
                <a:cubicBezTo>
                  <a:pt x="413747" y="348246"/>
                  <a:pt x="406643" y="346237"/>
                  <a:pt x="399737" y="342975"/>
                </a:cubicBezTo>
                <a:cubicBezTo>
                  <a:pt x="395633" y="341015"/>
                  <a:pt x="390705" y="342778"/>
                  <a:pt x="388760" y="346879"/>
                </a:cubicBezTo>
                <a:cubicBezTo>
                  <a:pt x="386815" y="350997"/>
                  <a:pt x="388562" y="355906"/>
                  <a:pt x="392666" y="357849"/>
                </a:cubicBezTo>
                <a:cubicBezTo>
                  <a:pt x="401319" y="361951"/>
                  <a:pt x="410286" y="364455"/>
                  <a:pt x="419351" y="365311"/>
                </a:cubicBezTo>
                <a:cubicBezTo>
                  <a:pt x="419598" y="365328"/>
                  <a:pt x="419862" y="365344"/>
                  <a:pt x="420125" y="365344"/>
                </a:cubicBezTo>
                <a:cubicBezTo>
                  <a:pt x="424328" y="365344"/>
                  <a:pt x="427921" y="362148"/>
                  <a:pt x="428317" y="357882"/>
                </a:cubicBezTo>
                <a:cubicBezTo>
                  <a:pt x="428745" y="353353"/>
                  <a:pt x="425416" y="349333"/>
                  <a:pt x="420883" y="348905"/>
                </a:cubicBezTo>
                <a:close/>
                <a:moveTo>
                  <a:pt x="398682" y="328332"/>
                </a:moveTo>
                <a:cubicBezTo>
                  <a:pt x="400281" y="329847"/>
                  <a:pt x="402325" y="330605"/>
                  <a:pt x="404385" y="330605"/>
                </a:cubicBezTo>
                <a:cubicBezTo>
                  <a:pt x="406544" y="330605"/>
                  <a:pt x="408720" y="329765"/>
                  <a:pt x="410335" y="328068"/>
                </a:cubicBezTo>
                <a:cubicBezTo>
                  <a:pt x="416384" y="321743"/>
                  <a:pt x="421988" y="314990"/>
                  <a:pt x="427015" y="307989"/>
                </a:cubicBezTo>
                <a:cubicBezTo>
                  <a:pt x="429668" y="304300"/>
                  <a:pt x="428811" y="299160"/>
                  <a:pt x="425119" y="296508"/>
                </a:cubicBezTo>
                <a:cubicBezTo>
                  <a:pt x="421427" y="293857"/>
                  <a:pt x="416268" y="294697"/>
                  <a:pt x="413615" y="298386"/>
                </a:cubicBezTo>
                <a:cubicBezTo>
                  <a:pt x="409049" y="304761"/>
                  <a:pt x="403924" y="310921"/>
                  <a:pt x="398419" y="316686"/>
                </a:cubicBezTo>
                <a:cubicBezTo>
                  <a:pt x="395270" y="319964"/>
                  <a:pt x="395386" y="325186"/>
                  <a:pt x="398682" y="328332"/>
                </a:cubicBezTo>
                <a:close/>
                <a:moveTo>
                  <a:pt x="374981" y="190529"/>
                </a:moveTo>
                <a:cubicBezTo>
                  <a:pt x="375954" y="190529"/>
                  <a:pt x="376926" y="190348"/>
                  <a:pt x="377882" y="189985"/>
                </a:cubicBezTo>
                <a:cubicBezTo>
                  <a:pt x="382629" y="188207"/>
                  <a:pt x="387425" y="187317"/>
                  <a:pt x="392139" y="187317"/>
                </a:cubicBezTo>
                <a:lnTo>
                  <a:pt x="392155" y="187317"/>
                </a:lnTo>
                <a:cubicBezTo>
                  <a:pt x="394166" y="187317"/>
                  <a:pt x="396177" y="187482"/>
                  <a:pt x="398155" y="187811"/>
                </a:cubicBezTo>
                <a:cubicBezTo>
                  <a:pt x="402638" y="188585"/>
                  <a:pt x="406890" y="185555"/>
                  <a:pt x="407648" y="181074"/>
                </a:cubicBezTo>
                <a:cubicBezTo>
                  <a:pt x="408407" y="176577"/>
                  <a:pt x="405390" y="172328"/>
                  <a:pt x="400907" y="171570"/>
                </a:cubicBezTo>
                <a:cubicBezTo>
                  <a:pt x="398023" y="171092"/>
                  <a:pt x="395007" y="170829"/>
                  <a:pt x="392139" y="170845"/>
                </a:cubicBezTo>
                <a:cubicBezTo>
                  <a:pt x="385431" y="170845"/>
                  <a:pt x="378690" y="172097"/>
                  <a:pt x="372097" y="174568"/>
                </a:cubicBezTo>
                <a:cubicBezTo>
                  <a:pt x="367828" y="176166"/>
                  <a:pt x="365669" y="180926"/>
                  <a:pt x="367268" y="185176"/>
                </a:cubicBezTo>
                <a:cubicBezTo>
                  <a:pt x="368520" y="188487"/>
                  <a:pt x="371652" y="190529"/>
                  <a:pt x="374981" y="190529"/>
                </a:cubicBezTo>
                <a:close/>
                <a:moveTo>
                  <a:pt x="374487" y="337589"/>
                </a:moveTo>
                <a:cubicBezTo>
                  <a:pt x="368108" y="342251"/>
                  <a:pt x="361318" y="346566"/>
                  <a:pt x="354329" y="350404"/>
                </a:cubicBezTo>
                <a:cubicBezTo>
                  <a:pt x="350324" y="352595"/>
                  <a:pt x="348874" y="357602"/>
                  <a:pt x="351066" y="361588"/>
                </a:cubicBezTo>
                <a:cubicBezTo>
                  <a:pt x="352566" y="364306"/>
                  <a:pt x="355384" y="365855"/>
                  <a:pt x="358301" y="365855"/>
                </a:cubicBezTo>
                <a:cubicBezTo>
                  <a:pt x="359636" y="365855"/>
                  <a:pt x="361004" y="365525"/>
                  <a:pt x="362257" y="364833"/>
                </a:cubicBezTo>
                <a:cubicBezTo>
                  <a:pt x="369872" y="360666"/>
                  <a:pt x="377256" y="355972"/>
                  <a:pt x="384211" y="350898"/>
                </a:cubicBezTo>
                <a:cubicBezTo>
                  <a:pt x="387887" y="348213"/>
                  <a:pt x="388694" y="343058"/>
                  <a:pt x="386008" y="339384"/>
                </a:cubicBezTo>
                <a:cubicBezTo>
                  <a:pt x="383321" y="335711"/>
                  <a:pt x="378162" y="334904"/>
                  <a:pt x="374487" y="337589"/>
                </a:cubicBezTo>
                <a:close/>
                <a:moveTo>
                  <a:pt x="349632" y="304349"/>
                </a:moveTo>
                <a:cubicBezTo>
                  <a:pt x="345792" y="306787"/>
                  <a:pt x="344654" y="311877"/>
                  <a:pt x="347094" y="315715"/>
                </a:cubicBezTo>
                <a:cubicBezTo>
                  <a:pt x="351956" y="323374"/>
                  <a:pt x="357494" y="330424"/>
                  <a:pt x="363559" y="336634"/>
                </a:cubicBezTo>
                <a:cubicBezTo>
                  <a:pt x="365174" y="338281"/>
                  <a:pt x="367317" y="339121"/>
                  <a:pt x="369460" y="339121"/>
                </a:cubicBezTo>
                <a:cubicBezTo>
                  <a:pt x="371536" y="339121"/>
                  <a:pt x="373613" y="338347"/>
                  <a:pt x="375212" y="336782"/>
                </a:cubicBezTo>
                <a:cubicBezTo>
                  <a:pt x="378475" y="333603"/>
                  <a:pt x="378541" y="328398"/>
                  <a:pt x="375360" y="325136"/>
                </a:cubicBezTo>
                <a:cubicBezTo>
                  <a:pt x="370103" y="319734"/>
                  <a:pt x="365273" y="313590"/>
                  <a:pt x="361004" y="306886"/>
                </a:cubicBezTo>
                <a:cubicBezTo>
                  <a:pt x="358565" y="303048"/>
                  <a:pt x="353472" y="301911"/>
                  <a:pt x="349632" y="304349"/>
                </a:cubicBezTo>
                <a:close/>
                <a:moveTo>
                  <a:pt x="334963" y="231857"/>
                </a:moveTo>
                <a:cubicBezTo>
                  <a:pt x="335738" y="232087"/>
                  <a:pt x="336512" y="232186"/>
                  <a:pt x="337270" y="232186"/>
                </a:cubicBezTo>
                <a:cubicBezTo>
                  <a:pt x="340847" y="232186"/>
                  <a:pt x="344127" y="229847"/>
                  <a:pt x="345182" y="226256"/>
                </a:cubicBezTo>
                <a:cubicBezTo>
                  <a:pt x="345709" y="224428"/>
                  <a:pt x="346336" y="222616"/>
                  <a:pt x="347011" y="220870"/>
                </a:cubicBezTo>
                <a:cubicBezTo>
                  <a:pt x="348923" y="215978"/>
                  <a:pt x="351626" y="211300"/>
                  <a:pt x="355038" y="207001"/>
                </a:cubicBezTo>
                <a:cubicBezTo>
                  <a:pt x="357856" y="203443"/>
                  <a:pt x="357263" y="198254"/>
                  <a:pt x="353703" y="195438"/>
                </a:cubicBezTo>
                <a:cubicBezTo>
                  <a:pt x="350126" y="192604"/>
                  <a:pt x="344951" y="193214"/>
                  <a:pt x="342116" y="196772"/>
                </a:cubicBezTo>
                <a:cubicBezTo>
                  <a:pt x="337683" y="202356"/>
                  <a:pt x="334155" y="208450"/>
                  <a:pt x="331650" y="214891"/>
                </a:cubicBezTo>
                <a:cubicBezTo>
                  <a:pt x="330793" y="217082"/>
                  <a:pt x="330018" y="219355"/>
                  <a:pt x="329359" y="221644"/>
                </a:cubicBezTo>
                <a:cubicBezTo>
                  <a:pt x="328074" y="226009"/>
                  <a:pt x="330595" y="230588"/>
                  <a:pt x="334963" y="231857"/>
                </a:cubicBezTo>
                <a:close/>
                <a:moveTo>
                  <a:pt x="332112" y="283809"/>
                </a:moveTo>
                <a:cubicBezTo>
                  <a:pt x="333249" y="287284"/>
                  <a:pt x="336479" y="289491"/>
                  <a:pt x="339941" y="289491"/>
                </a:cubicBezTo>
                <a:cubicBezTo>
                  <a:pt x="340798" y="289491"/>
                  <a:pt x="341655" y="289360"/>
                  <a:pt x="342495" y="289080"/>
                </a:cubicBezTo>
                <a:cubicBezTo>
                  <a:pt x="346830" y="287680"/>
                  <a:pt x="349187" y="283018"/>
                  <a:pt x="347786" y="278702"/>
                </a:cubicBezTo>
                <a:cubicBezTo>
                  <a:pt x="345281" y="271027"/>
                  <a:pt x="343616" y="263400"/>
                  <a:pt x="342858" y="256054"/>
                </a:cubicBezTo>
                <a:cubicBezTo>
                  <a:pt x="342380" y="251541"/>
                  <a:pt x="338342" y="248246"/>
                  <a:pt x="333809" y="248724"/>
                </a:cubicBezTo>
                <a:cubicBezTo>
                  <a:pt x="329277" y="249185"/>
                  <a:pt x="325997" y="253237"/>
                  <a:pt x="326458" y="257767"/>
                </a:cubicBezTo>
                <a:cubicBezTo>
                  <a:pt x="327348" y="266266"/>
                  <a:pt x="329244" y="275029"/>
                  <a:pt x="332112" y="283809"/>
                </a:cubicBezTo>
                <a:close/>
                <a:moveTo>
                  <a:pt x="303829" y="385950"/>
                </a:moveTo>
                <a:cubicBezTo>
                  <a:pt x="304389" y="385950"/>
                  <a:pt x="304949" y="385901"/>
                  <a:pt x="305510" y="385786"/>
                </a:cubicBezTo>
                <a:cubicBezTo>
                  <a:pt x="313948" y="384039"/>
                  <a:pt x="322371" y="381717"/>
                  <a:pt x="330579" y="378884"/>
                </a:cubicBezTo>
                <a:cubicBezTo>
                  <a:pt x="334881" y="377385"/>
                  <a:pt x="337172" y="372707"/>
                  <a:pt x="335688" y="368408"/>
                </a:cubicBezTo>
                <a:cubicBezTo>
                  <a:pt x="334188" y="364109"/>
                  <a:pt x="329507" y="361819"/>
                  <a:pt x="325206" y="363318"/>
                </a:cubicBezTo>
                <a:cubicBezTo>
                  <a:pt x="317657" y="365921"/>
                  <a:pt x="309910" y="368045"/>
                  <a:pt x="302164" y="369660"/>
                </a:cubicBezTo>
                <a:cubicBezTo>
                  <a:pt x="297714" y="370582"/>
                  <a:pt x="294846" y="374931"/>
                  <a:pt x="295769" y="379394"/>
                </a:cubicBezTo>
                <a:cubicBezTo>
                  <a:pt x="296576" y="383282"/>
                  <a:pt x="300005" y="385950"/>
                  <a:pt x="303829" y="385950"/>
                </a:cubicBezTo>
                <a:close/>
                <a:moveTo>
                  <a:pt x="186823" y="375688"/>
                </a:moveTo>
                <a:cubicBezTo>
                  <a:pt x="194586" y="377912"/>
                  <a:pt x="202909" y="380251"/>
                  <a:pt x="211216" y="382310"/>
                </a:cubicBezTo>
                <a:cubicBezTo>
                  <a:pt x="211876" y="382475"/>
                  <a:pt x="212551" y="382557"/>
                  <a:pt x="213211" y="382557"/>
                </a:cubicBezTo>
                <a:cubicBezTo>
                  <a:pt x="216903" y="382557"/>
                  <a:pt x="220265" y="380053"/>
                  <a:pt x="221204" y="376298"/>
                </a:cubicBezTo>
                <a:cubicBezTo>
                  <a:pt x="222292" y="371883"/>
                  <a:pt x="219606" y="367419"/>
                  <a:pt x="215189" y="366332"/>
                </a:cubicBezTo>
                <a:cubicBezTo>
                  <a:pt x="207129" y="364323"/>
                  <a:pt x="198987" y="362033"/>
                  <a:pt x="191389" y="359842"/>
                </a:cubicBezTo>
                <a:cubicBezTo>
                  <a:pt x="187004" y="358591"/>
                  <a:pt x="182439" y="361127"/>
                  <a:pt x="181186" y="365492"/>
                </a:cubicBezTo>
                <a:cubicBezTo>
                  <a:pt x="179934" y="369857"/>
                  <a:pt x="182455" y="374420"/>
                  <a:pt x="186823" y="375688"/>
                </a:cubicBezTo>
                <a:close/>
                <a:moveTo>
                  <a:pt x="131279" y="361753"/>
                </a:moveTo>
                <a:cubicBezTo>
                  <a:pt x="138449" y="362939"/>
                  <a:pt x="145931" y="364520"/>
                  <a:pt x="154172" y="366596"/>
                </a:cubicBezTo>
                <a:lnTo>
                  <a:pt x="154996" y="366810"/>
                </a:lnTo>
                <a:cubicBezTo>
                  <a:pt x="155689" y="366975"/>
                  <a:pt x="156364" y="367074"/>
                  <a:pt x="157040" y="367074"/>
                </a:cubicBezTo>
                <a:cubicBezTo>
                  <a:pt x="160699" y="367074"/>
                  <a:pt x="164029" y="364586"/>
                  <a:pt x="164984" y="360864"/>
                </a:cubicBezTo>
                <a:cubicBezTo>
                  <a:pt x="166105" y="356449"/>
                  <a:pt x="163402" y="351952"/>
                  <a:pt x="159002" y="350832"/>
                </a:cubicBezTo>
                <a:lnTo>
                  <a:pt x="158194" y="350618"/>
                </a:lnTo>
                <a:cubicBezTo>
                  <a:pt x="149508" y="348428"/>
                  <a:pt x="141597" y="346764"/>
                  <a:pt x="133965" y="345496"/>
                </a:cubicBezTo>
                <a:cubicBezTo>
                  <a:pt x="129466" y="344754"/>
                  <a:pt x="125246" y="347802"/>
                  <a:pt x="124488" y="352282"/>
                </a:cubicBezTo>
                <a:cubicBezTo>
                  <a:pt x="123747" y="356779"/>
                  <a:pt x="126796" y="361012"/>
                  <a:pt x="131279" y="361753"/>
                </a:cubicBezTo>
                <a:close/>
                <a:moveTo>
                  <a:pt x="74729" y="362231"/>
                </a:moveTo>
                <a:cubicBezTo>
                  <a:pt x="75339" y="362231"/>
                  <a:pt x="75965" y="362165"/>
                  <a:pt x="76592" y="362017"/>
                </a:cubicBezTo>
                <a:cubicBezTo>
                  <a:pt x="83778" y="360370"/>
                  <a:pt x="91541" y="359431"/>
                  <a:pt x="99666" y="359249"/>
                </a:cubicBezTo>
                <a:cubicBezTo>
                  <a:pt x="104215" y="359151"/>
                  <a:pt x="107825" y="355379"/>
                  <a:pt x="107726" y="350832"/>
                </a:cubicBezTo>
                <a:cubicBezTo>
                  <a:pt x="107627" y="346286"/>
                  <a:pt x="103853" y="342646"/>
                  <a:pt x="99304" y="342778"/>
                </a:cubicBezTo>
                <a:cubicBezTo>
                  <a:pt x="90057" y="342992"/>
                  <a:pt x="81174" y="344062"/>
                  <a:pt x="72883" y="345957"/>
                </a:cubicBezTo>
                <a:cubicBezTo>
                  <a:pt x="68450" y="346978"/>
                  <a:pt x="65681" y="351409"/>
                  <a:pt x="66703" y="355840"/>
                </a:cubicBezTo>
                <a:cubicBezTo>
                  <a:pt x="67593" y="359645"/>
                  <a:pt x="70971" y="362231"/>
                  <a:pt x="74729" y="362231"/>
                </a:cubicBezTo>
                <a:close/>
                <a:moveTo>
                  <a:pt x="20866" y="390282"/>
                </a:moveTo>
                <a:cubicBezTo>
                  <a:pt x="22383" y="391485"/>
                  <a:pt x="24196" y="392078"/>
                  <a:pt x="26009" y="392078"/>
                </a:cubicBezTo>
                <a:cubicBezTo>
                  <a:pt x="28431" y="392078"/>
                  <a:pt x="30821" y="391024"/>
                  <a:pt x="32453" y="388981"/>
                </a:cubicBezTo>
                <a:cubicBezTo>
                  <a:pt x="37051" y="383232"/>
                  <a:pt x="42589" y="378126"/>
                  <a:pt x="48951" y="373811"/>
                </a:cubicBezTo>
                <a:cubicBezTo>
                  <a:pt x="52709" y="371257"/>
                  <a:pt x="53682" y="366135"/>
                  <a:pt x="51127" y="362379"/>
                </a:cubicBezTo>
                <a:cubicBezTo>
                  <a:pt x="48572" y="358624"/>
                  <a:pt x="43446" y="357635"/>
                  <a:pt x="39689" y="360188"/>
                </a:cubicBezTo>
                <a:cubicBezTo>
                  <a:pt x="31959" y="365443"/>
                  <a:pt x="25201" y="371669"/>
                  <a:pt x="19564" y="378703"/>
                </a:cubicBezTo>
                <a:cubicBezTo>
                  <a:pt x="16729" y="382261"/>
                  <a:pt x="17306" y="387433"/>
                  <a:pt x="20866" y="390282"/>
                </a:cubicBezTo>
                <a:close/>
                <a:moveTo>
                  <a:pt x="822219" y="8186"/>
                </a:moveTo>
                <a:cubicBezTo>
                  <a:pt x="822219" y="8203"/>
                  <a:pt x="822219" y="8219"/>
                  <a:pt x="822219" y="8236"/>
                </a:cubicBezTo>
                <a:lnTo>
                  <a:pt x="822219" y="520442"/>
                </a:lnTo>
                <a:cubicBezTo>
                  <a:pt x="822219" y="520492"/>
                  <a:pt x="822219" y="520525"/>
                  <a:pt x="822219" y="520574"/>
                </a:cubicBezTo>
                <a:lnTo>
                  <a:pt x="822219" y="520656"/>
                </a:lnTo>
                <a:cubicBezTo>
                  <a:pt x="822219" y="520755"/>
                  <a:pt x="822186" y="520838"/>
                  <a:pt x="822186" y="520936"/>
                </a:cubicBezTo>
                <a:cubicBezTo>
                  <a:pt x="822170" y="521381"/>
                  <a:pt x="822137" y="521809"/>
                  <a:pt x="822054" y="522238"/>
                </a:cubicBezTo>
                <a:cubicBezTo>
                  <a:pt x="822021" y="522402"/>
                  <a:pt x="821956" y="522567"/>
                  <a:pt x="821923" y="522748"/>
                </a:cubicBezTo>
                <a:cubicBezTo>
                  <a:pt x="821824" y="523094"/>
                  <a:pt x="821741" y="523440"/>
                  <a:pt x="821609" y="523770"/>
                </a:cubicBezTo>
                <a:cubicBezTo>
                  <a:pt x="821527" y="523934"/>
                  <a:pt x="821428" y="524099"/>
                  <a:pt x="821346" y="524264"/>
                </a:cubicBezTo>
                <a:cubicBezTo>
                  <a:pt x="821197" y="524577"/>
                  <a:pt x="821049" y="524890"/>
                  <a:pt x="820851" y="525170"/>
                </a:cubicBezTo>
                <a:cubicBezTo>
                  <a:pt x="820769" y="525318"/>
                  <a:pt x="820654" y="525450"/>
                  <a:pt x="820555" y="525581"/>
                </a:cubicBezTo>
                <a:cubicBezTo>
                  <a:pt x="820340" y="525862"/>
                  <a:pt x="820110" y="526158"/>
                  <a:pt x="819862" y="526422"/>
                </a:cubicBezTo>
                <a:cubicBezTo>
                  <a:pt x="819747" y="526537"/>
                  <a:pt x="819615" y="526636"/>
                  <a:pt x="819500" y="526735"/>
                </a:cubicBezTo>
                <a:cubicBezTo>
                  <a:pt x="819220" y="526982"/>
                  <a:pt x="818956" y="527229"/>
                  <a:pt x="818643" y="527443"/>
                </a:cubicBezTo>
                <a:cubicBezTo>
                  <a:pt x="818478" y="527558"/>
                  <a:pt x="818297" y="527624"/>
                  <a:pt x="818132" y="527723"/>
                </a:cubicBezTo>
                <a:cubicBezTo>
                  <a:pt x="817868" y="527888"/>
                  <a:pt x="817621" y="528052"/>
                  <a:pt x="817341" y="528184"/>
                </a:cubicBezTo>
                <a:lnTo>
                  <a:pt x="548767" y="647967"/>
                </a:lnTo>
                <a:cubicBezTo>
                  <a:pt x="548751" y="647983"/>
                  <a:pt x="548718" y="647983"/>
                  <a:pt x="548701" y="648000"/>
                </a:cubicBezTo>
                <a:cubicBezTo>
                  <a:pt x="548602" y="648033"/>
                  <a:pt x="548520" y="648066"/>
                  <a:pt x="548421" y="648099"/>
                </a:cubicBezTo>
                <a:cubicBezTo>
                  <a:pt x="548207" y="648181"/>
                  <a:pt x="548009" y="648263"/>
                  <a:pt x="547795" y="648329"/>
                </a:cubicBezTo>
                <a:cubicBezTo>
                  <a:pt x="547712" y="648346"/>
                  <a:pt x="547630" y="648362"/>
                  <a:pt x="547547" y="648395"/>
                </a:cubicBezTo>
                <a:cubicBezTo>
                  <a:pt x="547416" y="648428"/>
                  <a:pt x="547267" y="648477"/>
                  <a:pt x="547135" y="648510"/>
                </a:cubicBezTo>
                <a:cubicBezTo>
                  <a:pt x="547069" y="648510"/>
                  <a:pt x="547003" y="648527"/>
                  <a:pt x="546954" y="648543"/>
                </a:cubicBezTo>
                <a:cubicBezTo>
                  <a:pt x="546872" y="648543"/>
                  <a:pt x="546806" y="648560"/>
                  <a:pt x="546723" y="648576"/>
                </a:cubicBezTo>
                <a:cubicBezTo>
                  <a:pt x="546641" y="648593"/>
                  <a:pt x="546558" y="648593"/>
                  <a:pt x="546460" y="648609"/>
                </a:cubicBezTo>
                <a:cubicBezTo>
                  <a:pt x="546130" y="648659"/>
                  <a:pt x="545800" y="648675"/>
                  <a:pt x="545471" y="648692"/>
                </a:cubicBezTo>
                <a:cubicBezTo>
                  <a:pt x="545438" y="648692"/>
                  <a:pt x="545421" y="648692"/>
                  <a:pt x="545405" y="648692"/>
                </a:cubicBezTo>
                <a:cubicBezTo>
                  <a:pt x="545388" y="648692"/>
                  <a:pt x="545372" y="648692"/>
                  <a:pt x="545339" y="648692"/>
                </a:cubicBezTo>
                <a:cubicBezTo>
                  <a:pt x="545009" y="648675"/>
                  <a:pt x="544679" y="648659"/>
                  <a:pt x="544350" y="648609"/>
                </a:cubicBezTo>
                <a:cubicBezTo>
                  <a:pt x="544251" y="648593"/>
                  <a:pt x="544169" y="648593"/>
                  <a:pt x="544086" y="648576"/>
                </a:cubicBezTo>
                <a:cubicBezTo>
                  <a:pt x="544004" y="648560"/>
                  <a:pt x="543938" y="648543"/>
                  <a:pt x="543855" y="648543"/>
                </a:cubicBezTo>
                <a:cubicBezTo>
                  <a:pt x="543806" y="648527"/>
                  <a:pt x="543740" y="648510"/>
                  <a:pt x="543674" y="648510"/>
                </a:cubicBezTo>
                <a:cubicBezTo>
                  <a:pt x="543542" y="648477"/>
                  <a:pt x="543394" y="648428"/>
                  <a:pt x="543262" y="648395"/>
                </a:cubicBezTo>
                <a:cubicBezTo>
                  <a:pt x="543180" y="648362"/>
                  <a:pt x="543097" y="648346"/>
                  <a:pt x="543015" y="648329"/>
                </a:cubicBezTo>
                <a:cubicBezTo>
                  <a:pt x="542801" y="648263"/>
                  <a:pt x="542603" y="648181"/>
                  <a:pt x="542388" y="648099"/>
                </a:cubicBezTo>
                <a:cubicBezTo>
                  <a:pt x="542290" y="648066"/>
                  <a:pt x="542207" y="648033"/>
                  <a:pt x="542108" y="648000"/>
                </a:cubicBezTo>
                <a:cubicBezTo>
                  <a:pt x="542092" y="647983"/>
                  <a:pt x="542059" y="647983"/>
                  <a:pt x="542042" y="647967"/>
                </a:cubicBezTo>
                <a:lnTo>
                  <a:pt x="276831" y="529683"/>
                </a:lnTo>
                <a:lnTo>
                  <a:pt x="11603" y="647967"/>
                </a:lnTo>
                <a:cubicBezTo>
                  <a:pt x="11570" y="647983"/>
                  <a:pt x="11554" y="648000"/>
                  <a:pt x="11521" y="648000"/>
                </a:cubicBezTo>
                <a:cubicBezTo>
                  <a:pt x="11438" y="648033"/>
                  <a:pt x="11373" y="648066"/>
                  <a:pt x="11290" y="648099"/>
                </a:cubicBezTo>
                <a:cubicBezTo>
                  <a:pt x="10845" y="648263"/>
                  <a:pt x="10400" y="648412"/>
                  <a:pt x="9939" y="648510"/>
                </a:cubicBezTo>
                <a:cubicBezTo>
                  <a:pt x="9889" y="648527"/>
                  <a:pt x="9840" y="648527"/>
                  <a:pt x="9807" y="648527"/>
                </a:cubicBezTo>
                <a:cubicBezTo>
                  <a:pt x="9296" y="648626"/>
                  <a:pt x="8801" y="648692"/>
                  <a:pt x="8290" y="648692"/>
                </a:cubicBezTo>
                <a:cubicBezTo>
                  <a:pt x="8274" y="648692"/>
                  <a:pt x="8257" y="648692"/>
                  <a:pt x="8241" y="648692"/>
                </a:cubicBezTo>
                <a:cubicBezTo>
                  <a:pt x="8192" y="648692"/>
                  <a:pt x="8142" y="648675"/>
                  <a:pt x="8109" y="648675"/>
                </a:cubicBezTo>
                <a:cubicBezTo>
                  <a:pt x="7664" y="648675"/>
                  <a:pt x="7252" y="648626"/>
                  <a:pt x="6824" y="648543"/>
                </a:cubicBezTo>
                <a:cubicBezTo>
                  <a:pt x="6642" y="648510"/>
                  <a:pt x="6461" y="648477"/>
                  <a:pt x="6280" y="648428"/>
                </a:cubicBezTo>
                <a:cubicBezTo>
                  <a:pt x="5983" y="648362"/>
                  <a:pt x="5703" y="648263"/>
                  <a:pt x="5406" y="648164"/>
                </a:cubicBezTo>
                <a:cubicBezTo>
                  <a:pt x="5241" y="648099"/>
                  <a:pt x="5060" y="648049"/>
                  <a:pt x="4895" y="647967"/>
                </a:cubicBezTo>
                <a:cubicBezTo>
                  <a:pt x="4500" y="647802"/>
                  <a:pt x="4120" y="647588"/>
                  <a:pt x="3758" y="647357"/>
                </a:cubicBezTo>
                <a:cubicBezTo>
                  <a:pt x="3610" y="647259"/>
                  <a:pt x="3478" y="647143"/>
                  <a:pt x="3329" y="647044"/>
                </a:cubicBezTo>
                <a:cubicBezTo>
                  <a:pt x="3099" y="646863"/>
                  <a:pt x="2868" y="646666"/>
                  <a:pt x="2637" y="646468"/>
                </a:cubicBezTo>
                <a:cubicBezTo>
                  <a:pt x="2505" y="646336"/>
                  <a:pt x="2373" y="646204"/>
                  <a:pt x="2242" y="646073"/>
                </a:cubicBezTo>
                <a:cubicBezTo>
                  <a:pt x="2027" y="645842"/>
                  <a:pt x="1846" y="645611"/>
                  <a:pt x="1665" y="645381"/>
                </a:cubicBezTo>
                <a:cubicBezTo>
                  <a:pt x="1566" y="645232"/>
                  <a:pt x="1450" y="645101"/>
                  <a:pt x="1352" y="644936"/>
                </a:cubicBezTo>
                <a:cubicBezTo>
                  <a:pt x="1104" y="644590"/>
                  <a:pt x="907" y="644211"/>
                  <a:pt x="725" y="643816"/>
                </a:cubicBezTo>
                <a:cubicBezTo>
                  <a:pt x="725" y="643799"/>
                  <a:pt x="709" y="643799"/>
                  <a:pt x="709" y="643783"/>
                </a:cubicBezTo>
                <a:cubicBezTo>
                  <a:pt x="511" y="643338"/>
                  <a:pt x="363" y="642861"/>
                  <a:pt x="247" y="642383"/>
                </a:cubicBezTo>
                <a:cubicBezTo>
                  <a:pt x="231" y="642317"/>
                  <a:pt x="214" y="642268"/>
                  <a:pt x="198" y="642202"/>
                </a:cubicBezTo>
                <a:cubicBezTo>
                  <a:pt x="115" y="641872"/>
                  <a:pt x="99" y="641526"/>
                  <a:pt x="66" y="641164"/>
                </a:cubicBezTo>
                <a:cubicBezTo>
                  <a:pt x="49" y="640966"/>
                  <a:pt x="16" y="640769"/>
                  <a:pt x="16" y="640554"/>
                </a:cubicBezTo>
                <a:cubicBezTo>
                  <a:pt x="16" y="640522"/>
                  <a:pt x="0" y="640489"/>
                  <a:pt x="0" y="640456"/>
                </a:cubicBezTo>
                <a:lnTo>
                  <a:pt x="0" y="128019"/>
                </a:lnTo>
                <a:cubicBezTo>
                  <a:pt x="0" y="127739"/>
                  <a:pt x="49" y="127475"/>
                  <a:pt x="82" y="127212"/>
                </a:cubicBezTo>
                <a:cubicBezTo>
                  <a:pt x="99" y="126981"/>
                  <a:pt x="115" y="126750"/>
                  <a:pt x="148" y="126520"/>
                </a:cubicBezTo>
                <a:cubicBezTo>
                  <a:pt x="214" y="126174"/>
                  <a:pt x="313" y="125861"/>
                  <a:pt x="429" y="125548"/>
                </a:cubicBezTo>
                <a:cubicBezTo>
                  <a:pt x="478" y="125350"/>
                  <a:pt x="527" y="125169"/>
                  <a:pt x="593" y="124988"/>
                </a:cubicBezTo>
                <a:cubicBezTo>
                  <a:pt x="709" y="124675"/>
                  <a:pt x="874" y="124395"/>
                  <a:pt x="1038" y="124098"/>
                </a:cubicBezTo>
                <a:cubicBezTo>
                  <a:pt x="1137" y="123917"/>
                  <a:pt x="1220" y="123736"/>
                  <a:pt x="1319" y="123571"/>
                </a:cubicBezTo>
                <a:cubicBezTo>
                  <a:pt x="1500" y="123308"/>
                  <a:pt x="1698" y="123077"/>
                  <a:pt x="1895" y="122830"/>
                </a:cubicBezTo>
                <a:cubicBezTo>
                  <a:pt x="2027" y="122649"/>
                  <a:pt x="2159" y="122468"/>
                  <a:pt x="2324" y="122319"/>
                </a:cubicBezTo>
                <a:cubicBezTo>
                  <a:pt x="2538" y="122089"/>
                  <a:pt x="2785" y="121891"/>
                  <a:pt x="3016" y="121693"/>
                </a:cubicBezTo>
                <a:cubicBezTo>
                  <a:pt x="3198" y="121562"/>
                  <a:pt x="3346" y="121397"/>
                  <a:pt x="3527" y="121282"/>
                </a:cubicBezTo>
                <a:cubicBezTo>
                  <a:pt x="3840" y="121051"/>
                  <a:pt x="4170" y="120886"/>
                  <a:pt x="4516" y="120705"/>
                </a:cubicBezTo>
                <a:cubicBezTo>
                  <a:pt x="4648" y="120639"/>
                  <a:pt x="4747" y="120557"/>
                  <a:pt x="4895" y="120491"/>
                </a:cubicBezTo>
                <a:lnTo>
                  <a:pt x="5011" y="120442"/>
                </a:lnTo>
                <a:cubicBezTo>
                  <a:pt x="5027" y="120442"/>
                  <a:pt x="5043" y="120425"/>
                  <a:pt x="5060" y="120425"/>
                </a:cubicBezTo>
                <a:lnTo>
                  <a:pt x="273469" y="708"/>
                </a:lnTo>
                <a:cubicBezTo>
                  <a:pt x="273502" y="692"/>
                  <a:pt x="273551" y="692"/>
                  <a:pt x="273584" y="675"/>
                </a:cubicBezTo>
                <a:cubicBezTo>
                  <a:pt x="273617" y="659"/>
                  <a:pt x="273667" y="642"/>
                  <a:pt x="273716" y="626"/>
                </a:cubicBezTo>
                <a:cubicBezTo>
                  <a:pt x="273980" y="511"/>
                  <a:pt x="274243" y="445"/>
                  <a:pt x="274524" y="362"/>
                </a:cubicBezTo>
                <a:cubicBezTo>
                  <a:pt x="274738" y="296"/>
                  <a:pt x="274952" y="214"/>
                  <a:pt x="275166" y="165"/>
                </a:cubicBezTo>
                <a:cubicBezTo>
                  <a:pt x="275183" y="165"/>
                  <a:pt x="275216" y="165"/>
                  <a:pt x="275232" y="165"/>
                </a:cubicBezTo>
                <a:cubicBezTo>
                  <a:pt x="275513" y="115"/>
                  <a:pt x="275776" y="99"/>
                  <a:pt x="276056" y="66"/>
                </a:cubicBezTo>
                <a:cubicBezTo>
                  <a:pt x="276304" y="49"/>
                  <a:pt x="276551" y="0"/>
                  <a:pt x="276798" y="0"/>
                </a:cubicBezTo>
                <a:cubicBezTo>
                  <a:pt x="276815" y="0"/>
                  <a:pt x="276815" y="0"/>
                  <a:pt x="276831" y="0"/>
                </a:cubicBezTo>
                <a:lnTo>
                  <a:pt x="276848" y="0"/>
                </a:lnTo>
                <a:cubicBezTo>
                  <a:pt x="277111" y="0"/>
                  <a:pt x="277359" y="49"/>
                  <a:pt x="277606" y="66"/>
                </a:cubicBezTo>
                <a:cubicBezTo>
                  <a:pt x="277886" y="99"/>
                  <a:pt x="278150" y="115"/>
                  <a:pt x="278397" y="165"/>
                </a:cubicBezTo>
                <a:cubicBezTo>
                  <a:pt x="278446" y="165"/>
                  <a:pt x="278479" y="165"/>
                  <a:pt x="278512" y="181"/>
                </a:cubicBezTo>
                <a:cubicBezTo>
                  <a:pt x="278727" y="214"/>
                  <a:pt x="278924" y="296"/>
                  <a:pt x="279139" y="362"/>
                </a:cubicBezTo>
                <a:cubicBezTo>
                  <a:pt x="279402" y="445"/>
                  <a:pt x="279666" y="511"/>
                  <a:pt x="279913" y="609"/>
                </a:cubicBezTo>
                <a:cubicBezTo>
                  <a:pt x="279979" y="642"/>
                  <a:pt x="280029" y="659"/>
                  <a:pt x="280095" y="675"/>
                </a:cubicBezTo>
                <a:cubicBezTo>
                  <a:pt x="280127" y="692"/>
                  <a:pt x="280160" y="692"/>
                  <a:pt x="280177" y="708"/>
                </a:cubicBezTo>
                <a:lnTo>
                  <a:pt x="545405" y="118992"/>
                </a:lnTo>
                <a:lnTo>
                  <a:pt x="810632" y="708"/>
                </a:lnTo>
                <a:cubicBezTo>
                  <a:pt x="810649" y="692"/>
                  <a:pt x="810682" y="692"/>
                  <a:pt x="810715" y="675"/>
                </a:cubicBezTo>
                <a:cubicBezTo>
                  <a:pt x="810913" y="593"/>
                  <a:pt x="811143" y="544"/>
                  <a:pt x="811341" y="461"/>
                </a:cubicBezTo>
                <a:cubicBezTo>
                  <a:pt x="811671" y="362"/>
                  <a:pt x="811984" y="247"/>
                  <a:pt x="812297" y="181"/>
                </a:cubicBezTo>
                <a:cubicBezTo>
                  <a:pt x="812363" y="165"/>
                  <a:pt x="812429" y="165"/>
                  <a:pt x="812495" y="148"/>
                </a:cubicBezTo>
                <a:cubicBezTo>
                  <a:pt x="812989" y="66"/>
                  <a:pt x="813467" y="0"/>
                  <a:pt x="813962" y="0"/>
                </a:cubicBezTo>
                <a:lnTo>
                  <a:pt x="813978" y="0"/>
                </a:lnTo>
                <a:cubicBezTo>
                  <a:pt x="814044" y="0"/>
                  <a:pt x="814094" y="16"/>
                  <a:pt x="814160" y="16"/>
                </a:cubicBezTo>
                <a:cubicBezTo>
                  <a:pt x="814638" y="33"/>
                  <a:pt x="815116" y="66"/>
                  <a:pt x="815577" y="165"/>
                </a:cubicBezTo>
                <a:cubicBezTo>
                  <a:pt x="815725" y="198"/>
                  <a:pt x="815857" y="247"/>
                  <a:pt x="816006" y="280"/>
                </a:cubicBezTo>
                <a:cubicBezTo>
                  <a:pt x="816368" y="379"/>
                  <a:pt x="816747" y="478"/>
                  <a:pt x="817093" y="626"/>
                </a:cubicBezTo>
                <a:cubicBezTo>
                  <a:pt x="817258" y="675"/>
                  <a:pt x="817390" y="774"/>
                  <a:pt x="817538" y="840"/>
                </a:cubicBezTo>
                <a:cubicBezTo>
                  <a:pt x="817868" y="1005"/>
                  <a:pt x="818198" y="1169"/>
                  <a:pt x="818511" y="1367"/>
                </a:cubicBezTo>
                <a:cubicBezTo>
                  <a:pt x="818643" y="1450"/>
                  <a:pt x="818742" y="1548"/>
                  <a:pt x="818873" y="1631"/>
                </a:cubicBezTo>
                <a:cubicBezTo>
                  <a:pt x="819170" y="1861"/>
                  <a:pt x="819483" y="2092"/>
                  <a:pt x="819747" y="2372"/>
                </a:cubicBezTo>
                <a:cubicBezTo>
                  <a:pt x="819862" y="2471"/>
                  <a:pt x="819945" y="2586"/>
                  <a:pt x="820044" y="2701"/>
                </a:cubicBezTo>
                <a:cubicBezTo>
                  <a:pt x="820291" y="2981"/>
                  <a:pt x="820555" y="3261"/>
                  <a:pt x="820769" y="3574"/>
                </a:cubicBezTo>
                <a:cubicBezTo>
                  <a:pt x="820884" y="3739"/>
                  <a:pt x="820950" y="3904"/>
                  <a:pt x="821049" y="4085"/>
                </a:cubicBezTo>
                <a:cubicBezTo>
                  <a:pt x="821214" y="4332"/>
                  <a:pt x="821379" y="4579"/>
                  <a:pt x="821511" y="4876"/>
                </a:cubicBezTo>
                <a:cubicBezTo>
                  <a:pt x="821527" y="4909"/>
                  <a:pt x="821527" y="4942"/>
                  <a:pt x="821544" y="4991"/>
                </a:cubicBezTo>
                <a:cubicBezTo>
                  <a:pt x="821626" y="5156"/>
                  <a:pt x="821659" y="5337"/>
                  <a:pt x="821725" y="5518"/>
                </a:cubicBezTo>
                <a:cubicBezTo>
                  <a:pt x="821840" y="5864"/>
                  <a:pt x="821972" y="6210"/>
                  <a:pt x="822038" y="6556"/>
                </a:cubicBezTo>
                <a:cubicBezTo>
                  <a:pt x="822054" y="6638"/>
                  <a:pt x="822054" y="6720"/>
                  <a:pt x="822071" y="6803"/>
                </a:cubicBezTo>
                <a:cubicBezTo>
                  <a:pt x="822153" y="7264"/>
                  <a:pt x="822219" y="7725"/>
                  <a:pt x="822219" y="8186"/>
                </a:cubicBezTo>
                <a:close/>
                <a:moveTo>
                  <a:pt x="268590" y="20919"/>
                </a:moveTo>
                <a:lnTo>
                  <a:pt x="16482" y="133356"/>
                </a:lnTo>
                <a:lnTo>
                  <a:pt x="16482" y="406705"/>
                </a:lnTo>
                <a:cubicBezTo>
                  <a:pt x="19251" y="408418"/>
                  <a:pt x="20866" y="411679"/>
                  <a:pt x="20289" y="415072"/>
                </a:cubicBezTo>
                <a:cubicBezTo>
                  <a:pt x="19696" y="418564"/>
                  <a:pt x="19498" y="422073"/>
                  <a:pt x="19696" y="425548"/>
                </a:cubicBezTo>
                <a:cubicBezTo>
                  <a:pt x="19861" y="428382"/>
                  <a:pt x="18575" y="430951"/>
                  <a:pt x="16482" y="432565"/>
                </a:cubicBezTo>
                <a:lnTo>
                  <a:pt x="16482" y="627756"/>
                </a:lnTo>
                <a:lnTo>
                  <a:pt x="268590" y="515320"/>
                </a:lnTo>
                <a:lnTo>
                  <a:pt x="268590" y="389838"/>
                </a:lnTo>
                <a:cubicBezTo>
                  <a:pt x="267750" y="389838"/>
                  <a:pt x="266925" y="389871"/>
                  <a:pt x="266085" y="389871"/>
                </a:cubicBezTo>
                <a:cubicBezTo>
                  <a:pt x="259311" y="389871"/>
                  <a:pt x="252504" y="389492"/>
                  <a:pt x="245845" y="388767"/>
                </a:cubicBezTo>
                <a:lnTo>
                  <a:pt x="244971" y="388668"/>
                </a:lnTo>
                <a:cubicBezTo>
                  <a:pt x="240455" y="388157"/>
                  <a:pt x="237192" y="384072"/>
                  <a:pt x="237703" y="379559"/>
                </a:cubicBezTo>
                <a:cubicBezTo>
                  <a:pt x="238214" y="375046"/>
                  <a:pt x="242285" y="371784"/>
                  <a:pt x="246817" y="372295"/>
                </a:cubicBezTo>
                <a:lnTo>
                  <a:pt x="247674" y="372394"/>
                </a:lnTo>
                <a:cubicBezTo>
                  <a:pt x="254531" y="373152"/>
                  <a:pt x="261585" y="373465"/>
                  <a:pt x="268590" y="373349"/>
                </a:cubicBezTo>
                <a:lnTo>
                  <a:pt x="268590" y="20919"/>
                </a:lnTo>
                <a:close/>
                <a:moveTo>
                  <a:pt x="537164" y="133356"/>
                </a:moveTo>
                <a:lnTo>
                  <a:pt x="285072" y="20919"/>
                </a:lnTo>
                <a:lnTo>
                  <a:pt x="285072" y="515320"/>
                </a:lnTo>
                <a:lnTo>
                  <a:pt x="537164" y="627756"/>
                </a:lnTo>
                <a:lnTo>
                  <a:pt x="537164" y="285489"/>
                </a:lnTo>
                <a:cubicBezTo>
                  <a:pt x="535697" y="282903"/>
                  <a:pt x="535730" y="279790"/>
                  <a:pt x="537164" y="277302"/>
                </a:cubicBezTo>
                <a:lnTo>
                  <a:pt x="537164" y="133356"/>
                </a:lnTo>
                <a:close/>
                <a:moveTo>
                  <a:pt x="805737" y="20919"/>
                </a:moveTo>
                <a:lnTo>
                  <a:pt x="553646" y="133356"/>
                </a:lnTo>
                <a:lnTo>
                  <a:pt x="553646" y="264751"/>
                </a:lnTo>
                <a:cubicBezTo>
                  <a:pt x="556184" y="263170"/>
                  <a:pt x="558689" y="261704"/>
                  <a:pt x="561178" y="260369"/>
                </a:cubicBezTo>
                <a:cubicBezTo>
                  <a:pt x="565200" y="258228"/>
                  <a:pt x="570177" y="259743"/>
                  <a:pt x="572336" y="263746"/>
                </a:cubicBezTo>
                <a:cubicBezTo>
                  <a:pt x="574479" y="267765"/>
                  <a:pt x="572963" y="272756"/>
                  <a:pt x="568957" y="274897"/>
                </a:cubicBezTo>
                <a:cubicBezTo>
                  <a:pt x="564046" y="277517"/>
                  <a:pt x="559002" y="280745"/>
                  <a:pt x="553646" y="284682"/>
                </a:cubicBezTo>
                <a:lnTo>
                  <a:pt x="553646" y="627756"/>
                </a:lnTo>
                <a:lnTo>
                  <a:pt x="805737" y="515320"/>
                </a:lnTo>
                <a:lnTo>
                  <a:pt x="805737" y="462972"/>
                </a:lnTo>
                <a:cubicBezTo>
                  <a:pt x="805210" y="463088"/>
                  <a:pt x="804650" y="463153"/>
                  <a:pt x="804089" y="463153"/>
                </a:cubicBezTo>
                <a:cubicBezTo>
                  <a:pt x="803891" y="463153"/>
                  <a:pt x="803694" y="463137"/>
                  <a:pt x="803479" y="463120"/>
                </a:cubicBezTo>
                <a:cubicBezTo>
                  <a:pt x="798930" y="462791"/>
                  <a:pt x="794348" y="462050"/>
                  <a:pt x="789865" y="460913"/>
                </a:cubicBezTo>
                <a:cubicBezTo>
                  <a:pt x="785465" y="459793"/>
                  <a:pt x="782794" y="455313"/>
                  <a:pt x="783915" y="450915"/>
                </a:cubicBezTo>
                <a:cubicBezTo>
                  <a:pt x="785020" y="446500"/>
                  <a:pt x="789503" y="443832"/>
                  <a:pt x="793920" y="444952"/>
                </a:cubicBezTo>
                <a:cubicBezTo>
                  <a:pt x="797463" y="445842"/>
                  <a:pt x="801073" y="446435"/>
                  <a:pt x="804682" y="446698"/>
                </a:cubicBezTo>
                <a:cubicBezTo>
                  <a:pt x="805045" y="446715"/>
                  <a:pt x="805391" y="446813"/>
                  <a:pt x="805737" y="446879"/>
                </a:cubicBezTo>
                <a:lnTo>
                  <a:pt x="805737" y="2091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6"/>
          <p:cNvSpPr/>
          <p:nvPr/>
        </p:nvSpPr>
        <p:spPr>
          <a:xfrm>
            <a:off x="7340642" y="3272526"/>
            <a:ext cx="86679" cy="112445"/>
          </a:xfrm>
          <a:custGeom>
            <a:rect b="b" l="l" r="r" t="t"/>
            <a:pathLst>
              <a:path extrusionOk="0" h="224889" w="173357">
                <a:moveTo>
                  <a:pt x="173357" y="86625"/>
                </a:moveTo>
                <a:cubicBezTo>
                  <a:pt x="173357" y="149432"/>
                  <a:pt x="111336" y="206704"/>
                  <a:pt x="92217" y="222863"/>
                </a:cubicBezTo>
                <a:cubicBezTo>
                  <a:pt x="89019" y="225564"/>
                  <a:pt x="84338" y="225564"/>
                  <a:pt x="81141" y="222863"/>
                </a:cubicBezTo>
                <a:cubicBezTo>
                  <a:pt x="62022" y="206704"/>
                  <a:pt x="0" y="149432"/>
                  <a:pt x="0" y="86625"/>
                </a:cubicBezTo>
                <a:cubicBezTo>
                  <a:pt x="0" y="38775"/>
                  <a:pt x="38815" y="0"/>
                  <a:pt x="86679" y="0"/>
                </a:cubicBezTo>
                <a:cubicBezTo>
                  <a:pt x="134542" y="0"/>
                  <a:pt x="173357" y="38791"/>
                  <a:pt x="173357" y="86625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6"/>
          <p:cNvSpPr/>
          <p:nvPr/>
        </p:nvSpPr>
        <p:spPr>
          <a:xfrm>
            <a:off x="7336522" y="3268407"/>
            <a:ext cx="94920" cy="120688"/>
          </a:xfrm>
          <a:custGeom>
            <a:rect b="b" l="l" r="r" t="t"/>
            <a:pathLst>
              <a:path extrusionOk="0" h="241377" w="189839">
                <a:moveTo>
                  <a:pt x="94920" y="0"/>
                </a:moveTo>
                <a:cubicBezTo>
                  <a:pt x="42573" y="0"/>
                  <a:pt x="0" y="42547"/>
                  <a:pt x="0" y="94861"/>
                </a:cubicBezTo>
                <a:cubicBezTo>
                  <a:pt x="0" y="161176"/>
                  <a:pt x="64346" y="220722"/>
                  <a:pt x="84058" y="237391"/>
                </a:cubicBezTo>
                <a:cubicBezTo>
                  <a:pt x="87206" y="240043"/>
                  <a:pt x="91063" y="241377"/>
                  <a:pt x="94920" y="241377"/>
                </a:cubicBezTo>
                <a:cubicBezTo>
                  <a:pt x="98776" y="241377"/>
                  <a:pt x="102633" y="240043"/>
                  <a:pt x="105781" y="237391"/>
                </a:cubicBezTo>
                <a:cubicBezTo>
                  <a:pt x="125494" y="220722"/>
                  <a:pt x="189839" y="161176"/>
                  <a:pt x="189839" y="94861"/>
                </a:cubicBezTo>
                <a:cubicBezTo>
                  <a:pt x="189839" y="42563"/>
                  <a:pt x="147250" y="0"/>
                  <a:pt x="94920" y="0"/>
                </a:cubicBezTo>
                <a:close/>
                <a:moveTo>
                  <a:pt x="95134" y="224807"/>
                </a:moveTo>
                <a:cubicBezTo>
                  <a:pt x="95002" y="224922"/>
                  <a:pt x="94821" y="224922"/>
                  <a:pt x="94705" y="224807"/>
                </a:cubicBezTo>
                <a:cubicBezTo>
                  <a:pt x="84734" y="216373"/>
                  <a:pt x="65417" y="198748"/>
                  <a:pt x="48276" y="175573"/>
                </a:cubicBezTo>
                <a:cubicBezTo>
                  <a:pt x="27179" y="147060"/>
                  <a:pt x="16482" y="119915"/>
                  <a:pt x="16482" y="94861"/>
                </a:cubicBezTo>
                <a:cubicBezTo>
                  <a:pt x="16482" y="51639"/>
                  <a:pt x="51671" y="16472"/>
                  <a:pt x="94920" y="16472"/>
                </a:cubicBezTo>
                <a:cubicBezTo>
                  <a:pt x="138168" y="16472"/>
                  <a:pt x="173357" y="51639"/>
                  <a:pt x="173357" y="94861"/>
                </a:cubicBezTo>
                <a:cubicBezTo>
                  <a:pt x="173357" y="154093"/>
                  <a:pt x="113478" y="209307"/>
                  <a:pt x="95134" y="224807"/>
                </a:cubicBezTo>
                <a:close/>
                <a:moveTo>
                  <a:pt x="94920" y="52990"/>
                </a:moveTo>
                <a:cubicBezTo>
                  <a:pt x="71565" y="52990"/>
                  <a:pt x="52561" y="71982"/>
                  <a:pt x="52561" y="95322"/>
                </a:cubicBezTo>
                <a:cubicBezTo>
                  <a:pt x="52561" y="118663"/>
                  <a:pt x="71565" y="137655"/>
                  <a:pt x="94920" y="137655"/>
                </a:cubicBezTo>
                <a:cubicBezTo>
                  <a:pt x="118275" y="137655"/>
                  <a:pt x="137278" y="118663"/>
                  <a:pt x="137278" y="95322"/>
                </a:cubicBezTo>
                <a:cubicBezTo>
                  <a:pt x="137278" y="71982"/>
                  <a:pt x="118275" y="52990"/>
                  <a:pt x="94920" y="52990"/>
                </a:cubicBezTo>
                <a:close/>
                <a:moveTo>
                  <a:pt x="94920" y="121166"/>
                </a:moveTo>
                <a:cubicBezTo>
                  <a:pt x="80646" y="121166"/>
                  <a:pt x="69043" y="109570"/>
                  <a:pt x="69043" y="95306"/>
                </a:cubicBezTo>
                <a:cubicBezTo>
                  <a:pt x="69043" y="81041"/>
                  <a:pt x="80646" y="69445"/>
                  <a:pt x="94920" y="69445"/>
                </a:cubicBezTo>
                <a:cubicBezTo>
                  <a:pt x="109193" y="69445"/>
                  <a:pt x="120796" y="81041"/>
                  <a:pt x="120796" y="95306"/>
                </a:cubicBezTo>
                <a:cubicBezTo>
                  <a:pt x="120796" y="109570"/>
                  <a:pt x="109177" y="121166"/>
                  <a:pt x="94920" y="121166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6"/>
          <p:cNvSpPr/>
          <p:nvPr/>
        </p:nvSpPr>
        <p:spPr>
          <a:xfrm>
            <a:off x="7662080" y="3080819"/>
            <a:ext cx="324598" cy="324572"/>
          </a:xfrm>
          <a:custGeom>
            <a:rect b="b" l="l" r="r" t="t"/>
            <a:pathLst>
              <a:path extrusionOk="0" h="649143" w="649195">
                <a:moveTo>
                  <a:pt x="635255" y="259037"/>
                </a:moveTo>
                <a:lnTo>
                  <a:pt x="563192" y="259037"/>
                </a:lnTo>
                <a:cubicBezTo>
                  <a:pt x="562776" y="259037"/>
                  <a:pt x="562400" y="258777"/>
                  <a:pt x="562296" y="258388"/>
                </a:cubicBezTo>
                <a:cubicBezTo>
                  <a:pt x="556962" y="239230"/>
                  <a:pt x="549278" y="220708"/>
                  <a:pt x="539465" y="203341"/>
                </a:cubicBezTo>
                <a:cubicBezTo>
                  <a:pt x="539270" y="202990"/>
                  <a:pt x="539335" y="202536"/>
                  <a:pt x="539634" y="202238"/>
                </a:cubicBezTo>
                <a:lnTo>
                  <a:pt x="590605" y="151266"/>
                </a:lnTo>
                <a:cubicBezTo>
                  <a:pt x="593240" y="148631"/>
                  <a:pt x="594694" y="145140"/>
                  <a:pt x="594694" y="141414"/>
                </a:cubicBezTo>
                <a:cubicBezTo>
                  <a:pt x="594694" y="137689"/>
                  <a:pt x="593240" y="134185"/>
                  <a:pt x="590605" y="131550"/>
                </a:cubicBezTo>
                <a:lnTo>
                  <a:pt x="517633" y="58591"/>
                </a:lnTo>
                <a:cubicBezTo>
                  <a:pt x="512194" y="53165"/>
                  <a:pt x="503355" y="53165"/>
                  <a:pt x="497917" y="58591"/>
                </a:cubicBezTo>
                <a:lnTo>
                  <a:pt x="446932" y="109549"/>
                </a:lnTo>
                <a:cubicBezTo>
                  <a:pt x="446634" y="109848"/>
                  <a:pt x="446179" y="109926"/>
                  <a:pt x="445829" y="109731"/>
                </a:cubicBezTo>
                <a:cubicBezTo>
                  <a:pt x="428423" y="99879"/>
                  <a:pt x="409888" y="92195"/>
                  <a:pt x="390782" y="86887"/>
                </a:cubicBezTo>
                <a:cubicBezTo>
                  <a:pt x="390392" y="86783"/>
                  <a:pt x="390133" y="86406"/>
                  <a:pt x="390133" y="85991"/>
                </a:cubicBezTo>
                <a:lnTo>
                  <a:pt x="390133" y="13940"/>
                </a:lnTo>
                <a:cubicBezTo>
                  <a:pt x="390133" y="6243"/>
                  <a:pt x="383876" y="0"/>
                  <a:pt x="376192" y="0"/>
                </a:cubicBezTo>
                <a:lnTo>
                  <a:pt x="273003" y="0"/>
                </a:lnTo>
                <a:cubicBezTo>
                  <a:pt x="265319" y="0"/>
                  <a:pt x="259063" y="6243"/>
                  <a:pt x="259063" y="13940"/>
                </a:cubicBezTo>
                <a:lnTo>
                  <a:pt x="259063" y="85991"/>
                </a:lnTo>
                <a:cubicBezTo>
                  <a:pt x="259063" y="86419"/>
                  <a:pt x="258803" y="86783"/>
                  <a:pt x="258414" y="86887"/>
                </a:cubicBezTo>
                <a:cubicBezTo>
                  <a:pt x="239295" y="92208"/>
                  <a:pt x="220760" y="99892"/>
                  <a:pt x="203354" y="109744"/>
                </a:cubicBezTo>
                <a:cubicBezTo>
                  <a:pt x="203016" y="109939"/>
                  <a:pt x="202562" y="109861"/>
                  <a:pt x="202264" y="109562"/>
                </a:cubicBezTo>
                <a:lnTo>
                  <a:pt x="151279" y="58591"/>
                </a:lnTo>
                <a:cubicBezTo>
                  <a:pt x="145841" y="53165"/>
                  <a:pt x="137001" y="53165"/>
                  <a:pt x="131563" y="58591"/>
                </a:cubicBezTo>
                <a:lnTo>
                  <a:pt x="58578" y="131563"/>
                </a:lnTo>
                <a:cubicBezTo>
                  <a:pt x="55943" y="134198"/>
                  <a:pt x="54489" y="137702"/>
                  <a:pt x="54489" y="141427"/>
                </a:cubicBezTo>
                <a:cubicBezTo>
                  <a:pt x="54489" y="145153"/>
                  <a:pt x="55943" y="148657"/>
                  <a:pt x="58578" y="151292"/>
                </a:cubicBezTo>
                <a:lnTo>
                  <a:pt x="109562" y="202238"/>
                </a:lnTo>
                <a:cubicBezTo>
                  <a:pt x="109861" y="202536"/>
                  <a:pt x="109926" y="202990"/>
                  <a:pt x="109731" y="203341"/>
                </a:cubicBezTo>
                <a:cubicBezTo>
                  <a:pt x="99892" y="220773"/>
                  <a:pt x="92208" y="239295"/>
                  <a:pt x="86899" y="258388"/>
                </a:cubicBezTo>
                <a:cubicBezTo>
                  <a:pt x="86796" y="258777"/>
                  <a:pt x="86419" y="259037"/>
                  <a:pt x="85991" y="259037"/>
                </a:cubicBezTo>
                <a:lnTo>
                  <a:pt x="13940" y="259037"/>
                </a:lnTo>
                <a:cubicBezTo>
                  <a:pt x="6256" y="259037"/>
                  <a:pt x="0" y="265293"/>
                  <a:pt x="0" y="272977"/>
                </a:cubicBezTo>
                <a:lnTo>
                  <a:pt x="0" y="376192"/>
                </a:lnTo>
                <a:cubicBezTo>
                  <a:pt x="0" y="383889"/>
                  <a:pt x="6256" y="390133"/>
                  <a:pt x="13940" y="390133"/>
                </a:cubicBezTo>
                <a:lnTo>
                  <a:pt x="86004" y="390133"/>
                </a:lnTo>
                <a:cubicBezTo>
                  <a:pt x="86419" y="390133"/>
                  <a:pt x="86796" y="390405"/>
                  <a:pt x="86899" y="390782"/>
                </a:cubicBezTo>
                <a:cubicBezTo>
                  <a:pt x="92234" y="409927"/>
                  <a:pt x="99918" y="428449"/>
                  <a:pt x="109731" y="445842"/>
                </a:cubicBezTo>
                <a:cubicBezTo>
                  <a:pt x="109939" y="446192"/>
                  <a:pt x="109861" y="446634"/>
                  <a:pt x="109562" y="446945"/>
                </a:cubicBezTo>
                <a:lnTo>
                  <a:pt x="58591" y="497904"/>
                </a:lnTo>
                <a:cubicBezTo>
                  <a:pt x="55956" y="500539"/>
                  <a:pt x="54502" y="504043"/>
                  <a:pt x="54502" y="507768"/>
                </a:cubicBezTo>
                <a:cubicBezTo>
                  <a:pt x="54502" y="511493"/>
                  <a:pt x="55956" y="514998"/>
                  <a:pt x="58591" y="517620"/>
                </a:cubicBezTo>
                <a:lnTo>
                  <a:pt x="131576" y="590566"/>
                </a:lnTo>
                <a:cubicBezTo>
                  <a:pt x="137014" y="596005"/>
                  <a:pt x="145867" y="596005"/>
                  <a:pt x="151292" y="590566"/>
                </a:cubicBezTo>
                <a:lnTo>
                  <a:pt x="202264" y="539595"/>
                </a:lnTo>
                <a:cubicBezTo>
                  <a:pt x="202562" y="539296"/>
                  <a:pt x="203016" y="539231"/>
                  <a:pt x="203354" y="539426"/>
                </a:cubicBezTo>
                <a:cubicBezTo>
                  <a:pt x="220708" y="549239"/>
                  <a:pt x="239230" y="556923"/>
                  <a:pt x="258414" y="562270"/>
                </a:cubicBezTo>
                <a:cubicBezTo>
                  <a:pt x="258803" y="562374"/>
                  <a:pt x="259063" y="562751"/>
                  <a:pt x="259063" y="563166"/>
                </a:cubicBezTo>
                <a:lnTo>
                  <a:pt x="259063" y="635204"/>
                </a:lnTo>
                <a:cubicBezTo>
                  <a:pt x="259063" y="642888"/>
                  <a:pt x="265319" y="649144"/>
                  <a:pt x="273003" y="649144"/>
                </a:cubicBezTo>
                <a:lnTo>
                  <a:pt x="376205" y="649144"/>
                </a:lnTo>
                <a:cubicBezTo>
                  <a:pt x="383889" y="649144"/>
                  <a:pt x="390146" y="642888"/>
                  <a:pt x="390146" y="635204"/>
                </a:cubicBezTo>
                <a:lnTo>
                  <a:pt x="390146" y="563166"/>
                </a:lnTo>
                <a:cubicBezTo>
                  <a:pt x="390146" y="562751"/>
                  <a:pt x="390418" y="562374"/>
                  <a:pt x="390795" y="562270"/>
                </a:cubicBezTo>
                <a:cubicBezTo>
                  <a:pt x="409979" y="556923"/>
                  <a:pt x="428501" y="549239"/>
                  <a:pt x="445855" y="539426"/>
                </a:cubicBezTo>
                <a:cubicBezTo>
                  <a:pt x="446192" y="539231"/>
                  <a:pt x="446647" y="539296"/>
                  <a:pt x="446958" y="539595"/>
                </a:cubicBezTo>
                <a:lnTo>
                  <a:pt x="497917" y="590566"/>
                </a:lnTo>
                <a:cubicBezTo>
                  <a:pt x="503355" y="596005"/>
                  <a:pt x="512194" y="596005"/>
                  <a:pt x="517633" y="590566"/>
                </a:cubicBezTo>
                <a:lnTo>
                  <a:pt x="590618" y="517633"/>
                </a:lnTo>
                <a:cubicBezTo>
                  <a:pt x="593253" y="514998"/>
                  <a:pt x="594707" y="511493"/>
                  <a:pt x="594707" y="507768"/>
                </a:cubicBezTo>
                <a:cubicBezTo>
                  <a:pt x="594707" y="504043"/>
                  <a:pt x="593253" y="500539"/>
                  <a:pt x="590618" y="497904"/>
                </a:cubicBezTo>
                <a:lnTo>
                  <a:pt x="539659" y="446945"/>
                </a:lnTo>
                <a:cubicBezTo>
                  <a:pt x="539348" y="446634"/>
                  <a:pt x="539283" y="446192"/>
                  <a:pt x="539478" y="445842"/>
                </a:cubicBezTo>
                <a:cubicBezTo>
                  <a:pt x="544397" y="437132"/>
                  <a:pt x="548784" y="428137"/>
                  <a:pt x="552587" y="418935"/>
                </a:cubicBezTo>
                <a:cubicBezTo>
                  <a:pt x="556403" y="409745"/>
                  <a:pt x="559661" y="400335"/>
                  <a:pt x="562309" y="390782"/>
                </a:cubicBezTo>
                <a:cubicBezTo>
                  <a:pt x="562413" y="390405"/>
                  <a:pt x="562789" y="390133"/>
                  <a:pt x="563218" y="390133"/>
                </a:cubicBezTo>
                <a:lnTo>
                  <a:pt x="635255" y="390133"/>
                </a:lnTo>
                <a:cubicBezTo>
                  <a:pt x="642939" y="390133"/>
                  <a:pt x="649196" y="383889"/>
                  <a:pt x="649196" y="376192"/>
                </a:cubicBezTo>
                <a:lnTo>
                  <a:pt x="649196" y="272977"/>
                </a:lnTo>
                <a:cubicBezTo>
                  <a:pt x="649196" y="265293"/>
                  <a:pt x="642939" y="259037"/>
                  <a:pt x="635255" y="259037"/>
                </a:cubicBezTo>
                <a:close/>
                <a:moveTo>
                  <a:pt x="452851" y="324572"/>
                </a:moveTo>
                <a:cubicBezTo>
                  <a:pt x="452851" y="395299"/>
                  <a:pt x="395325" y="452825"/>
                  <a:pt x="324598" y="452825"/>
                </a:cubicBezTo>
                <a:cubicBezTo>
                  <a:pt x="253871" y="452825"/>
                  <a:pt x="196345" y="395299"/>
                  <a:pt x="196345" y="324572"/>
                </a:cubicBezTo>
                <a:cubicBezTo>
                  <a:pt x="196345" y="253845"/>
                  <a:pt x="253871" y="196319"/>
                  <a:pt x="324598" y="196319"/>
                </a:cubicBezTo>
                <a:cubicBezTo>
                  <a:pt x="395325" y="196319"/>
                  <a:pt x="452851" y="253845"/>
                  <a:pt x="452851" y="32457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6"/>
          <p:cNvSpPr/>
          <p:nvPr/>
        </p:nvSpPr>
        <p:spPr>
          <a:xfrm>
            <a:off x="7668570" y="3087309"/>
            <a:ext cx="311618" cy="311592"/>
          </a:xfrm>
          <a:custGeom>
            <a:rect b="b" l="l" r="r" t="t"/>
            <a:pathLst>
              <a:path extrusionOk="0" h="623184" w="623236">
                <a:moveTo>
                  <a:pt x="623236" y="259998"/>
                </a:moveTo>
                <a:lnTo>
                  <a:pt x="623236" y="363213"/>
                </a:lnTo>
                <a:cubicBezTo>
                  <a:pt x="623236" y="363745"/>
                  <a:pt x="622795" y="364173"/>
                  <a:pt x="622276" y="364173"/>
                </a:cubicBezTo>
                <a:lnTo>
                  <a:pt x="550238" y="364173"/>
                </a:lnTo>
                <a:cubicBezTo>
                  <a:pt x="544008" y="364173"/>
                  <a:pt x="538491" y="368353"/>
                  <a:pt x="536830" y="374336"/>
                </a:cubicBezTo>
                <a:cubicBezTo>
                  <a:pt x="531794" y="392417"/>
                  <a:pt x="524525" y="409966"/>
                  <a:pt x="515193" y="426476"/>
                </a:cubicBezTo>
                <a:cubicBezTo>
                  <a:pt x="512142" y="431876"/>
                  <a:pt x="513090" y="438729"/>
                  <a:pt x="517503" y="443142"/>
                </a:cubicBezTo>
                <a:lnTo>
                  <a:pt x="568462" y="494101"/>
                </a:lnTo>
                <a:cubicBezTo>
                  <a:pt x="568695" y="494334"/>
                  <a:pt x="568747" y="494607"/>
                  <a:pt x="568747" y="494788"/>
                </a:cubicBezTo>
                <a:cubicBezTo>
                  <a:pt x="568747" y="494970"/>
                  <a:pt x="568695" y="495230"/>
                  <a:pt x="568462" y="495463"/>
                </a:cubicBezTo>
                <a:lnTo>
                  <a:pt x="495476" y="568410"/>
                </a:lnTo>
                <a:cubicBezTo>
                  <a:pt x="495100" y="568786"/>
                  <a:pt x="494490" y="568786"/>
                  <a:pt x="494114" y="568410"/>
                </a:cubicBezTo>
                <a:lnTo>
                  <a:pt x="443155" y="517438"/>
                </a:lnTo>
                <a:cubicBezTo>
                  <a:pt x="438742" y="513025"/>
                  <a:pt x="431889" y="512090"/>
                  <a:pt x="426476" y="515141"/>
                </a:cubicBezTo>
                <a:cubicBezTo>
                  <a:pt x="410057" y="524447"/>
                  <a:pt x="392508" y="531729"/>
                  <a:pt x="374336" y="536778"/>
                </a:cubicBezTo>
                <a:cubicBezTo>
                  <a:pt x="368366" y="538439"/>
                  <a:pt x="364186" y="543956"/>
                  <a:pt x="364186" y="550186"/>
                </a:cubicBezTo>
                <a:lnTo>
                  <a:pt x="364186" y="622224"/>
                </a:lnTo>
                <a:cubicBezTo>
                  <a:pt x="364186" y="622756"/>
                  <a:pt x="363758" y="623184"/>
                  <a:pt x="363226" y="623184"/>
                </a:cubicBezTo>
                <a:lnTo>
                  <a:pt x="260024" y="623184"/>
                </a:lnTo>
                <a:cubicBezTo>
                  <a:pt x="259491" y="623184"/>
                  <a:pt x="259063" y="622756"/>
                  <a:pt x="259063" y="622224"/>
                </a:cubicBezTo>
                <a:lnTo>
                  <a:pt x="259063" y="550186"/>
                </a:lnTo>
                <a:cubicBezTo>
                  <a:pt x="259063" y="543956"/>
                  <a:pt x="254897" y="538439"/>
                  <a:pt x="248913" y="536778"/>
                </a:cubicBezTo>
                <a:cubicBezTo>
                  <a:pt x="230741" y="531729"/>
                  <a:pt x="213206" y="524447"/>
                  <a:pt x="196773" y="515141"/>
                </a:cubicBezTo>
                <a:cubicBezTo>
                  <a:pt x="194657" y="513947"/>
                  <a:pt x="192308" y="513363"/>
                  <a:pt x="189972" y="513363"/>
                </a:cubicBezTo>
                <a:cubicBezTo>
                  <a:pt x="186363" y="513363"/>
                  <a:pt x="182781" y="514764"/>
                  <a:pt x="180094" y="517438"/>
                </a:cubicBezTo>
                <a:lnTo>
                  <a:pt x="129136" y="568410"/>
                </a:lnTo>
                <a:cubicBezTo>
                  <a:pt x="128759" y="568786"/>
                  <a:pt x="128149" y="568786"/>
                  <a:pt x="127773" y="568410"/>
                </a:cubicBezTo>
                <a:lnTo>
                  <a:pt x="54788" y="495463"/>
                </a:lnTo>
                <a:cubicBezTo>
                  <a:pt x="54554" y="495230"/>
                  <a:pt x="54502" y="494970"/>
                  <a:pt x="54502" y="494788"/>
                </a:cubicBezTo>
                <a:cubicBezTo>
                  <a:pt x="54502" y="494607"/>
                  <a:pt x="54554" y="494334"/>
                  <a:pt x="54788" y="494101"/>
                </a:cubicBezTo>
                <a:lnTo>
                  <a:pt x="105759" y="443142"/>
                </a:lnTo>
                <a:cubicBezTo>
                  <a:pt x="110159" y="438729"/>
                  <a:pt x="111107" y="431876"/>
                  <a:pt x="108057" y="426476"/>
                </a:cubicBezTo>
                <a:cubicBezTo>
                  <a:pt x="98750" y="409992"/>
                  <a:pt x="91481" y="392456"/>
                  <a:pt x="86432" y="374323"/>
                </a:cubicBezTo>
                <a:cubicBezTo>
                  <a:pt x="84771" y="368353"/>
                  <a:pt x="79254" y="364173"/>
                  <a:pt x="73024" y="364173"/>
                </a:cubicBezTo>
                <a:lnTo>
                  <a:pt x="961" y="364173"/>
                </a:lnTo>
                <a:cubicBezTo>
                  <a:pt x="441" y="364173"/>
                  <a:pt x="0" y="363745"/>
                  <a:pt x="0" y="363213"/>
                </a:cubicBezTo>
                <a:lnTo>
                  <a:pt x="0" y="259998"/>
                </a:lnTo>
                <a:cubicBezTo>
                  <a:pt x="0" y="259465"/>
                  <a:pt x="441" y="259037"/>
                  <a:pt x="961" y="259037"/>
                </a:cubicBezTo>
                <a:lnTo>
                  <a:pt x="73011" y="259037"/>
                </a:lnTo>
                <a:cubicBezTo>
                  <a:pt x="79254" y="259037"/>
                  <a:pt x="84771" y="254858"/>
                  <a:pt x="86419" y="248887"/>
                </a:cubicBezTo>
                <a:cubicBezTo>
                  <a:pt x="91442" y="230806"/>
                  <a:pt x="98724" y="213270"/>
                  <a:pt x="108057" y="196747"/>
                </a:cubicBezTo>
                <a:cubicBezTo>
                  <a:pt x="111107" y="191335"/>
                  <a:pt x="110159" y="184481"/>
                  <a:pt x="105759" y="180081"/>
                </a:cubicBezTo>
                <a:lnTo>
                  <a:pt x="54775" y="129123"/>
                </a:lnTo>
                <a:cubicBezTo>
                  <a:pt x="54541" y="128889"/>
                  <a:pt x="54489" y="128629"/>
                  <a:pt x="54489" y="128448"/>
                </a:cubicBezTo>
                <a:cubicBezTo>
                  <a:pt x="54489" y="128266"/>
                  <a:pt x="54541" y="128006"/>
                  <a:pt x="54775" y="127773"/>
                </a:cubicBezTo>
                <a:lnTo>
                  <a:pt x="127760" y="54788"/>
                </a:lnTo>
                <a:cubicBezTo>
                  <a:pt x="128136" y="54424"/>
                  <a:pt x="128746" y="54424"/>
                  <a:pt x="129123" y="54788"/>
                </a:cubicBezTo>
                <a:lnTo>
                  <a:pt x="180107" y="105759"/>
                </a:lnTo>
                <a:cubicBezTo>
                  <a:pt x="184520" y="110172"/>
                  <a:pt x="191374" y="111120"/>
                  <a:pt x="196773" y="108057"/>
                </a:cubicBezTo>
                <a:cubicBezTo>
                  <a:pt x="213257" y="98724"/>
                  <a:pt x="230806" y="91442"/>
                  <a:pt x="248913" y="86419"/>
                </a:cubicBezTo>
                <a:cubicBezTo>
                  <a:pt x="254884" y="84758"/>
                  <a:pt x="259063" y="79241"/>
                  <a:pt x="259063" y="73011"/>
                </a:cubicBezTo>
                <a:lnTo>
                  <a:pt x="259063" y="961"/>
                </a:lnTo>
                <a:cubicBezTo>
                  <a:pt x="259063" y="428"/>
                  <a:pt x="259491" y="0"/>
                  <a:pt x="260024" y="0"/>
                </a:cubicBezTo>
                <a:lnTo>
                  <a:pt x="363213" y="0"/>
                </a:lnTo>
                <a:cubicBezTo>
                  <a:pt x="363745" y="0"/>
                  <a:pt x="364173" y="428"/>
                  <a:pt x="364173" y="961"/>
                </a:cubicBezTo>
                <a:lnTo>
                  <a:pt x="364173" y="73011"/>
                </a:lnTo>
                <a:cubicBezTo>
                  <a:pt x="364173" y="79241"/>
                  <a:pt x="368353" y="84758"/>
                  <a:pt x="374323" y="86419"/>
                </a:cubicBezTo>
                <a:cubicBezTo>
                  <a:pt x="392430" y="91442"/>
                  <a:pt x="409966" y="98724"/>
                  <a:pt x="426463" y="108044"/>
                </a:cubicBezTo>
                <a:cubicBezTo>
                  <a:pt x="431876" y="111107"/>
                  <a:pt x="438716" y="110159"/>
                  <a:pt x="443129" y="105746"/>
                </a:cubicBezTo>
                <a:lnTo>
                  <a:pt x="494114" y="54788"/>
                </a:lnTo>
                <a:cubicBezTo>
                  <a:pt x="494490" y="54424"/>
                  <a:pt x="495100" y="54424"/>
                  <a:pt x="495476" y="54788"/>
                </a:cubicBezTo>
                <a:lnTo>
                  <a:pt x="568449" y="127747"/>
                </a:lnTo>
                <a:cubicBezTo>
                  <a:pt x="568682" y="127980"/>
                  <a:pt x="568734" y="128253"/>
                  <a:pt x="568734" y="128435"/>
                </a:cubicBezTo>
                <a:cubicBezTo>
                  <a:pt x="568734" y="128616"/>
                  <a:pt x="568682" y="128876"/>
                  <a:pt x="568449" y="129110"/>
                </a:cubicBezTo>
                <a:lnTo>
                  <a:pt x="517477" y="180081"/>
                </a:lnTo>
                <a:cubicBezTo>
                  <a:pt x="513077" y="184481"/>
                  <a:pt x="512129" y="191335"/>
                  <a:pt x="515180" y="196747"/>
                </a:cubicBezTo>
                <a:cubicBezTo>
                  <a:pt x="524486" y="213193"/>
                  <a:pt x="531755" y="230741"/>
                  <a:pt x="536804" y="248887"/>
                </a:cubicBezTo>
                <a:cubicBezTo>
                  <a:pt x="538465" y="254871"/>
                  <a:pt x="543982" y="259037"/>
                  <a:pt x="550212" y="259037"/>
                </a:cubicBezTo>
                <a:lnTo>
                  <a:pt x="622276" y="259037"/>
                </a:lnTo>
                <a:cubicBezTo>
                  <a:pt x="622795" y="259037"/>
                  <a:pt x="623236" y="259465"/>
                  <a:pt x="623236" y="259998"/>
                </a:cubicBezTo>
                <a:close/>
                <a:moveTo>
                  <a:pt x="452851" y="311592"/>
                </a:moveTo>
                <a:cubicBezTo>
                  <a:pt x="452851" y="233714"/>
                  <a:pt x="389497" y="170359"/>
                  <a:pt x="311618" y="170359"/>
                </a:cubicBezTo>
                <a:cubicBezTo>
                  <a:pt x="233740" y="170359"/>
                  <a:pt x="170385" y="233714"/>
                  <a:pt x="170385" y="311592"/>
                </a:cubicBezTo>
                <a:cubicBezTo>
                  <a:pt x="170385" y="389471"/>
                  <a:pt x="233740" y="452825"/>
                  <a:pt x="311618" y="452825"/>
                </a:cubicBezTo>
                <a:cubicBezTo>
                  <a:pt x="389497" y="452825"/>
                  <a:pt x="452851" y="389471"/>
                  <a:pt x="452851" y="311592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6"/>
          <p:cNvSpPr/>
          <p:nvPr/>
        </p:nvSpPr>
        <p:spPr>
          <a:xfrm>
            <a:off x="7662080" y="3080819"/>
            <a:ext cx="324598" cy="324572"/>
          </a:xfrm>
          <a:custGeom>
            <a:rect b="b" l="l" r="r" t="t"/>
            <a:pathLst>
              <a:path extrusionOk="0" h="649143" w="649195">
                <a:moveTo>
                  <a:pt x="635255" y="259037"/>
                </a:moveTo>
                <a:lnTo>
                  <a:pt x="563192" y="259037"/>
                </a:lnTo>
                <a:cubicBezTo>
                  <a:pt x="562776" y="259037"/>
                  <a:pt x="562400" y="258777"/>
                  <a:pt x="562296" y="258388"/>
                </a:cubicBezTo>
                <a:cubicBezTo>
                  <a:pt x="556962" y="239230"/>
                  <a:pt x="549278" y="220708"/>
                  <a:pt x="539465" y="203341"/>
                </a:cubicBezTo>
                <a:cubicBezTo>
                  <a:pt x="539270" y="202990"/>
                  <a:pt x="539335" y="202536"/>
                  <a:pt x="539634" y="202238"/>
                </a:cubicBezTo>
                <a:lnTo>
                  <a:pt x="590605" y="151266"/>
                </a:lnTo>
                <a:cubicBezTo>
                  <a:pt x="593240" y="148631"/>
                  <a:pt x="594694" y="145140"/>
                  <a:pt x="594694" y="141414"/>
                </a:cubicBezTo>
                <a:cubicBezTo>
                  <a:pt x="594694" y="137689"/>
                  <a:pt x="593240" y="134185"/>
                  <a:pt x="590605" y="131550"/>
                </a:cubicBezTo>
                <a:lnTo>
                  <a:pt x="517633" y="58591"/>
                </a:lnTo>
                <a:cubicBezTo>
                  <a:pt x="512194" y="53165"/>
                  <a:pt x="503355" y="53165"/>
                  <a:pt x="497917" y="58591"/>
                </a:cubicBezTo>
                <a:lnTo>
                  <a:pt x="446932" y="109549"/>
                </a:lnTo>
                <a:cubicBezTo>
                  <a:pt x="446634" y="109848"/>
                  <a:pt x="446179" y="109926"/>
                  <a:pt x="445829" y="109731"/>
                </a:cubicBezTo>
                <a:cubicBezTo>
                  <a:pt x="428423" y="99879"/>
                  <a:pt x="409888" y="92195"/>
                  <a:pt x="390782" y="86887"/>
                </a:cubicBezTo>
                <a:cubicBezTo>
                  <a:pt x="390392" y="86783"/>
                  <a:pt x="390133" y="86406"/>
                  <a:pt x="390133" y="85991"/>
                </a:cubicBezTo>
                <a:lnTo>
                  <a:pt x="390133" y="13940"/>
                </a:lnTo>
                <a:cubicBezTo>
                  <a:pt x="390133" y="6243"/>
                  <a:pt x="383876" y="0"/>
                  <a:pt x="376192" y="0"/>
                </a:cubicBezTo>
                <a:lnTo>
                  <a:pt x="273003" y="0"/>
                </a:lnTo>
                <a:cubicBezTo>
                  <a:pt x="265319" y="0"/>
                  <a:pt x="259063" y="6243"/>
                  <a:pt x="259063" y="13940"/>
                </a:cubicBezTo>
                <a:lnTo>
                  <a:pt x="259063" y="85991"/>
                </a:lnTo>
                <a:cubicBezTo>
                  <a:pt x="259063" y="86419"/>
                  <a:pt x="258803" y="86783"/>
                  <a:pt x="258414" y="86887"/>
                </a:cubicBezTo>
                <a:cubicBezTo>
                  <a:pt x="239295" y="92208"/>
                  <a:pt x="220760" y="99892"/>
                  <a:pt x="203354" y="109744"/>
                </a:cubicBezTo>
                <a:cubicBezTo>
                  <a:pt x="203016" y="109939"/>
                  <a:pt x="202562" y="109861"/>
                  <a:pt x="202264" y="109562"/>
                </a:cubicBezTo>
                <a:lnTo>
                  <a:pt x="151279" y="58591"/>
                </a:lnTo>
                <a:cubicBezTo>
                  <a:pt x="145841" y="53165"/>
                  <a:pt x="137001" y="53165"/>
                  <a:pt x="131563" y="58591"/>
                </a:cubicBezTo>
                <a:lnTo>
                  <a:pt x="58578" y="131563"/>
                </a:lnTo>
                <a:cubicBezTo>
                  <a:pt x="55943" y="134198"/>
                  <a:pt x="54489" y="137702"/>
                  <a:pt x="54489" y="141427"/>
                </a:cubicBezTo>
                <a:cubicBezTo>
                  <a:pt x="54489" y="145153"/>
                  <a:pt x="55943" y="148657"/>
                  <a:pt x="58578" y="151292"/>
                </a:cubicBezTo>
                <a:lnTo>
                  <a:pt x="109562" y="202238"/>
                </a:lnTo>
                <a:cubicBezTo>
                  <a:pt x="109861" y="202536"/>
                  <a:pt x="109926" y="202990"/>
                  <a:pt x="109731" y="203341"/>
                </a:cubicBezTo>
                <a:cubicBezTo>
                  <a:pt x="99892" y="220773"/>
                  <a:pt x="92208" y="239295"/>
                  <a:pt x="86899" y="258388"/>
                </a:cubicBezTo>
                <a:cubicBezTo>
                  <a:pt x="86796" y="258777"/>
                  <a:pt x="86419" y="259037"/>
                  <a:pt x="85991" y="259037"/>
                </a:cubicBezTo>
                <a:lnTo>
                  <a:pt x="13940" y="259037"/>
                </a:lnTo>
                <a:cubicBezTo>
                  <a:pt x="6256" y="259037"/>
                  <a:pt x="0" y="265293"/>
                  <a:pt x="0" y="272977"/>
                </a:cubicBezTo>
                <a:lnTo>
                  <a:pt x="0" y="376192"/>
                </a:lnTo>
                <a:cubicBezTo>
                  <a:pt x="0" y="383889"/>
                  <a:pt x="6256" y="390133"/>
                  <a:pt x="13940" y="390133"/>
                </a:cubicBezTo>
                <a:lnTo>
                  <a:pt x="86004" y="390133"/>
                </a:lnTo>
                <a:cubicBezTo>
                  <a:pt x="86419" y="390133"/>
                  <a:pt x="86796" y="390405"/>
                  <a:pt x="86899" y="390782"/>
                </a:cubicBezTo>
                <a:cubicBezTo>
                  <a:pt x="92234" y="409927"/>
                  <a:pt x="99918" y="428449"/>
                  <a:pt x="109731" y="445842"/>
                </a:cubicBezTo>
                <a:cubicBezTo>
                  <a:pt x="109939" y="446192"/>
                  <a:pt x="109861" y="446634"/>
                  <a:pt x="109562" y="446945"/>
                </a:cubicBezTo>
                <a:lnTo>
                  <a:pt x="58591" y="497904"/>
                </a:lnTo>
                <a:cubicBezTo>
                  <a:pt x="55956" y="500539"/>
                  <a:pt x="54502" y="504043"/>
                  <a:pt x="54502" y="507768"/>
                </a:cubicBezTo>
                <a:cubicBezTo>
                  <a:pt x="54502" y="511493"/>
                  <a:pt x="55956" y="514998"/>
                  <a:pt x="58591" y="517620"/>
                </a:cubicBezTo>
                <a:lnTo>
                  <a:pt x="131576" y="590566"/>
                </a:lnTo>
                <a:cubicBezTo>
                  <a:pt x="137014" y="596005"/>
                  <a:pt x="145867" y="596005"/>
                  <a:pt x="151292" y="590566"/>
                </a:cubicBezTo>
                <a:lnTo>
                  <a:pt x="202264" y="539595"/>
                </a:lnTo>
                <a:cubicBezTo>
                  <a:pt x="202562" y="539296"/>
                  <a:pt x="203016" y="539231"/>
                  <a:pt x="203354" y="539426"/>
                </a:cubicBezTo>
                <a:cubicBezTo>
                  <a:pt x="220708" y="549239"/>
                  <a:pt x="239230" y="556923"/>
                  <a:pt x="258414" y="562270"/>
                </a:cubicBezTo>
                <a:cubicBezTo>
                  <a:pt x="258803" y="562374"/>
                  <a:pt x="259063" y="562751"/>
                  <a:pt x="259063" y="563166"/>
                </a:cubicBezTo>
                <a:lnTo>
                  <a:pt x="259063" y="635204"/>
                </a:lnTo>
                <a:cubicBezTo>
                  <a:pt x="259063" y="642888"/>
                  <a:pt x="265319" y="649144"/>
                  <a:pt x="273003" y="649144"/>
                </a:cubicBezTo>
                <a:lnTo>
                  <a:pt x="376205" y="649144"/>
                </a:lnTo>
                <a:cubicBezTo>
                  <a:pt x="383889" y="649144"/>
                  <a:pt x="390146" y="642888"/>
                  <a:pt x="390146" y="635204"/>
                </a:cubicBezTo>
                <a:lnTo>
                  <a:pt x="390146" y="563166"/>
                </a:lnTo>
                <a:cubicBezTo>
                  <a:pt x="390146" y="562751"/>
                  <a:pt x="390418" y="562374"/>
                  <a:pt x="390795" y="562270"/>
                </a:cubicBezTo>
                <a:cubicBezTo>
                  <a:pt x="409979" y="556923"/>
                  <a:pt x="428501" y="549239"/>
                  <a:pt x="445855" y="539426"/>
                </a:cubicBezTo>
                <a:cubicBezTo>
                  <a:pt x="446192" y="539231"/>
                  <a:pt x="446647" y="539296"/>
                  <a:pt x="446958" y="539595"/>
                </a:cubicBezTo>
                <a:lnTo>
                  <a:pt x="497917" y="590566"/>
                </a:lnTo>
                <a:cubicBezTo>
                  <a:pt x="503355" y="596005"/>
                  <a:pt x="512194" y="596005"/>
                  <a:pt x="517633" y="590566"/>
                </a:cubicBezTo>
                <a:lnTo>
                  <a:pt x="590618" y="517633"/>
                </a:lnTo>
                <a:cubicBezTo>
                  <a:pt x="593253" y="514998"/>
                  <a:pt x="594707" y="511493"/>
                  <a:pt x="594707" y="507768"/>
                </a:cubicBezTo>
                <a:cubicBezTo>
                  <a:pt x="594707" y="504043"/>
                  <a:pt x="593253" y="500539"/>
                  <a:pt x="590618" y="497904"/>
                </a:cubicBezTo>
                <a:lnTo>
                  <a:pt x="539659" y="446945"/>
                </a:lnTo>
                <a:cubicBezTo>
                  <a:pt x="539348" y="446634"/>
                  <a:pt x="539283" y="446192"/>
                  <a:pt x="539478" y="445842"/>
                </a:cubicBezTo>
                <a:cubicBezTo>
                  <a:pt x="544397" y="437132"/>
                  <a:pt x="548784" y="428137"/>
                  <a:pt x="552587" y="418935"/>
                </a:cubicBezTo>
                <a:cubicBezTo>
                  <a:pt x="556403" y="409745"/>
                  <a:pt x="559661" y="400335"/>
                  <a:pt x="562309" y="390782"/>
                </a:cubicBezTo>
                <a:cubicBezTo>
                  <a:pt x="562413" y="390405"/>
                  <a:pt x="562789" y="390133"/>
                  <a:pt x="563218" y="390133"/>
                </a:cubicBezTo>
                <a:lnTo>
                  <a:pt x="635255" y="390133"/>
                </a:lnTo>
                <a:cubicBezTo>
                  <a:pt x="642939" y="390133"/>
                  <a:pt x="649196" y="383889"/>
                  <a:pt x="649196" y="376192"/>
                </a:cubicBezTo>
                <a:lnTo>
                  <a:pt x="649196" y="272977"/>
                </a:lnTo>
                <a:cubicBezTo>
                  <a:pt x="649196" y="265293"/>
                  <a:pt x="642939" y="259037"/>
                  <a:pt x="635255" y="259037"/>
                </a:cubicBezTo>
                <a:close/>
                <a:moveTo>
                  <a:pt x="636216" y="376192"/>
                </a:moveTo>
                <a:cubicBezTo>
                  <a:pt x="636216" y="376725"/>
                  <a:pt x="635775" y="377153"/>
                  <a:pt x="635255" y="377153"/>
                </a:cubicBezTo>
                <a:lnTo>
                  <a:pt x="563218" y="377153"/>
                </a:lnTo>
                <a:cubicBezTo>
                  <a:pt x="556987" y="377153"/>
                  <a:pt x="551471" y="381332"/>
                  <a:pt x="549810" y="387316"/>
                </a:cubicBezTo>
                <a:cubicBezTo>
                  <a:pt x="544774" y="405397"/>
                  <a:pt x="537505" y="422946"/>
                  <a:pt x="528172" y="439456"/>
                </a:cubicBezTo>
                <a:cubicBezTo>
                  <a:pt x="525122" y="444855"/>
                  <a:pt x="526070" y="451709"/>
                  <a:pt x="530483" y="456122"/>
                </a:cubicBezTo>
                <a:lnTo>
                  <a:pt x="581441" y="507080"/>
                </a:lnTo>
                <a:cubicBezTo>
                  <a:pt x="581675" y="507314"/>
                  <a:pt x="581727" y="507587"/>
                  <a:pt x="581727" y="507768"/>
                </a:cubicBezTo>
                <a:cubicBezTo>
                  <a:pt x="581727" y="507950"/>
                  <a:pt x="581675" y="508210"/>
                  <a:pt x="581441" y="508443"/>
                </a:cubicBezTo>
                <a:lnTo>
                  <a:pt x="508456" y="581389"/>
                </a:lnTo>
                <a:cubicBezTo>
                  <a:pt x="508080" y="581766"/>
                  <a:pt x="507470" y="581766"/>
                  <a:pt x="507093" y="581389"/>
                </a:cubicBezTo>
                <a:lnTo>
                  <a:pt x="456135" y="530418"/>
                </a:lnTo>
                <a:cubicBezTo>
                  <a:pt x="451722" y="526005"/>
                  <a:pt x="444868" y="525070"/>
                  <a:pt x="439456" y="528121"/>
                </a:cubicBezTo>
                <a:cubicBezTo>
                  <a:pt x="423036" y="537427"/>
                  <a:pt x="405488" y="544709"/>
                  <a:pt x="387316" y="549758"/>
                </a:cubicBezTo>
                <a:cubicBezTo>
                  <a:pt x="381345" y="551419"/>
                  <a:pt x="377166" y="556936"/>
                  <a:pt x="377166" y="563166"/>
                </a:cubicBezTo>
                <a:lnTo>
                  <a:pt x="377166" y="635204"/>
                </a:lnTo>
                <a:cubicBezTo>
                  <a:pt x="377166" y="635736"/>
                  <a:pt x="376738" y="636164"/>
                  <a:pt x="376205" y="636164"/>
                </a:cubicBezTo>
                <a:lnTo>
                  <a:pt x="273003" y="636164"/>
                </a:lnTo>
                <a:cubicBezTo>
                  <a:pt x="272471" y="636164"/>
                  <a:pt x="272043" y="635736"/>
                  <a:pt x="272043" y="635204"/>
                </a:cubicBezTo>
                <a:lnTo>
                  <a:pt x="272043" y="563166"/>
                </a:lnTo>
                <a:cubicBezTo>
                  <a:pt x="272043" y="556936"/>
                  <a:pt x="267876" y="551419"/>
                  <a:pt x="261893" y="549758"/>
                </a:cubicBezTo>
                <a:cubicBezTo>
                  <a:pt x="243721" y="544709"/>
                  <a:pt x="226185" y="537427"/>
                  <a:pt x="209753" y="528121"/>
                </a:cubicBezTo>
                <a:cubicBezTo>
                  <a:pt x="207637" y="526926"/>
                  <a:pt x="205288" y="526342"/>
                  <a:pt x="202952" y="526342"/>
                </a:cubicBezTo>
                <a:cubicBezTo>
                  <a:pt x="199343" y="526342"/>
                  <a:pt x="195761" y="527744"/>
                  <a:pt x="193074" y="530418"/>
                </a:cubicBezTo>
                <a:lnTo>
                  <a:pt x="142115" y="581389"/>
                </a:lnTo>
                <a:cubicBezTo>
                  <a:pt x="141739" y="581766"/>
                  <a:pt x="141129" y="581766"/>
                  <a:pt x="140753" y="581389"/>
                </a:cubicBezTo>
                <a:lnTo>
                  <a:pt x="67767" y="508443"/>
                </a:lnTo>
                <a:cubicBezTo>
                  <a:pt x="67534" y="508210"/>
                  <a:pt x="67482" y="507950"/>
                  <a:pt x="67482" y="507768"/>
                </a:cubicBezTo>
                <a:cubicBezTo>
                  <a:pt x="67482" y="507587"/>
                  <a:pt x="67534" y="507314"/>
                  <a:pt x="67767" y="507080"/>
                </a:cubicBezTo>
                <a:lnTo>
                  <a:pt x="118739" y="456122"/>
                </a:lnTo>
                <a:cubicBezTo>
                  <a:pt x="123139" y="451709"/>
                  <a:pt x="124087" y="444855"/>
                  <a:pt x="121036" y="439456"/>
                </a:cubicBezTo>
                <a:cubicBezTo>
                  <a:pt x="111730" y="422971"/>
                  <a:pt x="104461" y="405436"/>
                  <a:pt x="99412" y="387303"/>
                </a:cubicBezTo>
                <a:cubicBezTo>
                  <a:pt x="97751" y="381332"/>
                  <a:pt x="92234" y="377153"/>
                  <a:pt x="86004" y="377153"/>
                </a:cubicBezTo>
                <a:lnTo>
                  <a:pt x="13940" y="377153"/>
                </a:lnTo>
                <a:cubicBezTo>
                  <a:pt x="13421" y="377153"/>
                  <a:pt x="12980" y="376725"/>
                  <a:pt x="12980" y="376192"/>
                </a:cubicBezTo>
                <a:lnTo>
                  <a:pt x="12980" y="272977"/>
                </a:lnTo>
                <a:cubicBezTo>
                  <a:pt x="12980" y="272445"/>
                  <a:pt x="13421" y="272017"/>
                  <a:pt x="13940" y="272017"/>
                </a:cubicBezTo>
                <a:lnTo>
                  <a:pt x="85991" y="272017"/>
                </a:lnTo>
                <a:cubicBezTo>
                  <a:pt x="92234" y="272017"/>
                  <a:pt x="97751" y="267837"/>
                  <a:pt x="99399" y="261867"/>
                </a:cubicBezTo>
                <a:cubicBezTo>
                  <a:pt x="104422" y="243786"/>
                  <a:pt x="111704" y="226250"/>
                  <a:pt x="121036" y="209727"/>
                </a:cubicBezTo>
                <a:cubicBezTo>
                  <a:pt x="124087" y="204314"/>
                  <a:pt x="123139" y="197461"/>
                  <a:pt x="118739" y="193061"/>
                </a:cubicBezTo>
                <a:lnTo>
                  <a:pt x="67754" y="142102"/>
                </a:lnTo>
                <a:cubicBezTo>
                  <a:pt x="67521" y="141869"/>
                  <a:pt x="67469" y="141609"/>
                  <a:pt x="67469" y="141427"/>
                </a:cubicBezTo>
                <a:cubicBezTo>
                  <a:pt x="67469" y="141246"/>
                  <a:pt x="67521" y="140986"/>
                  <a:pt x="67754" y="140753"/>
                </a:cubicBezTo>
                <a:lnTo>
                  <a:pt x="140740" y="67767"/>
                </a:lnTo>
                <a:cubicBezTo>
                  <a:pt x="141116" y="67404"/>
                  <a:pt x="141726" y="67404"/>
                  <a:pt x="142102" y="67767"/>
                </a:cubicBezTo>
                <a:lnTo>
                  <a:pt x="193087" y="118739"/>
                </a:lnTo>
                <a:cubicBezTo>
                  <a:pt x="197500" y="123152"/>
                  <a:pt x="204353" y="124099"/>
                  <a:pt x="209753" y="121036"/>
                </a:cubicBezTo>
                <a:cubicBezTo>
                  <a:pt x="226237" y="111704"/>
                  <a:pt x="243786" y="104422"/>
                  <a:pt x="261893" y="99399"/>
                </a:cubicBezTo>
                <a:cubicBezTo>
                  <a:pt x="267863" y="97738"/>
                  <a:pt x="272043" y="92221"/>
                  <a:pt x="272043" y="85991"/>
                </a:cubicBezTo>
                <a:lnTo>
                  <a:pt x="272043" y="13940"/>
                </a:lnTo>
                <a:cubicBezTo>
                  <a:pt x="272043" y="13408"/>
                  <a:pt x="272471" y="12980"/>
                  <a:pt x="273003" y="12980"/>
                </a:cubicBezTo>
                <a:lnTo>
                  <a:pt x="376192" y="12980"/>
                </a:lnTo>
                <a:cubicBezTo>
                  <a:pt x="376725" y="12980"/>
                  <a:pt x="377153" y="13408"/>
                  <a:pt x="377153" y="13940"/>
                </a:cubicBezTo>
                <a:lnTo>
                  <a:pt x="377153" y="85991"/>
                </a:lnTo>
                <a:cubicBezTo>
                  <a:pt x="377153" y="92221"/>
                  <a:pt x="381332" y="97738"/>
                  <a:pt x="387303" y="99399"/>
                </a:cubicBezTo>
                <a:cubicBezTo>
                  <a:pt x="405410" y="104422"/>
                  <a:pt x="422946" y="111704"/>
                  <a:pt x="439443" y="121023"/>
                </a:cubicBezTo>
                <a:cubicBezTo>
                  <a:pt x="444855" y="124087"/>
                  <a:pt x="451696" y="123139"/>
                  <a:pt x="456109" y="118726"/>
                </a:cubicBezTo>
                <a:lnTo>
                  <a:pt x="507093" y="67767"/>
                </a:lnTo>
                <a:cubicBezTo>
                  <a:pt x="507470" y="67404"/>
                  <a:pt x="508080" y="67404"/>
                  <a:pt x="508456" y="67767"/>
                </a:cubicBezTo>
                <a:lnTo>
                  <a:pt x="581428" y="140727"/>
                </a:lnTo>
                <a:cubicBezTo>
                  <a:pt x="581662" y="140960"/>
                  <a:pt x="581714" y="141233"/>
                  <a:pt x="581714" y="141414"/>
                </a:cubicBezTo>
                <a:cubicBezTo>
                  <a:pt x="581714" y="141596"/>
                  <a:pt x="581662" y="141856"/>
                  <a:pt x="581428" y="142089"/>
                </a:cubicBezTo>
                <a:lnTo>
                  <a:pt x="530457" y="193061"/>
                </a:lnTo>
                <a:cubicBezTo>
                  <a:pt x="526057" y="197461"/>
                  <a:pt x="525109" y="204314"/>
                  <a:pt x="528159" y="209727"/>
                </a:cubicBezTo>
                <a:cubicBezTo>
                  <a:pt x="537466" y="226172"/>
                  <a:pt x="544735" y="243721"/>
                  <a:pt x="549784" y="261867"/>
                </a:cubicBezTo>
                <a:cubicBezTo>
                  <a:pt x="551445" y="267850"/>
                  <a:pt x="556962" y="272017"/>
                  <a:pt x="563192" y="272017"/>
                </a:cubicBezTo>
                <a:lnTo>
                  <a:pt x="635255" y="272017"/>
                </a:lnTo>
                <a:cubicBezTo>
                  <a:pt x="635775" y="272017"/>
                  <a:pt x="636216" y="272445"/>
                  <a:pt x="636216" y="272977"/>
                </a:cubicBezTo>
                <a:lnTo>
                  <a:pt x="636216" y="376192"/>
                </a:lnTo>
                <a:close/>
                <a:moveTo>
                  <a:pt x="324598" y="183339"/>
                </a:moveTo>
                <a:cubicBezTo>
                  <a:pt x="246719" y="183339"/>
                  <a:pt x="183365" y="246693"/>
                  <a:pt x="183365" y="324572"/>
                </a:cubicBezTo>
                <a:cubicBezTo>
                  <a:pt x="183365" y="402450"/>
                  <a:pt x="246719" y="465805"/>
                  <a:pt x="324598" y="465805"/>
                </a:cubicBezTo>
                <a:cubicBezTo>
                  <a:pt x="402476" y="465805"/>
                  <a:pt x="465831" y="402450"/>
                  <a:pt x="465831" y="324572"/>
                </a:cubicBezTo>
                <a:cubicBezTo>
                  <a:pt x="465831" y="246693"/>
                  <a:pt x="402476" y="183339"/>
                  <a:pt x="324598" y="183339"/>
                </a:cubicBezTo>
                <a:close/>
                <a:moveTo>
                  <a:pt x="324598" y="452825"/>
                </a:moveTo>
                <a:cubicBezTo>
                  <a:pt x="253871" y="452825"/>
                  <a:pt x="196345" y="395299"/>
                  <a:pt x="196345" y="324572"/>
                </a:cubicBezTo>
                <a:cubicBezTo>
                  <a:pt x="196345" y="253845"/>
                  <a:pt x="253871" y="196319"/>
                  <a:pt x="324598" y="196319"/>
                </a:cubicBezTo>
                <a:cubicBezTo>
                  <a:pt x="395325" y="196319"/>
                  <a:pt x="452851" y="253845"/>
                  <a:pt x="452851" y="324572"/>
                </a:cubicBezTo>
                <a:cubicBezTo>
                  <a:pt x="452851" y="395299"/>
                  <a:pt x="395325" y="452825"/>
                  <a:pt x="324598" y="452825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6"/>
          <p:cNvSpPr/>
          <p:nvPr/>
        </p:nvSpPr>
        <p:spPr>
          <a:xfrm>
            <a:off x="5444403" y="3774366"/>
            <a:ext cx="309837" cy="359903"/>
          </a:xfrm>
          <a:custGeom>
            <a:rect b="b" l="l" r="r" t="t"/>
            <a:pathLst>
              <a:path extrusionOk="0" h="719805" w="619674">
                <a:moveTo>
                  <a:pt x="211681" y="359896"/>
                </a:moveTo>
                <a:cubicBezTo>
                  <a:pt x="211681" y="418357"/>
                  <a:pt x="164296" y="465747"/>
                  <a:pt x="105840" y="465747"/>
                </a:cubicBezTo>
                <a:cubicBezTo>
                  <a:pt x="47385" y="465747"/>
                  <a:pt x="0" y="418357"/>
                  <a:pt x="0" y="359896"/>
                </a:cubicBezTo>
                <a:cubicBezTo>
                  <a:pt x="0" y="301434"/>
                  <a:pt x="47385" y="254044"/>
                  <a:pt x="105840" y="254044"/>
                </a:cubicBezTo>
                <a:cubicBezTo>
                  <a:pt x="164296" y="254044"/>
                  <a:pt x="211681" y="301449"/>
                  <a:pt x="211681" y="359896"/>
                </a:cubicBezTo>
                <a:close/>
                <a:moveTo>
                  <a:pt x="513834" y="211703"/>
                </a:moveTo>
                <a:cubicBezTo>
                  <a:pt x="572289" y="211703"/>
                  <a:pt x="619675" y="164313"/>
                  <a:pt x="619675" y="105852"/>
                </a:cubicBezTo>
                <a:cubicBezTo>
                  <a:pt x="619675" y="47390"/>
                  <a:pt x="572289" y="0"/>
                  <a:pt x="513834" y="0"/>
                </a:cubicBezTo>
                <a:cubicBezTo>
                  <a:pt x="455379" y="0"/>
                  <a:pt x="407994" y="47390"/>
                  <a:pt x="407994" y="105852"/>
                </a:cubicBezTo>
                <a:cubicBezTo>
                  <a:pt x="407994" y="164313"/>
                  <a:pt x="455379" y="211703"/>
                  <a:pt x="513834" y="211703"/>
                </a:cubicBezTo>
                <a:close/>
                <a:moveTo>
                  <a:pt x="513834" y="508103"/>
                </a:moveTo>
                <a:cubicBezTo>
                  <a:pt x="455379" y="508103"/>
                  <a:pt x="407994" y="555493"/>
                  <a:pt x="407994" y="613954"/>
                </a:cubicBezTo>
                <a:cubicBezTo>
                  <a:pt x="407994" y="672416"/>
                  <a:pt x="455379" y="719806"/>
                  <a:pt x="513834" y="719806"/>
                </a:cubicBezTo>
                <a:cubicBezTo>
                  <a:pt x="572289" y="719806"/>
                  <a:pt x="619675" y="672416"/>
                  <a:pt x="619675" y="613954"/>
                </a:cubicBezTo>
                <a:cubicBezTo>
                  <a:pt x="619675" y="555493"/>
                  <a:pt x="572289" y="508103"/>
                  <a:pt x="513834" y="508103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6"/>
          <p:cNvSpPr/>
          <p:nvPr/>
        </p:nvSpPr>
        <p:spPr>
          <a:xfrm>
            <a:off x="5440723" y="3770686"/>
            <a:ext cx="317197" cy="367271"/>
          </a:xfrm>
          <a:custGeom>
            <a:rect b="b" l="l" r="r" t="t"/>
            <a:pathLst>
              <a:path extrusionOk="0" h="734542" w="634395">
                <a:moveTo>
                  <a:pt x="521194" y="508103"/>
                </a:moveTo>
                <a:cubicBezTo>
                  <a:pt x="463711" y="508103"/>
                  <a:pt x="416134" y="551179"/>
                  <a:pt x="408965" y="606755"/>
                </a:cubicBezTo>
                <a:lnTo>
                  <a:pt x="200346" y="439439"/>
                </a:lnTo>
                <a:cubicBezTo>
                  <a:pt x="216612" y="419829"/>
                  <a:pt x="226401" y="394669"/>
                  <a:pt x="226401" y="367271"/>
                </a:cubicBezTo>
                <a:cubicBezTo>
                  <a:pt x="226401" y="339859"/>
                  <a:pt x="216612" y="314714"/>
                  <a:pt x="200346" y="295104"/>
                </a:cubicBezTo>
                <a:lnTo>
                  <a:pt x="408965" y="127773"/>
                </a:lnTo>
                <a:cubicBezTo>
                  <a:pt x="416134" y="183334"/>
                  <a:pt x="463711" y="226425"/>
                  <a:pt x="521194" y="226425"/>
                </a:cubicBezTo>
                <a:cubicBezTo>
                  <a:pt x="583609" y="226425"/>
                  <a:pt x="634395" y="175634"/>
                  <a:pt x="634395" y="113213"/>
                </a:cubicBezTo>
                <a:cubicBezTo>
                  <a:pt x="634395" y="50791"/>
                  <a:pt x="583624" y="0"/>
                  <a:pt x="521194" y="0"/>
                </a:cubicBezTo>
                <a:cubicBezTo>
                  <a:pt x="459987" y="0"/>
                  <a:pt x="409996" y="48848"/>
                  <a:pt x="408082" y="109606"/>
                </a:cubicBezTo>
                <a:lnTo>
                  <a:pt x="190189" y="284371"/>
                </a:lnTo>
                <a:cubicBezTo>
                  <a:pt x="169978" y="265571"/>
                  <a:pt x="142907" y="254059"/>
                  <a:pt x="113201" y="254059"/>
                </a:cubicBezTo>
                <a:cubicBezTo>
                  <a:pt x="50786" y="254059"/>
                  <a:pt x="0" y="304850"/>
                  <a:pt x="0" y="367271"/>
                </a:cubicBezTo>
                <a:cubicBezTo>
                  <a:pt x="0" y="429693"/>
                  <a:pt x="50786" y="480484"/>
                  <a:pt x="113201" y="480484"/>
                </a:cubicBezTo>
                <a:cubicBezTo>
                  <a:pt x="142907" y="480484"/>
                  <a:pt x="169978" y="468957"/>
                  <a:pt x="190189" y="450171"/>
                </a:cubicBezTo>
                <a:lnTo>
                  <a:pt x="408082" y="624937"/>
                </a:lnTo>
                <a:cubicBezTo>
                  <a:pt x="409996" y="685695"/>
                  <a:pt x="459987" y="734543"/>
                  <a:pt x="521194" y="734543"/>
                </a:cubicBezTo>
                <a:cubicBezTo>
                  <a:pt x="583609" y="734543"/>
                  <a:pt x="634395" y="683752"/>
                  <a:pt x="634395" y="621330"/>
                </a:cubicBezTo>
                <a:cubicBezTo>
                  <a:pt x="634395" y="558908"/>
                  <a:pt x="583624" y="508103"/>
                  <a:pt x="521194" y="508103"/>
                </a:cubicBezTo>
                <a:close/>
                <a:moveTo>
                  <a:pt x="521194" y="14722"/>
                </a:moveTo>
                <a:cubicBezTo>
                  <a:pt x="575498" y="14722"/>
                  <a:pt x="619675" y="58903"/>
                  <a:pt x="619675" y="113213"/>
                </a:cubicBezTo>
                <a:cubicBezTo>
                  <a:pt x="619675" y="167522"/>
                  <a:pt x="575498" y="211703"/>
                  <a:pt x="521194" y="211703"/>
                </a:cubicBezTo>
                <a:cubicBezTo>
                  <a:pt x="466890" y="211703"/>
                  <a:pt x="422714" y="167522"/>
                  <a:pt x="422714" y="113213"/>
                </a:cubicBezTo>
                <a:cubicBezTo>
                  <a:pt x="422714" y="58903"/>
                  <a:pt x="466890" y="14722"/>
                  <a:pt x="521194" y="14722"/>
                </a:cubicBezTo>
                <a:close/>
                <a:moveTo>
                  <a:pt x="14721" y="367257"/>
                </a:moveTo>
                <a:cubicBezTo>
                  <a:pt x="14721" y="312947"/>
                  <a:pt x="58897" y="268766"/>
                  <a:pt x="113201" y="268766"/>
                </a:cubicBezTo>
                <a:cubicBezTo>
                  <a:pt x="167505" y="268766"/>
                  <a:pt x="211681" y="312947"/>
                  <a:pt x="211681" y="367257"/>
                </a:cubicBezTo>
                <a:cubicBezTo>
                  <a:pt x="211681" y="421566"/>
                  <a:pt x="167505" y="465747"/>
                  <a:pt x="113201" y="465747"/>
                </a:cubicBezTo>
                <a:cubicBezTo>
                  <a:pt x="58897" y="465747"/>
                  <a:pt x="14721" y="421566"/>
                  <a:pt x="14721" y="367257"/>
                </a:cubicBezTo>
                <a:close/>
                <a:moveTo>
                  <a:pt x="521194" y="719806"/>
                </a:moveTo>
                <a:cubicBezTo>
                  <a:pt x="466890" y="719806"/>
                  <a:pt x="422714" y="675625"/>
                  <a:pt x="422714" y="621315"/>
                </a:cubicBezTo>
                <a:cubicBezTo>
                  <a:pt x="422714" y="567006"/>
                  <a:pt x="466890" y="522825"/>
                  <a:pt x="521194" y="522825"/>
                </a:cubicBezTo>
                <a:cubicBezTo>
                  <a:pt x="575498" y="522825"/>
                  <a:pt x="619675" y="567006"/>
                  <a:pt x="619675" y="621315"/>
                </a:cubicBezTo>
                <a:cubicBezTo>
                  <a:pt x="619675" y="675625"/>
                  <a:pt x="575498" y="719806"/>
                  <a:pt x="521194" y="719806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6"/>
          <p:cNvSpPr/>
          <p:nvPr/>
        </p:nvSpPr>
        <p:spPr>
          <a:xfrm>
            <a:off x="4855282" y="3737692"/>
            <a:ext cx="335821" cy="433034"/>
          </a:xfrm>
          <a:custGeom>
            <a:rect b="b" l="l" r="r" t="t"/>
            <a:pathLst>
              <a:path extrusionOk="0" h="866068" w="671642">
                <a:moveTo>
                  <a:pt x="335839" y="0"/>
                </a:moveTo>
                <a:cubicBezTo>
                  <a:pt x="150653" y="0"/>
                  <a:pt x="0" y="150529"/>
                  <a:pt x="0" y="335567"/>
                </a:cubicBezTo>
                <a:cubicBezTo>
                  <a:pt x="0" y="576172"/>
                  <a:pt x="236750" y="794990"/>
                  <a:pt x="309319" y="856328"/>
                </a:cubicBezTo>
                <a:cubicBezTo>
                  <a:pt x="317003" y="862828"/>
                  <a:pt x="326421" y="866069"/>
                  <a:pt x="335839" y="866069"/>
                </a:cubicBezTo>
                <a:cubicBezTo>
                  <a:pt x="345256" y="866069"/>
                  <a:pt x="354657" y="862828"/>
                  <a:pt x="362341" y="856328"/>
                </a:cubicBezTo>
                <a:cubicBezTo>
                  <a:pt x="434909" y="794990"/>
                  <a:pt x="671642" y="576172"/>
                  <a:pt x="671642" y="335567"/>
                </a:cubicBezTo>
                <a:cubicBezTo>
                  <a:pt x="671642" y="150529"/>
                  <a:pt x="520989" y="0"/>
                  <a:pt x="335839" y="0"/>
                </a:cubicBezTo>
                <a:close/>
                <a:moveTo>
                  <a:pt x="335821" y="145538"/>
                </a:moveTo>
                <a:cubicBezTo>
                  <a:pt x="441622" y="145538"/>
                  <a:pt x="527684" y="231557"/>
                  <a:pt x="527684" y="337266"/>
                </a:cubicBezTo>
                <a:cubicBezTo>
                  <a:pt x="527684" y="442992"/>
                  <a:pt x="441622" y="529011"/>
                  <a:pt x="335821" y="529011"/>
                </a:cubicBezTo>
                <a:cubicBezTo>
                  <a:pt x="230021" y="529011"/>
                  <a:pt x="143958" y="442992"/>
                  <a:pt x="143958" y="337266"/>
                </a:cubicBezTo>
                <a:cubicBezTo>
                  <a:pt x="143958" y="231557"/>
                  <a:pt x="230021" y="145538"/>
                  <a:pt x="335821" y="14553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6"/>
          <p:cNvSpPr/>
          <p:nvPr/>
        </p:nvSpPr>
        <p:spPr>
          <a:xfrm>
            <a:off x="4863955" y="3746358"/>
            <a:ext cx="318476" cy="415691"/>
          </a:xfrm>
          <a:custGeom>
            <a:rect b="b" l="l" r="r" t="t"/>
            <a:pathLst>
              <a:path extrusionOk="0" h="831382" w="636953">
                <a:moveTo>
                  <a:pt x="318494" y="0"/>
                </a:moveTo>
                <a:cubicBezTo>
                  <a:pt x="494088" y="0"/>
                  <a:pt x="636954" y="142747"/>
                  <a:pt x="636954" y="318235"/>
                </a:cubicBezTo>
                <a:cubicBezTo>
                  <a:pt x="636954" y="551387"/>
                  <a:pt x="404921" y="765646"/>
                  <a:pt x="333792" y="825754"/>
                </a:cubicBezTo>
                <a:cubicBezTo>
                  <a:pt x="324929" y="833259"/>
                  <a:pt x="312042" y="833259"/>
                  <a:pt x="303179" y="825754"/>
                </a:cubicBezTo>
                <a:cubicBezTo>
                  <a:pt x="232050" y="765646"/>
                  <a:pt x="0" y="551387"/>
                  <a:pt x="0" y="318235"/>
                </a:cubicBezTo>
                <a:cubicBezTo>
                  <a:pt x="0" y="142747"/>
                  <a:pt x="142883" y="0"/>
                  <a:pt x="318494" y="0"/>
                </a:cubicBezTo>
                <a:close/>
                <a:moveTo>
                  <a:pt x="527684" y="319934"/>
                </a:moveTo>
                <a:cubicBezTo>
                  <a:pt x="527684" y="204658"/>
                  <a:pt x="433834" y="110874"/>
                  <a:pt x="318477" y="110874"/>
                </a:cubicBezTo>
                <a:cubicBezTo>
                  <a:pt x="203120" y="110874"/>
                  <a:pt x="109269" y="204658"/>
                  <a:pt x="109269" y="319934"/>
                </a:cubicBezTo>
                <a:cubicBezTo>
                  <a:pt x="109269" y="435210"/>
                  <a:pt x="203120" y="529011"/>
                  <a:pt x="318477" y="529011"/>
                </a:cubicBezTo>
                <a:cubicBezTo>
                  <a:pt x="433834" y="529011"/>
                  <a:pt x="527684" y="435210"/>
                  <a:pt x="527684" y="319934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6"/>
          <p:cNvSpPr/>
          <p:nvPr/>
        </p:nvSpPr>
        <p:spPr>
          <a:xfrm>
            <a:off x="4855282" y="3737692"/>
            <a:ext cx="335821" cy="433034"/>
          </a:xfrm>
          <a:custGeom>
            <a:rect b="b" l="l" r="r" t="t"/>
            <a:pathLst>
              <a:path extrusionOk="0" h="866068" w="671642">
                <a:moveTo>
                  <a:pt x="335839" y="0"/>
                </a:moveTo>
                <a:cubicBezTo>
                  <a:pt x="150653" y="0"/>
                  <a:pt x="0" y="150529"/>
                  <a:pt x="0" y="335567"/>
                </a:cubicBezTo>
                <a:cubicBezTo>
                  <a:pt x="0" y="576172"/>
                  <a:pt x="236750" y="794990"/>
                  <a:pt x="309319" y="856328"/>
                </a:cubicBezTo>
                <a:cubicBezTo>
                  <a:pt x="317003" y="862828"/>
                  <a:pt x="326421" y="866069"/>
                  <a:pt x="335839" y="866069"/>
                </a:cubicBezTo>
                <a:cubicBezTo>
                  <a:pt x="345256" y="866069"/>
                  <a:pt x="354657" y="862828"/>
                  <a:pt x="362341" y="856328"/>
                </a:cubicBezTo>
                <a:cubicBezTo>
                  <a:pt x="434909" y="794990"/>
                  <a:pt x="671642" y="576172"/>
                  <a:pt x="671642" y="335567"/>
                </a:cubicBezTo>
                <a:cubicBezTo>
                  <a:pt x="671642" y="150529"/>
                  <a:pt x="520989" y="0"/>
                  <a:pt x="335839" y="0"/>
                </a:cubicBezTo>
                <a:close/>
                <a:moveTo>
                  <a:pt x="351136" y="843086"/>
                </a:moveTo>
                <a:cubicBezTo>
                  <a:pt x="342273" y="850591"/>
                  <a:pt x="329386" y="850591"/>
                  <a:pt x="320523" y="843086"/>
                </a:cubicBezTo>
                <a:cubicBezTo>
                  <a:pt x="249394" y="782979"/>
                  <a:pt x="17344" y="568719"/>
                  <a:pt x="17344" y="335567"/>
                </a:cubicBezTo>
                <a:cubicBezTo>
                  <a:pt x="17344" y="160079"/>
                  <a:pt x="160227" y="17332"/>
                  <a:pt x="335839" y="17332"/>
                </a:cubicBezTo>
                <a:cubicBezTo>
                  <a:pt x="511433" y="17332"/>
                  <a:pt x="654298" y="160079"/>
                  <a:pt x="654298" y="335567"/>
                </a:cubicBezTo>
                <a:cubicBezTo>
                  <a:pt x="654298" y="568719"/>
                  <a:pt x="422265" y="782979"/>
                  <a:pt x="351136" y="843086"/>
                </a:cubicBezTo>
                <a:close/>
                <a:moveTo>
                  <a:pt x="335821" y="128206"/>
                </a:moveTo>
                <a:cubicBezTo>
                  <a:pt x="220464" y="128206"/>
                  <a:pt x="126614" y="221990"/>
                  <a:pt x="126614" y="337266"/>
                </a:cubicBezTo>
                <a:cubicBezTo>
                  <a:pt x="126614" y="452542"/>
                  <a:pt x="220464" y="546343"/>
                  <a:pt x="335821" y="546343"/>
                </a:cubicBezTo>
                <a:cubicBezTo>
                  <a:pt x="451178" y="546343"/>
                  <a:pt x="545029" y="452542"/>
                  <a:pt x="545029" y="337266"/>
                </a:cubicBezTo>
                <a:cubicBezTo>
                  <a:pt x="545029" y="221990"/>
                  <a:pt x="451178" y="128206"/>
                  <a:pt x="335821" y="128206"/>
                </a:cubicBezTo>
                <a:close/>
                <a:moveTo>
                  <a:pt x="335821" y="529011"/>
                </a:moveTo>
                <a:cubicBezTo>
                  <a:pt x="230021" y="529011"/>
                  <a:pt x="143958" y="442992"/>
                  <a:pt x="143958" y="337266"/>
                </a:cubicBezTo>
                <a:cubicBezTo>
                  <a:pt x="143958" y="231557"/>
                  <a:pt x="230021" y="145538"/>
                  <a:pt x="335821" y="145538"/>
                </a:cubicBezTo>
                <a:cubicBezTo>
                  <a:pt x="441622" y="145538"/>
                  <a:pt x="527684" y="231557"/>
                  <a:pt x="527684" y="337266"/>
                </a:cubicBezTo>
                <a:cubicBezTo>
                  <a:pt x="527684" y="442992"/>
                  <a:pt x="441622" y="529011"/>
                  <a:pt x="335821" y="52901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36"/>
          <p:cNvSpPr/>
          <p:nvPr/>
        </p:nvSpPr>
        <p:spPr>
          <a:xfrm>
            <a:off x="8196541" y="3084063"/>
            <a:ext cx="318030" cy="318030"/>
          </a:xfrm>
          <a:custGeom>
            <a:rect b="b" l="l" r="r" t="t"/>
            <a:pathLst>
              <a:path extrusionOk="0" h="636060" w="636060">
                <a:moveTo>
                  <a:pt x="636060" y="318030"/>
                </a:moveTo>
                <a:cubicBezTo>
                  <a:pt x="636060" y="404138"/>
                  <a:pt x="601846" y="482250"/>
                  <a:pt x="546253" y="539517"/>
                </a:cubicBezTo>
                <a:cubicBezTo>
                  <a:pt x="488480" y="599042"/>
                  <a:pt x="407616" y="636034"/>
                  <a:pt x="318108" y="636060"/>
                </a:cubicBezTo>
                <a:lnTo>
                  <a:pt x="318030" y="636060"/>
                </a:lnTo>
                <a:cubicBezTo>
                  <a:pt x="228509" y="636060"/>
                  <a:pt x="147632" y="599081"/>
                  <a:pt x="89833" y="539556"/>
                </a:cubicBezTo>
                <a:cubicBezTo>
                  <a:pt x="34241" y="482289"/>
                  <a:pt x="0" y="404151"/>
                  <a:pt x="0" y="318030"/>
                </a:cubicBezTo>
                <a:cubicBezTo>
                  <a:pt x="0" y="316174"/>
                  <a:pt x="13" y="314318"/>
                  <a:pt x="52" y="312475"/>
                </a:cubicBezTo>
                <a:cubicBezTo>
                  <a:pt x="1480" y="228561"/>
                  <a:pt x="35435" y="152564"/>
                  <a:pt x="89820" y="96530"/>
                </a:cubicBezTo>
                <a:cubicBezTo>
                  <a:pt x="147593" y="37005"/>
                  <a:pt x="228470" y="13"/>
                  <a:pt x="317991" y="0"/>
                </a:cubicBezTo>
                <a:lnTo>
                  <a:pt x="318043" y="0"/>
                </a:lnTo>
                <a:cubicBezTo>
                  <a:pt x="318056" y="0"/>
                  <a:pt x="318056" y="0"/>
                  <a:pt x="318069" y="0"/>
                </a:cubicBezTo>
                <a:lnTo>
                  <a:pt x="318108" y="0"/>
                </a:lnTo>
                <a:cubicBezTo>
                  <a:pt x="407603" y="26"/>
                  <a:pt x="488467" y="37018"/>
                  <a:pt x="546240" y="96530"/>
                </a:cubicBezTo>
                <a:cubicBezTo>
                  <a:pt x="600625" y="152564"/>
                  <a:pt x="634580" y="228561"/>
                  <a:pt x="636008" y="312475"/>
                </a:cubicBezTo>
                <a:cubicBezTo>
                  <a:pt x="636047" y="314318"/>
                  <a:pt x="636060" y="316174"/>
                  <a:pt x="636060" y="318030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36"/>
          <p:cNvSpPr/>
          <p:nvPr/>
        </p:nvSpPr>
        <p:spPr>
          <a:xfrm>
            <a:off x="8193297" y="3080813"/>
            <a:ext cx="324526" cy="324526"/>
          </a:xfrm>
          <a:custGeom>
            <a:rect b="b" l="l" r="r" t="t"/>
            <a:pathLst>
              <a:path extrusionOk="0" h="649052" w="649052">
                <a:moveTo>
                  <a:pt x="649053" y="318978"/>
                </a:moveTo>
                <a:cubicBezTo>
                  <a:pt x="649053" y="318653"/>
                  <a:pt x="649001" y="318329"/>
                  <a:pt x="648962" y="318017"/>
                </a:cubicBezTo>
                <a:cubicBezTo>
                  <a:pt x="647353" y="235648"/>
                  <a:pt x="614851" y="157717"/>
                  <a:pt x="557390" y="98516"/>
                </a:cubicBezTo>
                <a:cubicBezTo>
                  <a:pt x="527472" y="67702"/>
                  <a:pt x="492400" y="43469"/>
                  <a:pt x="453136" y="26505"/>
                </a:cubicBezTo>
                <a:cubicBezTo>
                  <a:pt x="450592" y="25401"/>
                  <a:pt x="448048" y="24337"/>
                  <a:pt x="445478" y="23312"/>
                </a:cubicBezTo>
                <a:cubicBezTo>
                  <a:pt x="407097" y="7866"/>
                  <a:pt x="366496" y="39"/>
                  <a:pt x="324598" y="13"/>
                </a:cubicBezTo>
                <a:cubicBezTo>
                  <a:pt x="324572" y="13"/>
                  <a:pt x="324559" y="0"/>
                  <a:pt x="324533" y="0"/>
                </a:cubicBezTo>
                <a:cubicBezTo>
                  <a:pt x="324520" y="0"/>
                  <a:pt x="324494" y="0"/>
                  <a:pt x="324481" y="0"/>
                </a:cubicBezTo>
                <a:cubicBezTo>
                  <a:pt x="324481" y="0"/>
                  <a:pt x="324481" y="0"/>
                  <a:pt x="324481" y="0"/>
                </a:cubicBezTo>
                <a:cubicBezTo>
                  <a:pt x="324481" y="0"/>
                  <a:pt x="324468" y="0"/>
                  <a:pt x="324468" y="0"/>
                </a:cubicBezTo>
                <a:cubicBezTo>
                  <a:pt x="323235" y="0"/>
                  <a:pt x="322015" y="39"/>
                  <a:pt x="320782" y="52"/>
                </a:cubicBezTo>
                <a:cubicBezTo>
                  <a:pt x="319237" y="65"/>
                  <a:pt x="317693" y="78"/>
                  <a:pt x="316148" y="117"/>
                </a:cubicBezTo>
                <a:cubicBezTo>
                  <a:pt x="315369" y="143"/>
                  <a:pt x="314590" y="182"/>
                  <a:pt x="313799" y="208"/>
                </a:cubicBezTo>
                <a:cubicBezTo>
                  <a:pt x="311800" y="273"/>
                  <a:pt x="309801" y="337"/>
                  <a:pt x="307815" y="428"/>
                </a:cubicBezTo>
                <a:cubicBezTo>
                  <a:pt x="307659" y="441"/>
                  <a:pt x="307504" y="454"/>
                  <a:pt x="307348" y="454"/>
                </a:cubicBezTo>
                <a:cubicBezTo>
                  <a:pt x="268772" y="2453"/>
                  <a:pt x="231364" y="11176"/>
                  <a:pt x="195942" y="26479"/>
                </a:cubicBezTo>
                <a:cubicBezTo>
                  <a:pt x="156666" y="43456"/>
                  <a:pt x="121581" y="67689"/>
                  <a:pt x="91650" y="98516"/>
                </a:cubicBezTo>
                <a:cubicBezTo>
                  <a:pt x="33994" y="157925"/>
                  <a:pt x="1454" y="236180"/>
                  <a:pt x="52" y="318848"/>
                </a:cubicBezTo>
                <a:cubicBezTo>
                  <a:pt x="13" y="320730"/>
                  <a:pt x="0" y="322638"/>
                  <a:pt x="0" y="324533"/>
                </a:cubicBezTo>
                <a:cubicBezTo>
                  <a:pt x="0" y="409408"/>
                  <a:pt x="32553" y="489687"/>
                  <a:pt x="91663" y="550576"/>
                </a:cubicBezTo>
                <a:cubicBezTo>
                  <a:pt x="121594" y="581402"/>
                  <a:pt x="156679" y="605623"/>
                  <a:pt x="195942" y="622587"/>
                </a:cubicBezTo>
                <a:cubicBezTo>
                  <a:pt x="236595" y="640149"/>
                  <a:pt x="279857" y="649053"/>
                  <a:pt x="324585" y="649053"/>
                </a:cubicBezTo>
                <a:cubicBezTo>
                  <a:pt x="324585" y="649053"/>
                  <a:pt x="324585" y="649053"/>
                  <a:pt x="324585" y="649053"/>
                </a:cubicBezTo>
                <a:cubicBezTo>
                  <a:pt x="324585" y="649053"/>
                  <a:pt x="324585" y="649053"/>
                  <a:pt x="324585" y="649053"/>
                </a:cubicBezTo>
                <a:cubicBezTo>
                  <a:pt x="324585" y="649053"/>
                  <a:pt x="324585" y="649053"/>
                  <a:pt x="324585" y="649053"/>
                </a:cubicBezTo>
                <a:cubicBezTo>
                  <a:pt x="369235" y="649040"/>
                  <a:pt x="412484" y="640123"/>
                  <a:pt x="453123" y="622561"/>
                </a:cubicBezTo>
                <a:cubicBezTo>
                  <a:pt x="492387" y="605597"/>
                  <a:pt x="527459" y="581364"/>
                  <a:pt x="557377" y="550537"/>
                </a:cubicBezTo>
                <a:cubicBezTo>
                  <a:pt x="616474" y="489661"/>
                  <a:pt x="649014" y="409395"/>
                  <a:pt x="649014" y="324533"/>
                </a:cubicBezTo>
                <a:cubicBezTo>
                  <a:pt x="649014" y="322885"/>
                  <a:pt x="649001" y="321249"/>
                  <a:pt x="648962" y="319627"/>
                </a:cubicBezTo>
                <a:cubicBezTo>
                  <a:pt x="649014" y="319406"/>
                  <a:pt x="649053" y="319198"/>
                  <a:pt x="649053" y="318978"/>
                </a:cubicBezTo>
                <a:close/>
                <a:moveTo>
                  <a:pt x="469374" y="477084"/>
                </a:moveTo>
                <a:cubicBezTo>
                  <a:pt x="481757" y="430720"/>
                  <a:pt x="488325" y="378464"/>
                  <a:pt x="488402" y="325480"/>
                </a:cubicBezTo>
                <a:lnTo>
                  <a:pt x="636047" y="325480"/>
                </a:lnTo>
                <a:cubicBezTo>
                  <a:pt x="635814" y="404397"/>
                  <a:pt x="606272" y="479122"/>
                  <a:pt x="552639" y="536713"/>
                </a:cubicBezTo>
                <a:cubicBezTo>
                  <a:pt x="528108" y="512454"/>
                  <a:pt x="500149" y="492439"/>
                  <a:pt x="469374" y="477084"/>
                </a:cubicBezTo>
                <a:close/>
                <a:moveTo>
                  <a:pt x="267020" y="630816"/>
                </a:moveTo>
                <a:cubicBezTo>
                  <a:pt x="265605" y="630557"/>
                  <a:pt x="264203" y="630297"/>
                  <a:pt x="262788" y="630012"/>
                </a:cubicBezTo>
                <a:cubicBezTo>
                  <a:pt x="261672" y="629791"/>
                  <a:pt x="260569" y="629544"/>
                  <a:pt x="259465" y="629311"/>
                </a:cubicBezTo>
                <a:cubicBezTo>
                  <a:pt x="258077" y="629012"/>
                  <a:pt x="256675" y="628727"/>
                  <a:pt x="255286" y="628415"/>
                </a:cubicBezTo>
                <a:cubicBezTo>
                  <a:pt x="254183" y="628169"/>
                  <a:pt x="253079" y="627896"/>
                  <a:pt x="251976" y="627636"/>
                </a:cubicBezTo>
                <a:cubicBezTo>
                  <a:pt x="250587" y="627312"/>
                  <a:pt x="249211" y="626987"/>
                  <a:pt x="247823" y="626637"/>
                </a:cubicBezTo>
                <a:cubicBezTo>
                  <a:pt x="246732" y="626364"/>
                  <a:pt x="245642" y="626066"/>
                  <a:pt x="244552" y="625780"/>
                </a:cubicBezTo>
                <a:cubicBezTo>
                  <a:pt x="243176" y="625417"/>
                  <a:pt x="241800" y="625053"/>
                  <a:pt x="240424" y="624677"/>
                </a:cubicBezTo>
                <a:cubicBezTo>
                  <a:pt x="239334" y="624378"/>
                  <a:pt x="238256" y="624054"/>
                  <a:pt x="237166" y="623742"/>
                </a:cubicBezTo>
                <a:cubicBezTo>
                  <a:pt x="235803" y="623353"/>
                  <a:pt x="234440" y="622951"/>
                  <a:pt x="233078" y="622535"/>
                </a:cubicBezTo>
                <a:cubicBezTo>
                  <a:pt x="232000" y="622211"/>
                  <a:pt x="230923" y="621860"/>
                  <a:pt x="229846" y="621523"/>
                </a:cubicBezTo>
                <a:cubicBezTo>
                  <a:pt x="228496" y="621095"/>
                  <a:pt x="227146" y="620666"/>
                  <a:pt x="225796" y="620212"/>
                </a:cubicBezTo>
                <a:cubicBezTo>
                  <a:pt x="224732" y="619861"/>
                  <a:pt x="223667" y="619485"/>
                  <a:pt x="222603" y="619122"/>
                </a:cubicBezTo>
                <a:cubicBezTo>
                  <a:pt x="221266" y="618654"/>
                  <a:pt x="219916" y="618200"/>
                  <a:pt x="218592" y="617720"/>
                </a:cubicBezTo>
                <a:cubicBezTo>
                  <a:pt x="217528" y="617343"/>
                  <a:pt x="216476" y="616941"/>
                  <a:pt x="215425" y="616552"/>
                </a:cubicBezTo>
                <a:cubicBezTo>
                  <a:pt x="214101" y="616058"/>
                  <a:pt x="212777" y="615552"/>
                  <a:pt x="211453" y="615046"/>
                </a:cubicBezTo>
                <a:cubicBezTo>
                  <a:pt x="210402" y="614644"/>
                  <a:pt x="209364" y="614215"/>
                  <a:pt x="208312" y="613800"/>
                </a:cubicBezTo>
                <a:cubicBezTo>
                  <a:pt x="207001" y="613268"/>
                  <a:pt x="205690" y="612736"/>
                  <a:pt x="204379" y="612190"/>
                </a:cubicBezTo>
                <a:cubicBezTo>
                  <a:pt x="203341" y="611762"/>
                  <a:pt x="202303" y="611321"/>
                  <a:pt x="201277" y="610866"/>
                </a:cubicBezTo>
                <a:cubicBezTo>
                  <a:pt x="199979" y="610308"/>
                  <a:pt x="198681" y="609737"/>
                  <a:pt x="197383" y="609166"/>
                </a:cubicBezTo>
                <a:cubicBezTo>
                  <a:pt x="196358" y="608712"/>
                  <a:pt x="195332" y="608245"/>
                  <a:pt x="194307" y="607764"/>
                </a:cubicBezTo>
                <a:cubicBezTo>
                  <a:pt x="193022" y="607167"/>
                  <a:pt x="191737" y="606570"/>
                  <a:pt x="190452" y="605960"/>
                </a:cubicBezTo>
                <a:cubicBezTo>
                  <a:pt x="189440" y="605480"/>
                  <a:pt x="188427" y="604987"/>
                  <a:pt x="187415" y="604493"/>
                </a:cubicBezTo>
                <a:cubicBezTo>
                  <a:pt x="186143" y="603870"/>
                  <a:pt x="184871" y="603234"/>
                  <a:pt x="183612" y="602598"/>
                </a:cubicBezTo>
                <a:cubicBezTo>
                  <a:pt x="182612" y="602092"/>
                  <a:pt x="181600" y="601573"/>
                  <a:pt x="180600" y="601054"/>
                </a:cubicBezTo>
                <a:cubicBezTo>
                  <a:pt x="179341" y="600392"/>
                  <a:pt x="178095" y="599730"/>
                  <a:pt x="176849" y="599055"/>
                </a:cubicBezTo>
                <a:cubicBezTo>
                  <a:pt x="175850" y="598523"/>
                  <a:pt x="174863" y="597978"/>
                  <a:pt x="173877" y="597432"/>
                </a:cubicBezTo>
                <a:cubicBezTo>
                  <a:pt x="172644" y="596744"/>
                  <a:pt x="171411" y="596057"/>
                  <a:pt x="170178" y="595343"/>
                </a:cubicBezTo>
                <a:cubicBezTo>
                  <a:pt x="169191" y="594785"/>
                  <a:pt x="168205" y="594213"/>
                  <a:pt x="167231" y="593642"/>
                </a:cubicBezTo>
                <a:cubicBezTo>
                  <a:pt x="166011" y="592928"/>
                  <a:pt x="164804" y="592202"/>
                  <a:pt x="163597" y="591475"/>
                </a:cubicBezTo>
                <a:cubicBezTo>
                  <a:pt x="162623" y="590878"/>
                  <a:pt x="161650" y="590294"/>
                  <a:pt x="160676" y="589683"/>
                </a:cubicBezTo>
                <a:cubicBezTo>
                  <a:pt x="159482" y="588944"/>
                  <a:pt x="158288" y="588178"/>
                  <a:pt x="157094" y="587425"/>
                </a:cubicBezTo>
                <a:cubicBezTo>
                  <a:pt x="156134" y="586802"/>
                  <a:pt x="155173" y="586192"/>
                  <a:pt x="154213" y="585556"/>
                </a:cubicBezTo>
                <a:cubicBezTo>
                  <a:pt x="153031" y="584777"/>
                  <a:pt x="151863" y="583998"/>
                  <a:pt x="150695" y="583207"/>
                </a:cubicBezTo>
                <a:cubicBezTo>
                  <a:pt x="149735" y="582558"/>
                  <a:pt x="148787" y="581922"/>
                  <a:pt x="147839" y="581260"/>
                </a:cubicBezTo>
                <a:cubicBezTo>
                  <a:pt x="146684" y="580455"/>
                  <a:pt x="145542" y="579650"/>
                  <a:pt x="144387" y="578832"/>
                </a:cubicBezTo>
                <a:cubicBezTo>
                  <a:pt x="143439" y="578157"/>
                  <a:pt x="142492" y="577483"/>
                  <a:pt x="141557" y="576795"/>
                </a:cubicBezTo>
                <a:cubicBezTo>
                  <a:pt x="140428" y="575964"/>
                  <a:pt x="139299" y="575133"/>
                  <a:pt x="138170" y="574290"/>
                </a:cubicBezTo>
                <a:cubicBezTo>
                  <a:pt x="137235" y="573589"/>
                  <a:pt x="136300" y="572888"/>
                  <a:pt x="135366" y="572174"/>
                </a:cubicBezTo>
                <a:cubicBezTo>
                  <a:pt x="134250" y="571317"/>
                  <a:pt x="133159" y="570448"/>
                  <a:pt x="132056" y="569591"/>
                </a:cubicBezTo>
                <a:cubicBezTo>
                  <a:pt x="131135" y="568864"/>
                  <a:pt x="130200" y="568137"/>
                  <a:pt x="129291" y="567384"/>
                </a:cubicBezTo>
                <a:cubicBezTo>
                  <a:pt x="128201" y="566502"/>
                  <a:pt x="127137" y="565619"/>
                  <a:pt x="126059" y="564723"/>
                </a:cubicBezTo>
                <a:cubicBezTo>
                  <a:pt x="125138" y="563958"/>
                  <a:pt x="124229" y="563205"/>
                  <a:pt x="123321" y="562439"/>
                </a:cubicBezTo>
                <a:cubicBezTo>
                  <a:pt x="122256" y="561543"/>
                  <a:pt x="121218" y="560622"/>
                  <a:pt x="120167" y="559713"/>
                </a:cubicBezTo>
                <a:cubicBezTo>
                  <a:pt x="119258" y="558921"/>
                  <a:pt x="118349" y="558130"/>
                  <a:pt x="117454" y="557338"/>
                </a:cubicBezTo>
                <a:cubicBezTo>
                  <a:pt x="116428" y="556416"/>
                  <a:pt x="115403" y="555482"/>
                  <a:pt x="114378" y="554547"/>
                </a:cubicBezTo>
                <a:cubicBezTo>
                  <a:pt x="113482" y="553730"/>
                  <a:pt x="112573" y="552899"/>
                  <a:pt x="111691" y="552068"/>
                </a:cubicBezTo>
                <a:cubicBezTo>
                  <a:pt x="110691" y="551121"/>
                  <a:pt x="109692" y="550173"/>
                  <a:pt x="108705" y="549213"/>
                </a:cubicBezTo>
                <a:cubicBezTo>
                  <a:pt x="107810" y="548356"/>
                  <a:pt x="106927" y="547499"/>
                  <a:pt x="106045" y="546643"/>
                </a:cubicBezTo>
                <a:cubicBezTo>
                  <a:pt x="105850" y="546461"/>
                  <a:pt x="105668" y="546266"/>
                  <a:pt x="105487" y="546084"/>
                </a:cubicBezTo>
                <a:cubicBezTo>
                  <a:pt x="128474" y="523331"/>
                  <a:pt x="154615" y="504445"/>
                  <a:pt x="183352" y="489804"/>
                </a:cubicBezTo>
                <a:cubicBezTo>
                  <a:pt x="196968" y="535662"/>
                  <a:pt x="216139" y="574341"/>
                  <a:pt x="239035" y="601962"/>
                </a:cubicBezTo>
                <a:cubicBezTo>
                  <a:pt x="249121" y="614124"/>
                  <a:pt x="259829" y="624015"/>
                  <a:pt x="270965" y="631543"/>
                </a:cubicBezTo>
                <a:cubicBezTo>
                  <a:pt x="270771" y="631504"/>
                  <a:pt x="270563" y="631478"/>
                  <a:pt x="270368" y="631452"/>
                </a:cubicBezTo>
                <a:cubicBezTo>
                  <a:pt x="269239" y="631232"/>
                  <a:pt x="268123" y="631024"/>
                  <a:pt x="267020" y="630816"/>
                </a:cubicBezTo>
                <a:close/>
                <a:moveTo>
                  <a:pt x="96427" y="536739"/>
                </a:moveTo>
                <a:cubicBezTo>
                  <a:pt x="42781" y="479122"/>
                  <a:pt x="13226" y="404397"/>
                  <a:pt x="12993" y="325468"/>
                </a:cubicBezTo>
                <a:lnTo>
                  <a:pt x="160728" y="325468"/>
                </a:lnTo>
                <a:cubicBezTo>
                  <a:pt x="160806" y="378451"/>
                  <a:pt x="167374" y="430694"/>
                  <a:pt x="179757" y="477045"/>
                </a:cubicBezTo>
                <a:cubicBezTo>
                  <a:pt x="148943" y="492426"/>
                  <a:pt x="120958" y="512467"/>
                  <a:pt x="96427" y="536739"/>
                </a:cubicBezTo>
                <a:close/>
                <a:moveTo>
                  <a:pt x="96414" y="112366"/>
                </a:moveTo>
                <a:cubicBezTo>
                  <a:pt x="120958" y="136638"/>
                  <a:pt x="148943" y="156666"/>
                  <a:pt x="179744" y="172034"/>
                </a:cubicBezTo>
                <a:cubicBezTo>
                  <a:pt x="168244" y="215140"/>
                  <a:pt x="161741" y="263437"/>
                  <a:pt x="160845" y="312501"/>
                </a:cubicBezTo>
                <a:lnTo>
                  <a:pt x="13226" y="312501"/>
                </a:lnTo>
                <a:cubicBezTo>
                  <a:pt x="16056" y="237763"/>
                  <a:pt x="45403" y="167166"/>
                  <a:pt x="96414" y="112366"/>
                </a:cubicBezTo>
                <a:close/>
                <a:moveTo>
                  <a:pt x="111366" y="97335"/>
                </a:moveTo>
                <a:cubicBezTo>
                  <a:pt x="112158" y="96582"/>
                  <a:pt x="112963" y="95856"/>
                  <a:pt x="113768" y="95116"/>
                </a:cubicBezTo>
                <a:cubicBezTo>
                  <a:pt x="114806" y="94168"/>
                  <a:pt x="115844" y="93208"/>
                  <a:pt x="116883" y="92273"/>
                </a:cubicBezTo>
                <a:cubicBezTo>
                  <a:pt x="117700" y="91533"/>
                  <a:pt x="118544" y="90806"/>
                  <a:pt x="119375" y="90080"/>
                </a:cubicBezTo>
                <a:cubicBezTo>
                  <a:pt x="120413" y="89158"/>
                  <a:pt x="121465" y="88249"/>
                  <a:pt x="122516" y="87341"/>
                </a:cubicBezTo>
                <a:cubicBezTo>
                  <a:pt x="123360" y="86614"/>
                  <a:pt x="124216" y="85913"/>
                  <a:pt x="125073" y="85199"/>
                </a:cubicBezTo>
                <a:cubicBezTo>
                  <a:pt x="126137" y="84317"/>
                  <a:pt x="127202" y="83434"/>
                  <a:pt x="128266" y="82564"/>
                </a:cubicBezTo>
                <a:cubicBezTo>
                  <a:pt x="129123" y="81863"/>
                  <a:pt x="129992" y="81175"/>
                  <a:pt x="130862" y="80475"/>
                </a:cubicBezTo>
                <a:cubicBezTo>
                  <a:pt x="131939" y="79618"/>
                  <a:pt x="133030" y="78761"/>
                  <a:pt x="134120" y="77918"/>
                </a:cubicBezTo>
                <a:cubicBezTo>
                  <a:pt x="134990" y="77243"/>
                  <a:pt x="135872" y="76568"/>
                  <a:pt x="136755" y="75906"/>
                </a:cubicBezTo>
                <a:cubicBezTo>
                  <a:pt x="137858" y="75075"/>
                  <a:pt x="138961" y="74244"/>
                  <a:pt x="140078" y="73427"/>
                </a:cubicBezTo>
                <a:cubicBezTo>
                  <a:pt x="140960" y="72778"/>
                  <a:pt x="141856" y="72129"/>
                  <a:pt x="142751" y="71480"/>
                </a:cubicBezTo>
                <a:cubicBezTo>
                  <a:pt x="143881" y="70662"/>
                  <a:pt x="145010" y="69870"/>
                  <a:pt x="146152" y="69065"/>
                </a:cubicBezTo>
                <a:cubicBezTo>
                  <a:pt x="147048" y="68442"/>
                  <a:pt x="147943" y="67819"/>
                  <a:pt x="148839" y="67196"/>
                </a:cubicBezTo>
                <a:cubicBezTo>
                  <a:pt x="149994" y="66404"/>
                  <a:pt x="151162" y="65626"/>
                  <a:pt x="152317" y="64847"/>
                </a:cubicBezTo>
                <a:cubicBezTo>
                  <a:pt x="153213" y="64250"/>
                  <a:pt x="154122" y="63653"/>
                  <a:pt x="155030" y="63069"/>
                </a:cubicBezTo>
                <a:cubicBezTo>
                  <a:pt x="156224" y="62303"/>
                  <a:pt x="157419" y="61537"/>
                  <a:pt x="158613" y="60784"/>
                </a:cubicBezTo>
                <a:cubicBezTo>
                  <a:pt x="159508" y="60213"/>
                  <a:pt x="160404" y="59655"/>
                  <a:pt x="161312" y="59097"/>
                </a:cubicBezTo>
                <a:cubicBezTo>
                  <a:pt x="162546" y="58344"/>
                  <a:pt x="163792" y="57591"/>
                  <a:pt x="165025" y="56851"/>
                </a:cubicBezTo>
                <a:cubicBezTo>
                  <a:pt x="165907" y="56319"/>
                  <a:pt x="166790" y="55787"/>
                  <a:pt x="167686" y="55268"/>
                </a:cubicBezTo>
                <a:cubicBezTo>
                  <a:pt x="168971" y="54515"/>
                  <a:pt x="170268" y="53788"/>
                  <a:pt x="171566" y="53048"/>
                </a:cubicBezTo>
                <a:cubicBezTo>
                  <a:pt x="172436" y="52555"/>
                  <a:pt x="173293" y="52062"/>
                  <a:pt x="174162" y="51595"/>
                </a:cubicBezTo>
                <a:cubicBezTo>
                  <a:pt x="175525" y="50842"/>
                  <a:pt x="176901" y="50115"/>
                  <a:pt x="178277" y="49375"/>
                </a:cubicBezTo>
                <a:cubicBezTo>
                  <a:pt x="179095" y="48947"/>
                  <a:pt x="179912" y="48492"/>
                  <a:pt x="180730" y="48064"/>
                </a:cubicBezTo>
                <a:cubicBezTo>
                  <a:pt x="182223" y="47285"/>
                  <a:pt x="183716" y="46545"/>
                  <a:pt x="185221" y="45793"/>
                </a:cubicBezTo>
                <a:cubicBezTo>
                  <a:pt x="185948" y="45429"/>
                  <a:pt x="186662" y="45053"/>
                  <a:pt x="187402" y="44702"/>
                </a:cubicBezTo>
                <a:cubicBezTo>
                  <a:pt x="189154" y="43846"/>
                  <a:pt x="190932" y="43002"/>
                  <a:pt x="192698" y="42184"/>
                </a:cubicBezTo>
                <a:cubicBezTo>
                  <a:pt x="193178" y="41964"/>
                  <a:pt x="193658" y="41717"/>
                  <a:pt x="194151" y="41496"/>
                </a:cubicBezTo>
                <a:cubicBezTo>
                  <a:pt x="196436" y="40445"/>
                  <a:pt x="198733" y="39420"/>
                  <a:pt x="201056" y="38407"/>
                </a:cubicBezTo>
                <a:cubicBezTo>
                  <a:pt x="223563" y="28685"/>
                  <a:pt x="246901" y="21741"/>
                  <a:pt x="270862" y="17588"/>
                </a:cubicBezTo>
                <a:cubicBezTo>
                  <a:pt x="259738" y="25116"/>
                  <a:pt x="249043" y="34993"/>
                  <a:pt x="238983" y="47142"/>
                </a:cubicBezTo>
                <a:cubicBezTo>
                  <a:pt x="216100" y="74776"/>
                  <a:pt x="196929" y="113430"/>
                  <a:pt x="183313" y="159288"/>
                </a:cubicBezTo>
                <a:cubicBezTo>
                  <a:pt x="154576" y="144672"/>
                  <a:pt x="128435" y="125787"/>
                  <a:pt x="105435" y="103033"/>
                </a:cubicBezTo>
                <a:cubicBezTo>
                  <a:pt x="105603" y="102865"/>
                  <a:pt x="105772" y="102696"/>
                  <a:pt x="105941" y="102527"/>
                </a:cubicBezTo>
                <a:cubicBezTo>
                  <a:pt x="106707" y="101774"/>
                  <a:pt x="107472" y="101047"/>
                  <a:pt x="108238" y="100308"/>
                </a:cubicBezTo>
                <a:cubicBezTo>
                  <a:pt x="109290" y="99321"/>
                  <a:pt x="110328" y="98322"/>
                  <a:pt x="111366" y="97335"/>
                </a:cubicBezTo>
                <a:close/>
                <a:moveTo>
                  <a:pt x="331023" y="443103"/>
                </a:moveTo>
                <a:lnTo>
                  <a:pt x="331023" y="325468"/>
                </a:lnTo>
                <a:lnTo>
                  <a:pt x="475423" y="325468"/>
                </a:lnTo>
                <a:cubicBezTo>
                  <a:pt x="475345" y="376465"/>
                  <a:pt x="469153" y="426710"/>
                  <a:pt x="457459" y="471425"/>
                </a:cubicBezTo>
                <a:cubicBezTo>
                  <a:pt x="417572" y="453461"/>
                  <a:pt x="375102" y="443960"/>
                  <a:pt x="331023" y="443103"/>
                </a:cubicBezTo>
                <a:close/>
                <a:moveTo>
                  <a:pt x="318043" y="192996"/>
                </a:moveTo>
                <a:cubicBezTo>
                  <a:pt x="275158" y="192139"/>
                  <a:pt x="233882" y="182729"/>
                  <a:pt x="195164" y="165012"/>
                </a:cubicBezTo>
                <a:cubicBezTo>
                  <a:pt x="221409" y="75036"/>
                  <a:pt x="267772" y="17951"/>
                  <a:pt x="318043" y="13317"/>
                </a:cubicBezTo>
                <a:lnTo>
                  <a:pt x="318043" y="192996"/>
                </a:lnTo>
                <a:close/>
                <a:moveTo>
                  <a:pt x="191672" y="177680"/>
                </a:moveTo>
                <a:cubicBezTo>
                  <a:pt x="231533" y="195631"/>
                  <a:pt x="273977" y="205119"/>
                  <a:pt x="318043" y="205963"/>
                </a:cubicBezTo>
                <a:lnTo>
                  <a:pt x="318043" y="312488"/>
                </a:lnTo>
                <a:lnTo>
                  <a:pt x="173825" y="312488"/>
                </a:lnTo>
                <a:cubicBezTo>
                  <a:pt x="174708" y="265436"/>
                  <a:pt x="180834" y="219137"/>
                  <a:pt x="191672" y="177680"/>
                </a:cubicBezTo>
                <a:close/>
                <a:moveTo>
                  <a:pt x="318043" y="325468"/>
                </a:moveTo>
                <a:lnTo>
                  <a:pt x="318043" y="443103"/>
                </a:lnTo>
                <a:cubicBezTo>
                  <a:pt x="274003" y="443947"/>
                  <a:pt x="231559" y="453448"/>
                  <a:pt x="191672" y="471399"/>
                </a:cubicBezTo>
                <a:cubicBezTo>
                  <a:pt x="179977" y="426710"/>
                  <a:pt x="173773" y="376465"/>
                  <a:pt x="173708" y="325468"/>
                </a:cubicBezTo>
                <a:lnTo>
                  <a:pt x="318043" y="325468"/>
                </a:lnTo>
                <a:close/>
                <a:moveTo>
                  <a:pt x="318043" y="456083"/>
                </a:moveTo>
                <a:lnTo>
                  <a:pt x="318043" y="635775"/>
                </a:lnTo>
                <a:cubicBezTo>
                  <a:pt x="267824" y="631206"/>
                  <a:pt x="221422" y="574108"/>
                  <a:pt x="195164" y="484080"/>
                </a:cubicBezTo>
                <a:cubicBezTo>
                  <a:pt x="233908" y="466350"/>
                  <a:pt x="275184" y="456952"/>
                  <a:pt x="318043" y="456083"/>
                </a:cubicBezTo>
                <a:close/>
                <a:moveTo>
                  <a:pt x="331023" y="312488"/>
                </a:moveTo>
                <a:lnTo>
                  <a:pt x="331023" y="205963"/>
                </a:lnTo>
                <a:cubicBezTo>
                  <a:pt x="375102" y="205106"/>
                  <a:pt x="417572" y="195605"/>
                  <a:pt x="457446" y="177641"/>
                </a:cubicBezTo>
                <a:cubicBezTo>
                  <a:pt x="468284" y="219085"/>
                  <a:pt x="474423" y="265410"/>
                  <a:pt x="475306" y="312488"/>
                </a:cubicBezTo>
                <a:lnTo>
                  <a:pt x="331023" y="312488"/>
                </a:lnTo>
                <a:close/>
                <a:moveTo>
                  <a:pt x="331023" y="192996"/>
                </a:moveTo>
                <a:lnTo>
                  <a:pt x="331023" y="13304"/>
                </a:lnTo>
                <a:cubicBezTo>
                  <a:pt x="381255" y="17834"/>
                  <a:pt x="427670" y="74932"/>
                  <a:pt x="453954" y="164973"/>
                </a:cubicBezTo>
                <a:cubicBezTo>
                  <a:pt x="415223" y="182716"/>
                  <a:pt x="373934" y="192126"/>
                  <a:pt x="331023" y="192996"/>
                </a:cubicBezTo>
                <a:close/>
                <a:moveTo>
                  <a:pt x="331023" y="456083"/>
                </a:moveTo>
                <a:cubicBezTo>
                  <a:pt x="373921" y="456939"/>
                  <a:pt x="415223" y="466363"/>
                  <a:pt x="453967" y="484093"/>
                </a:cubicBezTo>
                <a:cubicBezTo>
                  <a:pt x="427696" y="574108"/>
                  <a:pt x="381306" y="631193"/>
                  <a:pt x="331023" y="635762"/>
                </a:cubicBezTo>
                <a:lnTo>
                  <a:pt x="331023" y="456083"/>
                </a:lnTo>
                <a:close/>
                <a:moveTo>
                  <a:pt x="488286" y="312488"/>
                </a:moveTo>
                <a:cubicBezTo>
                  <a:pt x="487390" y="263398"/>
                  <a:pt x="480874" y="215088"/>
                  <a:pt x="469374" y="171982"/>
                </a:cubicBezTo>
                <a:cubicBezTo>
                  <a:pt x="500149" y="156627"/>
                  <a:pt x="528108" y="136612"/>
                  <a:pt x="552626" y="112353"/>
                </a:cubicBezTo>
                <a:cubicBezTo>
                  <a:pt x="603637" y="167153"/>
                  <a:pt x="632971" y="237737"/>
                  <a:pt x="635827" y="312488"/>
                </a:cubicBezTo>
                <a:lnTo>
                  <a:pt x="488286" y="312488"/>
                </a:lnTo>
                <a:close/>
                <a:moveTo>
                  <a:pt x="447983" y="38420"/>
                </a:moveTo>
                <a:cubicBezTo>
                  <a:pt x="450281" y="39407"/>
                  <a:pt x="452565" y="40432"/>
                  <a:pt x="454824" y="41483"/>
                </a:cubicBezTo>
                <a:cubicBezTo>
                  <a:pt x="455577" y="41834"/>
                  <a:pt x="456329" y="42197"/>
                  <a:pt x="457082" y="42561"/>
                </a:cubicBezTo>
                <a:cubicBezTo>
                  <a:pt x="458588" y="43262"/>
                  <a:pt x="460081" y="43975"/>
                  <a:pt x="461573" y="44702"/>
                </a:cubicBezTo>
                <a:cubicBezTo>
                  <a:pt x="462482" y="45144"/>
                  <a:pt x="463364" y="45611"/>
                  <a:pt x="464260" y="46052"/>
                </a:cubicBezTo>
                <a:cubicBezTo>
                  <a:pt x="465584" y="46714"/>
                  <a:pt x="466908" y="47376"/>
                  <a:pt x="468232" y="48064"/>
                </a:cubicBezTo>
                <a:cubicBezTo>
                  <a:pt x="469179" y="48557"/>
                  <a:pt x="470127" y="49076"/>
                  <a:pt x="471074" y="49570"/>
                </a:cubicBezTo>
                <a:cubicBezTo>
                  <a:pt x="472321" y="50232"/>
                  <a:pt x="473567" y="50894"/>
                  <a:pt x="474800" y="51569"/>
                </a:cubicBezTo>
                <a:cubicBezTo>
                  <a:pt x="475773" y="52101"/>
                  <a:pt x="476734" y="52646"/>
                  <a:pt x="477694" y="53191"/>
                </a:cubicBezTo>
                <a:cubicBezTo>
                  <a:pt x="478888" y="53866"/>
                  <a:pt x="480095" y="54541"/>
                  <a:pt x="481277" y="55242"/>
                </a:cubicBezTo>
                <a:cubicBezTo>
                  <a:pt x="482250" y="55813"/>
                  <a:pt x="483211" y="56384"/>
                  <a:pt x="484171" y="56968"/>
                </a:cubicBezTo>
                <a:cubicBezTo>
                  <a:pt x="485339" y="57656"/>
                  <a:pt x="486494" y="58357"/>
                  <a:pt x="487650" y="59071"/>
                </a:cubicBezTo>
                <a:cubicBezTo>
                  <a:pt x="488623" y="59668"/>
                  <a:pt x="489584" y="60278"/>
                  <a:pt x="490544" y="60888"/>
                </a:cubicBezTo>
                <a:cubicBezTo>
                  <a:pt x="491673" y="61602"/>
                  <a:pt x="492803" y="62316"/>
                  <a:pt x="493932" y="63043"/>
                </a:cubicBezTo>
                <a:cubicBezTo>
                  <a:pt x="494892" y="63666"/>
                  <a:pt x="495853" y="64302"/>
                  <a:pt x="496813" y="64938"/>
                </a:cubicBezTo>
                <a:cubicBezTo>
                  <a:pt x="497917" y="65678"/>
                  <a:pt x="499020" y="66417"/>
                  <a:pt x="500123" y="67157"/>
                </a:cubicBezTo>
                <a:cubicBezTo>
                  <a:pt x="501071" y="67806"/>
                  <a:pt x="502018" y="68468"/>
                  <a:pt x="502966" y="69130"/>
                </a:cubicBezTo>
                <a:cubicBezTo>
                  <a:pt x="504056" y="69896"/>
                  <a:pt x="505133" y="70662"/>
                  <a:pt x="506211" y="71428"/>
                </a:cubicBezTo>
                <a:cubicBezTo>
                  <a:pt x="507145" y="72103"/>
                  <a:pt x="508080" y="72778"/>
                  <a:pt x="509014" y="73465"/>
                </a:cubicBezTo>
                <a:cubicBezTo>
                  <a:pt x="510079" y="74257"/>
                  <a:pt x="511143" y="75049"/>
                  <a:pt x="512207" y="75854"/>
                </a:cubicBezTo>
                <a:cubicBezTo>
                  <a:pt x="513129" y="76555"/>
                  <a:pt x="514050" y="77256"/>
                  <a:pt x="514959" y="77956"/>
                </a:cubicBezTo>
                <a:cubicBezTo>
                  <a:pt x="516010" y="78774"/>
                  <a:pt x="517062" y="79592"/>
                  <a:pt x="518100" y="80423"/>
                </a:cubicBezTo>
                <a:cubicBezTo>
                  <a:pt x="518996" y="81136"/>
                  <a:pt x="519904" y="81850"/>
                  <a:pt x="520787" y="82577"/>
                </a:cubicBezTo>
                <a:cubicBezTo>
                  <a:pt x="521825" y="83421"/>
                  <a:pt x="522864" y="84291"/>
                  <a:pt x="523902" y="85147"/>
                </a:cubicBezTo>
                <a:cubicBezTo>
                  <a:pt x="524772" y="85874"/>
                  <a:pt x="525654" y="86614"/>
                  <a:pt x="526524" y="87354"/>
                </a:cubicBezTo>
                <a:cubicBezTo>
                  <a:pt x="527562" y="88236"/>
                  <a:pt x="528588" y="89132"/>
                  <a:pt x="529613" y="90041"/>
                </a:cubicBezTo>
                <a:cubicBezTo>
                  <a:pt x="530457" y="90780"/>
                  <a:pt x="531314" y="91520"/>
                  <a:pt x="532157" y="92273"/>
                </a:cubicBezTo>
                <a:cubicBezTo>
                  <a:pt x="533196" y="93195"/>
                  <a:pt x="534208" y="94142"/>
                  <a:pt x="535233" y="95077"/>
                </a:cubicBezTo>
                <a:cubicBezTo>
                  <a:pt x="536051" y="95830"/>
                  <a:pt x="536869" y="96569"/>
                  <a:pt x="537674" y="97322"/>
                </a:cubicBezTo>
                <a:cubicBezTo>
                  <a:pt x="538712" y="98309"/>
                  <a:pt x="539750" y="99308"/>
                  <a:pt x="540776" y="100295"/>
                </a:cubicBezTo>
                <a:cubicBezTo>
                  <a:pt x="541542" y="101034"/>
                  <a:pt x="542320" y="101774"/>
                  <a:pt x="543073" y="102514"/>
                </a:cubicBezTo>
                <a:cubicBezTo>
                  <a:pt x="543242" y="102683"/>
                  <a:pt x="543411" y="102852"/>
                  <a:pt x="543579" y="103020"/>
                </a:cubicBezTo>
                <a:cubicBezTo>
                  <a:pt x="520605" y="125761"/>
                  <a:pt x="494477" y="144620"/>
                  <a:pt x="465779" y="159236"/>
                </a:cubicBezTo>
                <a:cubicBezTo>
                  <a:pt x="452163" y="113378"/>
                  <a:pt x="432979" y="74724"/>
                  <a:pt x="410083" y="47104"/>
                </a:cubicBezTo>
                <a:cubicBezTo>
                  <a:pt x="400036" y="34980"/>
                  <a:pt x="389354" y="25116"/>
                  <a:pt x="378243" y="17588"/>
                </a:cubicBezTo>
                <a:cubicBezTo>
                  <a:pt x="402178" y="21767"/>
                  <a:pt x="425503" y="28711"/>
                  <a:pt x="447983" y="38420"/>
                </a:cubicBezTo>
                <a:close/>
                <a:moveTo>
                  <a:pt x="378282" y="631452"/>
                </a:moveTo>
                <a:cubicBezTo>
                  <a:pt x="389393" y="623937"/>
                  <a:pt x="400062" y="614072"/>
                  <a:pt x="410109" y="601949"/>
                </a:cubicBezTo>
                <a:cubicBezTo>
                  <a:pt x="433005" y="574328"/>
                  <a:pt x="452176" y="535662"/>
                  <a:pt x="465805" y="489804"/>
                </a:cubicBezTo>
                <a:cubicBezTo>
                  <a:pt x="494503" y="504419"/>
                  <a:pt x="520618" y="523279"/>
                  <a:pt x="543605" y="546020"/>
                </a:cubicBezTo>
                <a:cubicBezTo>
                  <a:pt x="543450" y="546175"/>
                  <a:pt x="543281" y="546344"/>
                  <a:pt x="543125" y="546500"/>
                </a:cubicBezTo>
                <a:cubicBezTo>
                  <a:pt x="542333" y="547279"/>
                  <a:pt x="541529" y="548044"/>
                  <a:pt x="540724" y="548823"/>
                </a:cubicBezTo>
                <a:cubicBezTo>
                  <a:pt x="539724" y="549784"/>
                  <a:pt x="538725" y="550757"/>
                  <a:pt x="537713" y="551705"/>
                </a:cubicBezTo>
                <a:cubicBezTo>
                  <a:pt x="536882" y="552484"/>
                  <a:pt x="536051" y="553249"/>
                  <a:pt x="535220" y="554015"/>
                </a:cubicBezTo>
                <a:cubicBezTo>
                  <a:pt x="534221" y="554937"/>
                  <a:pt x="533209" y="555858"/>
                  <a:pt x="532196" y="556767"/>
                </a:cubicBezTo>
                <a:cubicBezTo>
                  <a:pt x="531339" y="557533"/>
                  <a:pt x="530483" y="558285"/>
                  <a:pt x="529626" y="559038"/>
                </a:cubicBezTo>
                <a:cubicBezTo>
                  <a:pt x="528614" y="559934"/>
                  <a:pt x="527601" y="560817"/>
                  <a:pt x="526576" y="561686"/>
                </a:cubicBezTo>
                <a:cubicBezTo>
                  <a:pt x="525706" y="562439"/>
                  <a:pt x="524811" y="563166"/>
                  <a:pt x="523928" y="563906"/>
                </a:cubicBezTo>
                <a:cubicBezTo>
                  <a:pt x="522903" y="564762"/>
                  <a:pt x="521877" y="565619"/>
                  <a:pt x="520839" y="566463"/>
                </a:cubicBezTo>
                <a:cubicBezTo>
                  <a:pt x="519943" y="567190"/>
                  <a:pt x="519035" y="567916"/>
                  <a:pt x="518139" y="568630"/>
                </a:cubicBezTo>
                <a:cubicBezTo>
                  <a:pt x="517101" y="569461"/>
                  <a:pt x="516049" y="570279"/>
                  <a:pt x="514998" y="571097"/>
                </a:cubicBezTo>
                <a:cubicBezTo>
                  <a:pt x="514089" y="571810"/>
                  <a:pt x="513168" y="572511"/>
                  <a:pt x="512246" y="573199"/>
                </a:cubicBezTo>
                <a:cubicBezTo>
                  <a:pt x="511195" y="574004"/>
                  <a:pt x="510131" y="574796"/>
                  <a:pt x="509066" y="575574"/>
                </a:cubicBezTo>
                <a:cubicBezTo>
                  <a:pt x="508132" y="576262"/>
                  <a:pt x="507197" y="576937"/>
                  <a:pt x="506263" y="577625"/>
                </a:cubicBezTo>
                <a:cubicBezTo>
                  <a:pt x="505185" y="578404"/>
                  <a:pt x="504108" y="579170"/>
                  <a:pt x="503018" y="579923"/>
                </a:cubicBezTo>
                <a:cubicBezTo>
                  <a:pt x="502070" y="580585"/>
                  <a:pt x="501123" y="581247"/>
                  <a:pt x="500175" y="581896"/>
                </a:cubicBezTo>
                <a:cubicBezTo>
                  <a:pt x="499072" y="582648"/>
                  <a:pt x="497969" y="583388"/>
                  <a:pt x="496865" y="584128"/>
                </a:cubicBezTo>
                <a:cubicBezTo>
                  <a:pt x="495905" y="584764"/>
                  <a:pt x="494957" y="585400"/>
                  <a:pt x="493997" y="586023"/>
                </a:cubicBezTo>
                <a:cubicBezTo>
                  <a:pt x="492867" y="586750"/>
                  <a:pt x="491738" y="587477"/>
                  <a:pt x="490609" y="588191"/>
                </a:cubicBezTo>
                <a:cubicBezTo>
                  <a:pt x="489648" y="588801"/>
                  <a:pt x="488688" y="589411"/>
                  <a:pt x="487714" y="589995"/>
                </a:cubicBezTo>
                <a:cubicBezTo>
                  <a:pt x="486559" y="590709"/>
                  <a:pt x="485404" y="591397"/>
                  <a:pt x="484236" y="592098"/>
                </a:cubicBezTo>
                <a:cubicBezTo>
                  <a:pt x="483262" y="592682"/>
                  <a:pt x="482302" y="593253"/>
                  <a:pt x="481328" y="593824"/>
                </a:cubicBezTo>
                <a:cubicBezTo>
                  <a:pt x="480147" y="594512"/>
                  <a:pt x="478940" y="595187"/>
                  <a:pt x="477746" y="595862"/>
                </a:cubicBezTo>
                <a:cubicBezTo>
                  <a:pt x="476786" y="596407"/>
                  <a:pt x="475825" y="596952"/>
                  <a:pt x="474852" y="597484"/>
                </a:cubicBezTo>
                <a:cubicBezTo>
                  <a:pt x="473606" y="598172"/>
                  <a:pt x="472359" y="598834"/>
                  <a:pt x="471100" y="599496"/>
                </a:cubicBezTo>
                <a:cubicBezTo>
                  <a:pt x="470166" y="600002"/>
                  <a:pt x="469218" y="600509"/>
                  <a:pt x="468284" y="601002"/>
                </a:cubicBezTo>
                <a:cubicBezTo>
                  <a:pt x="466960" y="601690"/>
                  <a:pt x="465636" y="602352"/>
                  <a:pt x="464299" y="603027"/>
                </a:cubicBezTo>
                <a:cubicBezTo>
                  <a:pt x="463403" y="603481"/>
                  <a:pt x="462521" y="603935"/>
                  <a:pt x="461625" y="604377"/>
                </a:cubicBezTo>
                <a:cubicBezTo>
                  <a:pt x="460133" y="605103"/>
                  <a:pt x="458627" y="605817"/>
                  <a:pt x="457121" y="606518"/>
                </a:cubicBezTo>
                <a:cubicBezTo>
                  <a:pt x="456368" y="606869"/>
                  <a:pt x="455629" y="607232"/>
                  <a:pt x="454863" y="607583"/>
                </a:cubicBezTo>
                <a:cubicBezTo>
                  <a:pt x="452591" y="608621"/>
                  <a:pt x="450320" y="609646"/>
                  <a:pt x="448022" y="610646"/>
                </a:cubicBezTo>
                <a:cubicBezTo>
                  <a:pt x="425515" y="620368"/>
                  <a:pt x="402217" y="627299"/>
                  <a:pt x="378282" y="63145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36"/>
          <p:cNvSpPr/>
          <p:nvPr/>
        </p:nvSpPr>
        <p:spPr>
          <a:xfrm>
            <a:off x="4376593" y="3742025"/>
            <a:ext cx="224379" cy="424307"/>
          </a:xfrm>
          <a:custGeom>
            <a:rect b="b" l="l" r="r" t="t"/>
            <a:pathLst>
              <a:path extrusionOk="0" h="848615" w="448759">
                <a:moveTo>
                  <a:pt x="429167" y="848615"/>
                </a:moveTo>
                <a:lnTo>
                  <a:pt x="19575" y="848615"/>
                </a:lnTo>
                <a:cubicBezTo>
                  <a:pt x="8773" y="848615"/>
                  <a:pt x="0" y="839863"/>
                  <a:pt x="0" y="829047"/>
                </a:cubicBezTo>
                <a:lnTo>
                  <a:pt x="0" y="19568"/>
                </a:lnTo>
                <a:cubicBezTo>
                  <a:pt x="0" y="8753"/>
                  <a:pt x="8756" y="0"/>
                  <a:pt x="19575" y="0"/>
                </a:cubicBezTo>
                <a:lnTo>
                  <a:pt x="429185" y="0"/>
                </a:lnTo>
                <a:cubicBezTo>
                  <a:pt x="439986" y="0"/>
                  <a:pt x="448759" y="8753"/>
                  <a:pt x="448759" y="19568"/>
                </a:cubicBezTo>
                <a:lnTo>
                  <a:pt x="448759" y="829047"/>
                </a:lnTo>
                <a:cubicBezTo>
                  <a:pt x="448742" y="839845"/>
                  <a:pt x="439986" y="848615"/>
                  <a:pt x="429167" y="848615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6"/>
          <p:cNvSpPr/>
          <p:nvPr/>
        </p:nvSpPr>
        <p:spPr>
          <a:xfrm>
            <a:off x="4372259" y="3737692"/>
            <a:ext cx="233049" cy="432974"/>
          </a:xfrm>
          <a:custGeom>
            <a:rect b="b" l="l" r="r" t="t"/>
            <a:pathLst>
              <a:path extrusionOk="0" h="865947" w="466097">
                <a:moveTo>
                  <a:pt x="437836" y="0"/>
                </a:moveTo>
                <a:lnTo>
                  <a:pt x="330757" y="0"/>
                </a:lnTo>
                <a:lnTo>
                  <a:pt x="135323" y="0"/>
                </a:lnTo>
                <a:lnTo>
                  <a:pt x="28244" y="0"/>
                </a:lnTo>
                <a:cubicBezTo>
                  <a:pt x="12674" y="0"/>
                  <a:pt x="0" y="12670"/>
                  <a:pt x="0" y="28234"/>
                </a:cubicBezTo>
                <a:lnTo>
                  <a:pt x="0" y="837713"/>
                </a:lnTo>
                <a:cubicBezTo>
                  <a:pt x="0" y="853278"/>
                  <a:pt x="12674" y="865947"/>
                  <a:pt x="28244" y="865947"/>
                </a:cubicBezTo>
                <a:lnTo>
                  <a:pt x="437854" y="865947"/>
                </a:lnTo>
                <a:cubicBezTo>
                  <a:pt x="453423" y="865947"/>
                  <a:pt x="466097" y="853278"/>
                  <a:pt x="466097" y="837713"/>
                </a:cubicBezTo>
                <a:lnTo>
                  <a:pt x="466097" y="28234"/>
                </a:lnTo>
                <a:cubicBezTo>
                  <a:pt x="466080" y="12670"/>
                  <a:pt x="453423" y="0"/>
                  <a:pt x="437836" y="0"/>
                </a:cubicBezTo>
                <a:close/>
                <a:moveTo>
                  <a:pt x="322088" y="17332"/>
                </a:moveTo>
                <a:lnTo>
                  <a:pt x="322088" y="55116"/>
                </a:lnTo>
                <a:lnTo>
                  <a:pt x="143992" y="55116"/>
                </a:lnTo>
                <a:lnTo>
                  <a:pt x="143992" y="17332"/>
                </a:lnTo>
                <a:lnTo>
                  <a:pt x="322088" y="17332"/>
                </a:lnTo>
                <a:close/>
                <a:moveTo>
                  <a:pt x="28244" y="17332"/>
                </a:moveTo>
                <a:lnTo>
                  <a:pt x="126654" y="17332"/>
                </a:lnTo>
                <a:lnTo>
                  <a:pt x="126654" y="63782"/>
                </a:lnTo>
                <a:cubicBezTo>
                  <a:pt x="126654" y="68566"/>
                  <a:pt x="130538" y="72448"/>
                  <a:pt x="135323" y="72448"/>
                </a:cubicBezTo>
                <a:lnTo>
                  <a:pt x="330757" y="72448"/>
                </a:lnTo>
                <a:cubicBezTo>
                  <a:pt x="335542" y="72448"/>
                  <a:pt x="339426" y="68566"/>
                  <a:pt x="339426" y="63782"/>
                </a:cubicBezTo>
                <a:lnTo>
                  <a:pt x="339426" y="17332"/>
                </a:lnTo>
                <a:lnTo>
                  <a:pt x="437836" y="17332"/>
                </a:lnTo>
                <a:cubicBezTo>
                  <a:pt x="443853" y="17332"/>
                  <a:pt x="448742" y="22220"/>
                  <a:pt x="448742" y="28234"/>
                </a:cubicBezTo>
                <a:lnTo>
                  <a:pt x="448742" y="753566"/>
                </a:lnTo>
                <a:lnTo>
                  <a:pt x="17338" y="753566"/>
                </a:lnTo>
                <a:lnTo>
                  <a:pt x="17338" y="28234"/>
                </a:lnTo>
                <a:cubicBezTo>
                  <a:pt x="17338" y="22220"/>
                  <a:pt x="22227" y="17332"/>
                  <a:pt x="28244" y="17332"/>
                </a:cubicBezTo>
                <a:close/>
                <a:moveTo>
                  <a:pt x="437836" y="848615"/>
                </a:moveTo>
                <a:lnTo>
                  <a:pt x="28244" y="848615"/>
                </a:lnTo>
                <a:cubicBezTo>
                  <a:pt x="22227" y="848615"/>
                  <a:pt x="17338" y="843728"/>
                  <a:pt x="17338" y="837713"/>
                </a:cubicBezTo>
                <a:lnTo>
                  <a:pt x="17338" y="770898"/>
                </a:lnTo>
                <a:lnTo>
                  <a:pt x="448742" y="770898"/>
                </a:lnTo>
                <a:lnTo>
                  <a:pt x="448742" y="837713"/>
                </a:lnTo>
                <a:cubicBezTo>
                  <a:pt x="448742" y="843710"/>
                  <a:pt x="443853" y="848615"/>
                  <a:pt x="437836" y="848615"/>
                </a:cubicBezTo>
                <a:close/>
                <a:moveTo>
                  <a:pt x="304663" y="809739"/>
                </a:moveTo>
                <a:cubicBezTo>
                  <a:pt x="304663" y="814523"/>
                  <a:pt x="300780" y="818405"/>
                  <a:pt x="295994" y="818405"/>
                </a:cubicBezTo>
                <a:lnTo>
                  <a:pt x="170086" y="818405"/>
                </a:lnTo>
                <a:cubicBezTo>
                  <a:pt x="165300" y="818405"/>
                  <a:pt x="161417" y="814523"/>
                  <a:pt x="161417" y="809739"/>
                </a:cubicBezTo>
                <a:cubicBezTo>
                  <a:pt x="161417" y="804956"/>
                  <a:pt x="165300" y="801073"/>
                  <a:pt x="170086" y="801073"/>
                </a:cubicBezTo>
                <a:lnTo>
                  <a:pt x="295994" y="801073"/>
                </a:lnTo>
                <a:cubicBezTo>
                  <a:pt x="300780" y="801073"/>
                  <a:pt x="304663" y="804956"/>
                  <a:pt x="304663" y="809739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36"/>
          <p:cNvSpPr/>
          <p:nvPr/>
        </p:nvSpPr>
        <p:spPr>
          <a:xfrm>
            <a:off x="6011447" y="3774373"/>
            <a:ext cx="177875" cy="360053"/>
          </a:xfrm>
          <a:custGeom>
            <a:rect b="b" l="l" r="r" t="t"/>
            <a:pathLst>
              <a:path extrusionOk="0" h="720105" w="355751">
                <a:moveTo>
                  <a:pt x="355291" y="256213"/>
                </a:moveTo>
                <a:cubicBezTo>
                  <a:pt x="345322" y="281234"/>
                  <a:pt x="335735" y="305359"/>
                  <a:pt x="326133" y="329470"/>
                </a:cubicBezTo>
                <a:cubicBezTo>
                  <a:pt x="322800" y="337845"/>
                  <a:pt x="319232" y="346131"/>
                  <a:pt x="316237" y="354609"/>
                </a:cubicBezTo>
                <a:cubicBezTo>
                  <a:pt x="314740" y="358840"/>
                  <a:pt x="312523" y="360163"/>
                  <a:pt x="308074" y="360119"/>
                </a:cubicBezTo>
                <a:cubicBezTo>
                  <a:pt x="283276" y="359898"/>
                  <a:pt x="258463" y="360295"/>
                  <a:pt x="233666" y="359840"/>
                </a:cubicBezTo>
                <a:cubicBezTo>
                  <a:pt x="226398" y="359707"/>
                  <a:pt x="224137" y="361133"/>
                  <a:pt x="224152" y="369037"/>
                </a:cubicBezTo>
                <a:cubicBezTo>
                  <a:pt x="224460" y="482876"/>
                  <a:pt x="224284" y="596714"/>
                  <a:pt x="224533" y="710538"/>
                </a:cubicBezTo>
                <a:cubicBezTo>
                  <a:pt x="224548" y="717869"/>
                  <a:pt x="223153" y="720205"/>
                  <a:pt x="215269" y="720103"/>
                </a:cubicBezTo>
                <a:cubicBezTo>
                  <a:pt x="175936" y="719632"/>
                  <a:pt x="136588" y="719750"/>
                  <a:pt x="97255" y="720029"/>
                </a:cubicBezTo>
                <a:cubicBezTo>
                  <a:pt x="90986" y="720073"/>
                  <a:pt x="89400" y="718295"/>
                  <a:pt x="89415" y="712095"/>
                </a:cubicBezTo>
                <a:cubicBezTo>
                  <a:pt x="89606" y="597757"/>
                  <a:pt x="89459" y="483419"/>
                  <a:pt x="89752" y="369081"/>
                </a:cubicBezTo>
                <a:cubicBezTo>
                  <a:pt x="89767" y="361265"/>
                  <a:pt x="87623" y="359678"/>
                  <a:pt x="80253" y="359825"/>
                </a:cubicBezTo>
                <a:cubicBezTo>
                  <a:pt x="55954" y="360310"/>
                  <a:pt x="31641" y="359869"/>
                  <a:pt x="7342" y="360119"/>
                </a:cubicBezTo>
                <a:cubicBezTo>
                  <a:pt x="2174" y="360163"/>
                  <a:pt x="-58" y="359443"/>
                  <a:pt x="1" y="353360"/>
                </a:cubicBezTo>
                <a:cubicBezTo>
                  <a:pt x="339" y="320272"/>
                  <a:pt x="265" y="287170"/>
                  <a:pt x="45" y="254067"/>
                </a:cubicBezTo>
                <a:cubicBezTo>
                  <a:pt x="16" y="248866"/>
                  <a:pt x="1440" y="247250"/>
                  <a:pt x="6740" y="247309"/>
                </a:cubicBezTo>
                <a:cubicBezTo>
                  <a:pt x="32037" y="247573"/>
                  <a:pt x="57349" y="247235"/>
                  <a:pt x="82661" y="247573"/>
                </a:cubicBezTo>
                <a:cubicBezTo>
                  <a:pt x="88431" y="247647"/>
                  <a:pt x="89708" y="245884"/>
                  <a:pt x="89664" y="240389"/>
                </a:cubicBezTo>
                <a:cubicBezTo>
                  <a:pt x="89415" y="205538"/>
                  <a:pt x="89341" y="170687"/>
                  <a:pt x="89591" y="135836"/>
                </a:cubicBezTo>
                <a:cubicBezTo>
                  <a:pt x="90075" y="70189"/>
                  <a:pt x="133578" y="16664"/>
                  <a:pt x="197430" y="2750"/>
                </a:cubicBezTo>
                <a:cubicBezTo>
                  <a:pt x="206783" y="708"/>
                  <a:pt x="216253" y="135"/>
                  <a:pt x="225796" y="150"/>
                </a:cubicBezTo>
                <a:cubicBezTo>
                  <a:pt x="252605" y="179"/>
                  <a:pt x="279415" y="385"/>
                  <a:pt x="306224" y="3"/>
                </a:cubicBezTo>
                <a:cubicBezTo>
                  <a:pt x="312758" y="-86"/>
                  <a:pt x="313991" y="2060"/>
                  <a:pt x="313932" y="8084"/>
                </a:cubicBezTo>
                <a:cubicBezTo>
                  <a:pt x="313639" y="40172"/>
                  <a:pt x="313624" y="72276"/>
                  <a:pt x="313947" y="104364"/>
                </a:cubicBezTo>
                <a:cubicBezTo>
                  <a:pt x="314006" y="110756"/>
                  <a:pt x="312714" y="113239"/>
                  <a:pt x="305769" y="112886"/>
                </a:cubicBezTo>
                <a:cubicBezTo>
                  <a:pt x="294023" y="112269"/>
                  <a:pt x="282219" y="112607"/>
                  <a:pt x="270444" y="112739"/>
                </a:cubicBezTo>
                <a:cubicBezTo>
                  <a:pt x="242974" y="113048"/>
                  <a:pt x="224475" y="131707"/>
                  <a:pt x="224372" y="159315"/>
                </a:cubicBezTo>
                <a:cubicBezTo>
                  <a:pt x="224269" y="186393"/>
                  <a:pt x="224519" y="213472"/>
                  <a:pt x="224210" y="240550"/>
                </a:cubicBezTo>
                <a:cubicBezTo>
                  <a:pt x="224152" y="246251"/>
                  <a:pt x="225752" y="247617"/>
                  <a:pt x="231316" y="247588"/>
                </a:cubicBezTo>
                <a:cubicBezTo>
                  <a:pt x="270650" y="247338"/>
                  <a:pt x="309997" y="247456"/>
                  <a:pt x="349331" y="247456"/>
                </a:cubicBezTo>
                <a:cubicBezTo>
                  <a:pt x="353867" y="247426"/>
                  <a:pt x="356965" y="251996"/>
                  <a:pt x="355291" y="256213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36"/>
          <p:cNvSpPr/>
          <p:nvPr/>
        </p:nvSpPr>
        <p:spPr>
          <a:xfrm>
            <a:off x="6007777" y="3770685"/>
            <a:ext cx="185213" cy="367411"/>
          </a:xfrm>
          <a:custGeom>
            <a:rect b="b" l="l" r="r" t="t"/>
            <a:pathLst>
              <a:path extrusionOk="0" h="734823" w="370425">
                <a:moveTo>
                  <a:pt x="368065" y="253494"/>
                </a:moveTo>
                <a:cubicBezTo>
                  <a:pt x="365496" y="249718"/>
                  <a:pt x="361253" y="247455"/>
                  <a:pt x="356687" y="247455"/>
                </a:cubicBezTo>
                <a:cubicBezTo>
                  <a:pt x="347173" y="247455"/>
                  <a:pt x="337644" y="247455"/>
                  <a:pt x="328130" y="247440"/>
                </a:cubicBezTo>
                <a:cubicBezTo>
                  <a:pt x="298884" y="247425"/>
                  <a:pt x="268668" y="247396"/>
                  <a:pt x="238908" y="247587"/>
                </a:cubicBezTo>
                <a:cubicBezTo>
                  <a:pt x="239098" y="231073"/>
                  <a:pt x="239069" y="214308"/>
                  <a:pt x="239054" y="198088"/>
                </a:cubicBezTo>
                <a:cubicBezTo>
                  <a:pt x="239040" y="187626"/>
                  <a:pt x="239025" y="177151"/>
                  <a:pt x="239069" y="166690"/>
                </a:cubicBezTo>
                <a:cubicBezTo>
                  <a:pt x="239157" y="143108"/>
                  <a:pt x="254397" y="127710"/>
                  <a:pt x="277888" y="127431"/>
                </a:cubicBezTo>
                <a:cubicBezTo>
                  <a:pt x="279958" y="127401"/>
                  <a:pt x="282029" y="127372"/>
                  <a:pt x="284084" y="127343"/>
                </a:cubicBezTo>
                <a:cubicBezTo>
                  <a:pt x="293525" y="127210"/>
                  <a:pt x="303288" y="127064"/>
                  <a:pt x="312743" y="127563"/>
                </a:cubicBezTo>
                <a:cubicBezTo>
                  <a:pt x="316120" y="127739"/>
                  <a:pt x="321024" y="127563"/>
                  <a:pt x="324651" y="124081"/>
                </a:cubicBezTo>
                <a:cubicBezTo>
                  <a:pt x="328233" y="120643"/>
                  <a:pt x="328673" y="115853"/>
                  <a:pt x="328629" y="111636"/>
                </a:cubicBezTo>
                <a:cubicBezTo>
                  <a:pt x="328321" y="80782"/>
                  <a:pt x="328321" y="48429"/>
                  <a:pt x="328629" y="15488"/>
                </a:cubicBezTo>
                <a:cubicBezTo>
                  <a:pt x="328659" y="11521"/>
                  <a:pt x="328248" y="7010"/>
                  <a:pt x="324900" y="3690"/>
                </a:cubicBezTo>
                <a:cubicBezTo>
                  <a:pt x="321479" y="281"/>
                  <a:pt x="316737" y="-28"/>
                  <a:pt x="313478" y="2"/>
                </a:cubicBezTo>
                <a:cubicBezTo>
                  <a:pt x="292658" y="310"/>
                  <a:pt x="271458" y="252"/>
                  <a:pt x="250961" y="193"/>
                </a:cubicBezTo>
                <a:cubicBezTo>
                  <a:pt x="245030" y="178"/>
                  <a:pt x="239098" y="163"/>
                  <a:pt x="233167" y="149"/>
                </a:cubicBezTo>
                <a:cubicBezTo>
                  <a:pt x="221495" y="75"/>
                  <a:pt x="211981" y="1016"/>
                  <a:pt x="203230" y="2926"/>
                </a:cubicBezTo>
                <a:cubicBezTo>
                  <a:pt x="135781" y="17618"/>
                  <a:pt x="90120" y="73964"/>
                  <a:pt x="89606" y="143137"/>
                </a:cubicBezTo>
                <a:cubicBezTo>
                  <a:pt x="89386" y="174374"/>
                  <a:pt x="89400" y="207564"/>
                  <a:pt x="89679" y="247587"/>
                </a:cubicBezTo>
                <a:cubicBezTo>
                  <a:pt x="76451" y="247425"/>
                  <a:pt x="63032" y="247425"/>
                  <a:pt x="50053" y="247440"/>
                </a:cubicBezTo>
                <a:cubicBezTo>
                  <a:pt x="38292" y="247440"/>
                  <a:pt x="26121" y="247455"/>
                  <a:pt x="14184" y="247337"/>
                </a:cubicBezTo>
                <a:cubicBezTo>
                  <a:pt x="11175" y="247293"/>
                  <a:pt x="6843" y="247631"/>
                  <a:pt x="3613" y="250849"/>
                </a:cubicBezTo>
                <a:cubicBezTo>
                  <a:pt x="427" y="254022"/>
                  <a:pt x="46" y="258210"/>
                  <a:pt x="60" y="261501"/>
                </a:cubicBezTo>
                <a:cubicBezTo>
                  <a:pt x="310" y="301200"/>
                  <a:pt x="295" y="331791"/>
                  <a:pt x="2" y="360661"/>
                </a:cubicBezTo>
                <a:cubicBezTo>
                  <a:pt x="-28" y="363688"/>
                  <a:pt x="310" y="368096"/>
                  <a:pt x="3555" y="371343"/>
                </a:cubicBezTo>
                <a:cubicBezTo>
                  <a:pt x="7137" y="374928"/>
                  <a:pt x="12085" y="374884"/>
                  <a:pt x="14757" y="374840"/>
                </a:cubicBezTo>
                <a:cubicBezTo>
                  <a:pt x="24976" y="374737"/>
                  <a:pt x="35400" y="374766"/>
                  <a:pt x="45487" y="374781"/>
                </a:cubicBezTo>
                <a:cubicBezTo>
                  <a:pt x="59332" y="374810"/>
                  <a:pt x="73632" y="374840"/>
                  <a:pt x="87741" y="374546"/>
                </a:cubicBezTo>
                <a:cubicBezTo>
                  <a:pt x="88593" y="374531"/>
                  <a:pt x="89224" y="374546"/>
                  <a:pt x="89694" y="374575"/>
                </a:cubicBezTo>
                <a:cubicBezTo>
                  <a:pt x="89723" y="375031"/>
                  <a:pt x="89753" y="375633"/>
                  <a:pt x="89753" y="376441"/>
                </a:cubicBezTo>
                <a:cubicBezTo>
                  <a:pt x="89591" y="441456"/>
                  <a:pt x="89562" y="507544"/>
                  <a:pt x="89533" y="571457"/>
                </a:cubicBezTo>
                <a:cubicBezTo>
                  <a:pt x="89518" y="620794"/>
                  <a:pt x="89489" y="670117"/>
                  <a:pt x="89415" y="719455"/>
                </a:cubicBezTo>
                <a:cubicBezTo>
                  <a:pt x="89415" y="723099"/>
                  <a:pt x="89826" y="727698"/>
                  <a:pt x="93188" y="731033"/>
                </a:cubicBezTo>
                <a:cubicBezTo>
                  <a:pt x="96536" y="734368"/>
                  <a:pt x="101073" y="734750"/>
                  <a:pt x="104640" y="734750"/>
                </a:cubicBezTo>
                <a:cubicBezTo>
                  <a:pt x="139246" y="734501"/>
                  <a:pt x="180312" y="734324"/>
                  <a:pt x="222508" y="734824"/>
                </a:cubicBezTo>
                <a:cubicBezTo>
                  <a:pt x="222699" y="734824"/>
                  <a:pt x="222889" y="734824"/>
                  <a:pt x="223080" y="734824"/>
                </a:cubicBezTo>
                <a:cubicBezTo>
                  <a:pt x="226986" y="734824"/>
                  <a:pt x="231728" y="734295"/>
                  <a:pt x="235178" y="730886"/>
                </a:cubicBezTo>
                <a:cubicBezTo>
                  <a:pt x="238731" y="727360"/>
                  <a:pt x="239216" y="722555"/>
                  <a:pt x="239201" y="717883"/>
                </a:cubicBezTo>
                <a:cubicBezTo>
                  <a:pt x="239084" y="665284"/>
                  <a:pt x="239069" y="611788"/>
                  <a:pt x="239040" y="560070"/>
                </a:cubicBezTo>
                <a:cubicBezTo>
                  <a:pt x="239010" y="499859"/>
                  <a:pt x="238981" y="437607"/>
                  <a:pt x="238819" y="376383"/>
                </a:cubicBezTo>
                <a:cubicBezTo>
                  <a:pt x="238819" y="375604"/>
                  <a:pt x="238849" y="375016"/>
                  <a:pt x="238878" y="374575"/>
                </a:cubicBezTo>
                <a:cubicBezTo>
                  <a:pt x="239348" y="374546"/>
                  <a:pt x="239979" y="374531"/>
                  <a:pt x="240846" y="374546"/>
                </a:cubicBezTo>
                <a:cubicBezTo>
                  <a:pt x="255337" y="374810"/>
                  <a:pt x="270048" y="374796"/>
                  <a:pt x="284260" y="374766"/>
                </a:cubicBezTo>
                <a:cubicBezTo>
                  <a:pt x="294450" y="374752"/>
                  <a:pt x="304991" y="374737"/>
                  <a:pt x="315342" y="374825"/>
                </a:cubicBezTo>
                <a:cubicBezTo>
                  <a:pt x="315416" y="374825"/>
                  <a:pt x="315489" y="374825"/>
                  <a:pt x="315562" y="374825"/>
                </a:cubicBezTo>
                <a:cubicBezTo>
                  <a:pt x="323138" y="374825"/>
                  <a:pt x="328013" y="371416"/>
                  <a:pt x="330494" y="364408"/>
                </a:cubicBezTo>
                <a:cubicBezTo>
                  <a:pt x="332549" y="358575"/>
                  <a:pt x="334972" y="352654"/>
                  <a:pt x="337292" y="346924"/>
                </a:cubicBezTo>
                <a:cubicBezTo>
                  <a:pt x="338290" y="344456"/>
                  <a:pt x="339303" y="342002"/>
                  <a:pt x="340287" y="339534"/>
                </a:cubicBezTo>
                <a:lnTo>
                  <a:pt x="369445" y="266276"/>
                </a:lnTo>
                <a:cubicBezTo>
                  <a:pt x="371134" y="262059"/>
                  <a:pt x="370620" y="257270"/>
                  <a:pt x="368065" y="253494"/>
                </a:cubicBezTo>
                <a:close/>
                <a:moveTo>
                  <a:pt x="326647" y="334127"/>
                </a:moveTo>
                <a:cubicBezTo>
                  <a:pt x="325678" y="336551"/>
                  <a:pt x="324695" y="338975"/>
                  <a:pt x="323696" y="341399"/>
                </a:cubicBezTo>
                <a:cubicBezTo>
                  <a:pt x="321303" y="347277"/>
                  <a:pt x="318822" y="353374"/>
                  <a:pt x="316634" y="359530"/>
                </a:cubicBezTo>
                <a:cubicBezTo>
                  <a:pt x="316546" y="359780"/>
                  <a:pt x="316473" y="359971"/>
                  <a:pt x="316399" y="360118"/>
                </a:cubicBezTo>
                <a:cubicBezTo>
                  <a:pt x="316179" y="360133"/>
                  <a:pt x="315885" y="360162"/>
                  <a:pt x="315445" y="360147"/>
                </a:cubicBezTo>
                <a:cubicBezTo>
                  <a:pt x="305021" y="360059"/>
                  <a:pt x="294450" y="360074"/>
                  <a:pt x="284216" y="360088"/>
                </a:cubicBezTo>
                <a:cubicBezTo>
                  <a:pt x="270077" y="360118"/>
                  <a:pt x="255454" y="360133"/>
                  <a:pt x="241095" y="359868"/>
                </a:cubicBezTo>
                <a:cubicBezTo>
                  <a:pt x="236500" y="359780"/>
                  <a:pt x="231743" y="360191"/>
                  <a:pt x="228190" y="363688"/>
                </a:cubicBezTo>
                <a:cubicBezTo>
                  <a:pt x="224563" y="367273"/>
                  <a:pt x="224108" y="372372"/>
                  <a:pt x="224108" y="376427"/>
                </a:cubicBezTo>
                <a:cubicBezTo>
                  <a:pt x="224270" y="437651"/>
                  <a:pt x="224299" y="499889"/>
                  <a:pt x="224328" y="560084"/>
                </a:cubicBezTo>
                <a:cubicBezTo>
                  <a:pt x="224358" y="611817"/>
                  <a:pt x="224372" y="665313"/>
                  <a:pt x="224490" y="717927"/>
                </a:cubicBezTo>
                <a:cubicBezTo>
                  <a:pt x="224490" y="718897"/>
                  <a:pt x="224460" y="719588"/>
                  <a:pt x="224431" y="720087"/>
                </a:cubicBezTo>
                <a:cubicBezTo>
                  <a:pt x="224005" y="720116"/>
                  <a:pt x="223433" y="720146"/>
                  <a:pt x="222669" y="720131"/>
                </a:cubicBezTo>
                <a:cubicBezTo>
                  <a:pt x="203025" y="719896"/>
                  <a:pt x="183644" y="719808"/>
                  <a:pt x="165028" y="719808"/>
                </a:cubicBezTo>
                <a:cubicBezTo>
                  <a:pt x="143548" y="719808"/>
                  <a:pt x="123096" y="719925"/>
                  <a:pt x="104523" y="720058"/>
                </a:cubicBezTo>
                <a:cubicBezTo>
                  <a:pt x="104361" y="720058"/>
                  <a:pt x="104215" y="720058"/>
                  <a:pt x="104082" y="720058"/>
                </a:cubicBezTo>
                <a:cubicBezTo>
                  <a:pt x="104082" y="719881"/>
                  <a:pt x="104082" y="719690"/>
                  <a:pt x="104082" y="719485"/>
                </a:cubicBezTo>
                <a:cubicBezTo>
                  <a:pt x="104171" y="670147"/>
                  <a:pt x="104185" y="620809"/>
                  <a:pt x="104200" y="571471"/>
                </a:cubicBezTo>
                <a:cubicBezTo>
                  <a:pt x="104229" y="507558"/>
                  <a:pt x="104259" y="441486"/>
                  <a:pt x="104420" y="376485"/>
                </a:cubicBezTo>
                <a:cubicBezTo>
                  <a:pt x="104435" y="372166"/>
                  <a:pt x="103950" y="367258"/>
                  <a:pt x="100339" y="363688"/>
                </a:cubicBezTo>
                <a:cubicBezTo>
                  <a:pt x="96741" y="360162"/>
                  <a:pt x="91808" y="359780"/>
                  <a:pt x="87433" y="359853"/>
                </a:cubicBezTo>
                <a:cubicBezTo>
                  <a:pt x="73485" y="360133"/>
                  <a:pt x="59258" y="360103"/>
                  <a:pt x="45501" y="360074"/>
                </a:cubicBezTo>
                <a:cubicBezTo>
                  <a:pt x="35400" y="360059"/>
                  <a:pt x="24961" y="360030"/>
                  <a:pt x="14684" y="360133"/>
                </a:cubicBezTo>
                <a:cubicBezTo>
                  <a:pt x="14963" y="331526"/>
                  <a:pt x="14977" y="301200"/>
                  <a:pt x="14728" y="262015"/>
                </a:cubicBezTo>
                <a:cubicBezTo>
                  <a:pt x="26517" y="262133"/>
                  <a:pt x="38469" y="262118"/>
                  <a:pt x="50038" y="262118"/>
                </a:cubicBezTo>
                <a:cubicBezTo>
                  <a:pt x="63120" y="262103"/>
                  <a:pt x="76627" y="262103"/>
                  <a:pt x="89900" y="262265"/>
                </a:cubicBezTo>
                <a:cubicBezTo>
                  <a:pt x="93262" y="262309"/>
                  <a:pt x="97520" y="261942"/>
                  <a:pt x="100750" y="258724"/>
                </a:cubicBezTo>
                <a:cubicBezTo>
                  <a:pt x="103965" y="255536"/>
                  <a:pt x="104361" y="251348"/>
                  <a:pt x="104347" y="247675"/>
                </a:cubicBezTo>
                <a:cubicBezTo>
                  <a:pt x="104068" y="207638"/>
                  <a:pt x="104038" y="174447"/>
                  <a:pt x="104273" y="143225"/>
                </a:cubicBezTo>
                <a:cubicBezTo>
                  <a:pt x="104729" y="81090"/>
                  <a:pt x="145735" y="30460"/>
                  <a:pt x="206328" y="17266"/>
                </a:cubicBezTo>
                <a:cubicBezTo>
                  <a:pt x="213948" y="15605"/>
                  <a:pt x="222390" y="14827"/>
                  <a:pt x="232859" y="14827"/>
                </a:cubicBezTo>
                <a:cubicBezTo>
                  <a:pt x="232947" y="14827"/>
                  <a:pt x="233035" y="14827"/>
                  <a:pt x="233123" y="14827"/>
                </a:cubicBezTo>
                <a:cubicBezTo>
                  <a:pt x="239054" y="14841"/>
                  <a:pt x="244971" y="14856"/>
                  <a:pt x="250888" y="14871"/>
                </a:cubicBezTo>
                <a:cubicBezTo>
                  <a:pt x="271458" y="14929"/>
                  <a:pt x="292717" y="14988"/>
                  <a:pt x="313668" y="14680"/>
                </a:cubicBezTo>
                <a:cubicBezTo>
                  <a:pt x="313756" y="14680"/>
                  <a:pt x="313845" y="14680"/>
                  <a:pt x="313933" y="14680"/>
                </a:cubicBezTo>
                <a:cubicBezTo>
                  <a:pt x="313933" y="14885"/>
                  <a:pt x="313933" y="15106"/>
                  <a:pt x="313933" y="15356"/>
                </a:cubicBezTo>
                <a:cubicBezTo>
                  <a:pt x="313639" y="48385"/>
                  <a:pt x="313639" y="80826"/>
                  <a:pt x="313933" y="111768"/>
                </a:cubicBezTo>
                <a:cubicBezTo>
                  <a:pt x="313933" y="112209"/>
                  <a:pt x="313933" y="112577"/>
                  <a:pt x="313918" y="112900"/>
                </a:cubicBezTo>
                <a:cubicBezTo>
                  <a:pt x="313786" y="112900"/>
                  <a:pt x="313639" y="112885"/>
                  <a:pt x="313478" y="112885"/>
                </a:cubicBezTo>
                <a:cubicBezTo>
                  <a:pt x="303538" y="112371"/>
                  <a:pt x="293539" y="112518"/>
                  <a:pt x="283849" y="112650"/>
                </a:cubicBezTo>
                <a:cubicBezTo>
                  <a:pt x="281794" y="112679"/>
                  <a:pt x="279738" y="112709"/>
                  <a:pt x="277683" y="112738"/>
                </a:cubicBezTo>
                <a:cubicBezTo>
                  <a:pt x="246395" y="113091"/>
                  <a:pt x="224475" y="135247"/>
                  <a:pt x="224343" y="166631"/>
                </a:cubicBezTo>
                <a:cubicBezTo>
                  <a:pt x="224299" y="177121"/>
                  <a:pt x="224314" y="187612"/>
                  <a:pt x="224328" y="198102"/>
                </a:cubicBezTo>
                <a:cubicBezTo>
                  <a:pt x="224343" y="214396"/>
                  <a:pt x="224372" y="231249"/>
                  <a:pt x="224181" y="247807"/>
                </a:cubicBezTo>
                <a:cubicBezTo>
                  <a:pt x="224137" y="251187"/>
                  <a:pt x="224504" y="255462"/>
                  <a:pt x="227705" y="258695"/>
                </a:cubicBezTo>
                <a:cubicBezTo>
                  <a:pt x="230906" y="261912"/>
                  <a:pt x="235281" y="262294"/>
                  <a:pt x="238673" y="262280"/>
                </a:cubicBezTo>
                <a:cubicBezTo>
                  <a:pt x="268462" y="262089"/>
                  <a:pt x="298766" y="262118"/>
                  <a:pt x="328071" y="262133"/>
                </a:cubicBezTo>
                <a:cubicBezTo>
                  <a:pt x="337130" y="262133"/>
                  <a:pt x="346204" y="262147"/>
                  <a:pt x="355263" y="262147"/>
                </a:cubicBezTo>
                <a:lnTo>
                  <a:pt x="326647" y="334127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36"/>
          <p:cNvSpPr/>
          <p:nvPr/>
        </p:nvSpPr>
        <p:spPr>
          <a:xfrm>
            <a:off x="6445305" y="3821691"/>
            <a:ext cx="265267" cy="265250"/>
          </a:xfrm>
          <a:custGeom>
            <a:rect b="b" l="l" r="r" t="t"/>
            <a:pathLst>
              <a:path extrusionOk="0" h="530500" w="530533">
                <a:moveTo>
                  <a:pt x="530533" y="78693"/>
                </a:moveTo>
                <a:lnTo>
                  <a:pt x="530533" y="451808"/>
                </a:lnTo>
                <a:cubicBezTo>
                  <a:pt x="530404" y="495221"/>
                  <a:pt x="495243" y="530404"/>
                  <a:pt x="451841" y="530501"/>
                </a:cubicBezTo>
                <a:lnTo>
                  <a:pt x="78693" y="530501"/>
                </a:lnTo>
                <a:cubicBezTo>
                  <a:pt x="35291" y="530404"/>
                  <a:pt x="130" y="495221"/>
                  <a:pt x="0" y="451808"/>
                </a:cubicBezTo>
                <a:lnTo>
                  <a:pt x="0" y="78693"/>
                </a:lnTo>
                <a:cubicBezTo>
                  <a:pt x="130" y="35258"/>
                  <a:pt x="35291" y="108"/>
                  <a:pt x="78693" y="0"/>
                </a:cubicBezTo>
                <a:lnTo>
                  <a:pt x="451830" y="0"/>
                </a:lnTo>
                <a:cubicBezTo>
                  <a:pt x="495243" y="108"/>
                  <a:pt x="530404" y="35258"/>
                  <a:pt x="530533" y="78693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36"/>
          <p:cNvSpPr/>
          <p:nvPr/>
        </p:nvSpPr>
        <p:spPr>
          <a:xfrm>
            <a:off x="6442598" y="3818984"/>
            <a:ext cx="270676" cy="270664"/>
          </a:xfrm>
          <a:custGeom>
            <a:rect b="b" l="l" r="r" t="t"/>
            <a:pathLst>
              <a:path extrusionOk="0" h="541329" w="541351">
                <a:moveTo>
                  <a:pt x="457255" y="0"/>
                </a:moveTo>
                <a:lnTo>
                  <a:pt x="84096" y="0"/>
                </a:lnTo>
                <a:cubicBezTo>
                  <a:pt x="37868" y="108"/>
                  <a:pt x="141" y="37836"/>
                  <a:pt x="0" y="84107"/>
                </a:cubicBezTo>
                <a:lnTo>
                  <a:pt x="0" y="457234"/>
                </a:lnTo>
                <a:cubicBezTo>
                  <a:pt x="141" y="503494"/>
                  <a:pt x="37868" y="541221"/>
                  <a:pt x="84107" y="541330"/>
                </a:cubicBezTo>
                <a:lnTo>
                  <a:pt x="457255" y="541330"/>
                </a:lnTo>
                <a:cubicBezTo>
                  <a:pt x="503494" y="541221"/>
                  <a:pt x="541211" y="503494"/>
                  <a:pt x="541351" y="457223"/>
                </a:cubicBezTo>
                <a:lnTo>
                  <a:pt x="541351" y="84107"/>
                </a:lnTo>
                <a:cubicBezTo>
                  <a:pt x="541351" y="84107"/>
                  <a:pt x="541351" y="84096"/>
                  <a:pt x="541351" y="84085"/>
                </a:cubicBezTo>
                <a:cubicBezTo>
                  <a:pt x="541221" y="37836"/>
                  <a:pt x="503494" y="108"/>
                  <a:pt x="457255" y="0"/>
                </a:cubicBezTo>
                <a:close/>
                <a:moveTo>
                  <a:pt x="530533" y="457212"/>
                </a:moveTo>
                <a:cubicBezTo>
                  <a:pt x="530414" y="497527"/>
                  <a:pt x="497527" y="530414"/>
                  <a:pt x="457255" y="530512"/>
                </a:cubicBezTo>
                <a:lnTo>
                  <a:pt x="84129" y="530512"/>
                </a:lnTo>
                <a:cubicBezTo>
                  <a:pt x="43835" y="530414"/>
                  <a:pt x="10959" y="497527"/>
                  <a:pt x="10829" y="457234"/>
                </a:cubicBezTo>
                <a:lnTo>
                  <a:pt x="10829" y="84129"/>
                </a:lnTo>
                <a:cubicBezTo>
                  <a:pt x="10948" y="43802"/>
                  <a:pt x="43824" y="10926"/>
                  <a:pt x="84107" y="10829"/>
                </a:cubicBezTo>
                <a:lnTo>
                  <a:pt x="457234" y="10829"/>
                </a:lnTo>
                <a:cubicBezTo>
                  <a:pt x="497527" y="10926"/>
                  <a:pt x="530404" y="43802"/>
                  <a:pt x="530533" y="84129"/>
                </a:cubicBezTo>
                <a:lnTo>
                  <a:pt x="530533" y="457212"/>
                </a:lnTo>
                <a:close/>
                <a:moveTo>
                  <a:pt x="270697" y="132609"/>
                </a:moveTo>
                <a:cubicBezTo>
                  <a:pt x="194571" y="132609"/>
                  <a:pt x="132641" y="194539"/>
                  <a:pt x="132641" y="270665"/>
                </a:cubicBezTo>
                <a:cubicBezTo>
                  <a:pt x="132641" y="346791"/>
                  <a:pt x="194571" y="408721"/>
                  <a:pt x="270697" y="408721"/>
                </a:cubicBezTo>
                <a:cubicBezTo>
                  <a:pt x="346802" y="408721"/>
                  <a:pt x="408721" y="346791"/>
                  <a:pt x="408721" y="270665"/>
                </a:cubicBezTo>
                <a:cubicBezTo>
                  <a:pt x="408721" y="194550"/>
                  <a:pt x="346802" y="132609"/>
                  <a:pt x="270697" y="132609"/>
                </a:cubicBezTo>
                <a:close/>
                <a:moveTo>
                  <a:pt x="270697" y="397892"/>
                </a:moveTo>
                <a:cubicBezTo>
                  <a:pt x="200549" y="397892"/>
                  <a:pt x="143470" y="340814"/>
                  <a:pt x="143470" y="270665"/>
                </a:cubicBezTo>
                <a:cubicBezTo>
                  <a:pt x="143470" y="200516"/>
                  <a:pt x="200549" y="143438"/>
                  <a:pt x="270697" y="143438"/>
                </a:cubicBezTo>
                <a:cubicBezTo>
                  <a:pt x="340835" y="143438"/>
                  <a:pt x="397892" y="200516"/>
                  <a:pt x="397892" y="270665"/>
                </a:cubicBezTo>
                <a:cubicBezTo>
                  <a:pt x="397892" y="340824"/>
                  <a:pt x="340835" y="397892"/>
                  <a:pt x="270697" y="397892"/>
                </a:cubicBezTo>
                <a:close/>
                <a:moveTo>
                  <a:pt x="414363" y="88406"/>
                </a:moveTo>
                <a:cubicBezTo>
                  <a:pt x="393095" y="88406"/>
                  <a:pt x="375790" y="105710"/>
                  <a:pt x="375790" y="126978"/>
                </a:cubicBezTo>
                <a:cubicBezTo>
                  <a:pt x="375790" y="148246"/>
                  <a:pt x="393095" y="165550"/>
                  <a:pt x="414363" y="165550"/>
                </a:cubicBezTo>
                <a:cubicBezTo>
                  <a:pt x="435630" y="165550"/>
                  <a:pt x="452935" y="148246"/>
                  <a:pt x="452935" y="126978"/>
                </a:cubicBezTo>
                <a:cubicBezTo>
                  <a:pt x="452935" y="105710"/>
                  <a:pt x="435630" y="88406"/>
                  <a:pt x="414363" y="88406"/>
                </a:cubicBezTo>
                <a:close/>
                <a:moveTo>
                  <a:pt x="414363" y="154721"/>
                </a:moveTo>
                <a:cubicBezTo>
                  <a:pt x="399061" y="154721"/>
                  <a:pt x="386619" y="142279"/>
                  <a:pt x="386619" y="126978"/>
                </a:cubicBezTo>
                <a:cubicBezTo>
                  <a:pt x="386619" y="111677"/>
                  <a:pt x="399061" y="99235"/>
                  <a:pt x="414363" y="99235"/>
                </a:cubicBezTo>
                <a:cubicBezTo>
                  <a:pt x="429664" y="99235"/>
                  <a:pt x="442106" y="111677"/>
                  <a:pt x="442106" y="126978"/>
                </a:cubicBezTo>
                <a:cubicBezTo>
                  <a:pt x="442106" y="142279"/>
                  <a:pt x="429664" y="154721"/>
                  <a:pt x="414363" y="15472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36"/>
          <p:cNvSpPr/>
          <p:nvPr/>
        </p:nvSpPr>
        <p:spPr>
          <a:xfrm>
            <a:off x="6966463" y="3822317"/>
            <a:ext cx="324538" cy="264240"/>
          </a:xfrm>
          <a:custGeom>
            <a:rect b="b" l="l" r="r" t="t"/>
            <a:pathLst>
              <a:path extrusionOk="0" h="528480" w="649075">
                <a:moveTo>
                  <a:pt x="217367" y="528481"/>
                </a:moveTo>
                <a:cubicBezTo>
                  <a:pt x="208853" y="528481"/>
                  <a:pt x="200352" y="528481"/>
                  <a:pt x="191839" y="528481"/>
                </a:cubicBezTo>
                <a:cubicBezTo>
                  <a:pt x="187887" y="527817"/>
                  <a:pt x="183882" y="528096"/>
                  <a:pt x="179916" y="528070"/>
                </a:cubicBezTo>
                <a:cubicBezTo>
                  <a:pt x="163432" y="527963"/>
                  <a:pt x="147226" y="525615"/>
                  <a:pt x="131100" y="522522"/>
                </a:cubicBezTo>
                <a:cubicBezTo>
                  <a:pt x="114536" y="519351"/>
                  <a:pt x="98277" y="515025"/>
                  <a:pt x="82297" y="509623"/>
                </a:cubicBezTo>
                <a:cubicBezTo>
                  <a:pt x="69022" y="505138"/>
                  <a:pt x="56092" y="499790"/>
                  <a:pt x="43374" y="493898"/>
                </a:cubicBezTo>
                <a:cubicBezTo>
                  <a:pt x="29211" y="487329"/>
                  <a:pt x="15578" y="479805"/>
                  <a:pt x="2343" y="471550"/>
                </a:cubicBezTo>
                <a:cubicBezTo>
                  <a:pt x="2064" y="471378"/>
                  <a:pt x="1759" y="471232"/>
                  <a:pt x="1494" y="471019"/>
                </a:cubicBezTo>
                <a:cubicBezTo>
                  <a:pt x="725" y="470383"/>
                  <a:pt x="-310" y="469746"/>
                  <a:pt x="88" y="468604"/>
                </a:cubicBezTo>
                <a:cubicBezTo>
                  <a:pt x="526" y="467330"/>
                  <a:pt x="1706" y="467503"/>
                  <a:pt x="2847" y="467609"/>
                </a:cubicBezTo>
                <a:cubicBezTo>
                  <a:pt x="13045" y="468538"/>
                  <a:pt x="23269" y="469400"/>
                  <a:pt x="33508" y="469201"/>
                </a:cubicBezTo>
                <a:cubicBezTo>
                  <a:pt x="52525" y="468817"/>
                  <a:pt x="71383" y="466839"/>
                  <a:pt x="89989" y="462659"/>
                </a:cubicBezTo>
                <a:cubicBezTo>
                  <a:pt x="112812" y="457523"/>
                  <a:pt x="134601" y="449574"/>
                  <a:pt x="155329" y="438759"/>
                </a:cubicBezTo>
                <a:cubicBezTo>
                  <a:pt x="168710" y="431765"/>
                  <a:pt x="181441" y="423710"/>
                  <a:pt x="193616" y="414368"/>
                </a:cubicBezTo>
                <a:cubicBezTo>
                  <a:pt x="178298" y="413571"/>
                  <a:pt x="163631" y="410639"/>
                  <a:pt x="149627" y="404919"/>
                </a:cubicBezTo>
                <a:cubicBezTo>
                  <a:pt x="135795" y="399266"/>
                  <a:pt x="123103" y="391715"/>
                  <a:pt x="111818" y="381828"/>
                </a:cubicBezTo>
                <a:cubicBezTo>
                  <a:pt x="101261" y="372579"/>
                  <a:pt x="92124" y="362148"/>
                  <a:pt x="84817" y="350191"/>
                </a:cubicBezTo>
                <a:cubicBezTo>
                  <a:pt x="79897" y="342136"/>
                  <a:pt x="75706" y="333709"/>
                  <a:pt x="72722" y="324725"/>
                </a:cubicBezTo>
                <a:cubicBezTo>
                  <a:pt x="72563" y="324247"/>
                  <a:pt x="72391" y="323783"/>
                  <a:pt x="72271" y="323292"/>
                </a:cubicBezTo>
                <a:cubicBezTo>
                  <a:pt x="71675" y="320744"/>
                  <a:pt x="72669" y="319589"/>
                  <a:pt x="75229" y="319921"/>
                </a:cubicBezTo>
                <a:cubicBezTo>
                  <a:pt x="78783" y="320372"/>
                  <a:pt x="82310" y="320956"/>
                  <a:pt x="85891" y="321208"/>
                </a:cubicBezTo>
                <a:cubicBezTo>
                  <a:pt x="95134" y="321859"/>
                  <a:pt x="104351" y="321912"/>
                  <a:pt x="113581" y="320824"/>
                </a:cubicBezTo>
                <a:cubicBezTo>
                  <a:pt x="118223" y="320266"/>
                  <a:pt x="122785" y="319324"/>
                  <a:pt x="127466" y="318448"/>
                </a:cubicBezTo>
                <a:cubicBezTo>
                  <a:pt x="113528" y="315170"/>
                  <a:pt x="100638" y="309570"/>
                  <a:pt x="88530" y="302165"/>
                </a:cubicBezTo>
                <a:cubicBezTo>
                  <a:pt x="78955" y="296313"/>
                  <a:pt x="70216" y="289359"/>
                  <a:pt x="62471" y="281251"/>
                </a:cubicBezTo>
                <a:cubicBezTo>
                  <a:pt x="54103" y="272479"/>
                  <a:pt x="46889" y="262831"/>
                  <a:pt x="41053" y="252135"/>
                </a:cubicBezTo>
                <a:cubicBezTo>
                  <a:pt x="32871" y="237166"/>
                  <a:pt x="27792" y="221228"/>
                  <a:pt x="25696" y="204335"/>
                </a:cubicBezTo>
                <a:cubicBezTo>
                  <a:pt x="25060" y="199212"/>
                  <a:pt x="24503" y="194063"/>
                  <a:pt x="24569" y="188901"/>
                </a:cubicBezTo>
                <a:cubicBezTo>
                  <a:pt x="24622" y="185491"/>
                  <a:pt x="25975" y="184628"/>
                  <a:pt x="29012" y="186194"/>
                </a:cubicBezTo>
                <a:cubicBezTo>
                  <a:pt x="37406" y="190533"/>
                  <a:pt x="46093" y="194103"/>
                  <a:pt x="55217" y="196611"/>
                </a:cubicBezTo>
                <a:cubicBezTo>
                  <a:pt x="63837" y="198987"/>
                  <a:pt x="72576" y="200619"/>
                  <a:pt x="81767" y="201110"/>
                </a:cubicBezTo>
                <a:cubicBezTo>
                  <a:pt x="74937" y="195934"/>
                  <a:pt x="68532" y="190613"/>
                  <a:pt x="62803" y="184522"/>
                </a:cubicBezTo>
                <a:cubicBezTo>
                  <a:pt x="55005" y="176228"/>
                  <a:pt x="48294" y="167137"/>
                  <a:pt x="42698" y="157198"/>
                </a:cubicBezTo>
                <a:cubicBezTo>
                  <a:pt x="34834" y="143237"/>
                  <a:pt x="29794" y="128308"/>
                  <a:pt x="27328" y="112503"/>
                </a:cubicBezTo>
                <a:cubicBezTo>
                  <a:pt x="26558" y="107566"/>
                  <a:pt x="26267" y="102576"/>
                  <a:pt x="25935" y="97587"/>
                </a:cubicBezTo>
                <a:cubicBezTo>
                  <a:pt x="25020" y="83958"/>
                  <a:pt x="26757" y="70634"/>
                  <a:pt x="30099" y="57496"/>
                </a:cubicBezTo>
                <a:cubicBezTo>
                  <a:pt x="32818" y="46787"/>
                  <a:pt x="36757" y="36515"/>
                  <a:pt x="42313" y="26921"/>
                </a:cubicBezTo>
                <a:cubicBezTo>
                  <a:pt x="44249" y="23577"/>
                  <a:pt x="45602" y="23457"/>
                  <a:pt x="48095" y="26417"/>
                </a:cubicBezTo>
                <a:cubicBezTo>
                  <a:pt x="56768" y="36768"/>
                  <a:pt x="65747" y="46853"/>
                  <a:pt x="75507" y="56196"/>
                </a:cubicBezTo>
                <a:cubicBezTo>
                  <a:pt x="90387" y="70448"/>
                  <a:pt x="106168" y="83626"/>
                  <a:pt x="123117" y="95397"/>
                </a:cubicBezTo>
                <a:cubicBezTo>
                  <a:pt x="139720" y="106942"/>
                  <a:pt x="157119" y="117081"/>
                  <a:pt x="175328" y="125879"/>
                </a:cubicBezTo>
                <a:cubicBezTo>
                  <a:pt x="193377" y="134598"/>
                  <a:pt x="212009" y="141804"/>
                  <a:pt x="231239" y="147497"/>
                </a:cubicBezTo>
                <a:cubicBezTo>
                  <a:pt x="247418" y="152274"/>
                  <a:pt x="263810" y="156017"/>
                  <a:pt x="280466" y="158618"/>
                </a:cubicBezTo>
                <a:cubicBezTo>
                  <a:pt x="289922" y="160091"/>
                  <a:pt x="299430" y="161298"/>
                  <a:pt x="308992" y="161909"/>
                </a:cubicBezTo>
                <a:cubicBezTo>
                  <a:pt x="311154" y="162042"/>
                  <a:pt x="313289" y="162440"/>
                  <a:pt x="315464" y="162373"/>
                </a:cubicBezTo>
                <a:cubicBezTo>
                  <a:pt x="317135" y="162333"/>
                  <a:pt x="317983" y="161829"/>
                  <a:pt x="317599" y="159971"/>
                </a:cubicBezTo>
                <a:cubicBezTo>
                  <a:pt x="315848" y="151545"/>
                  <a:pt x="315053" y="142972"/>
                  <a:pt x="315039" y="134399"/>
                </a:cubicBezTo>
                <a:cubicBezTo>
                  <a:pt x="315026" y="128932"/>
                  <a:pt x="315225" y="123411"/>
                  <a:pt x="315888" y="117944"/>
                </a:cubicBezTo>
                <a:cubicBezTo>
                  <a:pt x="317864" y="101807"/>
                  <a:pt x="322426" y="86466"/>
                  <a:pt x="329853" y="72001"/>
                </a:cubicBezTo>
                <a:cubicBezTo>
                  <a:pt x="337823" y="56461"/>
                  <a:pt x="348565" y="43084"/>
                  <a:pt x="361734" y="31632"/>
                </a:cubicBezTo>
                <a:cubicBezTo>
                  <a:pt x="377754" y="17698"/>
                  <a:pt x="396095" y="8249"/>
                  <a:pt x="416624" y="2941"/>
                </a:cubicBezTo>
                <a:cubicBezTo>
                  <a:pt x="423016" y="1282"/>
                  <a:pt x="429514" y="393"/>
                  <a:pt x="436118" y="287"/>
                </a:cubicBezTo>
                <a:cubicBezTo>
                  <a:pt x="438452" y="247"/>
                  <a:pt x="440773" y="-111"/>
                  <a:pt x="443107" y="35"/>
                </a:cubicBezTo>
                <a:cubicBezTo>
                  <a:pt x="447391" y="35"/>
                  <a:pt x="451661" y="35"/>
                  <a:pt x="455945" y="35"/>
                </a:cubicBezTo>
                <a:cubicBezTo>
                  <a:pt x="472827" y="-284"/>
                  <a:pt x="488794" y="3605"/>
                  <a:pt x="504137" y="10452"/>
                </a:cubicBezTo>
                <a:cubicBezTo>
                  <a:pt x="519375" y="17260"/>
                  <a:pt x="532982" y="26403"/>
                  <a:pt x="544599" y="38426"/>
                </a:cubicBezTo>
                <a:cubicBezTo>
                  <a:pt x="546363" y="40258"/>
                  <a:pt x="548087" y="40789"/>
                  <a:pt x="550593" y="40245"/>
                </a:cubicBezTo>
                <a:cubicBezTo>
                  <a:pt x="566931" y="36701"/>
                  <a:pt x="582806" y="31712"/>
                  <a:pt x="598229" y="25275"/>
                </a:cubicBezTo>
                <a:cubicBezTo>
                  <a:pt x="608560" y="20962"/>
                  <a:pt x="618519" y="15946"/>
                  <a:pt x="628240" y="10426"/>
                </a:cubicBezTo>
                <a:cubicBezTo>
                  <a:pt x="629221" y="9868"/>
                  <a:pt x="630216" y="9337"/>
                  <a:pt x="631250" y="10134"/>
                </a:cubicBezTo>
                <a:cubicBezTo>
                  <a:pt x="632311" y="10943"/>
                  <a:pt x="631953" y="12098"/>
                  <a:pt x="631648" y="13133"/>
                </a:cubicBezTo>
                <a:cubicBezTo>
                  <a:pt x="629367" y="20684"/>
                  <a:pt x="625893" y="27717"/>
                  <a:pt x="622126" y="34591"/>
                </a:cubicBezTo>
                <a:cubicBezTo>
                  <a:pt x="617803" y="42461"/>
                  <a:pt x="612644" y="49852"/>
                  <a:pt x="606796" y="56660"/>
                </a:cubicBezTo>
                <a:cubicBezTo>
                  <a:pt x="603839" y="60097"/>
                  <a:pt x="600722" y="63402"/>
                  <a:pt x="597393" y="66467"/>
                </a:cubicBezTo>
                <a:cubicBezTo>
                  <a:pt x="593998" y="69572"/>
                  <a:pt x="590325" y="72280"/>
                  <a:pt x="586652" y="75027"/>
                </a:cubicBezTo>
                <a:cubicBezTo>
                  <a:pt x="583416" y="77442"/>
                  <a:pt x="580167" y="79844"/>
                  <a:pt x="576851" y="82166"/>
                </a:cubicBezTo>
                <a:cubicBezTo>
                  <a:pt x="583760" y="80773"/>
                  <a:pt x="590736" y="79764"/>
                  <a:pt x="597632" y="78265"/>
                </a:cubicBezTo>
                <a:cubicBezTo>
                  <a:pt x="613719" y="74748"/>
                  <a:pt x="629367" y="69878"/>
                  <a:pt x="644539" y="63455"/>
                </a:cubicBezTo>
                <a:cubicBezTo>
                  <a:pt x="645878" y="62884"/>
                  <a:pt x="647576" y="61584"/>
                  <a:pt x="648663" y="62897"/>
                </a:cubicBezTo>
                <a:cubicBezTo>
                  <a:pt x="649697" y="64145"/>
                  <a:pt x="648557" y="65963"/>
                  <a:pt x="647748" y="67250"/>
                </a:cubicBezTo>
                <a:cubicBezTo>
                  <a:pt x="644817" y="71908"/>
                  <a:pt x="641343" y="76194"/>
                  <a:pt x="637987" y="80547"/>
                </a:cubicBezTo>
                <a:cubicBezTo>
                  <a:pt x="629540" y="91548"/>
                  <a:pt x="619965" y="101541"/>
                  <a:pt x="609939" y="111096"/>
                </a:cubicBezTo>
                <a:cubicBezTo>
                  <a:pt x="602831" y="117877"/>
                  <a:pt x="595298" y="124220"/>
                  <a:pt x="587315" y="129967"/>
                </a:cubicBezTo>
                <a:cubicBezTo>
                  <a:pt x="585219" y="131479"/>
                  <a:pt x="584278" y="133178"/>
                  <a:pt x="584331" y="135806"/>
                </a:cubicBezTo>
                <a:cubicBezTo>
                  <a:pt x="584477" y="142229"/>
                  <a:pt x="584384" y="148652"/>
                  <a:pt x="584384" y="155074"/>
                </a:cubicBezTo>
                <a:cubicBezTo>
                  <a:pt x="584384" y="168504"/>
                  <a:pt x="583177" y="181841"/>
                  <a:pt x="581506" y="195165"/>
                </a:cubicBezTo>
                <a:cubicBezTo>
                  <a:pt x="578973" y="215230"/>
                  <a:pt x="574888" y="234963"/>
                  <a:pt x="569252" y="254351"/>
                </a:cubicBezTo>
                <a:cubicBezTo>
                  <a:pt x="564478" y="270780"/>
                  <a:pt x="558709" y="286877"/>
                  <a:pt x="551826" y="302550"/>
                </a:cubicBezTo>
                <a:cubicBezTo>
                  <a:pt x="541774" y="325428"/>
                  <a:pt x="529878" y="347312"/>
                  <a:pt x="515794" y="367960"/>
                </a:cubicBezTo>
                <a:cubicBezTo>
                  <a:pt x="507148" y="380634"/>
                  <a:pt x="497732" y="392723"/>
                  <a:pt x="487640" y="404295"/>
                </a:cubicBezTo>
                <a:cubicBezTo>
                  <a:pt x="481672" y="411143"/>
                  <a:pt x="475545" y="417871"/>
                  <a:pt x="469060" y="424201"/>
                </a:cubicBezTo>
                <a:cubicBezTo>
                  <a:pt x="454605" y="438281"/>
                  <a:pt x="439275" y="451353"/>
                  <a:pt x="422724" y="462964"/>
                </a:cubicBezTo>
                <a:cubicBezTo>
                  <a:pt x="406107" y="474642"/>
                  <a:pt x="388668" y="484900"/>
                  <a:pt x="370327" y="493593"/>
                </a:cubicBezTo>
                <a:cubicBezTo>
                  <a:pt x="351164" y="502683"/>
                  <a:pt x="331325" y="510022"/>
                  <a:pt x="310849" y="515648"/>
                </a:cubicBezTo>
                <a:cubicBezTo>
                  <a:pt x="294020" y="520266"/>
                  <a:pt x="276939" y="523558"/>
                  <a:pt x="259685" y="526013"/>
                </a:cubicBezTo>
                <a:cubicBezTo>
                  <a:pt x="250362" y="527340"/>
                  <a:pt x="240973" y="527671"/>
                  <a:pt x="231570" y="528070"/>
                </a:cubicBezTo>
                <a:cubicBezTo>
                  <a:pt x="226810" y="528242"/>
                  <a:pt x="222075" y="527897"/>
                  <a:pt x="217367" y="528481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36"/>
          <p:cNvSpPr/>
          <p:nvPr/>
        </p:nvSpPr>
        <p:spPr>
          <a:xfrm>
            <a:off x="6963145" y="3818980"/>
            <a:ext cx="331157" cy="270901"/>
          </a:xfrm>
          <a:custGeom>
            <a:rect b="b" l="l" r="r" t="t"/>
            <a:pathLst>
              <a:path extrusionOk="0" h="541803" w="662314">
                <a:moveTo>
                  <a:pt x="660378" y="65298"/>
                </a:moveTo>
                <a:cubicBezTo>
                  <a:pt x="658786" y="63374"/>
                  <a:pt x="655206" y="60627"/>
                  <a:pt x="648973" y="63772"/>
                </a:cubicBezTo>
                <a:cubicBezTo>
                  <a:pt x="648827" y="63838"/>
                  <a:pt x="648694" y="63918"/>
                  <a:pt x="648562" y="63971"/>
                </a:cubicBezTo>
                <a:cubicBezTo>
                  <a:pt x="636255" y="69186"/>
                  <a:pt x="623232" y="73486"/>
                  <a:pt x="609758" y="76804"/>
                </a:cubicBezTo>
                <a:cubicBezTo>
                  <a:pt x="612636" y="74070"/>
                  <a:pt x="615487" y="71058"/>
                  <a:pt x="618431" y="67634"/>
                </a:cubicBezTo>
                <a:cubicBezTo>
                  <a:pt x="624638" y="60415"/>
                  <a:pt x="630062" y="52611"/>
                  <a:pt x="634544" y="44437"/>
                </a:cubicBezTo>
                <a:cubicBezTo>
                  <a:pt x="638058" y="38040"/>
                  <a:pt x="641997" y="30330"/>
                  <a:pt x="644610" y="21678"/>
                </a:cubicBezTo>
                <a:cubicBezTo>
                  <a:pt x="646241" y="16263"/>
                  <a:pt x="644039" y="13158"/>
                  <a:pt x="641917" y="11513"/>
                </a:cubicBezTo>
                <a:cubicBezTo>
                  <a:pt x="639849" y="9907"/>
                  <a:pt x="636374" y="8580"/>
                  <a:pt x="631587" y="11287"/>
                </a:cubicBezTo>
                <a:cubicBezTo>
                  <a:pt x="621441" y="17060"/>
                  <a:pt x="611867" y="21797"/>
                  <a:pt x="602305" y="25792"/>
                </a:cubicBezTo>
                <a:cubicBezTo>
                  <a:pt x="587306" y="32042"/>
                  <a:pt x="571697" y="36952"/>
                  <a:pt x="555916" y="40376"/>
                </a:cubicBezTo>
                <a:cubicBezTo>
                  <a:pt x="544179" y="28247"/>
                  <a:pt x="529896" y="18373"/>
                  <a:pt x="513465" y="11035"/>
                </a:cubicBezTo>
                <a:cubicBezTo>
                  <a:pt x="496185" y="3311"/>
                  <a:pt x="479475" y="-285"/>
                  <a:pt x="462567" y="34"/>
                </a:cubicBezTo>
                <a:lnTo>
                  <a:pt x="449915" y="34"/>
                </a:lnTo>
                <a:cubicBezTo>
                  <a:pt x="448151" y="-59"/>
                  <a:pt x="446480" y="60"/>
                  <a:pt x="445008" y="153"/>
                </a:cubicBezTo>
                <a:cubicBezTo>
                  <a:pt x="444213" y="206"/>
                  <a:pt x="443430" y="272"/>
                  <a:pt x="442634" y="272"/>
                </a:cubicBezTo>
                <a:cubicBezTo>
                  <a:pt x="435592" y="379"/>
                  <a:pt x="428511" y="1334"/>
                  <a:pt x="421575" y="3139"/>
                </a:cubicBezTo>
                <a:cubicBezTo>
                  <a:pt x="399892" y="8752"/>
                  <a:pt x="380517" y="18878"/>
                  <a:pt x="363993" y="33250"/>
                </a:cubicBezTo>
                <a:cubicBezTo>
                  <a:pt x="349962" y="45445"/>
                  <a:pt x="338716" y="59698"/>
                  <a:pt x="330560" y="75596"/>
                </a:cubicBezTo>
                <a:cubicBezTo>
                  <a:pt x="322948" y="90433"/>
                  <a:pt x="318015" y="106649"/>
                  <a:pt x="315919" y="123768"/>
                </a:cubicBezTo>
                <a:cubicBezTo>
                  <a:pt x="315296" y="128864"/>
                  <a:pt x="315004" y="134358"/>
                  <a:pt x="315017" y="141046"/>
                </a:cubicBezTo>
                <a:cubicBezTo>
                  <a:pt x="315031" y="148226"/>
                  <a:pt x="315561" y="155233"/>
                  <a:pt x="316622" y="161961"/>
                </a:cubicBezTo>
                <a:cubicBezTo>
                  <a:pt x="316423" y="161947"/>
                  <a:pt x="316224" y="161934"/>
                  <a:pt x="316025" y="161921"/>
                </a:cubicBezTo>
                <a:cubicBezTo>
                  <a:pt x="307644" y="161377"/>
                  <a:pt x="298772" y="160355"/>
                  <a:pt x="288096" y="158683"/>
                </a:cubicBezTo>
                <a:cubicBezTo>
                  <a:pt x="272089" y="156188"/>
                  <a:pt x="255817" y="152512"/>
                  <a:pt x="239731" y="147748"/>
                </a:cubicBezTo>
                <a:cubicBezTo>
                  <a:pt x="220979" y="142201"/>
                  <a:pt x="202505" y="135061"/>
                  <a:pt x="184814" y="126528"/>
                </a:cubicBezTo>
                <a:cubicBezTo>
                  <a:pt x="166898" y="117876"/>
                  <a:pt x="149644" y="107804"/>
                  <a:pt x="133505" y="96577"/>
                </a:cubicBezTo>
                <a:cubicBezTo>
                  <a:pt x="117631" y="85536"/>
                  <a:pt x="101876" y="72570"/>
                  <a:pt x="86705" y="58026"/>
                </a:cubicBezTo>
                <a:cubicBezTo>
                  <a:pt x="78443" y="50117"/>
                  <a:pt x="69889" y="40814"/>
                  <a:pt x="59810" y="28791"/>
                </a:cubicBezTo>
                <a:cubicBezTo>
                  <a:pt x="58696" y="27464"/>
                  <a:pt x="55739" y="23921"/>
                  <a:pt x="51071" y="24332"/>
                </a:cubicBezTo>
                <a:cubicBezTo>
                  <a:pt x="46402" y="24730"/>
                  <a:pt x="44095" y="28725"/>
                  <a:pt x="43220" y="30224"/>
                </a:cubicBezTo>
                <a:cubicBezTo>
                  <a:pt x="37650" y="39832"/>
                  <a:pt x="33300" y="50687"/>
                  <a:pt x="30316" y="62498"/>
                </a:cubicBezTo>
                <a:cubicBezTo>
                  <a:pt x="26497" y="77560"/>
                  <a:pt x="25078" y="91348"/>
                  <a:pt x="25966" y="104659"/>
                </a:cubicBezTo>
                <a:lnTo>
                  <a:pt x="26059" y="106025"/>
                </a:lnTo>
                <a:cubicBezTo>
                  <a:pt x="26364" y="110617"/>
                  <a:pt x="26682" y="115381"/>
                  <a:pt x="27425" y="120159"/>
                </a:cubicBezTo>
                <a:cubicBezTo>
                  <a:pt x="30051" y="136946"/>
                  <a:pt x="35475" y="152738"/>
                  <a:pt x="43564" y="167083"/>
                </a:cubicBezTo>
                <a:cubicBezTo>
                  <a:pt x="49373" y="177394"/>
                  <a:pt x="56455" y="187029"/>
                  <a:pt x="64624" y="195694"/>
                </a:cubicBezTo>
                <a:cubicBezTo>
                  <a:pt x="65221" y="196331"/>
                  <a:pt x="65818" y="196955"/>
                  <a:pt x="66441" y="197579"/>
                </a:cubicBezTo>
                <a:cubicBezTo>
                  <a:pt x="65513" y="197340"/>
                  <a:pt x="64571" y="197088"/>
                  <a:pt x="63616" y="196836"/>
                </a:cubicBezTo>
                <a:cubicBezTo>
                  <a:pt x="55354" y="194566"/>
                  <a:pt x="47198" y="191315"/>
                  <a:pt x="38697" y="186923"/>
                </a:cubicBezTo>
                <a:cubicBezTo>
                  <a:pt x="34122" y="184560"/>
                  <a:pt x="30847" y="185436"/>
                  <a:pt x="28924" y="186604"/>
                </a:cubicBezTo>
                <a:cubicBezTo>
                  <a:pt x="26987" y="187772"/>
                  <a:pt x="24667" y="190240"/>
                  <a:pt x="24587" y="195429"/>
                </a:cubicBezTo>
                <a:cubicBezTo>
                  <a:pt x="24507" y="201149"/>
                  <a:pt x="25131" y="206643"/>
                  <a:pt x="25767" y="211778"/>
                </a:cubicBezTo>
                <a:cubicBezTo>
                  <a:pt x="27969" y="229521"/>
                  <a:pt x="33393" y="246401"/>
                  <a:pt x="41880" y="261941"/>
                </a:cubicBezTo>
                <a:cubicBezTo>
                  <a:pt x="47808" y="272796"/>
                  <a:pt x="55354" y="283054"/>
                  <a:pt x="64319" y="292450"/>
                </a:cubicBezTo>
                <a:cubicBezTo>
                  <a:pt x="72289" y="300810"/>
                  <a:pt x="81506" y="308215"/>
                  <a:pt x="91718" y="314453"/>
                </a:cubicBezTo>
                <a:cubicBezTo>
                  <a:pt x="96107" y="317133"/>
                  <a:pt x="100497" y="319535"/>
                  <a:pt x="104913" y="321672"/>
                </a:cubicBezTo>
                <a:cubicBezTo>
                  <a:pt x="101133" y="321672"/>
                  <a:pt x="97181" y="321512"/>
                  <a:pt x="93004" y="321220"/>
                </a:cubicBezTo>
                <a:cubicBezTo>
                  <a:pt x="90617" y="321048"/>
                  <a:pt x="88203" y="320716"/>
                  <a:pt x="85657" y="320371"/>
                </a:cubicBezTo>
                <a:cubicBezTo>
                  <a:pt x="84676" y="320238"/>
                  <a:pt x="83694" y="320106"/>
                  <a:pt x="82713" y="319973"/>
                </a:cubicBezTo>
                <a:cubicBezTo>
                  <a:pt x="78058" y="319376"/>
                  <a:pt x="75445" y="321420"/>
                  <a:pt x="74292" y="322707"/>
                </a:cubicBezTo>
                <a:cubicBezTo>
                  <a:pt x="73138" y="323994"/>
                  <a:pt x="71361" y="326834"/>
                  <a:pt x="72448" y="331452"/>
                </a:cubicBezTo>
                <a:cubicBezTo>
                  <a:pt x="72581" y="332036"/>
                  <a:pt x="72767" y="332620"/>
                  <a:pt x="72966" y="333191"/>
                </a:cubicBezTo>
                <a:lnTo>
                  <a:pt x="73058" y="333456"/>
                </a:lnTo>
                <a:cubicBezTo>
                  <a:pt x="76002" y="342321"/>
                  <a:pt x="80167" y="351106"/>
                  <a:pt x="85790" y="360302"/>
                </a:cubicBezTo>
                <a:cubicBezTo>
                  <a:pt x="93110" y="372272"/>
                  <a:pt x="102632" y="383433"/>
                  <a:pt x="114077" y="393465"/>
                </a:cubicBezTo>
                <a:cubicBezTo>
                  <a:pt x="125482" y="403458"/>
                  <a:pt x="138823" y="411619"/>
                  <a:pt x="153742" y="417711"/>
                </a:cubicBezTo>
                <a:cubicBezTo>
                  <a:pt x="162813" y="421413"/>
                  <a:pt x="172229" y="424080"/>
                  <a:pt x="182228" y="425753"/>
                </a:cubicBezTo>
                <a:cubicBezTo>
                  <a:pt x="174762" y="430716"/>
                  <a:pt x="167031" y="435281"/>
                  <a:pt x="158888" y="439541"/>
                </a:cubicBezTo>
                <a:cubicBezTo>
                  <a:pt x="138836" y="449998"/>
                  <a:pt x="117405" y="457841"/>
                  <a:pt x="95166" y="462857"/>
                </a:cubicBezTo>
                <a:cubicBezTo>
                  <a:pt x="77819" y="466758"/>
                  <a:pt x="59783" y="468842"/>
                  <a:pt x="40010" y="469240"/>
                </a:cubicBezTo>
                <a:cubicBezTo>
                  <a:pt x="30263" y="469439"/>
                  <a:pt x="20290" y="468616"/>
                  <a:pt x="9959" y="467661"/>
                </a:cubicBezTo>
                <a:cubicBezTo>
                  <a:pt x="3302" y="467024"/>
                  <a:pt x="1101" y="471257"/>
                  <a:pt x="464" y="473102"/>
                </a:cubicBezTo>
                <a:cubicBezTo>
                  <a:pt x="-239" y="475132"/>
                  <a:pt x="-756" y="479074"/>
                  <a:pt x="3713" y="482657"/>
                </a:cubicBezTo>
                <a:lnTo>
                  <a:pt x="3886" y="482803"/>
                </a:lnTo>
                <a:cubicBezTo>
                  <a:pt x="4509" y="483320"/>
                  <a:pt x="5079" y="483652"/>
                  <a:pt x="5464" y="483864"/>
                </a:cubicBezTo>
                <a:cubicBezTo>
                  <a:pt x="19388" y="492556"/>
                  <a:pt x="33433" y="500200"/>
                  <a:pt x="47225" y="506610"/>
                </a:cubicBezTo>
                <a:cubicBezTo>
                  <a:pt x="61189" y="513086"/>
                  <a:pt x="74146" y="518328"/>
                  <a:pt x="86824" y="522601"/>
                </a:cubicBezTo>
                <a:cubicBezTo>
                  <a:pt x="103229" y="528135"/>
                  <a:pt x="119938" y="532554"/>
                  <a:pt x="136489" y="535725"/>
                </a:cubicBezTo>
                <a:cubicBezTo>
                  <a:pt x="156448" y="539547"/>
                  <a:pt x="171884" y="541299"/>
                  <a:pt x="186512" y="541392"/>
                </a:cubicBezTo>
                <a:cubicBezTo>
                  <a:pt x="187533" y="541392"/>
                  <a:pt x="188554" y="541379"/>
                  <a:pt x="189575" y="541379"/>
                </a:cubicBezTo>
                <a:cubicBezTo>
                  <a:pt x="192347" y="541339"/>
                  <a:pt x="194973" y="541312"/>
                  <a:pt x="197360" y="541711"/>
                </a:cubicBezTo>
                <a:cubicBezTo>
                  <a:pt x="197731" y="541777"/>
                  <a:pt x="198103" y="541803"/>
                  <a:pt x="198474" y="541803"/>
                </a:cubicBezTo>
                <a:lnTo>
                  <a:pt x="224003" y="541803"/>
                </a:lnTo>
                <a:cubicBezTo>
                  <a:pt x="224281" y="541803"/>
                  <a:pt x="224546" y="541790"/>
                  <a:pt x="224825" y="541750"/>
                </a:cubicBezTo>
                <a:cubicBezTo>
                  <a:pt x="227398" y="541432"/>
                  <a:pt x="230103" y="541432"/>
                  <a:pt x="232954" y="541432"/>
                </a:cubicBezTo>
                <a:cubicBezTo>
                  <a:pt x="234745" y="541432"/>
                  <a:pt x="236575" y="541432"/>
                  <a:pt x="238458" y="541352"/>
                </a:cubicBezTo>
                <a:lnTo>
                  <a:pt x="239877" y="541299"/>
                </a:lnTo>
                <a:cubicBezTo>
                  <a:pt x="248802" y="540928"/>
                  <a:pt x="258045" y="540556"/>
                  <a:pt x="267222" y="539242"/>
                </a:cubicBezTo>
                <a:cubicBezTo>
                  <a:pt x="286213" y="536535"/>
                  <a:pt x="303228" y="533098"/>
                  <a:pt x="319208" y="528705"/>
                </a:cubicBezTo>
                <a:cubicBezTo>
                  <a:pt x="340042" y="522986"/>
                  <a:pt x="360425" y="515435"/>
                  <a:pt x="379774" y="506252"/>
                </a:cubicBezTo>
                <a:cubicBezTo>
                  <a:pt x="398062" y="497573"/>
                  <a:pt x="416018" y="487076"/>
                  <a:pt x="433139" y="475053"/>
                </a:cubicBezTo>
                <a:cubicBezTo>
                  <a:pt x="449225" y="463759"/>
                  <a:pt x="464649" y="450860"/>
                  <a:pt x="480298" y="435613"/>
                </a:cubicBezTo>
                <a:cubicBezTo>
                  <a:pt x="486053" y="429999"/>
                  <a:pt x="491902" y="423735"/>
                  <a:pt x="499248" y="415322"/>
                </a:cubicBezTo>
                <a:cubicBezTo>
                  <a:pt x="509646" y="403405"/>
                  <a:pt x="519274" y="390970"/>
                  <a:pt x="527880" y="378363"/>
                </a:cubicBezTo>
                <a:cubicBezTo>
                  <a:pt x="541712" y="358099"/>
                  <a:pt x="554046" y="335725"/>
                  <a:pt x="564509" y="311878"/>
                </a:cubicBezTo>
                <a:cubicBezTo>
                  <a:pt x="571312" y="296378"/>
                  <a:pt x="577280" y="279883"/>
                  <a:pt x="582227" y="262870"/>
                </a:cubicBezTo>
                <a:cubicBezTo>
                  <a:pt x="587942" y="243230"/>
                  <a:pt x="592133" y="222979"/>
                  <a:pt x="594693" y="202648"/>
                </a:cubicBezTo>
                <a:cubicBezTo>
                  <a:pt x="596695" y="186803"/>
                  <a:pt x="597624" y="173811"/>
                  <a:pt x="597624" y="161735"/>
                </a:cubicBezTo>
                <a:cubicBezTo>
                  <a:pt x="597624" y="159957"/>
                  <a:pt x="597637" y="158165"/>
                  <a:pt x="597637" y="156387"/>
                </a:cubicBezTo>
                <a:cubicBezTo>
                  <a:pt x="597663" y="151782"/>
                  <a:pt x="597677" y="147031"/>
                  <a:pt x="597570" y="142307"/>
                </a:cubicBezTo>
                <a:cubicBezTo>
                  <a:pt x="597570" y="142254"/>
                  <a:pt x="597570" y="142214"/>
                  <a:pt x="597570" y="142174"/>
                </a:cubicBezTo>
                <a:cubicBezTo>
                  <a:pt x="597624" y="142121"/>
                  <a:pt x="597703" y="142068"/>
                  <a:pt x="597796" y="142002"/>
                </a:cubicBezTo>
                <a:cubicBezTo>
                  <a:pt x="605779" y="136242"/>
                  <a:pt x="613617" y="129700"/>
                  <a:pt x="621123" y="122547"/>
                </a:cubicBezTo>
                <a:cubicBezTo>
                  <a:pt x="633072" y="111135"/>
                  <a:pt x="642209" y="101195"/>
                  <a:pt x="649848" y="91242"/>
                </a:cubicBezTo>
                <a:cubicBezTo>
                  <a:pt x="650458" y="90459"/>
                  <a:pt x="651068" y="89676"/>
                  <a:pt x="651665" y="88880"/>
                </a:cubicBezTo>
                <a:cubicBezTo>
                  <a:pt x="654476" y="85257"/>
                  <a:pt x="657381" y="81515"/>
                  <a:pt x="659953" y="77427"/>
                </a:cubicBezTo>
                <a:cubicBezTo>
                  <a:pt x="662950" y="72663"/>
                  <a:pt x="663096" y="68589"/>
                  <a:pt x="660378" y="65298"/>
                </a:cubicBezTo>
                <a:close/>
                <a:moveTo>
                  <a:pt x="639331" y="83134"/>
                </a:moveTo>
                <a:cubicBezTo>
                  <a:pt x="632117" y="92529"/>
                  <a:pt x="623417" y="102004"/>
                  <a:pt x="611973" y="112926"/>
                </a:cubicBezTo>
                <a:cubicBezTo>
                  <a:pt x="604917" y="119668"/>
                  <a:pt x="597531" y="125825"/>
                  <a:pt x="590038" y="131226"/>
                </a:cubicBezTo>
                <a:cubicBezTo>
                  <a:pt x="586126" y="134053"/>
                  <a:pt x="584203" y="137875"/>
                  <a:pt x="584309" y="142612"/>
                </a:cubicBezTo>
                <a:cubicBezTo>
                  <a:pt x="584415" y="147151"/>
                  <a:pt x="584388" y="151809"/>
                  <a:pt x="584375" y="156321"/>
                </a:cubicBezTo>
                <a:cubicBezTo>
                  <a:pt x="584362" y="158126"/>
                  <a:pt x="584362" y="159917"/>
                  <a:pt x="584362" y="161722"/>
                </a:cubicBezTo>
                <a:cubicBezTo>
                  <a:pt x="584362" y="173227"/>
                  <a:pt x="583460" y="185702"/>
                  <a:pt x="581537" y="200976"/>
                </a:cubicBezTo>
                <a:cubicBezTo>
                  <a:pt x="579057" y="220603"/>
                  <a:pt x="575012" y="240177"/>
                  <a:pt x="569496" y="259141"/>
                </a:cubicBezTo>
                <a:cubicBezTo>
                  <a:pt x="564708" y="275610"/>
                  <a:pt x="558953" y="291548"/>
                  <a:pt x="552375" y="306517"/>
                </a:cubicBezTo>
                <a:cubicBezTo>
                  <a:pt x="542230" y="329607"/>
                  <a:pt x="530307" y="351265"/>
                  <a:pt x="516926" y="370852"/>
                </a:cubicBezTo>
                <a:cubicBezTo>
                  <a:pt x="508611" y="383021"/>
                  <a:pt x="499302" y="395044"/>
                  <a:pt x="489249" y="406563"/>
                </a:cubicBezTo>
                <a:cubicBezTo>
                  <a:pt x="482154" y="414698"/>
                  <a:pt x="476531" y="420723"/>
                  <a:pt x="471041" y="426084"/>
                </a:cubicBezTo>
                <a:cubicBezTo>
                  <a:pt x="455909" y="440841"/>
                  <a:pt x="441016" y="453289"/>
                  <a:pt x="425527" y="464171"/>
                </a:cubicBezTo>
                <a:cubicBezTo>
                  <a:pt x="409016" y="475769"/>
                  <a:pt x="391710" y="485881"/>
                  <a:pt x="374098" y="494242"/>
                </a:cubicBezTo>
                <a:cubicBezTo>
                  <a:pt x="355439" y="503093"/>
                  <a:pt x="335798" y="510379"/>
                  <a:pt x="315707" y="515886"/>
                </a:cubicBezTo>
                <a:cubicBezTo>
                  <a:pt x="300270" y="520119"/>
                  <a:pt x="283799" y="523464"/>
                  <a:pt x="265366" y="526078"/>
                </a:cubicBezTo>
                <a:cubicBezTo>
                  <a:pt x="256839" y="527285"/>
                  <a:pt x="248338" y="527644"/>
                  <a:pt x="239333" y="528015"/>
                </a:cubicBezTo>
                <a:lnTo>
                  <a:pt x="237901" y="528068"/>
                </a:lnTo>
                <a:cubicBezTo>
                  <a:pt x="236296" y="528135"/>
                  <a:pt x="234678" y="528135"/>
                  <a:pt x="232954" y="528135"/>
                </a:cubicBezTo>
                <a:cubicBezTo>
                  <a:pt x="229957" y="528135"/>
                  <a:pt x="226841" y="528135"/>
                  <a:pt x="223605" y="528506"/>
                </a:cubicBezTo>
                <a:lnTo>
                  <a:pt x="199004" y="528506"/>
                </a:lnTo>
                <a:cubicBezTo>
                  <a:pt x="195649" y="528002"/>
                  <a:pt x="192480" y="528042"/>
                  <a:pt x="189416" y="528082"/>
                </a:cubicBezTo>
                <a:cubicBezTo>
                  <a:pt x="188475" y="528095"/>
                  <a:pt x="187533" y="528108"/>
                  <a:pt x="186605" y="528095"/>
                </a:cubicBezTo>
                <a:cubicBezTo>
                  <a:pt x="172813" y="528002"/>
                  <a:pt x="158119" y="526330"/>
                  <a:pt x="138982" y="522667"/>
                </a:cubicBezTo>
                <a:cubicBezTo>
                  <a:pt x="123015" y="519615"/>
                  <a:pt x="106902" y="515355"/>
                  <a:pt x="91054" y="510007"/>
                </a:cubicBezTo>
                <a:cubicBezTo>
                  <a:pt x="78840" y="505880"/>
                  <a:pt x="66321" y="500824"/>
                  <a:pt x="52795" y="494547"/>
                </a:cubicBezTo>
                <a:cubicBezTo>
                  <a:pt x="44917" y="490898"/>
                  <a:pt x="36947" y="486810"/>
                  <a:pt x="28963" y="482351"/>
                </a:cubicBezTo>
                <a:cubicBezTo>
                  <a:pt x="32730" y="482511"/>
                  <a:pt x="36496" y="482577"/>
                  <a:pt x="40276" y="482497"/>
                </a:cubicBezTo>
                <a:cubicBezTo>
                  <a:pt x="60950" y="482086"/>
                  <a:pt x="79848" y="479896"/>
                  <a:pt x="98070" y="475796"/>
                </a:cubicBezTo>
                <a:cubicBezTo>
                  <a:pt x="121424" y="470541"/>
                  <a:pt x="143955" y="462300"/>
                  <a:pt x="165015" y="451298"/>
                </a:cubicBezTo>
                <a:cubicBezTo>
                  <a:pt x="179046" y="443973"/>
                  <a:pt x="191883" y="435785"/>
                  <a:pt x="204269" y="426283"/>
                </a:cubicBezTo>
                <a:cubicBezTo>
                  <a:pt x="206471" y="424585"/>
                  <a:pt x="207386" y="421705"/>
                  <a:pt x="206564" y="419051"/>
                </a:cubicBezTo>
                <a:cubicBezTo>
                  <a:pt x="205741" y="416397"/>
                  <a:pt x="203341" y="414539"/>
                  <a:pt x="200569" y="414393"/>
                </a:cubicBezTo>
                <a:cubicBezTo>
                  <a:pt x="185252" y="413610"/>
                  <a:pt x="171579" y="410677"/>
                  <a:pt x="158742" y="405435"/>
                </a:cubicBezTo>
                <a:cubicBezTo>
                  <a:pt x="145189" y="399902"/>
                  <a:pt x="133094" y="392510"/>
                  <a:pt x="122803" y="383499"/>
                </a:cubicBezTo>
                <a:cubicBezTo>
                  <a:pt x="112220" y="374223"/>
                  <a:pt x="103799" y="364376"/>
                  <a:pt x="97075" y="353388"/>
                </a:cubicBezTo>
                <a:cubicBezTo>
                  <a:pt x="92991" y="346726"/>
                  <a:pt x="89781" y="340343"/>
                  <a:pt x="87315" y="334000"/>
                </a:cubicBezTo>
                <a:cubicBezTo>
                  <a:pt x="88853" y="334199"/>
                  <a:pt x="90431" y="334358"/>
                  <a:pt x="92036" y="334478"/>
                </a:cubicBezTo>
                <a:cubicBezTo>
                  <a:pt x="102765" y="335234"/>
                  <a:pt x="112233" y="335101"/>
                  <a:pt x="120973" y="334053"/>
                </a:cubicBezTo>
                <a:cubicBezTo>
                  <a:pt x="125097" y="333562"/>
                  <a:pt x="129142" y="332779"/>
                  <a:pt x="133054" y="332036"/>
                </a:cubicBezTo>
                <a:lnTo>
                  <a:pt x="135322" y="331598"/>
                </a:lnTo>
                <a:cubicBezTo>
                  <a:pt x="138399" y="331014"/>
                  <a:pt x="140653" y="328360"/>
                  <a:pt x="140719" y="325228"/>
                </a:cubicBezTo>
                <a:cubicBezTo>
                  <a:pt x="140786" y="322096"/>
                  <a:pt x="138664" y="319336"/>
                  <a:pt x="135614" y="318619"/>
                </a:cubicBezTo>
                <a:cubicBezTo>
                  <a:pt x="122856" y="315620"/>
                  <a:pt x="110748" y="310551"/>
                  <a:pt x="98614" y="303133"/>
                </a:cubicBezTo>
                <a:cubicBezTo>
                  <a:pt x="89397" y="297506"/>
                  <a:pt x="81082" y="290831"/>
                  <a:pt x="73907" y="283293"/>
                </a:cubicBezTo>
                <a:cubicBezTo>
                  <a:pt x="65738" y="274734"/>
                  <a:pt x="58882" y="265405"/>
                  <a:pt x="53511" y="255571"/>
                </a:cubicBezTo>
                <a:cubicBezTo>
                  <a:pt x="45819" y="241504"/>
                  <a:pt x="40912" y="226217"/>
                  <a:pt x="38910" y="210133"/>
                </a:cubicBezTo>
                <a:cubicBezTo>
                  <a:pt x="38552" y="207293"/>
                  <a:pt x="38207" y="204347"/>
                  <a:pt x="38008" y="201388"/>
                </a:cubicBezTo>
                <a:cubicBezTo>
                  <a:pt x="45434" y="204891"/>
                  <a:pt x="52702" y="207598"/>
                  <a:pt x="60088" y="209629"/>
                </a:cubicBezTo>
                <a:cubicBezTo>
                  <a:pt x="69915" y="212336"/>
                  <a:pt x="79066" y="213875"/>
                  <a:pt x="88044" y="214353"/>
                </a:cubicBezTo>
                <a:cubicBezTo>
                  <a:pt x="90935" y="214525"/>
                  <a:pt x="93627" y="212747"/>
                  <a:pt x="94622" y="210000"/>
                </a:cubicBezTo>
                <a:cubicBezTo>
                  <a:pt x="95616" y="207266"/>
                  <a:pt x="94715" y="204188"/>
                  <a:pt x="92394" y="202436"/>
                </a:cubicBezTo>
                <a:cubicBezTo>
                  <a:pt x="84623" y="196557"/>
                  <a:pt x="79039" y="191660"/>
                  <a:pt x="74252" y="186591"/>
                </a:cubicBezTo>
                <a:cubicBezTo>
                  <a:pt x="66825" y="178708"/>
                  <a:pt x="60380" y="169950"/>
                  <a:pt x="55089" y="160567"/>
                </a:cubicBezTo>
                <a:cubicBezTo>
                  <a:pt x="47782" y="147602"/>
                  <a:pt x="42875" y="133323"/>
                  <a:pt x="40501" y="118102"/>
                </a:cubicBezTo>
                <a:cubicBezTo>
                  <a:pt x="39851" y="113908"/>
                  <a:pt x="39559" y="109648"/>
                  <a:pt x="39268" y="105136"/>
                </a:cubicBezTo>
                <a:lnTo>
                  <a:pt x="39175" y="103756"/>
                </a:lnTo>
                <a:cubicBezTo>
                  <a:pt x="38379" y="91866"/>
                  <a:pt x="39679" y="79431"/>
                  <a:pt x="43140" y="65749"/>
                </a:cubicBezTo>
                <a:cubicBezTo>
                  <a:pt x="45434" y="56712"/>
                  <a:pt x="48577" y="48325"/>
                  <a:pt x="52529" y="40748"/>
                </a:cubicBezTo>
                <a:cubicBezTo>
                  <a:pt x="61693" y="51523"/>
                  <a:pt x="69703" y="60123"/>
                  <a:pt x="77528" y="67620"/>
                </a:cubicBezTo>
                <a:cubicBezTo>
                  <a:pt x="93203" y="82629"/>
                  <a:pt x="109488" y="96046"/>
                  <a:pt x="125933" y="107485"/>
                </a:cubicBezTo>
                <a:cubicBezTo>
                  <a:pt x="142629" y="119097"/>
                  <a:pt x="160506" y="129528"/>
                  <a:pt x="179046" y="138485"/>
                </a:cubicBezTo>
                <a:cubicBezTo>
                  <a:pt x="197373" y="147337"/>
                  <a:pt x="216523" y="154742"/>
                  <a:pt x="235965" y="160488"/>
                </a:cubicBezTo>
                <a:cubicBezTo>
                  <a:pt x="252621" y="165411"/>
                  <a:pt x="269464" y="169220"/>
                  <a:pt x="286054" y="171807"/>
                </a:cubicBezTo>
                <a:cubicBezTo>
                  <a:pt x="297127" y="173533"/>
                  <a:pt x="306384" y="174608"/>
                  <a:pt x="315177" y="175165"/>
                </a:cubicBezTo>
                <a:cubicBezTo>
                  <a:pt x="315853" y="175205"/>
                  <a:pt x="316529" y="175284"/>
                  <a:pt x="317206" y="175351"/>
                </a:cubicBezTo>
                <a:cubicBezTo>
                  <a:pt x="318704" y="175510"/>
                  <a:pt x="320402" y="175696"/>
                  <a:pt x="322258" y="175643"/>
                </a:cubicBezTo>
                <a:cubicBezTo>
                  <a:pt x="325295" y="175563"/>
                  <a:pt x="327629" y="174501"/>
                  <a:pt x="329221" y="172484"/>
                </a:cubicBezTo>
                <a:cubicBezTo>
                  <a:pt x="330295" y="171117"/>
                  <a:pt x="331435" y="168755"/>
                  <a:pt x="330706" y="165239"/>
                </a:cubicBezTo>
                <a:cubicBezTo>
                  <a:pt x="329115" y="157595"/>
                  <a:pt x="328306" y="149447"/>
                  <a:pt x="328292" y="141020"/>
                </a:cubicBezTo>
                <a:cubicBezTo>
                  <a:pt x="328279" y="134902"/>
                  <a:pt x="328544" y="129926"/>
                  <a:pt x="329101" y="125387"/>
                </a:cubicBezTo>
                <a:cubicBezTo>
                  <a:pt x="331011" y="109821"/>
                  <a:pt x="335480" y="95104"/>
                  <a:pt x="342376" y="81661"/>
                </a:cubicBezTo>
                <a:cubicBezTo>
                  <a:pt x="349763" y="67275"/>
                  <a:pt x="359961" y="54350"/>
                  <a:pt x="372706" y="43269"/>
                </a:cubicBezTo>
                <a:cubicBezTo>
                  <a:pt x="387665" y="30251"/>
                  <a:pt x="405223" y="21081"/>
                  <a:pt x="424904" y="15985"/>
                </a:cubicBezTo>
                <a:cubicBezTo>
                  <a:pt x="430818" y="14459"/>
                  <a:pt x="436852" y="13636"/>
                  <a:pt x="442833" y="13543"/>
                </a:cubicBezTo>
                <a:cubicBezTo>
                  <a:pt x="443868" y="13530"/>
                  <a:pt x="444902" y="13463"/>
                  <a:pt x="445923" y="13384"/>
                </a:cubicBezTo>
                <a:cubicBezTo>
                  <a:pt x="447157" y="13304"/>
                  <a:pt x="448324" y="13211"/>
                  <a:pt x="449305" y="13278"/>
                </a:cubicBezTo>
                <a:cubicBezTo>
                  <a:pt x="449438" y="13291"/>
                  <a:pt x="449584" y="13291"/>
                  <a:pt x="449716" y="13291"/>
                </a:cubicBezTo>
                <a:lnTo>
                  <a:pt x="462673" y="13291"/>
                </a:lnTo>
                <a:cubicBezTo>
                  <a:pt x="477765" y="13012"/>
                  <a:pt x="492578" y="16224"/>
                  <a:pt x="508028" y="23138"/>
                </a:cubicBezTo>
                <a:cubicBezTo>
                  <a:pt x="522934" y="29799"/>
                  <a:pt x="535851" y="38730"/>
                  <a:pt x="546420" y="49665"/>
                </a:cubicBezTo>
                <a:cubicBezTo>
                  <a:pt x="549775" y="53142"/>
                  <a:pt x="553860" y="54376"/>
                  <a:pt x="558581" y="53355"/>
                </a:cubicBezTo>
                <a:cubicBezTo>
                  <a:pt x="575185" y="49758"/>
                  <a:pt x="591603" y="44596"/>
                  <a:pt x="607371" y="38027"/>
                </a:cubicBezTo>
                <a:cubicBezTo>
                  <a:pt x="614121" y="35214"/>
                  <a:pt x="620871" y="32042"/>
                  <a:pt x="627781" y="28446"/>
                </a:cubicBezTo>
                <a:cubicBezTo>
                  <a:pt x="626202" y="31883"/>
                  <a:pt x="624492" y="35108"/>
                  <a:pt x="622887" y="38027"/>
                </a:cubicBezTo>
                <a:cubicBezTo>
                  <a:pt x="618842" y="45392"/>
                  <a:pt x="613949" y="52439"/>
                  <a:pt x="608339" y="58955"/>
                </a:cubicBezTo>
                <a:cubicBezTo>
                  <a:pt x="605302" y="62485"/>
                  <a:pt x="602411" y="65510"/>
                  <a:pt x="599480" y="68191"/>
                </a:cubicBezTo>
                <a:cubicBezTo>
                  <a:pt x="596576" y="70858"/>
                  <a:pt x="593393" y="73234"/>
                  <a:pt x="590025" y="75755"/>
                </a:cubicBezTo>
                <a:lnTo>
                  <a:pt x="589255" y="76326"/>
                </a:lnTo>
                <a:cubicBezTo>
                  <a:pt x="586391" y="78462"/>
                  <a:pt x="583009" y="80971"/>
                  <a:pt x="579627" y="83333"/>
                </a:cubicBezTo>
                <a:cubicBezTo>
                  <a:pt x="577055" y="85138"/>
                  <a:pt x="576087" y="88495"/>
                  <a:pt x="577320" y="91388"/>
                </a:cubicBezTo>
                <a:cubicBezTo>
                  <a:pt x="578553" y="94281"/>
                  <a:pt x="581643" y="95900"/>
                  <a:pt x="584720" y="95290"/>
                </a:cubicBezTo>
                <a:cubicBezTo>
                  <a:pt x="587651" y="94692"/>
                  <a:pt x="590688" y="94162"/>
                  <a:pt x="593618" y="93644"/>
                </a:cubicBezTo>
                <a:cubicBezTo>
                  <a:pt x="597531" y="92954"/>
                  <a:pt x="601575" y="92237"/>
                  <a:pt x="605594" y="91361"/>
                </a:cubicBezTo>
                <a:cubicBezTo>
                  <a:pt x="617649" y="88734"/>
                  <a:pt x="629412" y="85350"/>
                  <a:pt x="640711" y="81263"/>
                </a:cubicBezTo>
                <a:cubicBezTo>
                  <a:pt x="640286" y="81900"/>
                  <a:pt x="639809" y="82523"/>
                  <a:pt x="639331" y="83134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36"/>
          <p:cNvSpPr/>
          <p:nvPr/>
        </p:nvSpPr>
        <p:spPr>
          <a:xfrm>
            <a:off x="7547726" y="3822862"/>
            <a:ext cx="379370" cy="262868"/>
          </a:xfrm>
          <a:custGeom>
            <a:rect b="b" l="l" r="r" t="t"/>
            <a:pathLst>
              <a:path extrusionOk="0" h="525737" w="758740">
                <a:moveTo>
                  <a:pt x="758741" y="128518"/>
                </a:moveTo>
                <a:lnTo>
                  <a:pt x="758741" y="397220"/>
                </a:lnTo>
                <a:cubicBezTo>
                  <a:pt x="758741" y="468259"/>
                  <a:pt x="701311" y="525738"/>
                  <a:pt x="630334" y="525738"/>
                </a:cubicBezTo>
                <a:lnTo>
                  <a:pt x="128407" y="525738"/>
                </a:lnTo>
                <a:cubicBezTo>
                  <a:pt x="57430" y="525738"/>
                  <a:pt x="0" y="468259"/>
                  <a:pt x="0" y="397220"/>
                </a:cubicBezTo>
                <a:lnTo>
                  <a:pt x="0" y="128518"/>
                </a:lnTo>
                <a:cubicBezTo>
                  <a:pt x="0" y="57479"/>
                  <a:pt x="57430" y="0"/>
                  <a:pt x="128407" y="0"/>
                </a:cubicBezTo>
                <a:lnTo>
                  <a:pt x="630334" y="0"/>
                </a:lnTo>
                <a:cubicBezTo>
                  <a:pt x="701311" y="0"/>
                  <a:pt x="758741" y="57479"/>
                  <a:pt x="758741" y="128518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36"/>
          <p:cNvSpPr/>
          <p:nvPr/>
        </p:nvSpPr>
        <p:spPr>
          <a:xfrm>
            <a:off x="7543851" y="3818984"/>
            <a:ext cx="387121" cy="270625"/>
          </a:xfrm>
          <a:custGeom>
            <a:rect b="b" l="l" r="r" t="t"/>
            <a:pathLst>
              <a:path extrusionOk="0" h="541251" w="774241">
                <a:moveTo>
                  <a:pt x="638084" y="0"/>
                </a:moveTo>
                <a:lnTo>
                  <a:pt x="136158" y="0"/>
                </a:lnTo>
                <a:cubicBezTo>
                  <a:pt x="61073" y="0"/>
                  <a:pt x="0" y="61125"/>
                  <a:pt x="0" y="136275"/>
                </a:cubicBezTo>
                <a:lnTo>
                  <a:pt x="0" y="404977"/>
                </a:lnTo>
                <a:cubicBezTo>
                  <a:pt x="0" y="480111"/>
                  <a:pt x="61073" y="541252"/>
                  <a:pt x="136158" y="541252"/>
                </a:cubicBezTo>
                <a:lnTo>
                  <a:pt x="638084" y="541252"/>
                </a:lnTo>
                <a:cubicBezTo>
                  <a:pt x="713154" y="541252"/>
                  <a:pt x="774242" y="480127"/>
                  <a:pt x="774242" y="404977"/>
                </a:cubicBezTo>
                <a:lnTo>
                  <a:pt x="774242" y="136275"/>
                </a:lnTo>
                <a:cubicBezTo>
                  <a:pt x="774242" y="61125"/>
                  <a:pt x="713154" y="0"/>
                  <a:pt x="638084" y="0"/>
                </a:cubicBezTo>
                <a:close/>
                <a:moveTo>
                  <a:pt x="758741" y="404977"/>
                </a:moveTo>
                <a:cubicBezTo>
                  <a:pt x="758741" y="471563"/>
                  <a:pt x="704613" y="525738"/>
                  <a:pt x="638084" y="525738"/>
                </a:cubicBezTo>
                <a:lnTo>
                  <a:pt x="136158" y="525738"/>
                </a:lnTo>
                <a:cubicBezTo>
                  <a:pt x="69629" y="525738"/>
                  <a:pt x="15501" y="471563"/>
                  <a:pt x="15501" y="404977"/>
                </a:cubicBezTo>
                <a:lnTo>
                  <a:pt x="15501" y="136275"/>
                </a:lnTo>
                <a:cubicBezTo>
                  <a:pt x="15501" y="69689"/>
                  <a:pt x="69629" y="15514"/>
                  <a:pt x="136158" y="15514"/>
                </a:cubicBezTo>
                <a:lnTo>
                  <a:pt x="638084" y="15514"/>
                </a:lnTo>
                <a:cubicBezTo>
                  <a:pt x="704613" y="15514"/>
                  <a:pt x="758741" y="69689"/>
                  <a:pt x="758741" y="136275"/>
                </a:cubicBezTo>
                <a:lnTo>
                  <a:pt x="758741" y="404977"/>
                </a:lnTo>
                <a:close/>
                <a:moveTo>
                  <a:pt x="539252" y="258587"/>
                </a:moveTo>
                <a:lnTo>
                  <a:pt x="311656" y="141767"/>
                </a:lnTo>
                <a:cubicBezTo>
                  <a:pt x="309765" y="140789"/>
                  <a:pt x="307641" y="140262"/>
                  <a:pt x="305518" y="140246"/>
                </a:cubicBezTo>
                <a:cubicBezTo>
                  <a:pt x="305487" y="140246"/>
                  <a:pt x="305440" y="140246"/>
                  <a:pt x="305409" y="140246"/>
                </a:cubicBezTo>
                <a:cubicBezTo>
                  <a:pt x="297969" y="140246"/>
                  <a:pt x="291877" y="146281"/>
                  <a:pt x="291831" y="153806"/>
                </a:cubicBezTo>
                <a:lnTo>
                  <a:pt x="291831" y="387524"/>
                </a:lnTo>
                <a:cubicBezTo>
                  <a:pt x="291846" y="389649"/>
                  <a:pt x="292373" y="391775"/>
                  <a:pt x="293350" y="393667"/>
                </a:cubicBezTo>
                <a:cubicBezTo>
                  <a:pt x="295024" y="396894"/>
                  <a:pt x="297845" y="399268"/>
                  <a:pt x="301301" y="400369"/>
                </a:cubicBezTo>
                <a:cubicBezTo>
                  <a:pt x="302666" y="400804"/>
                  <a:pt x="304045" y="401021"/>
                  <a:pt x="305440" y="401021"/>
                </a:cubicBezTo>
                <a:cubicBezTo>
                  <a:pt x="307579" y="401021"/>
                  <a:pt x="309703" y="400509"/>
                  <a:pt x="311640" y="399501"/>
                </a:cubicBezTo>
                <a:lnTo>
                  <a:pt x="538089" y="283270"/>
                </a:lnTo>
                <a:cubicBezTo>
                  <a:pt x="538492" y="283146"/>
                  <a:pt x="538880" y="282975"/>
                  <a:pt x="539252" y="282789"/>
                </a:cubicBezTo>
                <a:cubicBezTo>
                  <a:pt x="541794" y="281486"/>
                  <a:pt x="543840" y="279438"/>
                  <a:pt x="545142" y="276894"/>
                </a:cubicBezTo>
                <a:cubicBezTo>
                  <a:pt x="548568" y="270207"/>
                  <a:pt x="545917" y="262000"/>
                  <a:pt x="539252" y="258587"/>
                </a:cubicBezTo>
                <a:close/>
                <a:moveTo>
                  <a:pt x="307316" y="384266"/>
                </a:moveTo>
                <a:lnTo>
                  <a:pt x="307316" y="156970"/>
                </a:lnTo>
                <a:lnTo>
                  <a:pt x="528742" y="270610"/>
                </a:lnTo>
                <a:lnTo>
                  <a:pt x="307316" y="38426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36"/>
          <p:cNvSpPr/>
          <p:nvPr/>
        </p:nvSpPr>
        <p:spPr>
          <a:xfrm>
            <a:off x="8184154" y="3774359"/>
            <a:ext cx="313779" cy="359903"/>
          </a:xfrm>
          <a:custGeom>
            <a:rect b="b" l="l" r="r" t="t"/>
            <a:pathLst>
              <a:path extrusionOk="0" h="719807" w="627558">
                <a:moveTo>
                  <a:pt x="627514" y="288641"/>
                </a:moveTo>
                <a:cubicBezTo>
                  <a:pt x="627528" y="293484"/>
                  <a:pt x="626143" y="296193"/>
                  <a:pt x="620632" y="295972"/>
                </a:cubicBezTo>
                <a:cubicBezTo>
                  <a:pt x="563164" y="293617"/>
                  <a:pt x="510027" y="277908"/>
                  <a:pt x="462358" y="245122"/>
                </a:cubicBezTo>
                <a:cubicBezTo>
                  <a:pt x="462343" y="245108"/>
                  <a:pt x="462329" y="245108"/>
                  <a:pt x="462314" y="245093"/>
                </a:cubicBezTo>
                <a:cubicBezTo>
                  <a:pt x="459160" y="242988"/>
                  <a:pt x="454931" y="245446"/>
                  <a:pt x="454961" y="249230"/>
                </a:cubicBezTo>
                <a:lnTo>
                  <a:pt x="454961" y="249303"/>
                </a:lnTo>
                <a:cubicBezTo>
                  <a:pt x="455020" y="264011"/>
                  <a:pt x="455565" y="278733"/>
                  <a:pt x="455580" y="293440"/>
                </a:cubicBezTo>
                <a:cubicBezTo>
                  <a:pt x="455668" y="353109"/>
                  <a:pt x="455594" y="412763"/>
                  <a:pt x="455624" y="472431"/>
                </a:cubicBezTo>
                <a:cubicBezTo>
                  <a:pt x="455639" y="500977"/>
                  <a:pt x="454931" y="529523"/>
                  <a:pt x="446061" y="556950"/>
                </a:cubicBezTo>
                <a:cubicBezTo>
                  <a:pt x="419316" y="639703"/>
                  <a:pt x="363660" y="691863"/>
                  <a:pt x="279034" y="712533"/>
                </a:cubicBezTo>
                <a:cubicBezTo>
                  <a:pt x="239469" y="722191"/>
                  <a:pt x="199742" y="723324"/>
                  <a:pt x="160929" y="709235"/>
                </a:cubicBezTo>
                <a:cubicBezTo>
                  <a:pt x="103342" y="688345"/>
                  <a:pt x="56528" y="654042"/>
                  <a:pt x="26880" y="598908"/>
                </a:cubicBezTo>
                <a:cubicBezTo>
                  <a:pt x="-32740" y="488066"/>
                  <a:pt x="10258" y="348074"/>
                  <a:pt x="121850" y="289819"/>
                </a:cubicBezTo>
                <a:cubicBezTo>
                  <a:pt x="162712" y="268486"/>
                  <a:pt x="205931" y="260404"/>
                  <a:pt x="251714" y="265203"/>
                </a:cubicBezTo>
                <a:cubicBezTo>
                  <a:pt x="256901" y="265748"/>
                  <a:pt x="258979" y="267839"/>
                  <a:pt x="258964" y="273197"/>
                </a:cubicBezTo>
                <a:cubicBezTo>
                  <a:pt x="258817" y="310680"/>
                  <a:pt x="258890" y="348177"/>
                  <a:pt x="258861" y="385659"/>
                </a:cubicBezTo>
                <a:cubicBezTo>
                  <a:pt x="258861" y="391872"/>
                  <a:pt x="258316" y="392211"/>
                  <a:pt x="252141" y="390694"/>
                </a:cubicBezTo>
                <a:cubicBezTo>
                  <a:pt x="191667" y="375840"/>
                  <a:pt x="130927" y="418887"/>
                  <a:pt x="124886" y="480882"/>
                </a:cubicBezTo>
                <a:cubicBezTo>
                  <a:pt x="119330" y="537930"/>
                  <a:pt x="160207" y="588073"/>
                  <a:pt x="218544" y="594021"/>
                </a:cubicBezTo>
                <a:cubicBezTo>
                  <a:pt x="270914" y="599365"/>
                  <a:pt x="320057" y="563296"/>
                  <a:pt x="329650" y="509045"/>
                </a:cubicBezTo>
                <a:cubicBezTo>
                  <a:pt x="330726" y="502994"/>
                  <a:pt x="331138" y="496840"/>
                  <a:pt x="331153" y="490686"/>
                </a:cubicBezTo>
                <a:cubicBezTo>
                  <a:pt x="331242" y="462258"/>
                  <a:pt x="331168" y="433830"/>
                  <a:pt x="331197" y="405401"/>
                </a:cubicBezTo>
                <a:cubicBezTo>
                  <a:pt x="331315" y="287007"/>
                  <a:pt x="331463" y="168627"/>
                  <a:pt x="331566" y="50232"/>
                </a:cubicBezTo>
                <a:cubicBezTo>
                  <a:pt x="331580" y="36658"/>
                  <a:pt x="331138" y="23084"/>
                  <a:pt x="331330" y="9510"/>
                </a:cubicBezTo>
                <a:cubicBezTo>
                  <a:pt x="331330" y="9481"/>
                  <a:pt x="331330" y="9452"/>
                  <a:pt x="331330" y="9422"/>
                </a:cubicBezTo>
                <a:cubicBezTo>
                  <a:pt x="331404" y="4196"/>
                  <a:pt x="335618" y="0"/>
                  <a:pt x="340849" y="0"/>
                </a:cubicBezTo>
                <a:cubicBezTo>
                  <a:pt x="375507" y="0"/>
                  <a:pt x="411874" y="0"/>
                  <a:pt x="446414" y="0"/>
                </a:cubicBezTo>
                <a:cubicBezTo>
                  <a:pt x="450717" y="0"/>
                  <a:pt x="454666" y="2915"/>
                  <a:pt x="455447" y="7140"/>
                </a:cubicBezTo>
                <a:cubicBezTo>
                  <a:pt x="455491" y="7405"/>
                  <a:pt x="455536" y="7685"/>
                  <a:pt x="455550" y="7950"/>
                </a:cubicBezTo>
                <a:cubicBezTo>
                  <a:pt x="460501" y="86801"/>
                  <a:pt x="513918" y="150327"/>
                  <a:pt x="590542" y="167832"/>
                </a:cubicBezTo>
                <a:cubicBezTo>
                  <a:pt x="600194" y="170040"/>
                  <a:pt x="610155" y="171070"/>
                  <a:pt x="620028" y="172013"/>
                </a:cubicBezTo>
                <a:cubicBezTo>
                  <a:pt x="625185" y="172513"/>
                  <a:pt x="627587" y="174088"/>
                  <a:pt x="627558" y="179594"/>
                </a:cubicBezTo>
                <a:cubicBezTo>
                  <a:pt x="627410" y="215958"/>
                  <a:pt x="627440" y="252307"/>
                  <a:pt x="627514" y="288641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36"/>
          <p:cNvSpPr/>
          <p:nvPr/>
        </p:nvSpPr>
        <p:spPr>
          <a:xfrm>
            <a:off x="8180405" y="3770686"/>
            <a:ext cx="321205" cy="367308"/>
          </a:xfrm>
          <a:custGeom>
            <a:rect b="b" l="l" r="r" t="t"/>
            <a:pathLst>
              <a:path extrusionOk="0" h="734616" w="642410">
                <a:moveTo>
                  <a:pt x="642410" y="187000"/>
                </a:moveTo>
                <a:cubicBezTo>
                  <a:pt x="642440" y="177990"/>
                  <a:pt x="637666" y="172970"/>
                  <a:pt x="628220" y="172057"/>
                </a:cubicBezTo>
                <a:cubicBezTo>
                  <a:pt x="617935" y="171070"/>
                  <a:pt x="608681" y="170084"/>
                  <a:pt x="599677" y="168023"/>
                </a:cubicBezTo>
                <a:cubicBezTo>
                  <a:pt x="563693" y="159808"/>
                  <a:pt x="532439" y="140964"/>
                  <a:pt x="509305" y="113522"/>
                </a:cubicBezTo>
                <a:cubicBezTo>
                  <a:pt x="486185" y="86109"/>
                  <a:pt x="472731" y="51998"/>
                  <a:pt x="470403" y="14840"/>
                </a:cubicBezTo>
                <a:cubicBezTo>
                  <a:pt x="470373" y="14280"/>
                  <a:pt x="470300" y="13736"/>
                  <a:pt x="470197" y="13176"/>
                </a:cubicBezTo>
                <a:cubicBezTo>
                  <a:pt x="468782" y="5535"/>
                  <a:pt x="461945" y="0"/>
                  <a:pt x="453914" y="0"/>
                </a:cubicBezTo>
                <a:lnTo>
                  <a:pt x="348349" y="0"/>
                </a:lnTo>
                <a:cubicBezTo>
                  <a:pt x="339154" y="0"/>
                  <a:pt x="331580" y="7479"/>
                  <a:pt x="331462" y="16783"/>
                </a:cubicBezTo>
                <a:cubicBezTo>
                  <a:pt x="331344" y="24792"/>
                  <a:pt x="331447" y="32889"/>
                  <a:pt x="331550" y="40721"/>
                </a:cubicBezTo>
                <a:cubicBezTo>
                  <a:pt x="331624" y="46257"/>
                  <a:pt x="331698" y="51998"/>
                  <a:pt x="331683" y="57607"/>
                </a:cubicBezTo>
                <a:cubicBezTo>
                  <a:pt x="331624" y="133132"/>
                  <a:pt x="331535" y="208656"/>
                  <a:pt x="331462" y="284180"/>
                </a:cubicBezTo>
                <a:lnTo>
                  <a:pt x="331329" y="412777"/>
                </a:lnTo>
                <a:cubicBezTo>
                  <a:pt x="331314" y="423819"/>
                  <a:pt x="331314" y="434860"/>
                  <a:pt x="331329" y="445902"/>
                </a:cubicBezTo>
                <a:cubicBezTo>
                  <a:pt x="331329" y="463289"/>
                  <a:pt x="331344" y="480675"/>
                  <a:pt x="331285" y="498062"/>
                </a:cubicBezTo>
                <a:cubicBezTo>
                  <a:pt x="331270" y="504363"/>
                  <a:pt x="330813" y="509943"/>
                  <a:pt x="329885" y="515155"/>
                </a:cubicBezTo>
                <a:cubicBezTo>
                  <a:pt x="325612" y="539358"/>
                  <a:pt x="312571" y="560749"/>
                  <a:pt x="293194" y="575397"/>
                </a:cubicBezTo>
                <a:cubicBezTo>
                  <a:pt x="274038" y="589869"/>
                  <a:pt x="250461" y="596509"/>
                  <a:pt x="226781" y="594094"/>
                </a:cubicBezTo>
                <a:cubicBezTo>
                  <a:pt x="172760" y="588588"/>
                  <a:pt x="134507" y="542420"/>
                  <a:pt x="139709" y="488993"/>
                </a:cubicBezTo>
                <a:cubicBezTo>
                  <a:pt x="142376" y="461551"/>
                  <a:pt x="157023" y="436524"/>
                  <a:pt x="179892" y="420344"/>
                </a:cubicBezTo>
                <a:cubicBezTo>
                  <a:pt x="202718" y="404194"/>
                  <a:pt x="231142" y="398688"/>
                  <a:pt x="257873" y="405254"/>
                </a:cubicBezTo>
                <a:cubicBezTo>
                  <a:pt x="261512" y="406152"/>
                  <a:pt x="266036" y="407256"/>
                  <a:pt x="269867" y="404253"/>
                </a:cubicBezTo>
                <a:cubicBezTo>
                  <a:pt x="273699" y="401250"/>
                  <a:pt x="273699" y="396524"/>
                  <a:pt x="273699" y="393079"/>
                </a:cubicBezTo>
                <a:cubicBezTo>
                  <a:pt x="273713" y="380727"/>
                  <a:pt x="273699" y="368376"/>
                  <a:pt x="273699" y="356038"/>
                </a:cubicBezTo>
                <a:cubicBezTo>
                  <a:pt x="273699" y="331320"/>
                  <a:pt x="273684" y="305763"/>
                  <a:pt x="273787" y="280647"/>
                </a:cubicBezTo>
                <a:cubicBezTo>
                  <a:pt x="273817" y="274316"/>
                  <a:pt x="271429" y="266514"/>
                  <a:pt x="259936" y="265306"/>
                </a:cubicBezTo>
                <a:cubicBezTo>
                  <a:pt x="212782" y="260360"/>
                  <a:pt x="167677" y="268899"/>
                  <a:pt x="125887" y="290717"/>
                </a:cubicBezTo>
                <a:cubicBezTo>
                  <a:pt x="70187" y="319793"/>
                  <a:pt x="29237" y="369200"/>
                  <a:pt x="10596" y="429840"/>
                </a:cubicBezTo>
                <a:cubicBezTo>
                  <a:pt x="-8059" y="490524"/>
                  <a:pt x="-1944" y="554448"/>
                  <a:pt x="27851" y="609817"/>
                </a:cubicBezTo>
                <a:cubicBezTo>
                  <a:pt x="56483" y="663052"/>
                  <a:pt x="101632" y="700255"/>
                  <a:pt x="165879" y="723575"/>
                </a:cubicBezTo>
                <a:cubicBezTo>
                  <a:pt x="186170" y="730936"/>
                  <a:pt x="207345" y="734616"/>
                  <a:pt x="229802" y="734616"/>
                </a:cubicBezTo>
                <a:cubicBezTo>
                  <a:pt x="248339" y="734616"/>
                  <a:pt x="267745" y="732114"/>
                  <a:pt x="288243" y="727108"/>
                </a:cubicBezTo>
                <a:cubicBezTo>
                  <a:pt x="374990" y="705923"/>
                  <a:pt x="432960" y="651937"/>
                  <a:pt x="460530" y="566638"/>
                </a:cubicBezTo>
                <a:cubicBezTo>
                  <a:pt x="469725" y="538195"/>
                  <a:pt x="470477" y="509354"/>
                  <a:pt x="470447" y="479851"/>
                </a:cubicBezTo>
                <a:cubicBezTo>
                  <a:pt x="470432" y="455339"/>
                  <a:pt x="470432" y="430841"/>
                  <a:pt x="470447" y="406329"/>
                </a:cubicBezTo>
                <a:cubicBezTo>
                  <a:pt x="470447" y="371173"/>
                  <a:pt x="470462" y="336016"/>
                  <a:pt x="470403" y="300860"/>
                </a:cubicBezTo>
                <a:cubicBezTo>
                  <a:pt x="470388" y="293146"/>
                  <a:pt x="470241" y="285358"/>
                  <a:pt x="470093" y="277805"/>
                </a:cubicBezTo>
                <a:cubicBezTo>
                  <a:pt x="469990" y="272447"/>
                  <a:pt x="469872" y="266940"/>
                  <a:pt x="469813" y="261420"/>
                </a:cubicBezTo>
                <a:cubicBezTo>
                  <a:pt x="515552" y="291732"/>
                  <a:pt x="568689" y="308324"/>
                  <a:pt x="627793" y="310739"/>
                </a:cubicBezTo>
                <a:cubicBezTo>
                  <a:pt x="632243" y="310930"/>
                  <a:pt x="635794" y="309752"/>
                  <a:pt x="638373" y="307279"/>
                </a:cubicBezTo>
                <a:cubicBezTo>
                  <a:pt x="641939" y="303849"/>
                  <a:pt x="642351" y="299226"/>
                  <a:pt x="642337" y="296031"/>
                </a:cubicBezTo>
                <a:cubicBezTo>
                  <a:pt x="642307" y="261464"/>
                  <a:pt x="642263" y="224379"/>
                  <a:pt x="642410" y="187000"/>
                </a:cubicBezTo>
                <a:close/>
                <a:moveTo>
                  <a:pt x="627675" y="186941"/>
                </a:moveTo>
                <a:cubicBezTo>
                  <a:pt x="627528" y="224335"/>
                  <a:pt x="627572" y="261434"/>
                  <a:pt x="627645" y="295943"/>
                </a:cubicBezTo>
                <a:cubicBezTo>
                  <a:pt x="569072" y="293411"/>
                  <a:pt x="518809" y="277202"/>
                  <a:pt x="474028" y="246418"/>
                </a:cubicBezTo>
                <a:cubicBezTo>
                  <a:pt x="474013" y="246403"/>
                  <a:pt x="473984" y="246388"/>
                  <a:pt x="473954" y="246374"/>
                </a:cubicBezTo>
                <a:cubicBezTo>
                  <a:pt x="473939" y="246359"/>
                  <a:pt x="473910" y="246344"/>
                  <a:pt x="473895" y="246330"/>
                </a:cubicBezTo>
                <a:cubicBezTo>
                  <a:pt x="470211" y="243871"/>
                  <a:pt x="465466" y="243650"/>
                  <a:pt x="461532" y="245770"/>
                </a:cubicBezTo>
                <a:cubicBezTo>
                  <a:pt x="457509" y="247934"/>
                  <a:pt x="455034" y="252101"/>
                  <a:pt x="455078" y="256694"/>
                </a:cubicBezTo>
                <a:cubicBezTo>
                  <a:pt x="455107" y="263819"/>
                  <a:pt x="455255" y="271048"/>
                  <a:pt x="455387" y="278026"/>
                </a:cubicBezTo>
                <a:cubicBezTo>
                  <a:pt x="455535" y="285505"/>
                  <a:pt x="455697" y="293234"/>
                  <a:pt x="455697" y="300801"/>
                </a:cubicBezTo>
                <a:cubicBezTo>
                  <a:pt x="455741" y="335958"/>
                  <a:pt x="455741" y="371099"/>
                  <a:pt x="455741" y="406255"/>
                </a:cubicBezTo>
                <a:cubicBezTo>
                  <a:pt x="455741" y="430768"/>
                  <a:pt x="455741" y="455280"/>
                  <a:pt x="455741" y="479792"/>
                </a:cubicBezTo>
                <a:cubicBezTo>
                  <a:pt x="455756" y="508073"/>
                  <a:pt x="455063" y="535648"/>
                  <a:pt x="446531" y="562044"/>
                </a:cubicBezTo>
                <a:cubicBezTo>
                  <a:pt x="433594" y="602074"/>
                  <a:pt x="413465" y="635036"/>
                  <a:pt x="386705" y="660005"/>
                </a:cubicBezTo>
                <a:cubicBezTo>
                  <a:pt x="359872" y="685032"/>
                  <a:pt x="325582" y="702772"/>
                  <a:pt x="284765" y="712739"/>
                </a:cubicBezTo>
                <a:cubicBezTo>
                  <a:pt x="242371" y="723089"/>
                  <a:pt x="205134" y="722088"/>
                  <a:pt x="170933" y="709677"/>
                </a:cubicBezTo>
                <a:cubicBezTo>
                  <a:pt x="110238" y="687653"/>
                  <a:pt x="67696" y="652688"/>
                  <a:pt x="40848" y="602795"/>
                </a:cubicBezTo>
                <a:cubicBezTo>
                  <a:pt x="12954" y="550900"/>
                  <a:pt x="7222" y="490996"/>
                  <a:pt x="24713" y="434095"/>
                </a:cubicBezTo>
                <a:cubicBezTo>
                  <a:pt x="42189" y="377253"/>
                  <a:pt x="80560" y="330937"/>
                  <a:pt x="132739" y="303701"/>
                </a:cubicBezTo>
                <a:cubicBezTo>
                  <a:pt x="164715" y="287007"/>
                  <a:pt x="198754" y="278600"/>
                  <a:pt x="234237" y="278600"/>
                </a:cubicBezTo>
                <a:cubicBezTo>
                  <a:pt x="242224" y="278600"/>
                  <a:pt x="250299" y="279027"/>
                  <a:pt x="258418" y="279881"/>
                </a:cubicBezTo>
                <a:cubicBezTo>
                  <a:pt x="258668" y="279911"/>
                  <a:pt x="258875" y="279940"/>
                  <a:pt x="259052" y="279970"/>
                </a:cubicBezTo>
                <a:cubicBezTo>
                  <a:pt x="259052" y="280131"/>
                  <a:pt x="259066" y="280308"/>
                  <a:pt x="259066" y="280529"/>
                </a:cubicBezTo>
                <a:cubicBezTo>
                  <a:pt x="258963" y="305689"/>
                  <a:pt x="258963" y="331261"/>
                  <a:pt x="258978" y="355994"/>
                </a:cubicBezTo>
                <a:cubicBezTo>
                  <a:pt x="258978" y="367448"/>
                  <a:pt x="258978" y="378902"/>
                  <a:pt x="258978" y="390356"/>
                </a:cubicBezTo>
                <a:cubicBezTo>
                  <a:pt x="228800" y="383672"/>
                  <a:pt x="197015" y="390149"/>
                  <a:pt x="171375" y="408302"/>
                </a:cubicBezTo>
                <a:cubicBezTo>
                  <a:pt x="145013" y="426955"/>
                  <a:pt x="128127" y="455839"/>
                  <a:pt x="125047" y="487551"/>
                </a:cubicBezTo>
                <a:cubicBezTo>
                  <a:pt x="119049" y="549162"/>
                  <a:pt x="163079" y="602383"/>
                  <a:pt x="225292" y="608728"/>
                </a:cubicBezTo>
                <a:cubicBezTo>
                  <a:pt x="252671" y="611510"/>
                  <a:pt x="279946" y="603855"/>
                  <a:pt x="302079" y="587131"/>
                </a:cubicBezTo>
                <a:cubicBezTo>
                  <a:pt x="324448" y="570244"/>
                  <a:pt x="339478" y="545585"/>
                  <a:pt x="344400" y="517701"/>
                </a:cubicBezTo>
                <a:cubicBezTo>
                  <a:pt x="345475" y="511651"/>
                  <a:pt x="345991" y="505247"/>
                  <a:pt x="346020" y="498092"/>
                </a:cubicBezTo>
                <a:cubicBezTo>
                  <a:pt x="346065" y="480690"/>
                  <a:pt x="346065" y="463289"/>
                  <a:pt x="346065" y="445887"/>
                </a:cubicBezTo>
                <a:cubicBezTo>
                  <a:pt x="346065" y="434846"/>
                  <a:pt x="346065" y="423819"/>
                  <a:pt x="346065" y="412777"/>
                </a:cubicBezTo>
                <a:lnTo>
                  <a:pt x="346197" y="284180"/>
                </a:lnTo>
                <a:cubicBezTo>
                  <a:pt x="346286" y="208656"/>
                  <a:pt x="346359" y="133132"/>
                  <a:pt x="346418" y="57607"/>
                </a:cubicBezTo>
                <a:cubicBezTo>
                  <a:pt x="346418" y="51895"/>
                  <a:pt x="346345" y="46110"/>
                  <a:pt x="346271" y="40530"/>
                </a:cubicBezTo>
                <a:cubicBezTo>
                  <a:pt x="346168" y="32801"/>
                  <a:pt x="346065" y="24807"/>
                  <a:pt x="346183" y="16886"/>
                </a:cubicBezTo>
                <a:cubicBezTo>
                  <a:pt x="346197" y="15679"/>
                  <a:pt x="347140" y="14737"/>
                  <a:pt x="348334" y="14737"/>
                </a:cubicBezTo>
                <a:lnTo>
                  <a:pt x="453899" y="14737"/>
                </a:lnTo>
                <a:cubicBezTo>
                  <a:pt x="454739" y="14737"/>
                  <a:pt x="455579" y="15252"/>
                  <a:pt x="455682" y="15797"/>
                </a:cubicBezTo>
                <a:cubicBezTo>
                  <a:pt x="458217" y="56106"/>
                  <a:pt x="472864" y="93191"/>
                  <a:pt x="498017" y="123032"/>
                </a:cubicBezTo>
                <a:cubicBezTo>
                  <a:pt x="523230" y="152933"/>
                  <a:pt x="557239" y="173455"/>
                  <a:pt x="596377" y="182392"/>
                </a:cubicBezTo>
                <a:cubicBezTo>
                  <a:pt x="606250" y="184644"/>
                  <a:pt x="615990" y="185689"/>
                  <a:pt x="626806" y="186720"/>
                </a:cubicBezTo>
                <a:cubicBezTo>
                  <a:pt x="627144" y="186749"/>
                  <a:pt x="627439" y="186794"/>
                  <a:pt x="627675" y="186823"/>
                </a:cubicBezTo>
                <a:cubicBezTo>
                  <a:pt x="627675" y="186852"/>
                  <a:pt x="627675" y="186897"/>
                  <a:pt x="627675" y="18694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36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36"/>
          <p:cNvSpPr txBox="1"/>
          <p:nvPr/>
        </p:nvSpPr>
        <p:spPr>
          <a:xfrm>
            <a:off x="566202" y="652412"/>
            <a:ext cx="252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Icons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Resource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Page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654" name="Google Shape;654;p36"/>
          <p:cNvSpPr txBox="1"/>
          <p:nvPr/>
        </p:nvSpPr>
        <p:spPr>
          <a:xfrm>
            <a:off x="566202" y="2924226"/>
            <a:ext cx="2525100" cy="15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Use these design resources </a:t>
            </a:r>
            <a:endParaRPr sz="15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 your Presentation. Happy designing! </a:t>
            </a:r>
            <a:endParaRPr sz="15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Don't forget to delete this page before presenting. 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7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37"/>
          <p:cNvSpPr txBox="1"/>
          <p:nvPr/>
        </p:nvSpPr>
        <p:spPr>
          <a:xfrm>
            <a:off x="566202" y="652412"/>
            <a:ext cx="252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EF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Elements</a:t>
            </a:r>
            <a:endParaRPr sz="7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EF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Resource </a:t>
            </a:r>
            <a:endParaRPr sz="7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EF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Page</a:t>
            </a:r>
            <a:endParaRPr sz="700"/>
          </a:p>
        </p:txBody>
      </p:sp>
      <p:sp>
        <p:nvSpPr>
          <p:cNvPr id="661" name="Google Shape;661;p37"/>
          <p:cNvSpPr txBox="1"/>
          <p:nvPr/>
        </p:nvSpPr>
        <p:spPr>
          <a:xfrm>
            <a:off x="566202" y="2924226"/>
            <a:ext cx="2525100" cy="15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Use these design resources </a:t>
            </a:r>
            <a:endParaRPr sz="15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 your Presentation. Happy designing! </a:t>
            </a:r>
            <a:endParaRPr sz="15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Don't forget to delete this page before presenting.</a:t>
            </a:r>
            <a:endParaRPr sz="15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62" name="Google Shape;662;p37"/>
          <p:cNvSpPr/>
          <p:nvPr/>
        </p:nvSpPr>
        <p:spPr>
          <a:xfrm>
            <a:off x="4761845" y="870400"/>
            <a:ext cx="900837" cy="904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37"/>
          <p:cNvSpPr/>
          <p:nvPr/>
        </p:nvSpPr>
        <p:spPr>
          <a:xfrm>
            <a:off x="6025811" y="870400"/>
            <a:ext cx="1047750" cy="907351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664" name="Google Shape;664;p37"/>
          <p:cNvSpPr/>
          <p:nvPr/>
        </p:nvSpPr>
        <p:spPr>
          <a:xfrm>
            <a:off x="7431421" y="877418"/>
            <a:ext cx="889000" cy="887578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665" name="Google Shape;665;p37"/>
          <p:cNvSpPr/>
          <p:nvPr/>
        </p:nvSpPr>
        <p:spPr>
          <a:xfrm>
            <a:off x="6119419" y="2127571"/>
            <a:ext cx="904313" cy="904313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666" name="Google Shape;666;p37"/>
          <p:cNvSpPr/>
          <p:nvPr/>
        </p:nvSpPr>
        <p:spPr>
          <a:xfrm>
            <a:off x="4690073" y="2127571"/>
            <a:ext cx="1038949" cy="899827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667" name="Google Shape;667;p37"/>
          <p:cNvSpPr/>
          <p:nvPr/>
        </p:nvSpPr>
        <p:spPr>
          <a:xfrm>
            <a:off x="7409247" y="2134588"/>
            <a:ext cx="936625" cy="890730"/>
          </a:xfrm>
          <a:custGeom>
            <a:rect b="b" l="l" r="r" t="t"/>
            <a:pathLst>
              <a:path extrusionOk="0" h="6038850" w="6350000">
                <a:moveTo>
                  <a:pt x="1212850" y="6038850"/>
                </a:moveTo>
                <a:lnTo>
                  <a:pt x="0" y="2306320"/>
                </a:lnTo>
                <a:lnTo>
                  <a:pt x="3175000" y="0"/>
                </a:lnTo>
                <a:lnTo>
                  <a:pt x="6350000" y="2306320"/>
                </a:lnTo>
                <a:lnTo>
                  <a:pt x="5137150" y="6038850"/>
                </a:lnTo>
                <a:lnTo>
                  <a:pt x="1212850" y="60388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668" name="Google Shape;668;p37"/>
          <p:cNvSpPr/>
          <p:nvPr/>
        </p:nvSpPr>
        <p:spPr>
          <a:xfrm>
            <a:off x="7422720" y="3384741"/>
            <a:ext cx="908202" cy="889356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37"/>
          <p:cNvSpPr/>
          <p:nvPr/>
        </p:nvSpPr>
        <p:spPr>
          <a:xfrm>
            <a:off x="6068068" y="3382069"/>
            <a:ext cx="943924" cy="897700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0" name="Google Shape;670;p37"/>
          <p:cNvGrpSpPr/>
          <p:nvPr/>
        </p:nvGrpSpPr>
        <p:grpSpPr>
          <a:xfrm>
            <a:off x="4766850" y="3384741"/>
            <a:ext cx="888440" cy="888440"/>
            <a:chOff x="0" y="0"/>
            <a:chExt cx="1588770" cy="1588770"/>
          </a:xfrm>
        </p:grpSpPr>
        <p:sp>
          <p:nvSpPr>
            <p:cNvPr id="671" name="Google Shape;671;p37"/>
            <p:cNvSpPr/>
            <p:nvPr/>
          </p:nvSpPr>
          <p:spPr>
            <a:xfrm>
              <a:off x="6350" y="6350"/>
              <a:ext cx="1576070" cy="1576070"/>
            </a:xfrm>
            <a:custGeom>
              <a:rect b="b" l="l" r="r" t="t"/>
              <a:pathLst>
                <a:path extrusionOk="0" h="1576070" w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72" name="Google Shape;672;p37"/>
            <p:cNvSpPr/>
            <p:nvPr/>
          </p:nvSpPr>
          <p:spPr>
            <a:xfrm>
              <a:off x="0" y="0"/>
              <a:ext cx="1588770" cy="1588770"/>
            </a:xfrm>
            <a:custGeom>
              <a:rect b="b" l="l" r="r" t="t"/>
              <a:pathLst>
                <a:path extrusionOk="0" h="1588770" w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79" name="Google Shape;679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680" name="Google Shape;680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681" name="Google Shape;681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82" name="Google Shape;682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83" name="Google Shape;683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84" name="Google Shape;684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85" name="Google Shape;685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86" name="Google Shape;686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687" name="Google Shape;687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88" name="Google Shape;688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89" name="Google Shape;689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690" name="Google Shape;690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91" name="Google Shape;691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/>
          <p:nvPr/>
        </p:nvSpPr>
        <p:spPr>
          <a:xfrm>
            <a:off x="772041" y="820634"/>
            <a:ext cx="4178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Add an 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Agenda Page</a:t>
            </a:r>
            <a:endParaRPr sz="700">
              <a:solidFill>
                <a:schemeClr val="accent1"/>
              </a:solidFill>
            </a:endParaRPr>
          </a:p>
        </p:txBody>
      </p:sp>
      <p:grpSp>
        <p:nvGrpSpPr>
          <p:cNvPr id="112" name="Google Shape;112;p13"/>
          <p:cNvGrpSpPr/>
          <p:nvPr/>
        </p:nvGrpSpPr>
        <p:grpSpPr>
          <a:xfrm>
            <a:off x="772431" y="2672021"/>
            <a:ext cx="2980686" cy="230850"/>
            <a:chOff x="1039" y="-76200"/>
            <a:chExt cx="7948497" cy="615600"/>
          </a:xfrm>
        </p:grpSpPr>
        <p:sp>
          <p:nvSpPr>
            <p:cNvPr id="113" name="Google Shape;113;p13"/>
            <p:cNvSpPr/>
            <p:nvPr/>
          </p:nvSpPr>
          <p:spPr>
            <a:xfrm>
              <a:off x="1039" y="71855"/>
              <a:ext cx="458321" cy="4603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BA37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874636" y="-76200"/>
              <a:ext cx="7074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Write an agenda here.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grpSp>
        <p:nvGrpSpPr>
          <p:cNvPr id="115" name="Google Shape;115;p13"/>
          <p:cNvGrpSpPr/>
          <p:nvPr/>
        </p:nvGrpSpPr>
        <p:grpSpPr>
          <a:xfrm>
            <a:off x="772431" y="3385524"/>
            <a:ext cx="2980686" cy="230850"/>
            <a:chOff x="1039" y="-76200"/>
            <a:chExt cx="7948497" cy="615600"/>
          </a:xfrm>
        </p:grpSpPr>
        <p:sp>
          <p:nvSpPr>
            <p:cNvPr id="116" name="Google Shape;116;p13"/>
            <p:cNvSpPr/>
            <p:nvPr/>
          </p:nvSpPr>
          <p:spPr>
            <a:xfrm>
              <a:off x="1039" y="71855"/>
              <a:ext cx="458321" cy="4603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BA37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7" name="Google Shape;117;p13"/>
            <p:cNvSpPr txBox="1"/>
            <p:nvPr/>
          </p:nvSpPr>
          <p:spPr>
            <a:xfrm>
              <a:off x="874636" y="-76200"/>
              <a:ext cx="7074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Write an agenda here.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grpSp>
        <p:nvGrpSpPr>
          <p:cNvPr id="118" name="Google Shape;118;p13"/>
          <p:cNvGrpSpPr/>
          <p:nvPr/>
        </p:nvGrpSpPr>
        <p:grpSpPr>
          <a:xfrm>
            <a:off x="772431" y="4099028"/>
            <a:ext cx="2980686" cy="230850"/>
            <a:chOff x="1039" y="-76200"/>
            <a:chExt cx="7948497" cy="615600"/>
          </a:xfrm>
        </p:grpSpPr>
        <p:sp>
          <p:nvSpPr>
            <p:cNvPr id="119" name="Google Shape;119;p13"/>
            <p:cNvSpPr/>
            <p:nvPr/>
          </p:nvSpPr>
          <p:spPr>
            <a:xfrm>
              <a:off x="1039" y="71855"/>
              <a:ext cx="458321" cy="4603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BA37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874636" y="-76200"/>
              <a:ext cx="7074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Write an agenda here.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pic>
        <p:nvPicPr>
          <p:cNvPr id="121" name="Google Shape;121;p13"/>
          <p:cNvPicPr preferRelativeResize="0"/>
          <p:nvPr/>
        </p:nvPicPr>
        <p:blipFill rotWithShape="1">
          <a:blip r:embed="rId3">
            <a:alphaModFix/>
          </a:blip>
          <a:srcRect b="0" l="31417" r="36601" t="0"/>
          <a:stretch/>
        </p:blipFill>
        <p:spPr>
          <a:xfrm>
            <a:off x="5856496" y="0"/>
            <a:ext cx="24642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8320747" y="0"/>
            <a:ext cx="823200" cy="4320300"/>
          </a:xfrm>
          <a:prstGeom prst="rect">
            <a:avLst/>
          </a:prstGeom>
          <a:solidFill>
            <a:srgbClr val="C8874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8322583" y="4320246"/>
            <a:ext cx="821816" cy="825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4"/>
          <p:cNvPicPr preferRelativeResize="0"/>
          <p:nvPr/>
        </p:nvPicPr>
        <p:blipFill rotWithShape="1">
          <a:blip r:embed="rId3">
            <a:alphaModFix/>
          </a:blip>
          <a:srcRect b="0" l="23274" r="12217" t="9942"/>
          <a:stretch/>
        </p:blipFill>
        <p:spPr>
          <a:xfrm>
            <a:off x="698098" y="560965"/>
            <a:ext cx="3580071" cy="333198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4"/>
          <p:cNvSpPr/>
          <p:nvPr/>
        </p:nvSpPr>
        <p:spPr>
          <a:xfrm>
            <a:off x="1387679" y="3892955"/>
            <a:ext cx="2890500" cy="68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4"/>
          <p:cNvSpPr/>
          <p:nvPr/>
        </p:nvSpPr>
        <p:spPr>
          <a:xfrm>
            <a:off x="699637" y="3892955"/>
            <a:ext cx="695383" cy="698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" name="Google Shape;131;p14"/>
          <p:cNvGrpSpPr/>
          <p:nvPr/>
        </p:nvGrpSpPr>
        <p:grpSpPr>
          <a:xfrm>
            <a:off x="4987864" y="1805536"/>
            <a:ext cx="3466575" cy="1644244"/>
            <a:chOff x="0" y="66675"/>
            <a:chExt cx="9244200" cy="4384652"/>
          </a:xfrm>
        </p:grpSpPr>
        <p:sp>
          <p:nvSpPr>
            <p:cNvPr id="132" name="Google Shape;132;p14"/>
            <p:cNvSpPr txBox="1"/>
            <p:nvPr/>
          </p:nvSpPr>
          <p:spPr>
            <a:xfrm>
              <a:off x="0" y="66675"/>
              <a:ext cx="92442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Hello there!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33" name="Google Shape;133;p14"/>
            <p:cNvSpPr txBox="1"/>
            <p:nvPr/>
          </p:nvSpPr>
          <p:spPr>
            <a:xfrm>
              <a:off x="0" y="2111627"/>
              <a:ext cx="9244200" cy="233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I'm</a:t>
              </a:r>
              <a:r>
                <a:rPr b="0" i="0" lang="en" sz="1500" u="none" cap="none" strike="noStrike">
                  <a:solidFill>
                    <a:srgbClr val="40404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b="1" i="0" lang="en" sz="1500" u="none" cap="none" strike="noStrike">
                  <a:solidFill>
                    <a:schemeClr val="accen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Rain</a:t>
              </a:r>
              <a:r>
                <a:rPr b="0" i="0" lang="en" sz="15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, and I'll be sharing with you my beautiful ideas. Follow me at</a:t>
              </a:r>
              <a:r>
                <a:rPr b="0" i="0" lang="en" sz="1500" u="none" cap="none" strike="noStrike">
                  <a:solidFill>
                    <a:srgbClr val="40404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b="1" i="0" lang="en" sz="1500" u="none" cap="none" strike="noStrike">
                  <a:solidFill>
                    <a:schemeClr val="accen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@reallygreatsite</a:t>
              </a:r>
              <a:r>
                <a:rPr b="0" i="0" lang="en" sz="1500" u="none" cap="none" strike="noStrike">
                  <a:solidFill>
                    <a:srgbClr val="40404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b="0" i="0" lang="en" sz="15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to learn more.</a:t>
              </a:r>
              <a:r>
                <a:rPr b="0" i="0" lang="en" sz="1500" u="none" cap="none" strike="noStrike">
                  <a:solidFill>
                    <a:srgbClr val="40404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endParaRPr sz="7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/>
          <p:nvPr/>
        </p:nvSpPr>
        <p:spPr>
          <a:xfrm>
            <a:off x="5191400" y="0"/>
            <a:ext cx="3952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15"/>
          <p:cNvPicPr preferRelativeResize="0"/>
          <p:nvPr/>
        </p:nvPicPr>
        <p:blipFill rotWithShape="1">
          <a:blip r:embed="rId3">
            <a:alphaModFix/>
          </a:blip>
          <a:srcRect b="0" l="14594" r="2904" t="22869"/>
          <a:stretch/>
        </p:blipFill>
        <p:spPr>
          <a:xfrm>
            <a:off x="5705110" y="533018"/>
            <a:ext cx="2924541" cy="40961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15"/>
          <p:cNvGrpSpPr/>
          <p:nvPr/>
        </p:nvGrpSpPr>
        <p:grpSpPr>
          <a:xfrm>
            <a:off x="649336" y="1793629"/>
            <a:ext cx="3892725" cy="1554919"/>
            <a:chOff x="0" y="66675"/>
            <a:chExt cx="10380600" cy="4146452"/>
          </a:xfrm>
        </p:grpSpPr>
        <p:sp>
          <p:nvSpPr>
            <p:cNvPr id="141" name="Google Shape;141;p15"/>
            <p:cNvSpPr txBox="1"/>
            <p:nvPr/>
          </p:nvSpPr>
          <p:spPr>
            <a:xfrm>
              <a:off x="0" y="66675"/>
              <a:ext cx="10380600" cy="34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Write Your Topic or Idea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2" name="Google Shape;142;p15"/>
            <p:cNvSpPr txBox="1"/>
            <p:nvPr/>
          </p:nvSpPr>
          <p:spPr>
            <a:xfrm>
              <a:off x="0" y="3597527"/>
              <a:ext cx="1038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3" name="Google Shape;143;p15"/>
          <p:cNvSpPr/>
          <p:nvPr/>
        </p:nvSpPr>
        <p:spPr>
          <a:xfrm rot="-5400000">
            <a:off x="7806173" y="3804900"/>
            <a:ext cx="824100" cy="824400"/>
          </a:xfrm>
          <a:prstGeom prst="rect">
            <a:avLst/>
          </a:prstGeom>
          <a:solidFill>
            <a:srgbClr val="ABA37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5"/>
          <p:cNvSpPr/>
          <p:nvPr/>
        </p:nvSpPr>
        <p:spPr>
          <a:xfrm rot="-5400000">
            <a:off x="7807864" y="2979386"/>
            <a:ext cx="821816" cy="825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/>
          <p:nvPr/>
        </p:nvSpPr>
        <p:spPr>
          <a:xfrm>
            <a:off x="6545253" y="1400248"/>
            <a:ext cx="1042200" cy="119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6"/>
          <p:cNvSpPr/>
          <p:nvPr/>
        </p:nvSpPr>
        <p:spPr>
          <a:xfrm>
            <a:off x="6547578" y="2597477"/>
            <a:ext cx="1043075" cy="1047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6"/>
          <p:cNvSpPr/>
          <p:nvPr/>
        </p:nvSpPr>
        <p:spPr>
          <a:xfrm>
            <a:off x="7589777" y="1400248"/>
            <a:ext cx="1043075" cy="1047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6"/>
          <p:cNvSpPr/>
          <p:nvPr/>
        </p:nvSpPr>
        <p:spPr>
          <a:xfrm>
            <a:off x="7587452" y="2442447"/>
            <a:ext cx="1042200" cy="1197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6"/>
          <p:cNvSpPr/>
          <p:nvPr/>
        </p:nvSpPr>
        <p:spPr>
          <a:xfrm>
            <a:off x="6545253" y="3639675"/>
            <a:ext cx="2084400" cy="98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6"/>
          <p:cNvSpPr txBox="1"/>
          <p:nvPr/>
        </p:nvSpPr>
        <p:spPr>
          <a:xfrm>
            <a:off x="837580" y="870875"/>
            <a:ext cx="4356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Write Your Topic or Idea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1125590" y="2624465"/>
            <a:ext cx="189650" cy="190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" name="Google Shape;156;p16"/>
          <p:cNvGrpSpPr/>
          <p:nvPr/>
        </p:nvGrpSpPr>
        <p:grpSpPr>
          <a:xfrm>
            <a:off x="1540933" y="2575201"/>
            <a:ext cx="3652988" cy="557990"/>
            <a:chOff x="0" y="-38100"/>
            <a:chExt cx="9741300" cy="1487974"/>
          </a:xfrm>
        </p:grpSpPr>
        <p:sp>
          <p:nvSpPr>
            <p:cNvPr id="157" name="Google Shape;157;p16"/>
            <p:cNvSpPr txBox="1"/>
            <p:nvPr/>
          </p:nvSpPr>
          <p:spPr>
            <a:xfrm>
              <a:off x="0" y="834274"/>
              <a:ext cx="974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158" name="Google Shape;158;p16"/>
            <p:cNvSpPr txBox="1"/>
            <p:nvPr/>
          </p:nvSpPr>
          <p:spPr>
            <a:xfrm>
              <a:off x="0" y="-38100"/>
              <a:ext cx="9741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159" name="Google Shape;159;p16"/>
          <p:cNvSpPr/>
          <p:nvPr/>
        </p:nvSpPr>
        <p:spPr>
          <a:xfrm>
            <a:off x="1125590" y="3770911"/>
            <a:ext cx="189650" cy="190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ABA37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160" name="Google Shape;160;p16"/>
          <p:cNvGrpSpPr/>
          <p:nvPr/>
        </p:nvGrpSpPr>
        <p:grpSpPr>
          <a:xfrm>
            <a:off x="1540933" y="3721648"/>
            <a:ext cx="3652988" cy="557990"/>
            <a:chOff x="0" y="-38100"/>
            <a:chExt cx="9741300" cy="1487974"/>
          </a:xfrm>
        </p:grpSpPr>
        <p:sp>
          <p:nvSpPr>
            <p:cNvPr id="161" name="Google Shape;161;p16"/>
            <p:cNvSpPr txBox="1"/>
            <p:nvPr/>
          </p:nvSpPr>
          <p:spPr>
            <a:xfrm>
              <a:off x="0" y="834274"/>
              <a:ext cx="974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162" name="Google Shape;162;p16"/>
            <p:cNvSpPr txBox="1"/>
            <p:nvPr/>
          </p:nvSpPr>
          <p:spPr>
            <a:xfrm>
              <a:off x="0" y="-38100"/>
              <a:ext cx="9741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/>
          <p:nvPr/>
        </p:nvSpPr>
        <p:spPr>
          <a:xfrm>
            <a:off x="0" y="0"/>
            <a:ext cx="3626700" cy="410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7"/>
          <p:cNvSpPr txBox="1"/>
          <p:nvPr/>
        </p:nvSpPr>
        <p:spPr>
          <a:xfrm>
            <a:off x="514350" y="547688"/>
            <a:ext cx="26247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Write Your Topic or Idea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169" name="Google Shape;169;p17"/>
          <p:cNvPicPr preferRelativeResize="0"/>
          <p:nvPr/>
        </p:nvPicPr>
        <p:blipFill rotWithShape="1">
          <a:blip r:embed="rId3">
            <a:alphaModFix/>
          </a:blip>
          <a:srcRect b="10094" l="0" r="0" t="10102"/>
          <a:stretch/>
        </p:blipFill>
        <p:spPr>
          <a:xfrm>
            <a:off x="4200582" y="514350"/>
            <a:ext cx="2099079" cy="11187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17"/>
          <p:cNvGrpSpPr/>
          <p:nvPr/>
        </p:nvGrpSpPr>
        <p:grpSpPr>
          <a:xfrm>
            <a:off x="6691897" y="708660"/>
            <a:ext cx="1937700" cy="777647"/>
            <a:chOff x="0" y="-38100"/>
            <a:chExt cx="5167200" cy="2073724"/>
          </a:xfrm>
        </p:grpSpPr>
        <p:sp>
          <p:nvSpPr>
            <p:cNvPr id="171" name="Google Shape;171;p17"/>
            <p:cNvSpPr txBox="1"/>
            <p:nvPr/>
          </p:nvSpPr>
          <p:spPr>
            <a:xfrm>
              <a:off x="0" y="853324"/>
              <a:ext cx="51672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172" name="Google Shape;172;p17"/>
            <p:cNvSpPr txBox="1"/>
            <p:nvPr/>
          </p:nvSpPr>
          <p:spPr>
            <a:xfrm>
              <a:off x="0" y="-38100"/>
              <a:ext cx="5167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pic>
        <p:nvPicPr>
          <p:cNvPr id="173" name="Google Shape;173;p17"/>
          <p:cNvPicPr preferRelativeResize="0"/>
          <p:nvPr/>
        </p:nvPicPr>
        <p:blipFill rotWithShape="1">
          <a:blip r:embed="rId4">
            <a:alphaModFix/>
          </a:blip>
          <a:srcRect b="10069" l="0" r="0" t="10077"/>
          <a:stretch/>
        </p:blipFill>
        <p:spPr>
          <a:xfrm>
            <a:off x="4200582" y="2012356"/>
            <a:ext cx="2099080" cy="11187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17"/>
          <p:cNvGrpSpPr/>
          <p:nvPr/>
        </p:nvGrpSpPr>
        <p:grpSpPr>
          <a:xfrm>
            <a:off x="6691897" y="2206667"/>
            <a:ext cx="1937700" cy="777647"/>
            <a:chOff x="0" y="-38100"/>
            <a:chExt cx="5167200" cy="2073724"/>
          </a:xfrm>
        </p:grpSpPr>
        <p:sp>
          <p:nvSpPr>
            <p:cNvPr id="175" name="Google Shape;175;p17"/>
            <p:cNvSpPr txBox="1"/>
            <p:nvPr/>
          </p:nvSpPr>
          <p:spPr>
            <a:xfrm>
              <a:off x="0" y="853324"/>
              <a:ext cx="51672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176" name="Google Shape;176;p17"/>
            <p:cNvSpPr txBox="1"/>
            <p:nvPr/>
          </p:nvSpPr>
          <p:spPr>
            <a:xfrm>
              <a:off x="0" y="-38100"/>
              <a:ext cx="5167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pic>
        <p:nvPicPr>
          <p:cNvPr id="177" name="Google Shape;177;p17"/>
          <p:cNvPicPr preferRelativeResize="0"/>
          <p:nvPr/>
        </p:nvPicPr>
        <p:blipFill rotWithShape="1">
          <a:blip r:embed="rId5">
            <a:alphaModFix/>
          </a:blip>
          <a:srcRect b="3464" l="0" r="0" t="17069"/>
          <a:stretch/>
        </p:blipFill>
        <p:spPr>
          <a:xfrm>
            <a:off x="4200582" y="3510363"/>
            <a:ext cx="2099080" cy="11120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17"/>
          <p:cNvGrpSpPr/>
          <p:nvPr/>
        </p:nvGrpSpPr>
        <p:grpSpPr>
          <a:xfrm>
            <a:off x="6691897" y="3704673"/>
            <a:ext cx="1937700" cy="777647"/>
            <a:chOff x="0" y="-38100"/>
            <a:chExt cx="5167200" cy="2073724"/>
          </a:xfrm>
        </p:grpSpPr>
        <p:sp>
          <p:nvSpPr>
            <p:cNvPr id="179" name="Google Shape;179;p17"/>
            <p:cNvSpPr txBox="1"/>
            <p:nvPr/>
          </p:nvSpPr>
          <p:spPr>
            <a:xfrm>
              <a:off x="0" y="853324"/>
              <a:ext cx="51672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180" name="Google Shape;180;p17"/>
            <p:cNvSpPr txBox="1"/>
            <p:nvPr/>
          </p:nvSpPr>
          <p:spPr>
            <a:xfrm>
              <a:off x="0" y="-38100"/>
              <a:ext cx="5167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181" name="Google Shape;181;p17"/>
          <p:cNvSpPr/>
          <p:nvPr/>
        </p:nvSpPr>
        <p:spPr>
          <a:xfrm>
            <a:off x="2325" y="4101302"/>
            <a:ext cx="1043075" cy="1047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"/>
          <p:cNvSpPr/>
          <p:nvPr/>
        </p:nvSpPr>
        <p:spPr>
          <a:xfrm>
            <a:off x="1042199" y="4101302"/>
            <a:ext cx="2584500" cy="10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/>
          <p:nvPr/>
        </p:nvSpPr>
        <p:spPr>
          <a:xfrm>
            <a:off x="622858" y="2154599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8" name="Google Shape;188;p18"/>
          <p:cNvGrpSpPr/>
          <p:nvPr/>
        </p:nvGrpSpPr>
        <p:grpSpPr>
          <a:xfrm>
            <a:off x="927696" y="2086165"/>
            <a:ext cx="1937700" cy="777647"/>
            <a:chOff x="0" y="-38100"/>
            <a:chExt cx="5167200" cy="2073724"/>
          </a:xfrm>
        </p:grpSpPr>
        <p:sp>
          <p:nvSpPr>
            <p:cNvPr id="189" name="Google Shape;189;p18"/>
            <p:cNvSpPr txBox="1"/>
            <p:nvPr/>
          </p:nvSpPr>
          <p:spPr>
            <a:xfrm>
              <a:off x="0" y="853324"/>
              <a:ext cx="51672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190" name="Google Shape;190;p18"/>
            <p:cNvSpPr txBox="1"/>
            <p:nvPr/>
          </p:nvSpPr>
          <p:spPr>
            <a:xfrm>
              <a:off x="0" y="-38100"/>
              <a:ext cx="5167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191" name="Google Shape;191;p18"/>
          <p:cNvSpPr txBox="1"/>
          <p:nvPr/>
        </p:nvSpPr>
        <p:spPr>
          <a:xfrm>
            <a:off x="622512" y="752986"/>
            <a:ext cx="639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Write Your Topic or Idea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3291789" y="2154599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p18"/>
          <p:cNvGrpSpPr/>
          <p:nvPr/>
        </p:nvGrpSpPr>
        <p:grpSpPr>
          <a:xfrm>
            <a:off x="3596627" y="2086165"/>
            <a:ext cx="1937700" cy="777647"/>
            <a:chOff x="0" y="-38100"/>
            <a:chExt cx="5167200" cy="2073724"/>
          </a:xfrm>
        </p:grpSpPr>
        <p:sp>
          <p:nvSpPr>
            <p:cNvPr id="194" name="Google Shape;194;p18"/>
            <p:cNvSpPr txBox="1"/>
            <p:nvPr/>
          </p:nvSpPr>
          <p:spPr>
            <a:xfrm>
              <a:off x="0" y="853324"/>
              <a:ext cx="51672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195" name="Google Shape;195;p18"/>
            <p:cNvSpPr txBox="1"/>
            <p:nvPr/>
          </p:nvSpPr>
          <p:spPr>
            <a:xfrm>
              <a:off x="0" y="-38100"/>
              <a:ext cx="5167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196" name="Google Shape;196;p18"/>
          <p:cNvSpPr/>
          <p:nvPr/>
        </p:nvSpPr>
        <p:spPr>
          <a:xfrm>
            <a:off x="5960720" y="2154599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7" name="Google Shape;197;p18"/>
          <p:cNvGrpSpPr/>
          <p:nvPr/>
        </p:nvGrpSpPr>
        <p:grpSpPr>
          <a:xfrm>
            <a:off x="6265557" y="2086165"/>
            <a:ext cx="1937700" cy="777647"/>
            <a:chOff x="0" y="-38100"/>
            <a:chExt cx="5167200" cy="2073724"/>
          </a:xfrm>
        </p:grpSpPr>
        <p:sp>
          <p:nvSpPr>
            <p:cNvPr id="198" name="Google Shape;198;p18"/>
            <p:cNvSpPr txBox="1"/>
            <p:nvPr/>
          </p:nvSpPr>
          <p:spPr>
            <a:xfrm>
              <a:off x="0" y="853324"/>
              <a:ext cx="51672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199" name="Google Shape;199;p18"/>
            <p:cNvSpPr txBox="1"/>
            <p:nvPr/>
          </p:nvSpPr>
          <p:spPr>
            <a:xfrm>
              <a:off x="0" y="-38100"/>
              <a:ext cx="5167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200" name="Google Shape;200;p18"/>
          <p:cNvSpPr/>
          <p:nvPr/>
        </p:nvSpPr>
        <p:spPr>
          <a:xfrm>
            <a:off x="622858" y="3682545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" name="Google Shape;201;p18"/>
          <p:cNvGrpSpPr/>
          <p:nvPr/>
        </p:nvGrpSpPr>
        <p:grpSpPr>
          <a:xfrm>
            <a:off x="927696" y="3614111"/>
            <a:ext cx="1937700" cy="777647"/>
            <a:chOff x="0" y="-38100"/>
            <a:chExt cx="5167200" cy="2073724"/>
          </a:xfrm>
        </p:grpSpPr>
        <p:sp>
          <p:nvSpPr>
            <p:cNvPr id="202" name="Google Shape;202;p18"/>
            <p:cNvSpPr txBox="1"/>
            <p:nvPr/>
          </p:nvSpPr>
          <p:spPr>
            <a:xfrm>
              <a:off x="0" y="853324"/>
              <a:ext cx="51672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203" name="Google Shape;203;p18"/>
            <p:cNvSpPr txBox="1"/>
            <p:nvPr/>
          </p:nvSpPr>
          <p:spPr>
            <a:xfrm>
              <a:off x="0" y="-38100"/>
              <a:ext cx="5167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204" name="Google Shape;204;p18"/>
          <p:cNvSpPr/>
          <p:nvPr/>
        </p:nvSpPr>
        <p:spPr>
          <a:xfrm>
            <a:off x="3291789" y="3682545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5" name="Google Shape;205;p18"/>
          <p:cNvGrpSpPr/>
          <p:nvPr/>
        </p:nvGrpSpPr>
        <p:grpSpPr>
          <a:xfrm>
            <a:off x="3596627" y="3614111"/>
            <a:ext cx="1937700" cy="777647"/>
            <a:chOff x="0" y="-38100"/>
            <a:chExt cx="5167200" cy="2073724"/>
          </a:xfrm>
        </p:grpSpPr>
        <p:sp>
          <p:nvSpPr>
            <p:cNvPr id="206" name="Google Shape;206;p18"/>
            <p:cNvSpPr txBox="1"/>
            <p:nvPr/>
          </p:nvSpPr>
          <p:spPr>
            <a:xfrm>
              <a:off x="0" y="853324"/>
              <a:ext cx="51672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207" name="Google Shape;207;p18"/>
            <p:cNvSpPr txBox="1"/>
            <p:nvPr/>
          </p:nvSpPr>
          <p:spPr>
            <a:xfrm>
              <a:off x="0" y="-38100"/>
              <a:ext cx="5167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208" name="Google Shape;208;p18"/>
          <p:cNvSpPr/>
          <p:nvPr/>
        </p:nvSpPr>
        <p:spPr>
          <a:xfrm>
            <a:off x="5960720" y="3682545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6265557" y="3614111"/>
            <a:ext cx="1937700" cy="777647"/>
            <a:chOff x="0" y="-38100"/>
            <a:chExt cx="5167200" cy="2073724"/>
          </a:xfrm>
        </p:grpSpPr>
        <p:sp>
          <p:nvSpPr>
            <p:cNvPr id="210" name="Google Shape;210;p18"/>
            <p:cNvSpPr txBox="1"/>
            <p:nvPr/>
          </p:nvSpPr>
          <p:spPr>
            <a:xfrm>
              <a:off x="0" y="853324"/>
              <a:ext cx="51672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211" name="Google Shape;211;p18"/>
            <p:cNvSpPr txBox="1"/>
            <p:nvPr/>
          </p:nvSpPr>
          <p:spPr>
            <a:xfrm>
              <a:off x="0" y="-38100"/>
              <a:ext cx="5167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212" name="Google Shape;212;p18"/>
          <p:cNvSpPr/>
          <p:nvPr/>
        </p:nvSpPr>
        <p:spPr>
          <a:xfrm>
            <a:off x="8845395" y="0"/>
            <a:ext cx="298800" cy="484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8"/>
          <p:cNvSpPr/>
          <p:nvPr/>
        </p:nvSpPr>
        <p:spPr>
          <a:xfrm>
            <a:off x="8846062" y="4844895"/>
            <a:ext cx="300279" cy="301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/>
          <p:nvPr/>
        </p:nvSpPr>
        <p:spPr>
          <a:xfrm>
            <a:off x="0" y="4319232"/>
            <a:ext cx="824400" cy="8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9"/>
          <p:cNvSpPr/>
          <p:nvPr/>
        </p:nvSpPr>
        <p:spPr>
          <a:xfrm>
            <a:off x="826106" y="4319232"/>
            <a:ext cx="821816" cy="825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19"/>
          <p:cNvPicPr preferRelativeResize="0"/>
          <p:nvPr/>
        </p:nvPicPr>
        <p:blipFill rotWithShape="1">
          <a:blip r:embed="rId3">
            <a:alphaModFix/>
          </a:blip>
          <a:srcRect b="0" l="4712" r="21535" t="0"/>
          <a:stretch/>
        </p:blipFill>
        <p:spPr>
          <a:xfrm>
            <a:off x="3453966" y="0"/>
            <a:ext cx="569003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9"/>
          <p:cNvSpPr txBox="1"/>
          <p:nvPr/>
        </p:nvSpPr>
        <p:spPr>
          <a:xfrm>
            <a:off x="755884" y="835960"/>
            <a:ext cx="18471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Write Your Topic or Idea</a:t>
            </a:r>
            <a:endParaRPr sz="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own and Green Geometric Belated Birthday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C88741"/>
      </a:accent1>
      <a:accent2>
        <a:srgbClr val="ABA37F"/>
      </a:accent2>
      <a:accent3>
        <a:srgbClr val="E7D2BF"/>
      </a:accent3>
      <a:accent4>
        <a:srgbClr val="191919"/>
      </a:accent4>
      <a:accent5>
        <a:srgbClr val="404040"/>
      </a:accent5>
      <a:accent6>
        <a:srgbClr val="EDECED"/>
      </a:accent6>
      <a:hlink>
        <a:srgbClr val="C8874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