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IBM Plex Sans"/>
      <p:regular r:id="rId45"/>
      <p:bold r:id="rId46"/>
      <p:italic r:id="rId47"/>
      <p:boldItalic r:id="rId48"/>
    </p:embeddedFont>
    <p:embeddedFont>
      <p:font typeface="IBM Plex Serif SemiBold"/>
      <p:regular r:id="rId49"/>
      <p:bold r:id="rId50"/>
      <p:italic r:id="rId51"/>
      <p:boldItalic r:id="rId52"/>
    </p:embeddedFont>
    <p:embeddedFont>
      <p:font typeface="IBM Plex Serif"/>
      <p:regular r:id="rId53"/>
      <p:bold r:id="rId54"/>
      <p:italic r:id="rId55"/>
      <p:boldItalic r:id="rId56"/>
    </p:embeddedFont>
    <p:embeddedFont>
      <p:font typeface="Montserrat"/>
      <p:regular r:id="rId57"/>
      <p:bold r:id="rId58"/>
      <p:italic r:id="rId59"/>
      <p:boldItalic r:id="rId60"/>
    </p:embeddedFont>
    <p:embeddedFont>
      <p:font typeface="IBM Plex Serif Medium"/>
      <p:regular r:id="rId61"/>
      <p:bold r:id="rId62"/>
      <p:italic r:id="rId63"/>
      <p:boldItalic r:id="rId64"/>
    </p:embeddedFont>
    <p:embeddedFont>
      <p:font typeface="Merriweather"/>
      <p:regular r:id="rId65"/>
      <p:bold r:id="rId66"/>
      <p:italic r:id="rId67"/>
      <p:boldItalic r:id="rId6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6C01177-B0B3-441D-B2A6-45E52C3FA16F}">
  <a:tblStyle styleId="{26C01177-B0B3-441D-B2A6-45E52C3FA1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6F4B715A-7154-4001-9DDF-2C4F0B91600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IBMPlexSans-bold.fntdata"/><Relationship Id="rId45" Type="http://schemas.openxmlformats.org/officeDocument/2006/relationships/font" Target="fonts/IBMPlexSan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IBMPlexSans-boldItalic.fntdata"/><Relationship Id="rId47" Type="http://schemas.openxmlformats.org/officeDocument/2006/relationships/font" Target="fonts/IBMPlexSans-italic.fntdata"/><Relationship Id="rId49" Type="http://schemas.openxmlformats.org/officeDocument/2006/relationships/font" Target="fonts/IBMPlexSerif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IBMPlexSerifMedium-bold.fntdata"/><Relationship Id="rId61" Type="http://schemas.openxmlformats.org/officeDocument/2006/relationships/font" Target="fonts/IBMPlexSerifMedium-regular.fntdata"/><Relationship Id="rId20" Type="http://schemas.openxmlformats.org/officeDocument/2006/relationships/slide" Target="slides/slide15.xml"/><Relationship Id="rId64" Type="http://schemas.openxmlformats.org/officeDocument/2006/relationships/font" Target="fonts/IBMPlexSerifMedium-boldItalic.fntdata"/><Relationship Id="rId63" Type="http://schemas.openxmlformats.org/officeDocument/2006/relationships/font" Target="fonts/IBMPlexSerifMedium-italic.fntdata"/><Relationship Id="rId22" Type="http://schemas.openxmlformats.org/officeDocument/2006/relationships/slide" Target="slides/slide17.xml"/><Relationship Id="rId66" Type="http://schemas.openxmlformats.org/officeDocument/2006/relationships/font" Target="fonts/Merriweather-bold.fntdata"/><Relationship Id="rId21" Type="http://schemas.openxmlformats.org/officeDocument/2006/relationships/slide" Target="slides/slide16.xml"/><Relationship Id="rId65" Type="http://schemas.openxmlformats.org/officeDocument/2006/relationships/font" Target="fonts/Merriweather-regular.fntdata"/><Relationship Id="rId24" Type="http://schemas.openxmlformats.org/officeDocument/2006/relationships/slide" Target="slides/slide19.xml"/><Relationship Id="rId68" Type="http://schemas.openxmlformats.org/officeDocument/2006/relationships/font" Target="fonts/Merriweather-boldItalic.fntdata"/><Relationship Id="rId23" Type="http://schemas.openxmlformats.org/officeDocument/2006/relationships/slide" Target="slides/slide18.xml"/><Relationship Id="rId67" Type="http://schemas.openxmlformats.org/officeDocument/2006/relationships/font" Target="fonts/Merriweather-italic.fntdata"/><Relationship Id="rId60" Type="http://schemas.openxmlformats.org/officeDocument/2006/relationships/font" Target="fonts/Montserrat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IBMPlexSerifSemiBold-italic.fntdata"/><Relationship Id="rId50" Type="http://schemas.openxmlformats.org/officeDocument/2006/relationships/font" Target="fonts/IBMPlexSerifSemiBold-bold.fntdata"/><Relationship Id="rId53" Type="http://schemas.openxmlformats.org/officeDocument/2006/relationships/font" Target="fonts/IBMPlexSerif-regular.fntdata"/><Relationship Id="rId52" Type="http://schemas.openxmlformats.org/officeDocument/2006/relationships/font" Target="fonts/IBMPlexSerifSemiBold-boldItalic.fntdata"/><Relationship Id="rId11" Type="http://schemas.openxmlformats.org/officeDocument/2006/relationships/slide" Target="slides/slide6.xml"/><Relationship Id="rId55" Type="http://schemas.openxmlformats.org/officeDocument/2006/relationships/font" Target="fonts/IBMPlexSerif-italic.fntdata"/><Relationship Id="rId10" Type="http://schemas.openxmlformats.org/officeDocument/2006/relationships/slide" Target="slides/slide5.xml"/><Relationship Id="rId54" Type="http://schemas.openxmlformats.org/officeDocument/2006/relationships/font" Target="fonts/IBMPlexSerif-bold.fntdata"/><Relationship Id="rId13" Type="http://schemas.openxmlformats.org/officeDocument/2006/relationships/slide" Target="slides/slide8.xml"/><Relationship Id="rId57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56" Type="http://schemas.openxmlformats.org/officeDocument/2006/relationships/font" Target="fonts/IBMPlexSerif-boldItalic.fntdata"/><Relationship Id="rId15" Type="http://schemas.openxmlformats.org/officeDocument/2006/relationships/slide" Target="slides/slide10.xml"/><Relationship Id="rId59" Type="http://schemas.openxmlformats.org/officeDocument/2006/relationships/font" Target="fonts/Montserrat-italic.fntdata"/><Relationship Id="rId14" Type="http://schemas.openxmlformats.org/officeDocument/2006/relationships/slide" Target="slides/slide9.xml"/><Relationship Id="rId58" Type="http://schemas.openxmlformats.org/officeDocument/2006/relationships/font" Target="fonts/Montserrat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be7f98b7f0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be7f98b7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be7f98b7f0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be7f98b7f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be7f98b7f0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be7f98b7f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be7f98b7f0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be7f98b7f0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be7f98b7f0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be7f98b7f0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be7f98b7f0_0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be7f98b7f0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be7f98b7f0_0_1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be7f98b7f0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be7f98b7f0_0_1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be7f98b7f0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be7f98b7f0_0_1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be7f98b7f0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be7f98b7f0_0_2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be7f98b7f0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77acee22ed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77acee22e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6" name="Google Shape;1446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40F20">
              <a:alpha val="497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93600" y="393650"/>
            <a:ext cx="8356800" cy="4356300"/>
          </a:xfrm>
          <a:prstGeom prst="snip1Rect">
            <a:avLst>
              <a:gd fmla="val 50000" name="adj"/>
            </a:avLst>
          </a:prstGeom>
          <a:noFill/>
          <a:ln cap="flat" cmpd="sng" w="1143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787200" y="1494625"/>
            <a:ext cx="5754000" cy="215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/>
          <p:nvPr/>
        </p:nvSpPr>
        <p:spPr>
          <a:xfrm rot="10800000">
            <a:off x="7539006" y="393650"/>
            <a:ext cx="1211400" cy="1211400"/>
          </a:xfrm>
          <a:prstGeom prst="rtTriangle">
            <a:avLst/>
          </a:prstGeom>
          <a:solidFill>
            <a:srgbClr val="040F20">
              <a:alpha val="497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1"/>
          <p:cNvSpPr/>
          <p:nvPr/>
        </p:nvSpPr>
        <p:spPr>
          <a:xfrm flipH="1">
            <a:off x="0" y="0"/>
            <a:ext cx="9144000" cy="5143500"/>
          </a:xfrm>
          <a:prstGeom prst="frame">
            <a:avLst>
              <a:gd fmla="val 7684" name="adj1"/>
            </a:avLst>
          </a:prstGeom>
          <a:solidFill>
            <a:srgbClr val="040F20">
              <a:alpha val="497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62" name="Google Shape;62;p11"/>
          <p:cNvSpPr/>
          <p:nvPr/>
        </p:nvSpPr>
        <p:spPr>
          <a:xfrm>
            <a:off x="393600" y="393650"/>
            <a:ext cx="8356800" cy="4356300"/>
          </a:xfrm>
          <a:prstGeom prst="snip1Rect">
            <a:avLst>
              <a:gd fmla="val 27651" name="adj"/>
            </a:avLst>
          </a:prstGeom>
          <a:noFill/>
          <a:ln cap="flat" cmpd="sng" w="1143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40F20">
              <a:alpha val="676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393600" y="393650"/>
            <a:ext cx="8356800" cy="4356300"/>
          </a:xfrm>
          <a:prstGeom prst="snip1Rect">
            <a:avLst>
              <a:gd fmla="val 50000" name="adj"/>
            </a:avLst>
          </a:prstGeom>
          <a:noFill/>
          <a:ln cap="flat" cmpd="sng" w="1143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787200" y="1494625"/>
            <a:ext cx="5727000" cy="126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787200" y="2860554"/>
            <a:ext cx="5727000" cy="85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40F20">
              <a:alpha val="676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393600" y="393650"/>
            <a:ext cx="8356800" cy="4356300"/>
          </a:xfrm>
          <a:prstGeom prst="snip1Rect">
            <a:avLst>
              <a:gd fmla="val 50000" name="adj"/>
            </a:avLst>
          </a:prstGeom>
          <a:noFill/>
          <a:ln cap="flat" cmpd="sng" w="1143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787200" y="1494625"/>
            <a:ext cx="5754000" cy="215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Font typeface="IBM Plex Serif Medium"/>
              <a:buChar char="▫"/>
              <a:defRPr i="1" sz="3000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SzPts val="3000"/>
              <a:buFont typeface="IBM Plex Serif Medium"/>
              <a:buChar char="▫"/>
              <a:defRPr i="1" sz="3000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SzPts val="3000"/>
              <a:buFont typeface="IBM Plex Serif Medium"/>
              <a:buChar char="▫"/>
              <a:defRPr i="1" sz="3000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SzPts val="3000"/>
              <a:buFont typeface="IBM Plex Serif Medium"/>
              <a:buChar char="▫"/>
              <a:defRPr i="1" sz="3000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SzPts val="3000"/>
              <a:buFont typeface="IBM Plex Serif Medium"/>
              <a:buChar char="○"/>
              <a:defRPr i="1" sz="3000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SzPts val="3000"/>
              <a:buFont typeface="IBM Plex Serif Medium"/>
              <a:buChar char="■"/>
              <a:defRPr i="1" sz="3000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SzPts val="3000"/>
              <a:buFont typeface="IBM Plex Serif Medium"/>
              <a:buChar char="●"/>
              <a:defRPr i="1" sz="3000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SzPts val="3000"/>
              <a:buFont typeface="IBM Plex Serif Medium"/>
              <a:buChar char="○"/>
              <a:defRPr i="1" sz="3000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SzPts val="3000"/>
              <a:buFont typeface="IBM Plex Serif Medium"/>
              <a:buChar char="■"/>
              <a:defRPr i="1" sz="3000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7805074" y="343750"/>
            <a:ext cx="1046975" cy="7149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1"/>
                </a:solidFill>
                <a:latin typeface="IBM Plex Serif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40F20">
              <a:alpha val="676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393600" y="393650"/>
            <a:ext cx="8356800" cy="4356300"/>
          </a:xfrm>
          <a:prstGeom prst="snip1Rect">
            <a:avLst>
              <a:gd fmla="val 27651" name="adj"/>
            </a:avLst>
          </a:prstGeom>
          <a:noFill/>
          <a:ln cap="flat" cmpd="sng" w="1143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787200" y="1494625"/>
            <a:ext cx="6718200" cy="285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▫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40F20">
              <a:alpha val="676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393600" y="393650"/>
            <a:ext cx="8356800" cy="4356300"/>
          </a:xfrm>
          <a:prstGeom prst="snip1Rect">
            <a:avLst>
              <a:gd fmla="val 27651" name="adj"/>
            </a:avLst>
          </a:prstGeom>
          <a:noFill/>
          <a:ln cap="flat" cmpd="sng" w="1143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787200" y="1494625"/>
            <a:ext cx="3060000" cy="284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445379" y="1494625"/>
            <a:ext cx="3060000" cy="284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40F20">
              <a:alpha val="676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393600" y="393650"/>
            <a:ext cx="8356800" cy="4356300"/>
          </a:xfrm>
          <a:prstGeom prst="snip1Rect">
            <a:avLst>
              <a:gd fmla="val 27651" name="adj"/>
            </a:avLst>
          </a:prstGeom>
          <a:noFill/>
          <a:ln cap="flat" cmpd="sng" w="1143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787200" y="1494625"/>
            <a:ext cx="2024100" cy="284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3134250" y="1494625"/>
            <a:ext cx="2024100" cy="284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3" name="Google Shape;43;p7"/>
          <p:cNvSpPr txBox="1"/>
          <p:nvPr>
            <p:ph idx="3" type="body"/>
          </p:nvPr>
        </p:nvSpPr>
        <p:spPr>
          <a:xfrm>
            <a:off x="5481300" y="1494625"/>
            <a:ext cx="2024100" cy="284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40F20">
              <a:alpha val="676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393600" y="393650"/>
            <a:ext cx="8356800" cy="4356300"/>
          </a:xfrm>
          <a:prstGeom prst="snip1Rect">
            <a:avLst>
              <a:gd fmla="val 27651" name="adj"/>
            </a:avLst>
          </a:prstGeom>
          <a:noFill/>
          <a:ln cap="flat" cmpd="sng" w="1143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 txBox="1"/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40F20">
              <a:alpha val="676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9"/>
          <p:cNvSpPr/>
          <p:nvPr/>
        </p:nvSpPr>
        <p:spPr>
          <a:xfrm>
            <a:off x="393600" y="393650"/>
            <a:ext cx="8356800" cy="4356300"/>
          </a:xfrm>
          <a:prstGeom prst="snip1Rect">
            <a:avLst>
              <a:gd fmla="val 27651" name="adj"/>
            </a:avLst>
          </a:prstGeom>
          <a:noFill/>
          <a:ln cap="flat" cmpd="sng" w="1143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9"/>
          <p:cNvSpPr txBox="1"/>
          <p:nvPr>
            <p:ph idx="1" type="body"/>
          </p:nvPr>
        </p:nvSpPr>
        <p:spPr>
          <a:xfrm>
            <a:off x="787200" y="4101500"/>
            <a:ext cx="7569600" cy="32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40F20">
              <a:alpha val="676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0"/>
          <p:cNvSpPr/>
          <p:nvPr/>
        </p:nvSpPr>
        <p:spPr>
          <a:xfrm>
            <a:off x="393600" y="393650"/>
            <a:ext cx="8356800" cy="4356300"/>
          </a:xfrm>
          <a:prstGeom prst="snip1Rect">
            <a:avLst>
              <a:gd fmla="val 27651" name="adj"/>
            </a:avLst>
          </a:prstGeom>
          <a:noFill/>
          <a:ln cap="flat" cmpd="sng" w="1143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40F20">
                <a:alpha val="4000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87200" y="1494625"/>
            <a:ext cx="6718200" cy="28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"/>
              <a:buChar char="▫"/>
              <a:defRPr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"/>
              <a:buChar char="▫"/>
              <a:defRPr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"/>
              <a:buChar char="▫"/>
              <a:defRPr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"/>
              <a:buChar char="▫"/>
              <a:defRPr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BM Plex Sans"/>
              <a:buChar char="○"/>
              <a:defRPr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810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BM Plex Sans"/>
              <a:buChar char="■"/>
              <a:defRPr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-3810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BM Plex Sans"/>
              <a:buChar char="●"/>
              <a:defRPr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-3810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BM Plex Sans"/>
              <a:buChar char="○"/>
              <a:defRPr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-3810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BM Plex Sans"/>
              <a:buChar char="■"/>
              <a:defRPr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Relationship Id="rId4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Relationship Id="rId4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jpg"/><Relationship Id="rId4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Relationship Id="rId4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jpg"/><Relationship Id="rId4" Type="http://schemas.openxmlformats.org/officeDocument/2006/relationships/hyperlink" Target="http://www.slidescarnival.com/?utm_source=template" TargetMode="External"/><Relationship Id="rId5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jpg"/><Relationship Id="rId4" Type="http://schemas.openxmlformats.org/officeDocument/2006/relationships/hyperlink" Target="https://www.fontsquirrel.com/fonts/ibm-plex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3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26.jpg"/><Relationship Id="rId7" Type="http://schemas.openxmlformats.org/officeDocument/2006/relationships/image" Target="../media/image3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3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3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type="ctrTitle"/>
          </p:nvPr>
        </p:nvSpPr>
        <p:spPr>
          <a:xfrm>
            <a:off x="787200" y="1494625"/>
            <a:ext cx="5754000" cy="215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grpSp>
        <p:nvGrpSpPr>
          <p:cNvPr id="69" name="Google Shape;69;p12"/>
          <p:cNvGrpSpPr/>
          <p:nvPr/>
        </p:nvGrpSpPr>
        <p:grpSpPr>
          <a:xfrm>
            <a:off x="7838587" y="339351"/>
            <a:ext cx="969992" cy="1033523"/>
            <a:chOff x="5970800" y="1619250"/>
            <a:chExt cx="428650" cy="456725"/>
          </a:xfrm>
        </p:grpSpPr>
        <p:sp>
          <p:nvSpPr>
            <p:cNvPr id="70" name="Google Shape;70;p12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2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2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2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/>
          <p:nvPr>
            <p:ph type="title"/>
          </p:nvPr>
        </p:nvSpPr>
        <p:spPr>
          <a:xfrm>
            <a:off x="787200" y="1248200"/>
            <a:ext cx="3452700" cy="48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89" name="Google Shape;189;p21"/>
          <p:cNvSpPr txBox="1"/>
          <p:nvPr>
            <p:ph idx="1" type="body"/>
          </p:nvPr>
        </p:nvSpPr>
        <p:spPr>
          <a:xfrm>
            <a:off x="787200" y="1733550"/>
            <a:ext cx="3452700" cy="234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90" name="Google Shape;190;p21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1" name="Google Shape;191;p21"/>
          <p:cNvPicPr preferRelativeResize="0"/>
          <p:nvPr/>
        </p:nvPicPr>
        <p:blipFill rotWithShape="1">
          <a:blip r:embed="rId4">
            <a:alphaModFix/>
          </a:blip>
          <a:srcRect b="1683" l="47550" r="1473" t="21108"/>
          <a:stretch/>
        </p:blipFill>
        <p:spPr>
          <a:xfrm>
            <a:off x="4572000" y="446675"/>
            <a:ext cx="4122600" cy="4248300"/>
          </a:xfrm>
          <a:prstGeom prst="snip1Rect">
            <a:avLst>
              <a:gd fmla="val 28506" name="adj"/>
            </a:avLst>
          </a:prstGeom>
          <a:noFill/>
          <a:ln>
            <a:noFill/>
          </a:ln>
        </p:spPr>
      </p:pic>
      <p:grpSp>
        <p:nvGrpSpPr>
          <p:cNvPr id="192" name="Google Shape;192;p21"/>
          <p:cNvGrpSpPr/>
          <p:nvPr/>
        </p:nvGrpSpPr>
        <p:grpSpPr>
          <a:xfrm>
            <a:off x="8268703" y="339348"/>
            <a:ext cx="539793" cy="474636"/>
            <a:chOff x="1928175" y="312600"/>
            <a:chExt cx="425000" cy="373700"/>
          </a:xfrm>
        </p:grpSpPr>
        <p:sp>
          <p:nvSpPr>
            <p:cNvPr id="193" name="Google Shape;193;p21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1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"/>
          <p:cNvSpPr txBox="1"/>
          <p:nvPr>
            <p:ph idx="4294967295" type="title"/>
          </p:nvPr>
        </p:nvSpPr>
        <p:spPr>
          <a:xfrm>
            <a:off x="733425" y="720350"/>
            <a:ext cx="4754100" cy="13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chemeClr val="dk1"/>
                </a:solidFill>
              </a:rPr>
              <a:t>Want big impact?</a:t>
            </a:r>
            <a:endParaRPr b="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Use big image.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0" name="Google Shape;200;p22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1" name="Google Shape;201;p22"/>
          <p:cNvGrpSpPr/>
          <p:nvPr/>
        </p:nvGrpSpPr>
        <p:grpSpPr>
          <a:xfrm>
            <a:off x="8230989" y="339340"/>
            <a:ext cx="577749" cy="480954"/>
            <a:chOff x="1244325" y="314425"/>
            <a:chExt cx="444525" cy="370050"/>
          </a:xfrm>
        </p:grpSpPr>
        <p:sp>
          <p:nvSpPr>
            <p:cNvPr id="202" name="Google Shape;202;p22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2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3"/>
          <p:cNvSpPr txBox="1"/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209" name="Google Shape;209;p23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0" name="Google Shape;210;p23"/>
          <p:cNvGrpSpPr/>
          <p:nvPr/>
        </p:nvGrpSpPr>
        <p:grpSpPr>
          <a:xfrm>
            <a:off x="8274995" y="339237"/>
            <a:ext cx="533460" cy="511717"/>
            <a:chOff x="5241175" y="4959100"/>
            <a:chExt cx="539775" cy="517775"/>
          </a:xfrm>
        </p:grpSpPr>
        <p:sp>
          <p:nvSpPr>
            <p:cNvPr id="211" name="Google Shape;211;p23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" name="Google Shape;217;p23"/>
          <p:cNvGrpSpPr/>
          <p:nvPr/>
        </p:nvGrpSpPr>
        <p:grpSpPr>
          <a:xfrm>
            <a:off x="2729413" y="2020700"/>
            <a:ext cx="1944600" cy="1569600"/>
            <a:chOff x="3071457" y="2013875"/>
            <a:chExt cx="1944600" cy="1569600"/>
          </a:xfrm>
        </p:grpSpPr>
        <p:sp>
          <p:nvSpPr>
            <p:cNvPr id="218" name="Google Shape;218;p23"/>
            <p:cNvSpPr/>
            <p:nvPr/>
          </p:nvSpPr>
          <p:spPr>
            <a:xfrm flipH="1" rot="10800000">
              <a:off x="3071457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219" name="Google Shape;219;p23"/>
            <p:cNvSpPr txBox="1"/>
            <p:nvPr/>
          </p:nvSpPr>
          <p:spPr>
            <a:xfrm>
              <a:off x="3316102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Vestibulum congue tempus</a:t>
              </a:r>
              <a:endParaRPr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220" name="Google Shape;220;p23"/>
            <p:cNvSpPr txBox="1"/>
            <p:nvPr/>
          </p:nvSpPr>
          <p:spPr>
            <a:xfrm>
              <a:off x="3316100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Lorem ipsum dolor sit amet, consectetur adipiscing elit, sed do eiusmod tempor.</a:t>
              </a:r>
              <a:endParaRPr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221" name="Google Shape;221;p23"/>
          <p:cNvGrpSpPr/>
          <p:nvPr/>
        </p:nvGrpSpPr>
        <p:grpSpPr>
          <a:xfrm>
            <a:off x="787200" y="2020700"/>
            <a:ext cx="1944600" cy="1569600"/>
            <a:chOff x="1126863" y="2013875"/>
            <a:chExt cx="1944600" cy="1569600"/>
          </a:xfrm>
        </p:grpSpPr>
        <p:sp>
          <p:nvSpPr>
            <p:cNvPr id="222" name="Google Shape;222;p23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223" name="Google Shape;223;p23"/>
            <p:cNvSpPr txBox="1"/>
            <p:nvPr/>
          </p:nvSpPr>
          <p:spPr>
            <a:xfrm>
              <a:off x="1351627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Vestibulum congue tempus</a:t>
              </a:r>
              <a:endParaRPr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224" name="Google Shape;224;p23"/>
            <p:cNvSpPr txBox="1"/>
            <p:nvPr/>
          </p:nvSpPr>
          <p:spPr>
            <a:xfrm>
              <a:off x="1351625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Lorem ipsum dolor sit amet, consectetur adipiscing elit, sed do eiusmod tempor.</a:t>
              </a:r>
              <a:endParaRPr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225" name="Google Shape;225;p23"/>
          <p:cNvGrpSpPr/>
          <p:nvPr/>
        </p:nvGrpSpPr>
        <p:grpSpPr>
          <a:xfrm>
            <a:off x="4671513" y="2020700"/>
            <a:ext cx="3001200" cy="1569600"/>
            <a:chOff x="5015938" y="2013875"/>
            <a:chExt cx="3001200" cy="1569600"/>
          </a:xfrm>
        </p:grpSpPr>
        <p:sp>
          <p:nvSpPr>
            <p:cNvPr id="226" name="Google Shape;226;p23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227" name="Google Shape;227;p23"/>
            <p:cNvSpPr txBox="1"/>
            <p:nvPr/>
          </p:nvSpPr>
          <p:spPr>
            <a:xfrm>
              <a:off x="5360226" y="2256387"/>
              <a:ext cx="24171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Vestibulum congue tempus</a:t>
              </a:r>
              <a:endParaRPr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228" name="Google Shape;228;p23"/>
            <p:cNvSpPr txBox="1"/>
            <p:nvPr/>
          </p:nvSpPr>
          <p:spPr>
            <a:xfrm>
              <a:off x="5360225" y="2716353"/>
              <a:ext cx="24171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Lorem ipsum dolor sit amet, consectetur adipiscing elit, sed do eiusmod tempor. Ipsum dolor sit amet elit, sed do eiusmod tempor.</a:t>
              </a:r>
              <a:endParaRPr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229" name="Google Shape;229;p23"/>
          <p:cNvGrpSpPr/>
          <p:nvPr/>
        </p:nvGrpSpPr>
        <p:grpSpPr>
          <a:xfrm>
            <a:off x="4541059" y="2708095"/>
            <a:ext cx="261571" cy="260379"/>
            <a:chOff x="4858109" y="2631368"/>
            <a:chExt cx="316442" cy="315000"/>
          </a:xfrm>
        </p:grpSpPr>
        <p:sp>
          <p:nvSpPr>
            <p:cNvPr id="230" name="Google Shape;230;p23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>
                  <a:latin typeface="IBM Plex Sans"/>
                  <a:ea typeface="IBM Plex Sans"/>
                  <a:cs typeface="IBM Plex Sans"/>
                  <a:sym typeface="IBM Plex Sans"/>
                </a:rPr>
              </a:br>
              <a:endParaRPr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232" name="Google Shape;232;p23"/>
          <p:cNvGrpSpPr/>
          <p:nvPr/>
        </p:nvGrpSpPr>
        <p:grpSpPr>
          <a:xfrm>
            <a:off x="2603853" y="2708096"/>
            <a:ext cx="260366" cy="260366"/>
            <a:chOff x="3157188" y="909150"/>
            <a:chExt cx="470400" cy="470400"/>
          </a:xfrm>
        </p:grpSpPr>
        <p:sp>
          <p:nvSpPr>
            <p:cNvPr id="233" name="Google Shape;233;p23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"/>
          <p:cNvSpPr txBox="1"/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40" name="Google Shape;240;p24"/>
          <p:cNvGraphicFramePr/>
          <p:nvPr/>
        </p:nvGraphicFramePr>
        <p:xfrm>
          <a:off x="7872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{26C01177-B0B3-441D-B2A6-45E52C3FA16F}</a:tableStyleId>
              </a:tblPr>
              <a:tblGrid>
                <a:gridCol w="1679550"/>
                <a:gridCol w="1679550"/>
                <a:gridCol w="1679550"/>
                <a:gridCol w="1679550"/>
              </a:tblGrid>
              <a:tr h="693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A</a:t>
                      </a:r>
                      <a:endParaRPr sz="11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B</a:t>
                      </a:r>
                      <a:endParaRPr sz="11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</a:t>
                      </a:r>
                      <a:endParaRPr sz="11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</a:tr>
              <a:tr h="693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Yellow</a:t>
                      </a:r>
                      <a:endParaRPr sz="11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10</a:t>
                      </a:r>
                      <a:endParaRPr b="1" sz="1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20</a:t>
                      </a:r>
                      <a:endParaRPr b="1" sz="1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7</a:t>
                      </a:r>
                      <a:endParaRPr b="1" sz="1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</a:tr>
              <a:tr h="693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Blue</a:t>
                      </a:r>
                      <a:endParaRPr sz="11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30</a:t>
                      </a:r>
                      <a:endParaRPr b="1" sz="1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15</a:t>
                      </a:r>
                      <a:endParaRPr b="1" sz="1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10</a:t>
                      </a:r>
                      <a:endParaRPr b="1" sz="1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</a:tr>
              <a:tr h="693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Orange</a:t>
                      </a:r>
                      <a:endParaRPr sz="11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5</a:t>
                      </a:r>
                      <a:endParaRPr b="1" sz="1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24</a:t>
                      </a:r>
                      <a:endParaRPr b="1" sz="1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16</a:t>
                      </a:r>
                      <a:endParaRPr b="1" sz="1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41" name="Google Shape;241;p24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2" name="Google Shape;242;p24"/>
          <p:cNvGrpSpPr/>
          <p:nvPr/>
        </p:nvGrpSpPr>
        <p:grpSpPr>
          <a:xfrm>
            <a:off x="8306601" y="339431"/>
            <a:ext cx="501826" cy="523963"/>
            <a:chOff x="3294650" y="3652450"/>
            <a:chExt cx="388350" cy="405450"/>
          </a:xfrm>
        </p:grpSpPr>
        <p:sp>
          <p:nvSpPr>
            <p:cNvPr id="243" name="Google Shape;243;p24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4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4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5"/>
          <p:cNvSpPr/>
          <p:nvPr/>
        </p:nvSpPr>
        <p:spPr>
          <a:xfrm>
            <a:off x="973273" y="1117950"/>
            <a:ext cx="7089458" cy="3377602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1" name="Google Shape;251;p25"/>
          <p:cNvSpPr txBox="1"/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52" name="Google Shape;252;p25"/>
          <p:cNvSpPr/>
          <p:nvPr/>
        </p:nvSpPr>
        <p:spPr>
          <a:xfrm>
            <a:off x="2212575" y="1914650"/>
            <a:ext cx="6534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IBM Plex Sans"/>
                <a:ea typeface="IBM Plex Sans"/>
                <a:cs typeface="IBM Plex Sans"/>
                <a:sym typeface="IBM Plex Sans"/>
              </a:rPr>
              <a:t>our office</a:t>
            </a:r>
            <a:endParaRPr sz="8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53" name="Google Shape;253;p25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4" name="Google Shape;254;p25"/>
          <p:cNvSpPr txBox="1"/>
          <p:nvPr>
            <p:ph idx="4294967295" type="body"/>
          </p:nvPr>
        </p:nvSpPr>
        <p:spPr>
          <a:xfrm>
            <a:off x="323795" y="4770244"/>
            <a:ext cx="77193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accent1"/>
                </a:solidFill>
              </a:rPr>
              <a:t>Find more maps at </a:t>
            </a:r>
            <a:r>
              <a:rPr lang="en" sz="9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accent1"/>
              </a:solidFill>
            </a:endParaRPr>
          </a:p>
        </p:txBody>
      </p:sp>
      <p:grpSp>
        <p:nvGrpSpPr>
          <p:cNvPr id="255" name="Google Shape;255;p25"/>
          <p:cNvGrpSpPr/>
          <p:nvPr/>
        </p:nvGrpSpPr>
        <p:grpSpPr>
          <a:xfrm>
            <a:off x="8281373" y="339350"/>
            <a:ext cx="527140" cy="445426"/>
            <a:chOff x="3918650" y="293075"/>
            <a:chExt cx="488500" cy="412775"/>
          </a:xfrm>
        </p:grpSpPr>
        <p:sp>
          <p:nvSpPr>
            <p:cNvPr id="256" name="Google Shape;256;p25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5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9" name="Google Shape;259;p25"/>
          <p:cNvSpPr/>
          <p:nvPr/>
        </p:nvSpPr>
        <p:spPr>
          <a:xfrm>
            <a:off x="1522224" y="2117147"/>
            <a:ext cx="152839" cy="202513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5"/>
          <p:cNvSpPr/>
          <p:nvPr/>
        </p:nvSpPr>
        <p:spPr>
          <a:xfrm>
            <a:off x="2986324" y="3497847"/>
            <a:ext cx="152839" cy="202513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5"/>
          <p:cNvSpPr/>
          <p:nvPr/>
        </p:nvSpPr>
        <p:spPr>
          <a:xfrm>
            <a:off x="3881774" y="1914647"/>
            <a:ext cx="152839" cy="202513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5"/>
          <p:cNvSpPr/>
          <p:nvPr/>
        </p:nvSpPr>
        <p:spPr>
          <a:xfrm>
            <a:off x="6369449" y="2319647"/>
            <a:ext cx="152839" cy="202513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5"/>
          <p:cNvSpPr/>
          <p:nvPr/>
        </p:nvSpPr>
        <p:spPr>
          <a:xfrm>
            <a:off x="6938874" y="3788247"/>
            <a:ext cx="152839" cy="202513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5"/>
          <p:cNvSpPr/>
          <p:nvPr/>
        </p:nvSpPr>
        <p:spPr>
          <a:xfrm>
            <a:off x="4495574" y="3756397"/>
            <a:ext cx="152839" cy="202513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6"/>
          <p:cNvSpPr txBox="1"/>
          <p:nvPr>
            <p:ph idx="4294967295" type="ctrTitle"/>
          </p:nvPr>
        </p:nvSpPr>
        <p:spPr>
          <a:xfrm>
            <a:off x="787200" y="1735750"/>
            <a:ext cx="76710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89,526,124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270" name="Google Shape;270;p26"/>
          <p:cNvSpPr txBox="1"/>
          <p:nvPr>
            <p:ph idx="4294967295" type="subTitle"/>
          </p:nvPr>
        </p:nvSpPr>
        <p:spPr>
          <a:xfrm>
            <a:off x="787200" y="2840054"/>
            <a:ext cx="76710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71" name="Google Shape;271;p26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2" name="Google Shape;272;p26"/>
          <p:cNvGrpSpPr/>
          <p:nvPr/>
        </p:nvGrpSpPr>
        <p:grpSpPr>
          <a:xfrm>
            <a:off x="8256077" y="339296"/>
            <a:ext cx="552449" cy="405054"/>
            <a:chOff x="4610450" y="3703750"/>
            <a:chExt cx="453050" cy="332175"/>
          </a:xfrm>
        </p:grpSpPr>
        <p:sp>
          <p:nvSpPr>
            <p:cNvPr id="273" name="Google Shape;273;p26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6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7"/>
          <p:cNvSpPr txBox="1"/>
          <p:nvPr>
            <p:ph idx="4294967295" type="ctrTitle"/>
          </p:nvPr>
        </p:nvSpPr>
        <p:spPr>
          <a:xfrm>
            <a:off x="787200" y="648000"/>
            <a:ext cx="76710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89,526,124$</a:t>
            </a:r>
            <a:endParaRPr sz="3600"/>
          </a:p>
        </p:txBody>
      </p:sp>
      <p:sp>
        <p:nvSpPr>
          <p:cNvPr id="280" name="Google Shape;280;p27"/>
          <p:cNvSpPr txBox="1"/>
          <p:nvPr>
            <p:ph idx="4294967295" type="subTitle"/>
          </p:nvPr>
        </p:nvSpPr>
        <p:spPr>
          <a:xfrm>
            <a:off x="787200" y="1411308"/>
            <a:ext cx="76710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281" name="Google Shape;281;p27"/>
          <p:cNvSpPr txBox="1"/>
          <p:nvPr>
            <p:ph idx="4294967295" type="ctrTitle"/>
          </p:nvPr>
        </p:nvSpPr>
        <p:spPr>
          <a:xfrm>
            <a:off x="787200" y="2972093"/>
            <a:ext cx="76710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100%</a:t>
            </a:r>
            <a:endParaRPr sz="3600"/>
          </a:p>
        </p:txBody>
      </p:sp>
      <p:sp>
        <p:nvSpPr>
          <p:cNvPr id="282" name="Google Shape;282;p27"/>
          <p:cNvSpPr txBox="1"/>
          <p:nvPr>
            <p:ph idx="4294967295" type="subTitle"/>
          </p:nvPr>
        </p:nvSpPr>
        <p:spPr>
          <a:xfrm>
            <a:off x="787200" y="3735401"/>
            <a:ext cx="76710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83" name="Google Shape;283;p27"/>
          <p:cNvSpPr txBox="1"/>
          <p:nvPr>
            <p:ph idx="4294967295" type="ctrTitle"/>
          </p:nvPr>
        </p:nvSpPr>
        <p:spPr>
          <a:xfrm>
            <a:off x="787200" y="1810047"/>
            <a:ext cx="76710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185,244 users</a:t>
            </a:r>
            <a:endParaRPr sz="3600"/>
          </a:p>
        </p:txBody>
      </p:sp>
      <p:sp>
        <p:nvSpPr>
          <p:cNvPr id="284" name="Google Shape;284;p27"/>
          <p:cNvSpPr txBox="1"/>
          <p:nvPr>
            <p:ph idx="4294967295" type="subTitle"/>
          </p:nvPr>
        </p:nvSpPr>
        <p:spPr>
          <a:xfrm>
            <a:off x="787200" y="2573355"/>
            <a:ext cx="76710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285" name="Google Shape;285;p27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6" name="Google Shape;286;p27"/>
          <p:cNvGrpSpPr/>
          <p:nvPr/>
        </p:nvGrpSpPr>
        <p:grpSpPr>
          <a:xfrm>
            <a:off x="8256077" y="339296"/>
            <a:ext cx="552449" cy="405054"/>
            <a:chOff x="4610450" y="3703750"/>
            <a:chExt cx="453050" cy="332175"/>
          </a:xfrm>
        </p:grpSpPr>
        <p:sp>
          <p:nvSpPr>
            <p:cNvPr id="287" name="Google Shape;287;p27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7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8"/>
          <p:cNvSpPr txBox="1"/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94" name="Google Shape;294;p28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5" name="Google Shape;295;p28"/>
          <p:cNvSpPr/>
          <p:nvPr/>
        </p:nvSpPr>
        <p:spPr>
          <a:xfrm>
            <a:off x="8309434" y="339344"/>
            <a:ext cx="499196" cy="49916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6" name="Google Shape;296;p28"/>
          <p:cNvGrpSpPr/>
          <p:nvPr/>
        </p:nvGrpSpPr>
        <p:grpSpPr>
          <a:xfrm>
            <a:off x="4954551" y="1660450"/>
            <a:ext cx="2445887" cy="2297450"/>
            <a:chOff x="5632317" y="1189775"/>
            <a:chExt cx="3305700" cy="2297450"/>
          </a:xfrm>
        </p:grpSpPr>
        <p:sp>
          <p:nvSpPr>
            <p:cNvPr id="297" name="Google Shape;297;p28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IBM Plex Serif"/>
                  <a:ea typeface="IBM Plex Serif"/>
                  <a:cs typeface="IBM Plex Serif"/>
                  <a:sym typeface="IBM Plex Serif"/>
                </a:rPr>
                <a:t>Lorem 3</a:t>
              </a:r>
              <a:endParaRPr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endParaRPr>
            </a:p>
          </p:txBody>
        </p:sp>
        <p:sp>
          <p:nvSpPr>
            <p:cNvPr id="298" name="Google Shape;298;p28"/>
            <p:cNvSpPr txBox="1"/>
            <p:nvPr/>
          </p:nvSpPr>
          <p:spPr>
            <a:xfrm>
              <a:off x="6167050" y="2057125"/>
              <a:ext cx="2236200" cy="143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Lorem ipsum dolor sit amet, consectetur adipiscing elit. Duis sit amet odio vel purus bibendum luctus. </a:t>
              </a:r>
              <a:endPara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299" name="Google Shape;299;p28"/>
          <p:cNvGrpSpPr/>
          <p:nvPr/>
        </p:nvGrpSpPr>
        <p:grpSpPr>
          <a:xfrm>
            <a:off x="787200" y="1660664"/>
            <a:ext cx="2624351" cy="2297236"/>
            <a:chOff x="0" y="1189989"/>
            <a:chExt cx="3546900" cy="2297236"/>
          </a:xfrm>
        </p:grpSpPr>
        <p:sp>
          <p:nvSpPr>
            <p:cNvPr id="300" name="Google Shape;300;p28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IBM Plex Serif"/>
                  <a:ea typeface="IBM Plex Serif"/>
                  <a:cs typeface="IBM Plex Serif"/>
                  <a:sym typeface="IBM Plex Serif"/>
                </a:rPr>
                <a:t>Lorem 1</a:t>
              </a:r>
              <a:endParaRPr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endParaRPr>
            </a:p>
          </p:txBody>
        </p:sp>
        <p:sp>
          <p:nvSpPr>
            <p:cNvPr id="301" name="Google Shape;301;p28"/>
            <p:cNvSpPr txBox="1"/>
            <p:nvPr/>
          </p:nvSpPr>
          <p:spPr>
            <a:xfrm>
              <a:off x="655359" y="2057125"/>
              <a:ext cx="2236200" cy="143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Lorem ipsum dolor sit amet, consectetur adipiscing elit. Duis sit amet odio vel purus bibendum luctus. </a:t>
              </a:r>
              <a:endPara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302" name="Google Shape;302;p28"/>
          <p:cNvGrpSpPr/>
          <p:nvPr/>
        </p:nvGrpSpPr>
        <p:grpSpPr>
          <a:xfrm>
            <a:off x="2965617" y="1660450"/>
            <a:ext cx="2445887" cy="2297450"/>
            <a:chOff x="2944204" y="1189775"/>
            <a:chExt cx="3305700" cy="2297450"/>
          </a:xfrm>
        </p:grpSpPr>
        <p:sp>
          <p:nvSpPr>
            <p:cNvPr id="303" name="Google Shape;303;p28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IBM Plex Serif"/>
                  <a:ea typeface="IBM Plex Serif"/>
                  <a:cs typeface="IBM Plex Serif"/>
                  <a:sym typeface="IBM Plex Serif"/>
                </a:rPr>
                <a:t>Lorem 2</a:t>
              </a:r>
              <a:endParaRPr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endParaRPr>
            </a:p>
          </p:txBody>
        </p:sp>
        <p:sp>
          <p:nvSpPr>
            <p:cNvPr id="304" name="Google Shape;304;p28"/>
            <p:cNvSpPr txBox="1"/>
            <p:nvPr/>
          </p:nvSpPr>
          <p:spPr>
            <a:xfrm>
              <a:off x="3478950" y="2057125"/>
              <a:ext cx="2236200" cy="143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Lorem ipsum dolor sit amet, consectetur adipiscing elit. Duis sit amet odio vel purus bibendum luctus. </a:t>
              </a:r>
              <a:endPara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9"/>
          <p:cNvSpPr txBox="1"/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10" name="Google Shape;310;p29"/>
          <p:cNvSpPr txBox="1"/>
          <p:nvPr>
            <p:ph idx="1" type="body"/>
          </p:nvPr>
        </p:nvSpPr>
        <p:spPr>
          <a:xfrm>
            <a:off x="787200" y="1494625"/>
            <a:ext cx="2024100" cy="131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311" name="Google Shape;311;p29"/>
          <p:cNvSpPr txBox="1"/>
          <p:nvPr>
            <p:ph idx="2" type="body"/>
          </p:nvPr>
        </p:nvSpPr>
        <p:spPr>
          <a:xfrm>
            <a:off x="3134250" y="1494625"/>
            <a:ext cx="2024100" cy="131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312" name="Google Shape;312;p29"/>
          <p:cNvSpPr txBox="1"/>
          <p:nvPr>
            <p:ph idx="3" type="body"/>
          </p:nvPr>
        </p:nvSpPr>
        <p:spPr>
          <a:xfrm>
            <a:off x="5481300" y="1494625"/>
            <a:ext cx="2024100" cy="131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13" name="Google Shape;313;p29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4" name="Google Shape;314;p29"/>
          <p:cNvGrpSpPr/>
          <p:nvPr/>
        </p:nvGrpSpPr>
        <p:grpSpPr>
          <a:xfrm>
            <a:off x="8338759" y="339350"/>
            <a:ext cx="470227" cy="555904"/>
            <a:chOff x="4636075" y="261925"/>
            <a:chExt cx="401800" cy="475050"/>
          </a:xfrm>
        </p:grpSpPr>
        <p:sp>
          <p:nvSpPr>
            <p:cNvPr id="315" name="Google Shape;315;p29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9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9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9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9" name="Google Shape;319;p29"/>
          <p:cNvSpPr txBox="1"/>
          <p:nvPr>
            <p:ph idx="1" type="body"/>
          </p:nvPr>
        </p:nvSpPr>
        <p:spPr>
          <a:xfrm>
            <a:off x="787200" y="3018625"/>
            <a:ext cx="2024100" cy="131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320" name="Google Shape;320;p29"/>
          <p:cNvSpPr txBox="1"/>
          <p:nvPr>
            <p:ph idx="2" type="body"/>
          </p:nvPr>
        </p:nvSpPr>
        <p:spPr>
          <a:xfrm>
            <a:off x="3134250" y="3018625"/>
            <a:ext cx="2024100" cy="131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321" name="Google Shape;321;p29"/>
          <p:cNvSpPr txBox="1"/>
          <p:nvPr>
            <p:ph idx="3" type="body"/>
          </p:nvPr>
        </p:nvSpPr>
        <p:spPr>
          <a:xfrm>
            <a:off x="5481300" y="3018625"/>
            <a:ext cx="2024100" cy="131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0"/>
          <p:cNvSpPr txBox="1"/>
          <p:nvPr>
            <p:ph idx="1" type="body"/>
          </p:nvPr>
        </p:nvSpPr>
        <p:spPr>
          <a:xfrm>
            <a:off x="787200" y="4101500"/>
            <a:ext cx="7569600" cy="32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27" name="Google Shape;327;p30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8" name="Google Shape;328;p30"/>
          <p:cNvGrpSpPr/>
          <p:nvPr/>
        </p:nvGrpSpPr>
        <p:grpSpPr>
          <a:xfrm>
            <a:off x="8281572" y="339216"/>
            <a:ext cx="527169" cy="386519"/>
            <a:chOff x="3936375" y="3703750"/>
            <a:chExt cx="453050" cy="332175"/>
          </a:xfrm>
        </p:grpSpPr>
        <p:sp>
          <p:nvSpPr>
            <p:cNvPr id="329" name="Google Shape;329;p30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0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0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34" name="Google Shape;334;p30"/>
          <p:cNvCxnSpPr/>
          <p:nvPr/>
        </p:nvCxnSpPr>
        <p:spPr>
          <a:xfrm>
            <a:off x="7872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5" name="Google Shape;335;p30"/>
          <p:cNvCxnSpPr/>
          <p:nvPr/>
        </p:nvCxnSpPr>
        <p:spPr>
          <a:xfrm>
            <a:off x="7872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6" name="Google Shape;336;p30"/>
          <p:cNvCxnSpPr/>
          <p:nvPr/>
        </p:nvCxnSpPr>
        <p:spPr>
          <a:xfrm>
            <a:off x="7872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7" name="Google Shape;337;p30"/>
          <p:cNvCxnSpPr/>
          <p:nvPr/>
        </p:nvCxnSpPr>
        <p:spPr>
          <a:xfrm>
            <a:off x="7872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8" name="Google Shape;338;p30"/>
          <p:cNvCxnSpPr/>
          <p:nvPr/>
        </p:nvCxnSpPr>
        <p:spPr>
          <a:xfrm>
            <a:off x="7872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9" name="Google Shape;339;p30"/>
          <p:cNvSpPr txBox="1"/>
          <p:nvPr/>
        </p:nvSpPr>
        <p:spPr>
          <a:xfrm>
            <a:off x="7872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IBM Plex Sans"/>
                <a:ea typeface="IBM Plex Sans"/>
                <a:cs typeface="IBM Plex Sans"/>
                <a:sym typeface="IBM Plex Sans"/>
              </a:rPr>
              <a:t>4000</a:t>
            </a:r>
            <a:endParaRPr sz="1000">
              <a:solidFill>
                <a:schemeClr val="lt2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IBM Plex Sans"/>
                <a:ea typeface="IBM Plex Sans"/>
                <a:cs typeface="IBM Plex Sans"/>
                <a:sym typeface="IBM Plex Sans"/>
              </a:rPr>
              <a:t>3000</a:t>
            </a:r>
            <a:endParaRPr sz="1000">
              <a:solidFill>
                <a:schemeClr val="lt2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IBM Plex Sans"/>
                <a:ea typeface="IBM Plex Sans"/>
                <a:cs typeface="IBM Plex Sans"/>
                <a:sym typeface="IBM Plex Sans"/>
              </a:rPr>
              <a:t>2000</a:t>
            </a:r>
            <a:endParaRPr sz="1000">
              <a:solidFill>
                <a:schemeClr val="lt2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IBM Plex Sans"/>
                <a:ea typeface="IBM Plex Sans"/>
                <a:cs typeface="IBM Plex Sans"/>
                <a:sym typeface="IBM Plex Sans"/>
              </a:rPr>
              <a:t>1000</a:t>
            </a:r>
            <a:endParaRPr sz="1000">
              <a:solidFill>
                <a:schemeClr val="lt2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lt2"/>
                </a:solidFill>
                <a:latin typeface="IBM Plex Sans"/>
                <a:ea typeface="IBM Plex Sans"/>
                <a:cs typeface="IBM Plex Sans"/>
                <a:sym typeface="IBM Plex Sans"/>
              </a:rPr>
              <a:t>0</a:t>
            </a:r>
            <a:endParaRPr sz="1000">
              <a:solidFill>
                <a:schemeClr val="lt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40" name="Google Shape;340;p30"/>
          <p:cNvSpPr/>
          <p:nvPr/>
        </p:nvSpPr>
        <p:spPr>
          <a:xfrm>
            <a:off x="14074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0"/>
          <p:cNvSpPr/>
          <p:nvPr/>
        </p:nvSpPr>
        <p:spPr>
          <a:xfrm>
            <a:off x="1721726" y="19868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0"/>
          <p:cNvSpPr/>
          <p:nvPr/>
        </p:nvSpPr>
        <p:spPr>
          <a:xfrm>
            <a:off x="2035970" y="2493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0"/>
          <p:cNvSpPr/>
          <p:nvPr/>
        </p:nvSpPr>
        <p:spPr>
          <a:xfrm>
            <a:off x="31604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0"/>
          <p:cNvSpPr/>
          <p:nvPr/>
        </p:nvSpPr>
        <p:spPr>
          <a:xfrm>
            <a:off x="3474731" y="20963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0"/>
          <p:cNvSpPr/>
          <p:nvPr/>
        </p:nvSpPr>
        <p:spPr>
          <a:xfrm>
            <a:off x="3788975" y="1229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0"/>
          <p:cNvSpPr/>
          <p:nvPr/>
        </p:nvSpPr>
        <p:spPr>
          <a:xfrm>
            <a:off x="49134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0"/>
          <p:cNvSpPr/>
          <p:nvPr/>
        </p:nvSpPr>
        <p:spPr>
          <a:xfrm>
            <a:off x="5227735" y="10745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0"/>
          <p:cNvSpPr/>
          <p:nvPr/>
        </p:nvSpPr>
        <p:spPr>
          <a:xfrm>
            <a:off x="5541980" y="2322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0"/>
          <p:cNvSpPr/>
          <p:nvPr/>
        </p:nvSpPr>
        <p:spPr>
          <a:xfrm>
            <a:off x="66664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0"/>
          <p:cNvSpPr/>
          <p:nvPr/>
        </p:nvSpPr>
        <p:spPr>
          <a:xfrm>
            <a:off x="6980740" y="12936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0"/>
          <p:cNvSpPr/>
          <p:nvPr/>
        </p:nvSpPr>
        <p:spPr>
          <a:xfrm>
            <a:off x="7294984" y="1607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3"/>
          <p:cNvGrpSpPr/>
          <p:nvPr/>
        </p:nvGrpSpPr>
        <p:grpSpPr>
          <a:xfrm>
            <a:off x="8382741" y="339344"/>
            <a:ext cx="425995" cy="538700"/>
            <a:chOff x="584925" y="238125"/>
            <a:chExt cx="415200" cy="525100"/>
          </a:xfrm>
        </p:grpSpPr>
        <p:sp>
          <p:nvSpPr>
            <p:cNvPr id="80" name="Google Shape;80;p13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" name="Google Shape;86;p13"/>
          <p:cNvSpPr txBox="1"/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87" name="Google Shape;87;p13"/>
          <p:cNvSpPr txBox="1"/>
          <p:nvPr>
            <p:ph idx="2" type="body"/>
          </p:nvPr>
        </p:nvSpPr>
        <p:spPr>
          <a:xfrm>
            <a:off x="4445379" y="1494625"/>
            <a:ext cx="3060000" cy="284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>
            <a:off x="787200" y="1494625"/>
            <a:ext cx="3060000" cy="284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89" name="Google Shape;89;p13"/>
          <p:cNvSpPr txBox="1"/>
          <p:nvPr>
            <p:ph idx="2" type="body"/>
          </p:nvPr>
        </p:nvSpPr>
        <p:spPr>
          <a:xfrm>
            <a:off x="787200" y="3905925"/>
            <a:ext cx="6718200" cy="57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1"/>
                </a:solidFill>
              </a:rPr>
              <a:t>More info on how to use this template at </a:t>
            </a:r>
            <a:r>
              <a:rPr b="1" lang="en" sz="10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1"/>
                </a:solidFill>
              </a:rPr>
              <a:t>This template is free to use under </a:t>
            </a:r>
            <a:r>
              <a:rPr lang="en" sz="1000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chemeClr val="accent1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1"/>
              </a:solidFill>
            </a:endParaRPr>
          </a:p>
        </p:txBody>
      </p:sp>
      <p:sp>
        <p:nvSpPr>
          <p:cNvPr id="90" name="Google Shape;90;p13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1"/>
          <p:cNvSpPr txBox="1"/>
          <p:nvPr>
            <p:ph idx="4294967295" type="body"/>
          </p:nvPr>
        </p:nvSpPr>
        <p:spPr>
          <a:xfrm>
            <a:off x="3990450" y="1515950"/>
            <a:ext cx="3477900" cy="211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IBM Plex Serif SemiBold"/>
                <a:ea typeface="IBM Plex Serif SemiBold"/>
                <a:cs typeface="IBM Plex Serif SemiBold"/>
                <a:sym typeface="IBM Plex Serif SemiBold"/>
              </a:rPr>
              <a:t>Mobile</a:t>
            </a:r>
            <a:r>
              <a:rPr lang="en" sz="1800">
                <a:latin typeface="IBM Plex Serif SemiBold"/>
                <a:ea typeface="IBM Plex Serif SemiBold"/>
                <a:cs typeface="IBM Plex Serif SemiBold"/>
                <a:sym typeface="IBM Plex Serif SemiBold"/>
              </a:rPr>
              <a:t> project</a:t>
            </a:r>
            <a:endParaRPr sz="1800">
              <a:latin typeface="IBM Plex Serif SemiBold"/>
              <a:ea typeface="IBM Plex Serif SemiBold"/>
              <a:cs typeface="IBM Plex Serif SemiBold"/>
              <a:sym typeface="IBM Plex Serif SemiBo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357" name="Google Shape;357;p31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8" name="Google Shape;358;p31"/>
          <p:cNvGrpSpPr/>
          <p:nvPr/>
        </p:nvGrpSpPr>
        <p:grpSpPr>
          <a:xfrm>
            <a:off x="1374531" y="803703"/>
            <a:ext cx="1704831" cy="3536156"/>
            <a:chOff x="2547150" y="238125"/>
            <a:chExt cx="2525675" cy="5238750"/>
          </a:xfrm>
        </p:grpSpPr>
        <p:sp>
          <p:nvSpPr>
            <p:cNvPr id="359" name="Google Shape;359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3" name="Google Shape;363;p31"/>
          <p:cNvSpPr/>
          <p:nvPr/>
        </p:nvSpPr>
        <p:spPr>
          <a:xfrm>
            <a:off x="8483925" y="339343"/>
            <a:ext cx="324704" cy="562556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4" name="Google Shape;364;p31"/>
          <p:cNvPicPr preferRelativeResize="0"/>
          <p:nvPr/>
        </p:nvPicPr>
        <p:blipFill rotWithShape="1">
          <a:blip r:embed="rId4">
            <a:alphaModFix/>
          </a:blip>
          <a:srcRect b="23786" l="0" r="0" t="0"/>
          <a:stretch/>
        </p:blipFill>
        <p:spPr>
          <a:xfrm>
            <a:off x="1418925" y="1123200"/>
            <a:ext cx="1616025" cy="289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2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70" name="Google Shape;370;p32"/>
          <p:cNvGrpSpPr/>
          <p:nvPr/>
        </p:nvGrpSpPr>
        <p:grpSpPr>
          <a:xfrm>
            <a:off x="997888" y="765793"/>
            <a:ext cx="2347677" cy="3622596"/>
            <a:chOff x="2112475" y="238125"/>
            <a:chExt cx="3395050" cy="5238750"/>
          </a:xfrm>
        </p:grpSpPr>
        <p:sp>
          <p:nvSpPr>
            <p:cNvPr id="371" name="Google Shape;371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5" name="Google Shape;375;p32"/>
          <p:cNvSpPr/>
          <p:nvPr/>
        </p:nvSpPr>
        <p:spPr>
          <a:xfrm>
            <a:off x="8394259" y="339343"/>
            <a:ext cx="414369" cy="531914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2"/>
          <p:cNvSpPr txBox="1"/>
          <p:nvPr>
            <p:ph idx="4294967295" type="body"/>
          </p:nvPr>
        </p:nvSpPr>
        <p:spPr>
          <a:xfrm>
            <a:off x="3990450" y="1515950"/>
            <a:ext cx="3477900" cy="211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IBM Plex Serif SemiBold"/>
                <a:ea typeface="IBM Plex Serif SemiBold"/>
                <a:cs typeface="IBM Plex Serif SemiBold"/>
                <a:sym typeface="IBM Plex Serif SemiBold"/>
              </a:rPr>
              <a:t>Tablet</a:t>
            </a:r>
            <a:r>
              <a:rPr lang="en" sz="1800">
                <a:latin typeface="IBM Plex Serif SemiBold"/>
                <a:ea typeface="IBM Plex Serif SemiBold"/>
                <a:cs typeface="IBM Plex Serif SemiBold"/>
                <a:sym typeface="IBM Plex Serif SemiBold"/>
              </a:rPr>
              <a:t> project</a:t>
            </a:r>
            <a:endParaRPr sz="1800">
              <a:latin typeface="IBM Plex Serif SemiBold"/>
              <a:ea typeface="IBM Plex Serif SemiBold"/>
              <a:cs typeface="IBM Plex Serif SemiBold"/>
              <a:sym typeface="IBM Plex Serif SemiBo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pic>
        <p:nvPicPr>
          <p:cNvPr id="377" name="Google Shape;37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5200" y="1069525"/>
            <a:ext cx="2253051" cy="300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3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3" name="Google Shape;383;p33"/>
          <p:cNvGrpSpPr/>
          <p:nvPr/>
        </p:nvGrpSpPr>
        <p:grpSpPr>
          <a:xfrm>
            <a:off x="685549" y="1241129"/>
            <a:ext cx="4542205" cy="2661224"/>
            <a:chOff x="1177450" y="241631"/>
            <a:chExt cx="6173152" cy="3616776"/>
          </a:xfrm>
        </p:grpSpPr>
        <p:sp>
          <p:nvSpPr>
            <p:cNvPr id="384" name="Google Shape;384;p3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3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3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3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40F20">
                <a:alpha val="497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8" name="Google Shape;388;p33"/>
          <p:cNvGrpSpPr/>
          <p:nvPr/>
        </p:nvGrpSpPr>
        <p:grpSpPr>
          <a:xfrm>
            <a:off x="8302217" y="339343"/>
            <a:ext cx="513625" cy="494649"/>
            <a:chOff x="2583325" y="2972875"/>
            <a:chExt cx="462850" cy="445750"/>
          </a:xfrm>
        </p:grpSpPr>
        <p:sp>
          <p:nvSpPr>
            <p:cNvPr id="389" name="Google Shape;389;p33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3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1" name="Google Shape;391;p33"/>
          <p:cNvSpPr txBox="1"/>
          <p:nvPr>
            <p:ph idx="4294967295" type="body"/>
          </p:nvPr>
        </p:nvSpPr>
        <p:spPr>
          <a:xfrm>
            <a:off x="5572825" y="1515950"/>
            <a:ext cx="2062500" cy="211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IBM Plex Serif SemiBold"/>
                <a:ea typeface="IBM Plex Serif SemiBold"/>
                <a:cs typeface="IBM Plex Serif SemiBold"/>
                <a:sym typeface="IBM Plex Serif SemiBold"/>
              </a:rPr>
              <a:t>Desktop</a:t>
            </a:r>
            <a:r>
              <a:rPr lang="en" sz="1800">
                <a:latin typeface="IBM Plex Serif SemiBold"/>
                <a:ea typeface="IBM Plex Serif SemiBold"/>
                <a:cs typeface="IBM Plex Serif SemiBold"/>
                <a:sym typeface="IBM Plex Serif SemiBold"/>
              </a:rPr>
              <a:t> project</a:t>
            </a:r>
            <a:endParaRPr sz="1800">
              <a:latin typeface="IBM Plex Serif SemiBold"/>
              <a:ea typeface="IBM Plex Serif SemiBold"/>
              <a:cs typeface="IBM Plex Serif SemiBold"/>
              <a:sym typeface="IBM Plex Serif SemiBo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pic>
        <p:nvPicPr>
          <p:cNvPr id="392" name="Google Shape;392;p33"/>
          <p:cNvPicPr preferRelativeResize="0"/>
          <p:nvPr/>
        </p:nvPicPr>
        <p:blipFill rotWithShape="1">
          <a:blip r:embed="rId4">
            <a:alphaModFix/>
          </a:blip>
          <a:srcRect b="6620" l="0" r="0" t="0"/>
          <a:stretch/>
        </p:blipFill>
        <p:spPr>
          <a:xfrm>
            <a:off x="1191375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4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8" name="Google Shape;398;p34"/>
          <p:cNvSpPr txBox="1"/>
          <p:nvPr>
            <p:ph idx="4294967295" type="ctrTitle"/>
          </p:nvPr>
        </p:nvSpPr>
        <p:spPr>
          <a:xfrm>
            <a:off x="838200" y="1278550"/>
            <a:ext cx="3830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1"/>
                </a:solidFill>
              </a:rPr>
              <a:t>Thanks!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399" name="Google Shape;399;p34"/>
          <p:cNvSpPr txBox="1"/>
          <p:nvPr>
            <p:ph idx="4294967295" type="subTitle"/>
          </p:nvPr>
        </p:nvSpPr>
        <p:spPr>
          <a:xfrm>
            <a:off x="838200" y="2478172"/>
            <a:ext cx="3830700" cy="146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1"/>
                </a:solidFill>
              </a:rPr>
              <a:t>I am Jayden Smith</a:t>
            </a:r>
            <a:endParaRPr b="1" sz="16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You can find me at:</a:t>
            </a:r>
            <a:endParaRPr sz="1600"/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▫"/>
            </a:pPr>
            <a:r>
              <a:rPr lang="en" sz="1600"/>
              <a:t>@username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▫"/>
            </a:pPr>
            <a:r>
              <a:rPr lang="en" sz="1600"/>
              <a:t>user@mail.me</a:t>
            </a:r>
            <a:endParaRPr sz="1600"/>
          </a:p>
        </p:txBody>
      </p:sp>
      <p:sp>
        <p:nvSpPr>
          <p:cNvPr id="400" name="Google Shape;400;p34"/>
          <p:cNvSpPr/>
          <p:nvPr/>
        </p:nvSpPr>
        <p:spPr>
          <a:xfrm>
            <a:off x="8309423" y="339348"/>
            <a:ext cx="499190" cy="454103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5"/>
          <p:cNvSpPr txBox="1"/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06" name="Google Shape;406;p35"/>
          <p:cNvSpPr txBox="1"/>
          <p:nvPr>
            <p:ph idx="1" type="body"/>
          </p:nvPr>
        </p:nvSpPr>
        <p:spPr>
          <a:xfrm>
            <a:off x="787200" y="1494625"/>
            <a:ext cx="6718200" cy="285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▫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5"/>
              </a:rPr>
              <a:t>Unsplash</a:t>
            </a:r>
            <a:endParaRPr sz="2400"/>
          </a:p>
        </p:txBody>
      </p:sp>
      <p:sp>
        <p:nvSpPr>
          <p:cNvPr id="407" name="Google Shape;407;p35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08" name="Google Shape;408;p35"/>
          <p:cNvGrpSpPr/>
          <p:nvPr/>
        </p:nvGrpSpPr>
        <p:grpSpPr>
          <a:xfrm>
            <a:off x="8300692" y="339362"/>
            <a:ext cx="508195" cy="469787"/>
            <a:chOff x="5975075" y="2327500"/>
            <a:chExt cx="420100" cy="388350"/>
          </a:xfrm>
        </p:grpSpPr>
        <p:sp>
          <p:nvSpPr>
            <p:cNvPr id="409" name="Google Shape;409;p35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5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36"/>
          <p:cNvGrpSpPr/>
          <p:nvPr/>
        </p:nvGrpSpPr>
        <p:grpSpPr>
          <a:xfrm>
            <a:off x="8281278" y="339297"/>
            <a:ext cx="527132" cy="527132"/>
            <a:chOff x="1922075" y="1629000"/>
            <a:chExt cx="437200" cy="437200"/>
          </a:xfrm>
        </p:grpSpPr>
        <p:sp>
          <p:nvSpPr>
            <p:cNvPr id="416" name="Google Shape;416;p36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6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8" name="Google Shape;418;p36"/>
          <p:cNvSpPr txBox="1"/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19" name="Google Shape;419;p36"/>
          <p:cNvSpPr txBox="1"/>
          <p:nvPr>
            <p:ph idx="1" type="body"/>
          </p:nvPr>
        </p:nvSpPr>
        <p:spPr>
          <a:xfrm>
            <a:off x="787200" y="1428750"/>
            <a:ext cx="6643200" cy="200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</a:pPr>
            <a:r>
              <a:rPr lang="en" sz="1800"/>
              <a:t>Titles: IBM Plex Serif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</a:pPr>
            <a:r>
              <a:rPr lang="en" sz="1800"/>
              <a:t>Body copy:</a:t>
            </a:r>
            <a:r>
              <a:rPr lang="en" sz="1800"/>
              <a:t> IBM Plex Sans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https://www.fontsquirrel.com/fonts/ibm-plex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20" name="Google Shape;420;p36"/>
          <p:cNvSpPr txBox="1"/>
          <p:nvPr/>
        </p:nvSpPr>
        <p:spPr>
          <a:xfrm>
            <a:off x="787200" y="3793300"/>
            <a:ext cx="67182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1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421" name="Google Shape;421;p36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7"/>
          <p:cNvSpPr txBox="1"/>
          <p:nvPr>
            <p:ph type="ctrTitle"/>
          </p:nvPr>
        </p:nvSpPr>
        <p:spPr>
          <a:xfrm>
            <a:off x="787200" y="1494625"/>
            <a:ext cx="5727000" cy="126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427" name="Google Shape;427;p37"/>
          <p:cNvSpPr txBox="1"/>
          <p:nvPr>
            <p:ph idx="1" type="subTitle"/>
          </p:nvPr>
        </p:nvSpPr>
        <p:spPr>
          <a:xfrm>
            <a:off x="787200" y="2860554"/>
            <a:ext cx="5727000" cy="85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8"/>
          <p:cNvSpPr txBox="1"/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33" name="Google Shape;433;p38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4" name="Google Shape;434;p38"/>
          <p:cNvSpPr/>
          <p:nvPr/>
        </p:nvSpPr>
        <p:spPr>
          <a:xfrm>
            <a:off x="7425554" y="2679750"/>
            <a:ext cx="789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DEC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35" name="Google Shape;435;p38"/>
          <p:cNvSpPr/>
          <p:nvPr/>
        </p:nvSpPr>
        <p:spPr>
          <a:xfrm>
            <a:off x="6791894" y="2679750"/>
            <a:ext cx="789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NOV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36" name="Google Shape;436;p38"/>
          <p:cNvSpPr/>
          <p:nvPr/>
        </p:nvSpPr>
        <p:spPr>
          <a:xfrm>
            <a:off x="6158235" y="2679750"/>
            <a:ext cx="789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OCT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37" name="Google Shape;437;p38"/>
          <p:cNvSpPr/>
          <p:nvPr/>
        </p:nvSpPr>
        <p:spPr>
          <a:xfrm>
            <a:off x="5524575" y="2679750"/>
            <a:ext cx="789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SEP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38" name="Google Shape;438;p38"/>
          <p:cNvSpPr/>
          <p:nvPr/>
        </p:nvSpPr>
        <p:spPr>
          <a:xfrm>
            <a:off x="4890915" y="2679750"/>
            <a:ext cx="789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AUG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39" name="Google Shape;439;p38"/>
          <p:cNvSpPr/>
          <p:nvPr/>
        </p:nvSpPr>
        <p:spPr>
          <a:xfrm>
            <a:off x="4257255" y="2679750"/>
            <a:ext cx="789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JUL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40" name="Google Shape;440;p38"/>
          <p:cNvSpPr/>
          <p:nvPr/>
        </p:nvSpPr>
        <p:spPr>
          <a:xfrm>
            <a:off x="3623596" y="2679750"/>
            <a:ext cx="789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JUN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41" name="Google Shape;441;p38"/>
          <p:cNvSpPr/>
          <p:nvPr/>
        </p:nvSpPr>
        <p:spPr>
          <a:xfrm>
            <a:off x="2989936" y="2679750"/>
            <a:ext cx="789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MAY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42" name="Google Shape;442;p38"/>
          <p:cNvSpPr/>
          <p:nvPr/>
        </p:nvSpPr>
        <p:spPr>
          <a:xfrm>
            <a:off x="2356276" y="2679750"/>
            <a:ext cx="789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APR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43" name="Google Shape;443;p38"/>
          <p:cNvSpPr/>
          <p:nvPr/>
        </p:nvSpPr>
        <p:spPr>
          <a:xfrm>
            <a:off x="1722616" y="2679750"/>
            <a:ext cx="789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MAR</a:t>
            </a:r>
            <a:endParaRPr sz="10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44" name="Google Shape;444;p38"/>
          <p:cNvSpPr/>
          <p:nvPr/>
        </p:nvSpPr>
        <p:spPr>
          <a:xfrm>
            <a:off x="1088957" y="2679750"/>
            <a:ext cx="789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FEB</a:t>
            </a:r>
            <a:endParaRPr sz="10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45" name="Google Shape;445;p38"/>
          <p:cNvSpPr/>
          <p:nvPr/>
        </p:nvSpPr>
        <p:spPr>
          <a:xfrm>
            <a:off x="455297" y="2679750"/>
            <a:ext cx="789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JAN</a:t>
            </a:r>
            <a:endParaRPr sz="10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46" name="Google Shape;446;p38"/>
          <p:cNvSpPr/>
          <p:nvPr/>
        </p:nvSpPr>
        <p:spPr>
          <a:xfrm>
            <a:off x="0" y="2679750"/>
            <a:ext cx="611700" cy="393600"/>
          </a:xfrm>
          <a:prstGeom prst="homePlate">
            <a:avLst>
              <a:gd fmla="val 32030" name="adj"/>
            </a:avLst>
          </a:prstGeom>
          <a:solidFill>
            <a:schemeClr val="dk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47" name="Google Shape;447;p38"/>
          <p:cNvCxnSpPr/>
          <p:nvPr/>
        </p:nvCxnSpPr>
        <p:spPr>
          <a:xfrm rot="10800000">
            <a:off x="738141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8" name="Google Shape;448;p38"/>
          <p:cNvSpPr txBox="1"/>
          <p:nvPr/>
        </p:nvSpPr>
        <p:spPr>
          <a:xfrm>
            <a:off x="698761" y="1651000"/>
            <a:ext cx="1199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449" name="Google Shape;449;p38"/>
          <p:cNvCxnSpPr/>
          <p:nvPr/>
        </p:nvCxnSpPr>
        <p:spPr>
          <a:xfrm rot="10800000">
            <a:off x="2006485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0" name="Google Shape;450;p38"/>
          <p:cNvSpPr txBox="1"/>
          <p:nvPr/>
        </p:nvSpPr>
        <p:spPr>
          <a:xfrm>
            <a:off x="1968551" y="1651000"/>
            <a:ext cx="1199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Red is the colour of danger and courage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451" name="Google Shape;451;p38"/>
          <p:cNvCxnSpPr/>
          <p:nvPr/>
        </p:nvCxnSpPr>
        <p:spPr>
          <a:xfrm rot="10800000">
            <a:off x="3274829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2" name="Google Shape;452;p38"/>
          <p:cNvSpPr txBox="1"/>
          <p:nvPr/>
        </p:nvSpPr>
        <p:spPr>
          <a:xfrm>
            <a:off x="3238341" y="1651000"/>
            <a:ext cx="1199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453" name="Google Shape;453;p38"/>
          <p:cNvCxnSpPr/>
          <p:nvPr/>
        </p:nvCxnSpPr>
        <p:spPr>
          <a:xfrm rot="10800000">
            <a:off x="4543172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4" name="Google Shape;454;p38"/>
          <p:cNvSpPr txBox="1"/>
          <p:nvPr/>
        </p:nvSpPr>
        <p:spPr>
          <a:xfrm>
            <a:off x="4508132" y="1651000"/>
            <a:ext cx="1199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455" name="Google Shape;455;p38"/>
          <p:cNvCxnSpPr/>
          <p:nvPr/>
        </p:nvCxnSpPr>
        <p:spPr>
          <a:xfrm rot="10800000">
            <a:off x="5811516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6" name="Google Shape;456;p38"/>
          <p:cNvSpPr txBox="1"/>
          <p:nvPr/>
        </p:nvSpPr>
        <p:spPr>
          <a:xfrm>
            <a:off x="5777922" y="1651000"/>
            <a:ext cx="1199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457" name="Google Shape;457;p38"/>
          <p:cNvCxnSpPr/>
          <p:nvPr/>
        </p:nvCxnSpPr>
        <p:spPr>
          <a:xfrm rot="10800000">
            <a:off x="7079859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8" name="Google Shape;458;p38"/>
          <p:cNvSpPr txBox="1"/>
          <p:nvPr/>
        </p:nvSpPr>
        <p:spPr>
          <a:xfrm>
            <a:off x="7047712" y="1651000"/>
            <a:ext cx="1199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459" name="Google Shape;459;p38"/>
          <p:cNvCxnSpPr/>
          <p:nvPr/>
        </p:nvCxnSpPr>
        <p:spPr>
          <a:xfrm rot="10800000">
            <a:off x="1382054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0" name="Google Shape;460;p38"/>
          <p:cNvSpPr txBox="1"/>
          <p:nvPr/>
        </p:nvSpPr>
        <p:spPr>
          <a:xfrm>
            <a:off x="1314722" y="3571950"/>
            <a:ext cx="1199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461" name="Google Shape;461;p38"/>
          <p:cNvCxnSpPr/>
          <p:nvPr/>
        </p:nvCxnSpPr>
        <p:spPr>
          <a:xfrm rot="10800000">
            <a:off x="2650397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2" name="Google Shape;462;p38"/>
          <p:cNvSpPr txBox="1"/>
          <p:nvPr/>
        </p:nvSpPr>
        <p:spPr>
          <a:xfrm>
            <a:off x="2591860" y="3571950"/>
            <a:ext cx="1199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463" name="Google Shape;463;p38"/>
          <p:cNvCxnSpPr/>
          <p:nvPr/>
        </p:nvCxnSpPr>
        <p:spPr>
          <a:xfrm rot="10800000">
            <a:off x="3918741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4" name="Google Shape;464;p38"/>
          <p:cNvSpPr txBox="1"/>
          <p:nvPr/>
        </p:nvSpPr>
        <p:spPr>
          <a:xfrm>
            <a:off x="3868998" y="3571950"/>
            <a:ext cx="1199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465" name="Google Shape;465;p38"/>
          <p:cNvCxnSpPr/>
          <p:nvPr/>
        </p:nvCxnSpPr>
        <p:spPr>
          <a:xfrm rot="10800000">
            <a:off x="5187084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6" name="Google Shape;466;p38"/>
          <p:cNvSpPr txBox="1"/>
          <p:nvPr/>
        </p:nvSpPr>
        <p:spPr>
          <a:xfrm>
            <a:off x="5146136" y="3571950"/>
            <a:ext cx="1199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Red is the colour of danger and courage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467" name="Google Shape;467;p38"/>
          <p:cNvCxnSpPr/>
          <p:nvPr/>
        </p:nvCxnSpPr>
        <p:spPr>
          <a:xfrm rot="10800000">
            <a:off x="6455428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8" name="Google Shape;468;p38"/>
          <p:cNvSpPr txBox="1"/>
          <p:nvPr/>
        </p:nvSpPr>
        <p:spPr>
          <a:xfrm>
            <a:off x="6423273" y="3571950"/>
            <a:ext cx="1199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469" name="Google Shape;469;p38"/>
          <p:cNvCxnSpPr/>
          <p:nvPr/>
        </p:nvCxnSpPr>
        <p:spPr>
          <a:xfrm rot="10800000">
            <a:off x="7723772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0" name="Google Shape;470;p38"/>
          <p:cNvSpPr txBox="1"/>
          <p:nvPr/>
        </p:nvSpPr>
        <p:spPr>
          <a:xfrm>
            <a:off x="7687496" y="3571950"/>
            <a:ext cx="993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9"/>
          <p:cNvSpPr txBox="1"/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76" name="Google Shape;476;p39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7" name="Google Shape;477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9" name="Google Shape;479;p39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80" name="Google Shape;480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481" name="Google Shape;481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1</a:t>
              </a:r>
              <a:endParaRPr sz="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482" name="Google Shape;482;p39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83" name="Google Shape;483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484" name="Google Shape;484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3</a:t>
              </a:r>
              <a:endParaRPr sz="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485" name="Google Shape;485;p39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86" name="Google Shape;486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487" name="Google Shape;487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5</a:t>
              </a:r>
              <a:endParaRPr sz="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488" name="Google Shape;488;p39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89" name="Google Shape;489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490" name="Google Shape;490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6</a:t>
              </a:r>
              <a:endParaRPr sz="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491" name="Google Shape;491;p39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92" name="Google Shape;492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493" name="Google Shape;493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4</a:t>
              </a:r>
              <a:endParaRPr sz="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494" name="Google Shape;494;p39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95" name="Google Shape;495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496" name="Google Shape;496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2</a:t>
              </a:r>
              <a:endParaRPr sz="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sp>
        <p:nvSpPr>
          <p:cNvPr id="497" name="Google Shape;497;p39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98" name="Google Shape;498;p39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Red is the colour of danger and courage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99" name="Google Shape;499;p39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00" name="Google Shape;500;p39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01" name="Google Shape;501;p39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02" name="Google Shape;502;p39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0"/>
          <p:cNvSpPr txBox="1"/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508" name="Google Shape;508;p40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09" name="Google Shape;509;p40"/>
          <p:cNvGraphicFramePr/>
          <p:nvPr/>
        </p:nvGraphicFramePr>
        <p:xfrm>
          <a:off x="78705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{26C01177-B0B3-441D-B2A6-45E52C3FA16F}</a:tableStyleId>
              </a:tblPr>
              <a:tblGrid>
                <a:gridCol w="1298575"/>
                <a:gridCol w="445900"/>
                <a:gridCol w="445900"/>
                <a:gridCol w="445900"/>
                <a:gridCol w="445900"/>
                <a:gridCol w="445900"/>
                <a:gridCol w="445900"/>
                <a:gridCol w="445900"/>
                <a:gridCol w="445900"/>
                <a:gridCol w="445900"/>
                <a:gridCol w="445900"/>
                <a:gridCol w="445900"/>
                <a:gridCol w="445900"/>
                <a:gridCol w="445900"/>
                <a:gridCol w="445900"/>
              </a:tblGrid>
              <a:tr h="277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Week 1</a:t>
                      </a:r>
                      <a:endParaRPr b="1"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Week 2</a:t>
                      </a:r>
                      <a:endParaRPr b="1"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77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2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3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4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5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6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7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8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9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10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11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12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13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14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</a:tr>
              <a:tr h="277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 1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7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 2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</a:tr>
              <a:tr h="277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 3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7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 4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</a:tr>
              <a:tr h="277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 5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7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 6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</a:tr>
              <a:tr h="277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 7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77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 8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b="10690" l="13952" r="3046" t="41197"/>
          <a:stretch/>
        </p:blipFill>
        <p:spPr>
          <a:xfrm>
            <a:off x="4572000" y="446675"/>
            <a:ext cx="4122600" cy="4248300"/>
          </a:xfrm>
          <a:prstGeom prst="snip1Rect">
            <a:avLst>
              <a:gd fmla="val 28506" name="adj"/>
            </a:avLst>
          </a:prstGeom>
          <a:noFill/>
          <a:ln>
            <a:noFill/>
          </a:ln>
        </p:spPr>
      </p:pic>
      <p:sp>
        <p:nvSpPr>
          <p:cNvPr id="96" name="Google Shape;96;p14"/>
          <p:cNvSpPr txBox="1"/>
          <p:nvPr>
            <p:ph idx="4294967295" type="ctrTitle"/>
          </p:nvPr>
        </p:nvSpPr>
        <p:spPr>
          <a:xfrm>
            <a:off x="838200" y="1278550"/>
            <a:ext cx="34341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1"/>
                </a:solidFill>
              </a:rPr>
              <a:t>Hello!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97" name="Google Shape;97;p14"/>
          <p:cNvSpPr txBox="1"/>
          <p:nvPr>
            <p:ph idx="4294967295" type="subTitle"/>
          </p:nvPr>
        </p:nvSpPr>
        <p:spPr>
          <a:xfrm>
            <a:off x="838200" y="2478170"/>
            <a:ext cx="3434100" cy="146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1"/>
                </a:solidFill>
              </a:rPr>
              <a:t>I am Jayden Smith</a:t>
            </a:r>
            <a:endParaRPr b="1" sz="16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I am here because I love to give presentations. </a:t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You can find me at @username</a:t>
            </a:r>
            <a:endParaRPr b="1" sz="1600"/>
          </a:p>
        </p:txBody>
      </p:sp>
      <p:sp>
        <p:nvSpPr>
          <p:cNvPr id="98" name="Google Shape;98;p14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8309423" y="339348"/>
            <a:ext cx="499190" cy="454103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1"/>
          <p:cNvSpPr txBox="1"/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515" name="Google Shape;515;p41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6" name="Google Shape;516;p41"/>
          <p:cNvSpPr/>
          <p:nvPr/>
        </p:nvSpPr>
        <p:spPr>
          <a:xfrm>
            <a:off x="787200" y="1363400"/>
            <a:ext cx="3716100" cy="1426200"/>
          </a:xfrm>
          <a:prstGeom prst="rect">
            <a:avLst/>
          </a:prstGeom>
          <a:solidFill>
            <a:srgbClr val="040F20">
              <a:alpha val="49720"/>
            </a:srgbClr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STRENGTHS</a:t>
            </a:r>
            <a:endParaRPr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17" name="Google Shape;517;p41"/>
          <p:cNvSpPr/>
          <p:nvPr/>
        </p:nvSpPr>
        <p:spPr>
          <a:xfrm>
            <a:off x="4656930" y="1363400"/>
            <a:ext cx="3716100" cy="1426200"/>
          </a:xfrm>
          <a:prstGeom prst="rect">
            <a:avLst/>
          </a:prstGeom>
          <a:solidFill>
            <a:srgbClr val="040F20">
              <a:alpha val="49720"/>
            </a:srgbClr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WEAKNESSES</a:t>
            </a:r>
            <a:endParaRPr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Yellow is the color of gold, butter and ripe lemons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18" name="Google Shape;518;p41"/>
          <p:cNvSpPr/>
          <p:nvPr/>
        </p:nvSpPr>
        <p:spPr>
          <a:xfrm>
            <a:off x="787200" y="2946016"/>
            <a:ext cx="3716100" cy="1426200"/>
          </a:xfrm>
          <a:prstGeom prst="rect">
            <a:avLst/>
          </a:prstGeom>
          <a:solidFill>
            <a:srgbClr val="040F20">
              <a:alpha val="49720"/>
            </a:srgbClr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Black is the color of ebony and of outer space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OPPORTUNITIES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19" name="Google Shape;519;p41"/>
          <p:cNvSpPr/>
          <p:nvPr/>
        </p:nvSpPr>
        <p:spPr>
          <a:xfrm>
            <a:off x="4656930" y="2946016"/>
            <a:ext cx="3716100" cy="1426200"/>
          </a:xfrm>
          <a:prstGeom prst="rect">
            <a:avLst/>
          </a:prstGeom>
          <a:solidFill>
            <a:srgbClr val="040F20">
              <a:alpha val="49720"/>
            </a:srgbClr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White is the color of milk and fresh snow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THREATS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20" name="Google Shape;520;p41"/>
          <p:cNvSpPr/>
          <p:nvPr/>
        </p:nvSpPr>
        <p:spPr>
          <a:xfrm>
            <a:off x="3285625" y="1566952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41"/>
          <p:cNvSpPr/>
          <p:nvPr/>
        </p:nvSpPr>
        <p:spPr>
          <a:xfrm rot="5400000">
            <a:off x="3459879" y="1566952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41"/>
          <p:cNvSpPr/>
          <p:nvPr/>
        </p:nvSpPr>
        <p:spPr>
          <a:xfrm rot="10800000">
            <a:off x="3459879" y="1748914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41"/>
          <p:cNvSpPr/>
          <p:nvPr/>
        </p:nvSpPr>
        <p:spPr>
          <a:xfrm rot="-5400000">
            <a:off x="3285625" y="1748914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41"/>
          <p:cNvSpPr/>
          <p:nvPr/>
        </p:nvSpPr>
        <p:spPr>
          <a:xfrm>
            <a:off x="3842100" y="2071140"/>
            <a:ext cx="324864" cy="4459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IBM Plex Serif"/>
              </a:rPr>
              <a:t>S</a:t>
            </a:r>
          </a:p>
        </p:txBody>
      </p:sp>
      <p:sp>
        <p:nvSpPr>
          <p:cNvPr id="525" name="Google Shape;525;p41"/>
          <p:cNvSpPr/>
          <p:nvPr/>
        </p:nvSpPr>
        <p:spPr>
          <a:xfrm>
            <a:off x="4857720" y="2078860"/>
            <a:ext cx="616377" cy="43108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IBM Plex Serif"/>
              </a:rPr>
              <a:t>W</a:t>
            </a:r>
          </a:p>
        </p:txBody>
      </p:sp>
      <p:sp>
        <p:nvSpPr>
          <p:cNvPr id="526" name="Google Shape;526;p41"/>
          <p:cNvSpPr/>
          <p:nvPr/>
        </p:nvSpPr>
        <p:spPr>
          <a:xfrm>
            <a:off x="3807513" y="3183861"/>
            <a:ext cx="405154" cy="4459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IBM Plex Serif"/>
              </a:rPr>
              <a:t>O</a:t>
            </a:r>
          </a:p>
        </p:txBody>
      </p:sp>
      <p:sp>
        <p:nvSpPr>
          <p:cNvPr id="527" name="Google Shape;527;p41"/>
          <p:cNvSpPr/>
          <p:nvPr/>
        </p:nvSpPr>
        <p:spPr>
          <a:xfrm>
            <a:off x="4971979" y="3191581"/>
            <a:ext cx="403919" cy="43108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IBM Plex Serif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2"/>
          <p:cNvSpPr txBox="1"/>
          <p:nvPr>
            <p:ph type="title"/>
          </p:nvPr>
        </p:nvSpPr>
        <p:spPr>
          <a:xfrm>
            <a:off x="336325" y="0"/>
            <a:ext cx="8545500" cy="342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533" name="Google Shape;533;p42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4" name="Google Shape;534;p42"/>
          <p:cNvSpPr txBox="1"/>
          <p:nvPr/>
        </p:nvSpPr>
        <p:spPr>
          <a:xfrm>
            <a:off x="2099115" y="444201"/>
            <a:ext cx="1648500" cy="15345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Key Activities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b="1"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35" name="Google Shape;535;p42"/>
          <p:cNvSpPr txBox="1"/>
          <p:nvPr/>
        </p:nvSpPr>
        <p:spPr>
          <a:xfrm>
            <a:off x="2099115" y="1978837"/>
            <a:ext cx="1648500" cy="15345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Key Resources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36" name="Google Shape;536;p42"/>
          <p:cNvSpPr txBox="1"/>
          <p:nvPr/>
        </p:nvSpPr>
        <p:spPr>
          <a:xfrm>
            <a:off x="3747705" y="444201"/>
            <a:ext cx="1648500" cy="30693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Value Propositions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37" name="Google Shape;537;p42"/>
          <p:cNvSpPr txBox="1"/>
          <p:nvPr/>
        </p:nvSpPr>
        <p:spPr>
          <a:xfrm>
            <a:off x="5396295" y="444201"/>
            <a:ext cx="1648500" cy="15345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Customer Relationships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38" name="Google Shape;538;p42"/>
          <p:cNvSpPr txBox="1"/>
          <p:nvPr/>
        </p:nvSpPr>
        <p:spPr>
          <a:xfrm>
            <a:off x="5396295" y="1978837"/>
            <a:ext cx="1648500" cy="15345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Channels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39" name="Google Shape;539;p42"/>
          <p:cNvSpPr txBox="1"/>
          <p:nvPr/>
        </p:nvSpPr>
        <p:spPr>
          <a:xfrm>
            <a:off x="450525" y="444201"/>
            <a:ext cx="1648500" cy="30693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Key Partners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b="1"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40" name="Google Shape;540;p42"/>
          <p:cNvSpPr txBox="1"/>
          <p:nvPr/>
        </p:nvSpPr>
        <p:spPr>
          <a:xfrm>
            <a:off x="450525" y="3513474"/>
            <a:ext cx="4121400" cy="11889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Cost Structure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41" name="Google Shape;541;p42"/>
          <p:cNvSpPr txBox="1"/>
          <p:nvPr/>
        </p:nvSpPr>
        <p:spPr>
          <a:xfrm>
            <a:off x="4572000" y="3513474"/>
            <a:ext cx="4121400" cy="11889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Revenue Streams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42" name="Google Shape;542;p42"/>
          <p:cNvSpPr/>
          <p:nvPr/>
        </p:nvSpPr>
        <p:spPr>
          <a:xfrm>
            <a:off x="4203707" y="36563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43" name="Google Shape;543;p42"/>
          <p:cNvSpPr/>
          <p:nvPr/>
        </p:nvSpPr>
        <p:spPr>
          <a:xfrm>
            <a:off x="6753856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44" name="Google Shape;544;p42"/>
          <p:cNvSpPr/>
          <p:nvPr/>
        </p:nvSpPr>
        <p:spPr>
          <a:xfrm>
            <a:off x="1797891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45" name="Google Shape;545;p42"/>
          <p:cNvSpPr/>
          <p:nvPr/>
        </p:nvSpPr>
        <p:spPr>
          <a:xfrm>
            <a:off x="7153160" y="559276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46" name="Google Shape;546;p42"/>
          <p:cNvGrpSpPr/>
          <p:nvPr/>
        </p:nvGrpSpPr>
        <p:grpSpPr>
          <a:xfrm>
            <a:off x="8333377" y="3656197"/>
            <a:ext cx="233502" cy="171203"/>
            <a:chOff x="4166911" y="3555904"/>
            <a:chExt cx="453050" cy="332175"/>
          </a:xfrm>
        </p:grpSpPr>
        <p:sp>
          <p:nvSpPr>
            <p:cNvPr id="547" name="Google Shape;547;p42"/>
            <p:cNvSpPr/>
            <p:nvPr/>
          </p:nvSpPr>
          <p:spPr>
            <a:xfrm>
              <a:off x="4166911" y="3555904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8" name="Google Shape;548;p42"/>
            <p:cNvSpPr/>
            <p:nvPr/>
          </p:nvSpPr>
          <p:spPr>
            <a:xfrm>
              <a:off x="4198661" y="3582154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49" name="Google Shape;549;p42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50" name="Google Shape;550;p42"/>
          <p:cNvGrpSpPr/>
          <p:nvPr/>
        </p:nvGrpSpPr>
        <p:grpSpPr>
          <a:xfrm>
            <a:off x="5099756" y="543233"/>
            <a:ext cx="188198" cy="239803"/>
            <a:chOff x="1822671" y="4985350"/>
            <a:chExt cx="365150" cy="465275"/>
          </a:xfrm>
        </p:grpSpPr>
        <p:sp>
          <p:nvSpPr>
            <p:cNvPr id="551" name="Google Shape;551;p42"/>
            <p:cNvSpPr/>
            <p:nvPr/>
          </p:nvSpPr>
          <p:spPr>
            <a:xfrm>
              <a:off x="1822671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2" name="Google Shape;552;p42"/>
            <p:cNvSpPr/>
            <p:nvPr/>
          </p:nvSpPr>
          <p:spPr>
            <a:xfrm>
              <a:off x="1842196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3" name="Google Shape;553;p42"/>
            <p:cNvSpPr/>
            <p:nvPr/>
          </p:nvSpPr>
          <p:spPr>
            <a:xfrm>
              <a:off x="2054696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54" name="Google Shape;554;p42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555" name="Google Shape;555;p42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6" name="Google Shape;556;p42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7" name="Google Shape;557;p42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8" name="Google Shape;558;p42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9" name="Google Shape;559;p42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60" name="Google Shape;560;p42"/>
          <p:cNvGrpSpPr/>
          <p:nvPr/>
        </p:nvGrpSpPr>
        <p:grpSpPr>
          <a:xfrm>
            <a:off x="6690928" y="2139229"/>
            <a:ext cx="278200" cy="266861"/>
            <a:chOff x="5048800" y="4959100"/>
            <a:chExt cx="539775" cy="517775"/>
          </a:xfrm>
        </p:grpSpPr>
        <p:sp>
          <p:nvSpPr>
            <p:cNvPr id="561" name="Google Shape;561;p42"/>
            <p:cNvSpPr/>
            <p:nvPr/>
          </p:nvSpPr>
          <p:spPr>
            <a:xfrm>
              <a:off x="5382775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2" name="Google Shape;562;p42"/>
            <p:cNvSpPr/>
            <p:nvPr/>
          </p:nvSpPr>
          <p:spPr>
            <a:xfrm>
              <a:off x="5138550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3" name="Google Shape;563;p42"/>
            <p:cNvSpPr/>
            <p:nvPr/>
          </p:nvSpPr>
          <p:spPr>
            <a:xfrm>
              <a:off x="5048800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4" name="Google Shape;564;p42"/>
            <p:cNvSpPr/>
            <p:nvPr/>
          </p:nvSpPr>
          <p:spPr>
            <a:xfrm>
              <a:off x="5269200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5" name="Google Shape;565;p42"/>
            <p:cNvSpPr/>
            <p:nvPr/>
          </p:nvSpPr>
          <p:spPr>
            <a:xfrm>
              <a:off x="5426725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6" name="Google Shape;566;p42"/>
            <p:cNvSpPr/>
            <p:nvPr/>
          </p:nvSpPr>
          <p:spPr>
            <a:xfrm>
              <a:off x="5227700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67" name="Google Shape;567;p42"/>
          <p:cNvSpPr/>
          <p:nvPr/>
        </p:nvSpPr>
        <p:spPr>
          <a:xfrm>
            <a:off x="7049950" y="444207"/>
            <a:ext cx="1648500" cy="3069300"/>
          </a:xfrm>
          <a:prstGeom prst="snip1Rect">
            <a:avLst>
              <a:gd fmla="val 50000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Customer Segments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3"/>
          <p:cNvSpPr txBox="1"/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73" name="Google Shape;573;p43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4" name="Google Shape;574;p43"/>
          <p:cNvGrpSpPr/>
          <p:nvPr/>
        </p:nvGrpSpPr>
        <p:grpSpPr>
          <a:xfrm>
            <a:off x="779107" y="1413059"/>
            <a:ext cx="3290335" cy="2958074"/>
            <a:chOff x="779092" y="1260643"/>
            <a:chExt cx="3608219" cy="3243858"/>
          </a:xfrm>
        </p:grpSpPr>
        <p:sp>
          <p:nvSpPr>
            <p:cNvPr id="575" name="Google Shape;575;p43"/>
            <p:cNvSpPr/>
            <p:nvPr/>
          </p:nvSpPr>
          <p:spPr>
            <a:xfrm>
              <a:off x="1672347" y="3474220"/>
              <a:ext cx="1827373" cy="554243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BM Plex Serif"/>
                  <a:ea typeface="IBM Plex Serif"/>
                  <a:cs typeface="IBM Plex Serif"/>
                  <a:sym typeface="IBM Plex Serif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endParaRPr>
            </a:p>
          </p:txBody>
        </p:sp>
        <p:sp>
          <p:nvSpPr>
            <p:cNvPr id="576" name="Google Shape;576;p43"/>
            <p:cNvSpPr/>
            <p:nvPr/>
          </p:nvSpPr>
          <p:spPr>
            <a:xfrm>
              <a:off x="1898216" y="3962725"/>
              <a:ext cx="1377910" cy="541775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BM Plex Serif"/>
                  <a:ea typeface="IBM Plex Serif"/>
                  <a:cs typeface="IBM Plex Serif"/>
                  <a:sym typeface="IBM Plex Serif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endParaRPr>
            </a:p>
          </p:txBody>
        </p:sp>
        <p:sp>
          <p:nvSpPr>
            <p:cNvPr id="577" name="Google Shape;577;p43"/>
            <p:cNvSpPr/>
            <p:nvPr/>
          </p:nvSpPr>
          <p:spPr>
            <a:xfrm>
              <a:off x="787036" y="1554200"/>
              <a:ext cx="3600274" cy="576911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BM Plex Serif"/>
                  <a:ea typeface="IBM Plex Serif"/>
                  <a:cs typeface="IBM Plex Serif"/>
                  <a:sym typeface="IBM Plex Serif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endParaRPr>
            </a:p>
          </p:txBody>
        </p:sp>
        <p:sp>
          <p:nvSpPr>
            <p:cNvPr id="578" name="Google Shape;578;p43"/>
            <p:cNvSpPr/>
            <p:nvPr/>
          </p:nvSpPr>
          <p:spPr>
            <a:xfrm>
              <a:off x="1229692" y="2513077"/>
              <a:ext cx="2714957" cy="564446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BM Plex Serif"/>
                  <a:ea typeface="IBM Plex Serif"/>
                  <a:cs typeface="IBM Plex Serif"/>
                  <a:sym typeface="IBM Plex Serif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endParaRPr>
            </a:p>
          </p:txBody>
        </p:sp>
        <p:sp>
          <p:nvSpPr>
            <p:cNvPr id="579" name="Google Shape;579;p43"/>
            <p:cNvSpPr/>
            <p:nvPr/>
          </p:nvSpPr>
          <p:spPr>
            <a:xfrm>
              <a:off x="1010635" y="2033638"/>
              <a:ext cx="3154201" cy="57124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BM Plex Serif"/>
                  <a:ea typeface="IBM Plex Serif"/>
                  <a:cs typeface="IBM Plex Serif"/>
                  <a:sym typeface="IBM Plex Serif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endParaRPr>
            </a:p>
          </p:txBody>
        </p:sp>
        <p:sp>
          <p:nvSpPr>
            <p:cNvPr id="580" name="Google Shape;580;p43"/>
            <p:cNvSpPr/>
            <p:nvPr/>
          </p:nvSpPr>
          <p:spPr>
            <a:xfrm>
              <a:off x="1449885" y="2992514"/>
              <a:ext cx="2272296" cy="562177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BM Plex Serif"/>
                  <a:ea typeface="IBM Plex Serif"/>
                  <a:cs typeface="IBM Plex Serif"/>
                  <a:sym typeface="IBM Plex Serif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endParaRPr>
            </a:p>
          </p:txBody>
        </p:sp>
        <p:sp>
          <p:nvSpPr>
            <p:cNvPr id="581" name="Google Shape;581;p43"/>
            <p:cNvSpPr/>
            <p:nvPr/>
          </p:nvSpPr>
          <p:spPr>
            <a:xfrm>
              <a:off x="779092" y="1260643"/>
              <a:ext cx="3602907" cy="396816"/>
            </a:xfrm>
            <a:prstGeom prst="ellipse">
              <a:avLst/>
            </a:prstGeom>
            <a:solidFill>
              <a:srgbClr val="040F20">
                <a:alpha val="4972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endParaRPr>
            </a:p>
          </p:txBody>
        </p:sp>
      </p:grpSp>
      <p:cxnSp>
        <p:nvCxnSpPr>
          <p:cNvPr id="582" name="Google Shape;582;p43"/>
          <p:cNvCxnSpPr/>
          <p:nvPr/>
        </p:nvCxnSpPr>
        <p:spPr>
          <a:xfrm>
            <a:off x="3996485" y="1902765"/>
            <a:ext cx="963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3" name="Google Shape;583;p43"/>
          <p:cNvSpPr txBox="1"/>
          <p:nvPr/>
        </p:nvSpPr>
        <p:spPr>
          <a:xfrm>
            <a:off x="5016434" y="1745874"/>
            <a:ext cx="2541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584" name="Google Shape;584;p43"/>
          <p:cNvCxnSpPr/>
          <p:nvPr/>
        </p:nvCxnSpPr>
        <p:spPr>
          <a:xfrm>
            <a:off x="3854526" y="2341955"/>
            <a:ext cx="11058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5" name="Google Shape;585;p43"/>
          <p:cNvSpPr txBox="1"/>
          <p:nvPr/>
        </p:nvSpPr>
        <p:spPr>
          <a:xfrm>
            <a:off x="5016434" y="2185055"/>
            <a:ext cx="2541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586" name="Google Shape;586;p43"/>
          <p:cNvCxnSpPr/>
          <p:nvPr/>
        </p:nvCxnSpPr>
        <p:spPr>
          <a:xfrm>
            <a:off x="3652793" y="2781146"/>
            <a:ext cx="13074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7" name="Google Shape;587;p43"/>
          <p:cNvSpPr txBox="1"/>
          <p:nvPr/>
        </p:nvSpPr>
        <p:spPr>
          <a:xfrm>
            <a:off x="5016434" y="2624236"/>
            <a:ext cx="2541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588" name="Google Shape;588;p43"/>
          <p:cNvCxnSpPr/>
          <p:nvPr/>
        </p:nvCxnSpPr>
        <p:spPr>
          <a:xfrm>
            <a:off x="3480947" y="3220313"/>
            <a:ext cx="14793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9" name="Google Shape;589;p43"/>
          <p:cNvSpPr txBox="1"/>
          <p:nvPr/>
        </p:nvSpPr>
        <p:spPr>
          <a:xfrm>
            <a:off x="5016434" y="3063417"/>
            <a:ext cx="2541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590" name="Google Shape;590;p43"/>
          <p:cNvCxnSpPr/>
          <p:nvPr/>
        </p:nvCxnSpPr>
        <p:spPr>
          <a:xfrm>
            <a:off x="3294147" y="3659503"/>
            <a:ext cx="16659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1" name="Google Shape;591;p43"/>
          <p:cNvSpPr txBox="1"/>
          <p:nvPr/>
        </p:nvSpPr>
        <p:spPr>
          <a:xfrm>
            <a:off x="5016434" y="3502599"/>
            <a:ext cx="2541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592" name="Google Shape;592;p43"/>
          <p:cNvCxnSpPr/>
          <p:nvPr/>
        </p:nvCxnSpPr>
        <p:spPr>
          <a:xfrm>
            <a:off x="3099891" y="4098671"/>
            <a:ext cx="18525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3" name="Google Shape;593;p43"/>
          <p:cNvSpPr txBox="1"/>
          <p:nvPr/>
        </p:nvSpPr>
        <p:spPr>
          <a:xfrm>
            <a:off x="5016434" y="3941780"/>
            <a:ext cx="2541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44"/>
          <p:cNvSpPr txBox="1"/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99" name="Google Shape;599;p44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0" name="Google Shape;600;p44"/>
          <p:cNvPicPr preferRelativeResize="0"/>
          <p:nvPr/>
        </p:nvPicPr>
        <p:blipFill rotWithShape="1">
          <a:blip r:embed="rId4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01" name="Google Shape;601;p44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Imani Jackson</a:t>
            </a:r>
            <a:b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JOB TITLE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602" name="Google Shape;602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03" name="Google Shape;603;p44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Marcos Galán</a:t>
            </a:r>
            <a:b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JOB TITLE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604" name="Google Shape;604;p44"/>
          <p:cNvPicPr preferRelativeResize="0"/>
          <p:nvPr/>
        </p:nvPicPr>
        <p:blipFill rotWithShape="1">
          <a:blip r:embed="rId6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05" name="Google Shape;605;p44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Ixchel Valdía</a:t>
            </a:r>
            <a:b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JOB TITLE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606" name="Google Shape;606;p44"/>
          <p:cNvPicPr preferRelativeResize="0"/>
          <p:nvPr/>
        </p:nvPicPr>
        <p:blipFill rotWithShape="1">
          <a:blip r:embed="rId7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07" name="Google Shape;607;p44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Nils Årud</a:t>
            </a:r>
            <a:b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JOB TITLE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5"/>
          <p:cNvSpPr txBox="1"/>
          <p:nvPr>
            <p:ph type="title"/>
          </p:nvPr>
        </p:nvSpPr>
        <p:spPr>
          <a:xfrm>
            <a:off x="336325" y="0"/>
            <a:ext cx="8340600" cy="33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grpSp>
        <p:nvGrpSpPr>
          <p:cNvPr id="613" name="Google Shape;613;p45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614" name="Google Shape;614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8" name="Google Shape;628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0" name="Google Shape;630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Google Shape;647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2" name="Google Shape;652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3" name="Google Shape;653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4" name="Google Shape;654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5" name="Google Shape;655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6" name="Google Shape;656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7" name="Google Shape;657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8" name="Google Shape;658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9" name="Google Shape;659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60" name="Google Shape;660;p45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1" name="Google Shape;661;p45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62" name="Google Shape;662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3" name="Google Shape;663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4" name="Google Shape;664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5" name="Google Shape;665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6" name="Google Shape;666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7" name="Google Shape;667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8" name="Google Shape;668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9" name="Google Shape;669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0" name="Google Shape;670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1" name="Google Shape;671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2" name="Google Shape;672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3" name="Google Shape;673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4" name="Google Shape;674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5" name="Google Shape;675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6" name="Google Shape;676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7" name="Google Shape;677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8" name="Google Shape;678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9" name="Google Shape;679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0" name="Google Shape;680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1" name="Google Shape;681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2" name="Google Shape;682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3" name="Google Shape;683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84" name="Google Shape;684;p45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85" name="Google Shape;685;p45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86" name="Google Shape;686;p45"/>
          <p:cNvSpPr txBox="1"/>
          <p:nvPr/>
        </p:nvSpPr>
        <p:spPr>
          <a:xfrm rot="-5400000">
            <a:off x="-246059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LOW VALUE 1</a:t>
            </a:r>
            <a:endParaRPr sz="8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87" name="Google Shape;687;p45"/>
          <p:cNvSpPr txBox="1"/>
          <p:nvPr/>
        </p:nvSpPr>
        <p:spPr>
          <a:xfrm rot="5400000">
            <a:off x="8103709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HIGH VALUE 1</a:t>
            </a:r>
            <a:endParaRPr sz="8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88" name="Google Shape;688;p45"/>
          <p:cNvSpPr txBox="1"/>
          <p:nvPr/>
        </p:nvSpPr>
        <p:spPr>
          <a:xfrm>
            <a:off x="3928825" y="4663371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LOW VALUE 2</a:t>
            </a:r>
            <a:endParaRPr sz="8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89" name="Google Shape;689;p45"/>
          <p:cNvSpPr txBox="1"/>
          <p:nvPr/>
        </p:nvSpPr>
        <p:spPr>
          <a:xfrm>
            <a:off x="3928775" y="314479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HIGH VALUE 2</a:t>
            </a:r>
            <a:endParaRPr sz="8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90" name="Google Shape;690;p45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Our company</a:t>
            </a:r>
            <a:endParaRPr sz="8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91" name="Google Shape;691;p45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Competitor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92" name="Google Shape;692;p45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Competitor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93" name="Google Shape;693;p45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Competitor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94" name="Google Shape;694;p45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Competitor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95" name="Google Shape;695;p45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Competitor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96" name="Google Shape;696;p45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Competitor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46"/>
          <p:cNvSpPr txBox="1"/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702" name="Google Shape;702;p46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703" name="Google Shape;703;p46"/>
          <p:cNvGraphicFramePr/>
          <p:nvPr/>
        </p:nvGraphicFramePr>
        <p:xfrm>
          <a:off x="85530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{6F4B715A-7154-4001-9DDF-2C4F0B91600B}</a:tableStyleId>
              </a:tblPr>
              <a:tblGrid>
                <a:gridCol w="797650"/>
                <a:gridCol w="914250"/>
                <a:gridCol w="914250"/>
                <a:gridCol w="914250"/>
                <a:gridCol w="914250"/>
                <a:gridCol w="914250"/>
                <a:gridCol w="914250"/>
                <a:gridCol w="914250"/>
              </a:tblGrid>
              <a:tr h="292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SUNDAY</a:t>
                      </a:r>
                      <a:endParaRPr sz="7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MONDAY</a:t>
                      </a:r>
                      <a:endParaRPr sz="7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TUESDAY</a:t>
                      </a:r>
                      <a:endParaRPr sz="7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WEDNESDAY</a:t>
                      </a:r>
                      <a:endParaRPr sz="7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THURSDAY</a:t>
                      </a:r>
                      <a:endParaRPr sz="7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FRIDAY</a:t>
                      </a:r>
                      <a:endParaRPr sz="7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SATURDAY</a:t>
                      </a:r>
                      <a:endParaRPr sz="7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67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09:00 - 09:45</a:t>
                      </a:r>
                      <a:endParaRPr sz="7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7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10:00 - 10:45</a:t>
                      </a:r>
                      <a:endParaRPr sz="7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7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11:00 - 11:45</a:t>
                      </a:r>
                      <a:endParaRPr sz="7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7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12:00 - 13:15</a:t>
                      </a:r>
                      <a:endParaRPr sz="7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40F20">
                        <a:alpha val="49720"/>
                      </a:srgbClr>
                    </a:solidFill>
                  </a:tcPr>
                </a:tc>
              </a:tr>
              <a:tr h="367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13:30 - 14:15</a:t>
                      </a:r>
                      <a:endParaRPr sz="7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7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14:30 - 15:15</a:t>
                      </a:r>
                      <a:endParaRPr sz="7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7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15:30 - 16:15</a:t>
                      </a:r>
                      <a:endParaRPr sz="7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47"/>
          <p:cNvSpPr txBox="1"/>
          <p:nvPr>
            <p:ph idx="1" type="body"/>
          </p:nvPr>
        </p:nvSpPr>
        <p:spPr>
          <a:xfrm>
            <a:off x="5562775" y="7692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▫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▫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▫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grpSp>
        <p:nvGrpSpPr>
          <p:cNvPr id="709" name="Google Shape;709;p47"/>
          <p:cNvGrpSpPr/>
          <p:nvPr/>
        </p:nvGrpSpPr>
        <p:grpSpPr>
          <a:xfrm>
            <a:off x="844950" y="796657"/>
            <a:ext cx="286156" cy="361899"/>
            <a:chOff x="584925" y="238125"/>
            <a:chExt cx="415200" cy="525100"/>
          </a:xfrm>
        </p:grpSpPr>
        <p:sp>
          <p:nvSpPr>
            <p:cNvPr id="710" name="Google Shape;710;p47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7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7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7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7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7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6" name="Google Shape;716;p47"/>
          <p:cNvGrpSpPr/>
          <p:nvPr/>
        </p:nvGrpSpPr>
        <p:grpSpPr>
          <a:xfrm>
            <a:off x="1299409" y="849243"/>
            <a:ext cx="306367" cy="255038"/>
            <a:chOff x="1244325" y="314425"/>
            <a:chExt cx="444525" cy="370050"/>
          </a:xfrm>
        </p:grpSpPr>
        <p:sp>
          <p:nvSpPr>
            <p:cNvPr id="717" name="Google Shape;717;p47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7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9" name="Google Shape;719;p47"/>
          <p:cNvGrpSpPr/>
          <p:nvPr/>
        </p:nvGrpSpPr>
        <p:grpSpPr>
          <a:xfrm>
            <a:off x="1770718" y="847985"/>
            <a:ext cx="292910" cy="257554"/>
            <a:chOff x="1928175" y="312600"/>
            <a:chExt cx="425000" cy="373700"/>
          </a:xfrm>
        </p:grpSpPr>
        <p:sp>
          <p:nvSpPr>
            <p:cNvPr id="720" name="Google Shape;720;p47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7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2" name="Google Shape;722;p47"/>
          <p:cNvSpPr/>
          <p:nvPr/>
        </p:nvSpPr>
        <p:spPr>
          <a:xfrm>
            <a:off x="2261936" y="838750"/>
            <a:ext cx="239876" cy="276059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47"/>
          <p:cNvSpPr/>
          <p:nvPr/>
        </p:nvSpPr>
        <p:spPr>
          <a:xfrm>
            <a:off x="2742946" y="839594"/>
            <a:ext cx="207070" cy="274371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4" name="Google Shape;724;p47"/>
          <p:cNvGrpSpPr/>
          <p:nvPr/>
        </p:nvGrpSpPr>
        <p:grpSpPr>
          <a:xfrm>
            <a:off x="3142553" y="834529"/>
            <a:ext cx="336674" cy="284485"/>
            <a:chOff x="3918650" y="293075"/>
            <a:chExt cx="488500" cy="412775"/>
          </a:xfrm>
        </p:grpSpPr>
        <p:sp>
          <p:nvSpPr>
            <p:cNvPr id="725" name="Google Shape;725;p47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7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7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8" name="Google Shape;728;p47"/>
          <p:cNvGrpSpPr/>
          <p:nvPr/>
        </p:nvGrpSpPr>
        <p:grpSpPr>
          <a:xfrm>
            <a:off x="3637003" y="813060"/>
            <a:ext cx="276921" cy="327404"/>
            <a:chOff x="4636075" y="261925"/>
            <a:chExt cx="401800" cy="475050"/>
          </a:xfrm>
        </p:grpSpPr>
        <p:sp>
          <p:nvSpPr>
            <p:cNvPr id="729" name="Google Shape;729;p47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7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7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7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3" name="Google Shape;733;p47"/>
          <p:cNvSpPr/>
          <p:nvPr/>
        </p:nvSpPr>
        <p:spPr>
          <a:xfrm>
            <a:off x="4081640" y="838319"/>
            <a:ext cx="317308" cy="276921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4" name="Google Shape;734;p47"/>
          <p:cNvGrpSpPr/>
          <p:nvPr/>
        </p:nvGrpSpPr>
        <p:grpSpPr>
          <a:xfrm>
            <a:off x="4565734" y="840421"/>
            <a:ext cx="277748" cy="272268"/>
            <a:chOff x="5983625" y="301625"/>
            <a:chExt cx="403000" cy="395050"/>
          </a:xfrm>
        </p:grpSpPr>
        <p:sp>
          <p:nvSpPr>
            <p:cNvPr id="735" name="Google Shape;735;p47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7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7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7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7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7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7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7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7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7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7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7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7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7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7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7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7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7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7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7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5" name="Google Shape;755;p47"/>
          <p:cNvGrpSpPr/>
          <p:nvPr/>
        </p:nvGrpSpPr>
        <p:grpSpPr>
          <a:xfrm>
            <a:off x="5032409" y="838302"/>
            <a:ext cx="273543" cy="273130"/>
            <a:chOff x="6660750" y="298550"/>
            <a:chExt cx="396900" cy="396300"/>
          </a:xfrm>
        </p:grpSpPr>
        <p:sp>
          <p:nvSpPr>
            <p:cNvPr id="756" name="Google Shape;756;p47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8" name="Google Shape;758;p47"/>
          <p:cNvGrpSpPr/>
          <p:nvPr/>
        </p:nvGrpSpPr>
        <p:grpSpPr>
          <a:xfrm>
            <a:off x="844950" y="1268380"/>
            <a:ext cx="286156" cy="346340"/>
            <a:chOff x="584925" y="922575"/>
            <a:chExt cx="415200" cy="502525"/>
          </a:xfrm>
        </p:grpSpPr>
        <p:sp>
          <p:nvSpPr>
            <p:cNvPr id="759" name="Google Shape;759;p47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2" name="Google Shape;762;p47"/>
          <p:cNvGrpSpPr/>
          <p:nvPr/>
        </p:nvGrpSpPr>
        <p:grpSpPr>
          <a:xfrm>
            <a:off x="1301097" y="1260385"/>
            <a:ext cx="303007" cy="361072"/>
            <a:chOff x="1246775" y="910975"/>
            <a:chExt cx="439650" cy="523900"/>
          </a:xfrm>
        </p:grpSpPr>
        <p:sp>
          <p:nvSpPr>
            <p:cNvPr id="763" name="Google Shape;763;p47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6" name="Google Shape;766;p47"/>
          <p:cNvGrpSpPr/>
          <p:nvPr/>
        </p:nvGrpSpPr>
        <p:grpSpPr>
          <a:xfrm>
            <a:off x="1769460" y="1318450"/>
            <a:ext cx="295426" cy="245769"/>
            <a:chOff x="1926350" y="995225"/>
            <a:chExt cx="428650" cy="356600"/>
          </a:xfrm>
        </p:grpSpPr>
        <p:sp>
          <p:nvSpPr>
            <p:cNvPr id="767" name="Google Shape;767;p47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1" name="Google Shape;771;p47"/>
          <p:cNvSpPr/>
          <p:nvPr/>
        </p:nvSpPr>
        <p:spPr>
          <a:xfrm>
            <a:off x="2237520" y="1297881"/>
            <a:ext cx="288706" cy="287017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47"/>
          <p:cNvSpPr/>
          <p:nvPr/>
        </p:nvSpPr>
        <p:spPr>
          <a:xfrm>
            <a:off x="2702556" y="1312201"/>
            <a:ext cx="287844" cy="258398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47"/>
          <p:cNvSpPr/>
          <p:nvPr/>
        </p:nvSpPr>
        <p:spPr>
          <a:xfrm>
            <a:off x="3171366" y="1314303"/>
            <a:ext cx="279436" cy="25417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47"/>
          <p:cNvSpPr/>
          <p:nvPr/>
        </p:nvSpPr>
        <p:spPr>
          <a:xfrm>
            <a:off x="3645224" y="1316819"/>
            <a:ext cx="260931" cy="24914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5" name="Google Shape;775;p47"/>
          <p:cNvGrpSpPr/>
          <p:nvPr/>
        </p:nvGrpSpPr>
        <p:grpSpPr>
          <a:xfrm>
            <a:off x="4096113" y="1299945"/>
            <a:ext cx="287844" cy="288258"/>
            <a:chOff x="5302225" y="968375"/>
            <a:chExt cx="417650" cy="418250"/>
          </a:xfrm>
        </p:grpSpPr>
        <p:sp>
          <p:nvSpPr>
            <p:cNvPr id="776" name="Google Shape;776;p47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8" name="Google Shape;778;p47"/>
          <p:cNvGrpSpPr/>
          <p:nvPr/>
        </p:nvGrpSpPr>
        <p:grpSpPr>
          <a:xfrm>
            <a:off x="4526174" y="1267536"/>
            <a:ext cx="356868" cy="347598"/>
            <a:chOff x="5926225" y="921350"/>
            <a:chExt cx="517800" cy="504350"/>
          </a:xfrm>
        </p:grpSpPr>
        <p:sp>
          <p:nvSpPr>
            <p:cNvPr id="779" name="Google Shape;779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1" name="Google Shape;781;p47"/>
          <p:cNvGrpSpPr/>
          <p:nvPr/>
        </p:nvGrpSpPr>
        <p:grpSpPr>
          <a:xfrm>
            <a:off x="5002532" y="1274273"/>
            <a:ext cx="333297" cy="334141"/>
            <a:chOff x="6617400" y="931125"/>
            <a:chExt cx="483600" cy="484825"/>
          </a:xfrm>
        </p:grpSpPr>
        <p:sp>
          <p:nvSpPr>
            <p:cNvPr id="782" name="Google Shape;782;p47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4" name="Google Shape;784;p47"/>
          <p:cNvGrpSpPr/>
          <p:nvPr/>
        </p:nvGrpSpPr>
        <p:grpSpPr>
          <a:xfrm>
            <a:off x="827272" y="1793120"/>
            <a:ext cx="321512" cy="225575"/>
            <a:chOff x="559275" y="1683950"/>
            <a:chExt cx="466500" cy="327300"/>
          </a:xfrm>
        </p:grpSpPr>
        <p:sp>
          <p:nvSpPr>
            <p:cNvPr id="785" name="Google Shape;785;p47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7" name="Google Shape;787;p47"/>
          <p:cNvGrpSpPr/>
          <p:nvPr/>
        </p:nvGrpSpPr>
        <p:grpSpPr>
          <a:xfrm>
            <a:off x="1291845" y="1748528"/>
            <a:ext cx="321512" cy="314775"/>
            <a:chOff x="1233350" y="1619250"/>
            <a:chExt cx="466500" cy="456725"/>
          </a:xfrm>
        </p:grpSpPr>
        <p:sp>
          <p:nvSpPr>
            <p:cNvPr id="788" name="Google Shape;788;p47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2" name="Google Shape;792;p47"/>
          <p:cNvGrpSpPr/>
          <p:nvPr/>
        </p:nvGrpSpPr>
        <p:grpSpPr>
          <a:xfrm>
            <a:off x="1766514" y="1755248"/>
            <a:ext cx="301318" cy="301318"/>
            <a:chOff x="1922075" y="1629000"/>
            <a:chExt cx="437200" cy="437200"/>
          </a:xfrm>
        </p:grpSpPr>
        <p:sp>
          <p:nvSpPr>
            <p:cNvPr id="793" name="Google Shape;793;p47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5" name="Google Shape;795;p47"/>
          <p:cNvGrpSpPr/>
          <p:nvPr/>
        </p:nvGrpSpPr>
        <p:grpSpPr>
          <a:xfrm>
            <a:off x="2229829" y="1753990"/>
            <a:ext cx="303834" cy="303834"/>
            <a:chOff x="2594325" y="1627175"/>
            <a:chExt cx="440850" cy="440850"/>
          </a:xfrm>
        </p:grpSpPr>
        <p:sp>
          <p:nvSpPr>
            <p:cNvPr id="796" name="Google Shape;796;p47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9" name="Google Shape;799;p47"/>
          <p:cNvSpPr/>
          <p:nvPr/>
        </p:nvSpPr>
        <p:spPr>
          <a:xfrm>
            <a:off x="2708018" y="1767558"/>
            <a:ext cx="276921" cy="276903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0" name="Google Shape;800;p47"/>
          <p:cNvGrpSpPr/>
          <p:nvPr/>
        </p:nvGrpSpPr>
        <p:grpSpPr>
          <a:xfrm>
            <a:off x="3187593" y="1731264"/>
            <a:ext cx="246596" cy="349287"/>
            <a:chOff x="3984000" y="1594200"/>
            <a:chExt cx="357800" cy="506800"/>
          </a:xfrm>
        </p:grpSpPr>
        <p:sp>
          <p:nvSpPr>
            <p:cNvPr id="801" name="Google Shape;801;p47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3" name="Google Shape;803;p47"/>
          <p:cNvGrpSpPr/>
          <p:nvPr/>
        </p:nvGrpSpPr>
        <p:grpSpPr>
          <a:xfrm>
            <a:off x="3613019" y="1806163"/>
            <a:ext cx="324889" cy="199489"/>
            <a:chOff x="4601275" y="1702875"/>
            <a:chExt cx="471400" cy="289450"/>
          </a:xfrm>
        </p:grpSpPr>
        <p:sp>
          <p:nvSpPr>
            <p:cNvPr id="804" name="Google Shape;804;p47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9" name="Google Shape;809;p47"/>
          <p:cNvGrpSpPr/>
          <p:nvPr/>
        </p:nvGrpSpPr>
        <p:grpSpPr>
          <a:xfrm>
            <a:off x="4093167" y="1757350"/>
            <a:ext cx="293737" cy="297114"/>
            <a:chOff x="5297950" y="1632050"/>
            <a:chExt cx="426200" cy="431100"/>
          </a:xfrm>
        </p:grpSpPr>
        <p:sp>
          <p:nvSpPr>
            <p:cNvPr id="810" name="Google Shape;810;p47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2" name="Google Shape;812;p47"/>
          <p:cNvGrpSpPr/>
          <p:nvPr/>
        </p:nvGrpSpPr>
        <p:grpSpPr>
          <a:xfrm>
            <a:off x="4556895" y="1748528"/>
            <a:ext cx="295426" cy="314775"/>
            <a:chOff x="5970800" y="1619250"/>
            <a:chExt cx="428650" cy="456725"/>
          </a:xfrm>
        </p:grpSpPr>
        <p:sp>
          <p:nvSpPr>
            <p:cNvPr id="813" name="Google Shape;813;p47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8" name="Google Shape;818;p47"/>
          <p:cNvGrpSpPr/>
          <p:nvPr/>
        </p:nvGrpSpPr>
        <p:grpSpPr>
          <a:xfrm>
            <a:off x="5008011" y="1744738"/>
            <a:ext cx="331178" cy="302145"/>
            <a:chOff x="6625350" y="1613750"/>
            <a:chExt cx="480525" cy="438400"/>
          </a:xfrm>
        </p:grpSpPr>
        <p:sp>
          <p:nvSpPr>
            <p:cNvPr id="819" name="Google Shape;819;p47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4" name="Google Shape;824;p47"/>
          <p:cNvGrpSpPr/>
          <p:nvPr/>
        </p:nvGrpSpPr>
        <p:grpSpPr>
          <a:xfrm>
            <a:off x="863042" y="2236241"/>
            <a:ext cx="249973" cy="268495"/>
            <a:chOff x="611175" y="2326900"/>
            <a:chExt cx="362700" cy="389575"/>
          </a:xfrm>
        </p:grpSpPr>
        <p:sp>
          <p:nvSpPr>
            <p:cNvPr id="825" name="Google Shape;825;p47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9" name="Google Shape;829;p47"/>
          <p:cNvSpPr/>
          <p:nvPr/>
        </p:nvSpPr>
        <p:spPr>
          <a:xfrm>
            <a:off x="1320940" y="2238890"/>
            <a:ext cx="263447" cy="263447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47"/>
          <p:cNvSpPr/>
          <p:nvPr/>
        </p:nvSpPr>
        <p:spPr>
          <a:xfrm>
            <a:off x="1785545" y="2238890"/>
            <a:ext cx="263447" cy="263447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p47"/>
          <p:cNvSpPr/>
          <p:nvPr/>
        </p:nvSpPr>
        <p:spPr>
          <a:xfrm>
            <a:off x="2250150" y="2238890"/>
            <a:ext cx="263447" cy="263447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2" name="Google Shape;832;p47"/>
          <p:cNvGrpSpPr/>
          <p:nvPr/>
        </p:nvGrpSpPr>
        <p:grpSpPr>
          <a:xfrm>
            <a:off x="2776037" y="2193321"/>
            <a:ext cx="140562" cy="350975"/>
            <a:chOff x="3386850" y="2264625"/>
            <a:chExt cx="203950" cy="509250"/>
          </a:xfrm>
        </p:grpSpPr>
        <p:sp>
          <p:nvSpPr>
            <p:cNvPr id="833" name="Google Shape;833;p47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5" name="Google Shape;835;p47"/>
          <p:cNvGrpSpPr/>
          <p:nvPr/>
        </p:nvGrpSpPr>
        <p:grpSpPr>
          <a:xfrm>
            <a:off x="3717812" y="2237929"/>
            <a:ext cx="115303" cy="261758"/>
            <a:chOff x="4753325" y="2329350"/>
            <a:chExt cx="167300" cy="379800"/>
          </a:xfrm>
        </p:grpSpPr>
        <p:sp>
          <p:nvSpPr>
            <p:cNvPr id="836" name="Google Shape;836;p47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8" name="Google Shape;838;p47"/>
          <p:cNvGrpSpPr/>
          <p:nvPr/>
        </p:nvGrpSpPr>
        <p:grpSpPr>
          <a:xfrm>
            <a:off x="3251120" y="2194992"/>
            <a:ext cx="119542" cy="347615"/>
            <a:chOff x="4076175" y="2267050"/>
            <a:chExt cx="173450" cy="504375"/>
          </a:xfrm>
        </p:grpSpPr>
        <p:sp>
          <p:nvSpPr>
            <p:cNvPr id="839" name="Google Shape;839;p47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1" name="Google Shape;841;p47"/>
          <p:cNvSpPr/>
          <p:nvPr/>
        </p:nvSpPr>
        <p:spPr>
          <a:xfrm>
            <a:off x="4108572" y="2231739"/>
            <a:ext cx="263447" cy="27774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2" name="Google Shape;842;p47"/>
          <p:cNvGrpSpPr/>
          <p:nvPr/>
        </p:nvGrpSpPr>
        <p:grpSpPr>
          <a:xfrm>
            <a:off x="4559842" y="2236654"/>
            <a:ext cx="289533" cy="267651"/>
            <a:chOff x="5975075" y="2327500"/>
            <a:chExt cx="420100" cy="388350"/>
          </a:xfrm>
        </p:grpSpPr>
        <p:sp>
          <p:nvSpPr>
            <p:cNvPr id="843" name="Google Shape;843;p4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5" name="Google Shape;845;p47"/>
          <p:cNvGrpSpPr/>
          <p:nvPr/>
        </p:nvGrpSpPr>
        <p:grpSpPr>
          <a:xfrm>
            <a:off x="5080377" y="2228660"/>
            <a:ext cx="177607" cy="289533"/>
            <a:chOff x="6730350" y="2315900"/>
            <a:chExt cx="257700" cy="420100"/>
          </a:xfrm>
        </p:grpSpPr>
        <p:sp>
          <p:nvSpPr>
            <p:cNvPr id="846" name="Google Shape;846;p47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1" name="Google Shape;851;p47"/>
          <p:cNvGrpSpPr/>
          <p:nvPr/>
        </p:nvGrpSpPr>
        <p:grpSpPr>
          <a:xfrm>
            <a:off x="942989" y="2670937"/>
            <a:ext cx="90078" cy="328249"/>
            <a:chOff x="727175" y="2957625"/>
            <a:chExt cx="130700" cy="476275"/>
          </a:xfrm>
        </p:grpSpPr>
        <p:sp>
          <p:nvSpPr>
            <p:cNvPr id="852" name="Google Shape;852;p47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4" name="Google Shape;854;p47"/>
          <p:cNvSpPr/>
          <p:nvPr/>
        </p:nvSpPr>
        <p:spPr>
          <a:xfrm>
            <a:off x="1779238" y="2658062"/>
            <a:ext cx="276059" cy="354335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47"/>
          <p:cNvSpPr/>
          <p:nvPr/>
        </p:nvSpPr>
        <p:spPr>
          <a:xfrm>
            <a:off x="1350405" y="2658062"/>
            <a:ext cx="204520" cy="354335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6" name="Google Shape;856;p47"/>
          <p:cNvGrpSpPr/>
          <p:nvPr/>
        </p:nvGrpSpPr>
        <p:grpSpPr>
          <a:xfrm>
            <a:off x="2222248" y="2681447"/>
            <a:ext cx="318996" cy="307211"/>
            <a:chOff x="2583325" y="2972875"/>
            <a:chExt cx="462850" cy="445750"/>
          </a:xfrm>
        </p:grpSpPr>
        <p:sp>
          <p:nvSpPr>
            <p:cNvPr id="857" name="Google Shape;857;p47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9" name="Google Shape;859;p47"/>
          <p:cNvGrpSpPr/>
          <p:nvPr/>
        </p:nvGrpSpPr>
        <p:grpSpPr>
          <a:xfrm>
            <a:off x="2675879" y="2727330"/>
            <a:ext cx="340878" cy="215461"/>
            <a:chOff x="3241525" y="3039450"/>
            <a:chExt cx="494600" cy="312625"/>
          </a:xfrm>
        </p:grpSpPr>
        <p:sp>
          <p:nvSpPr>
            <p:cNvPr id="860" name="Google Shape;860;p47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2" name="Google Shape;862;p47"/>
          <p:cNvSpPr/>
          <p:nvPr/>
        </p:nvSpPr>
        <p:spPr>
          <a:xfrm>
            <a:off x="3629234" y="2688785"/>
            <a:ext cx="292910" cy="292893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3" name="Google Shape;863;p47"/>
          <p:cNvGrpSpPr/>
          <p:nvPr/>
        </p:nvGrpSpPr>
        <p:grpSpPr>
          <a:xfrm>
            <a:off x="4063704" y="2704604"/>
            <a:ext cx="352664" cy="260914"/>
            <a:chOff x="5255200" y="3006475"/>
            <a:chExt cx="511700" cy="378575"/>
          </a:xfrm>
        </p:grpSpPr>
        <p:sp>
          <p:nvSpPr>
            <p:cNvPr id="864" name="Google Shape;864;p47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6" name="Google Shape;866;p47"/>
          <p:cNvGrpSpPr/>
          <p:nvPr/>
        </p:nvGrpSpPr>
        <p:grpSpPr>
          <a:xfrm>
            <a:off x="3168226" y="2689459"/>
            <a:ext cx="285329" cy="291204"/>
            <a:chOff x="3955900" y="2984500"/>
            <a:chExt cx="414000" cy="422525"/>
          </a:xfrm>
        </p:grpSpPr>
        <p:sp>
          <p:nvSpPr>
            <p:cNvPr id="867" name="Google Shape;867;p47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0" name="Google Shape;870;p47"/>
          <p:cNvSpPr/>
          <p:nvPr/>
        </p:nvSpPr>
        <p:spPr>
          <a:xfrm>
            <a:off x="830246" y="3174436"/>
            <a:ext cx="318979" cy="250817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47"/>
          <p:cNvSpPr/>
          <p:nvPr/>
        </p:nvSpPr>
        <p:spPr>
          <a:xfrm>
            <a:off x="4593803" y="2675310"/>
            <a:ext cx="222198" cy="319840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2" name="Google Shape;872;p47"/>
          <p:cNvGrpSpPr/>
          <p:nvPr/>
        </p:nvGrpSpPr>
        <p:grpSpPr>
          <a:xfrm>
            <a:off x="5060184" y="2685237"/>
            <a:ext cx="217994" cy="309744"/>
            <a:chOff x="6701050" y="2978375"/>
            <a:chExt cx="316300" cy="449425"/>
          </a:xfrm>
        </p:grpSpPr>
        <p:sp>
          <p:nvSpPr>
            <p:cNvPr id="873" name="Google Shape;873;p47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5" name="Google Shape;875;p47"/>
          <p:cNvGrpSpPr/>
          <p:nvPr/>
        </p:nvGrpSpPr>
        <p:grpSpPr>
          <a:xfrm>
            <a:off x="1297307" y="3195263"/>
            <a:ext cx="310588" cy="208741"/>
            <a:chOff x="1241275" y="3718400"/>
            <a:chExt cx="450650" cy="302875"/>
          </a:xfrm>
        </p:grpSpPr>
        <p:sp>
          <p:nvSpPr>
            <p:cNvPr id="876" name="Google Shape;876;p47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0" name="Google Shape;880;p47"/>
          <p:cNvGrpSpPr/>
          <p:nvPr/>
        </p:nvGrpSpPr>
        <p:grpSpPr>
          <a:xfrm>
            <a:off x="1766100" y="3179273"/>
            <a:ext cx="302145" cy="241134"/>
            <a:chOff x="1921475" y="3695200"/>
            <a:chExt cx="438400" cy="349875"/>
          </a:xfrm>
        </p:grpSpPr>
        <p:sp>
          <p:nvSpPr>
            <p:cNvPr id="881" name="Google Shape;881;p47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4" name="Google Shape;884;p47"/>
          <p:cNvGrpSpPr/>
          <p:nvPr/>
        </p:nvGrpSpPr>
        <p:grpSpPr>
          <a:xfrm>
            <a:off x="2233619" y="3175483"/>
            <a:ext cx="296253" cy="248302"/>
            <a:chOff x="2599825" y="3689700"/>
            <a:chExt cx="429850" cy="360275"/>
          </a:xfrm>
        </p:grpSpPr>
        <p:sp>
          <p:nvSpPr>
            <p:cNvPr id="885" name="Google Shape;885;p47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7" name="Google Shape;887;p47"/>
          <p:cNvGrpSpPr/>
          <p:nvPr/>
        </p:nvGrpSpPr>
        <p:grpSpPr>
          <a:xfrm>
            <a:off x="2712493" y="3149810"/>
            <a:ext cx="267651" cy="279436"/>
            <a:chOff x="3294650" y="3652450"/>
            <a:chExt cx="388350" cy="405450"/>
          </a:xfrm>
        </p:grpSpPr>
        <p:sp>
          <p:nvSpPr>
            <p:cNvPr id="888" name="Google Shape;888;p47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1" name="Google Shape;891;p47"/>
          <p:cNvGrpSpPr/>
          <p:nvPr/>
        </p:nvGrpSpPr>
        <p:grpSpPr>
          <a:xfrm>
            <a:off x="3154770" y="3185166"/>
            <a:ext cx="312242" cy="228935"/>
            <a:chOff x="3936375" y="3703750"/>
            <a:chExt cx="453050" cy="332175"/>
          </a:xfrm>
        </p:grpSpPr>
        <p:sp>
          <p:nvSpPr>
            <p:cNvPr id="892" name="Google Shape;892;p47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7" name="Google Shape;897;p47"/>
          <p:cNvGrpSpPr/>
          <p:nvPr/>
        </p:nvGrpSpPr>
        <p:grpSpPr>
          <a:xfrm>
            <a:off x="3619342" y="3185166"/>
            <a:ext cx="312242" cy="228935"/>
            <a:chOff x="4610450" y="3703750"/>
            <a:chExt cx="453050" cy="332175"/>
          </a:xfrm>
        </p:grpSpPr>
        <p:sp>
          <p:nvSpPr>
            <p:cNvPr id="898" name="Google Shape;898;p47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0" name="Google Shape;900;p47"/>
          <p:cNvGrpSpPr/>
          <p:nvPr/>
        </p:nvGrpSpPr>
        <p:grpSpPr>
          <a:xfrm>
            <a:off x="4094856" y="3162026"/>
            <a:ext cx="290360" cy="275215"/>
            <a:chOff x="5300400" y="3670175"/>
            <a:chExt cx="421300" cy="399325"/>
          </a:xfrm>
        </p:grpSpPr>
        <p:sp>
          <p:nvSpPr>
            <p:cNvPr id="901" name="Google Shape;901;p47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6" name="Google Shape;906;p47"/>
          <p:cNvSpPr/>
          <p:nvPr/>
        </p:nvSpPr>
        <p:spPr>
          <a:xfrm>
            <a:off x="4543298" y="3138250"/>
            <a:ext cx="323200" cy="323183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7" name="Google Shape;907;p47"/>
          <p:cNvGrpSpPr/>
          <p:nvPr/>
        </p:nvGrpSpPr>
        <p:grpSpPr>
          <a:xfrm>
            <a:off x="5028205" y="3158649"/>
            <a:ext cx="281952" cy="281969"/>
            <a:chOff x="6654650" y="3665275"/>
            <a:chExt cx="409100" cy="409125"/>
          </a:xfrm>
        </p:grpSpPr>
        <p:sp>
          <p:nvSpPr>
            <p:cNvPr id="908" name="Google Shape;908;p47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0" name="Google Shape;910;p47"/>
          <p:cNvGrpSpPr/>
          <p:nvPr/>
        </p:nvGrpSpPr>
        <p:grpSpPr>
          <a:xfrm>
            <a:off x="835267" y="3611436"/>
            <a:ext cx="305522" cy="305540"/>
            <a:chOff x="570875" y="4322250"/>
            <a:chExt cx="443300" cy="443325"/>
          </a:xfrm>
        </p:grpSpPr>
        <p:sp>
          <p:nvSpPr>
            <p:cNvPr id="911" name="Google Shape;911;p47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7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7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5" name="Google Shape;915;p47"/>
          <p:cNvSpPr/>
          <p:nvPr/>
        </p:nvSpPr>
        <p:spPr>
          <a:xfrm>
            <a:off x="1287270" y="3671028"/>
            <a:ext cx="330782" cy="186859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6" name="Google Shape;916;p47"/>
          <p:cNvGrpSpPr/>
          <p:nvPr/>
        </p:nvGrpSpPr>
        <p:grpSpPr>
          <a:xfrm>
            <a:off x="1806074" y="3588727"/>
            <a:ext cx="222198" cy="350958"/>
            <a:chOff x="1979475" y="4289300"/>
            <a:chExt cx="322400" cy="509225"/>
          </a:xfrm>
        </p:grpSpPr>
        <p:sp>
          <p:nvSpPr>
            <p:cNvPr id="917" name="Google Shape;917;p47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7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0" name="Google Shape;920;p47"/>
          <p:cNvGrpSpPr/>
          <p:nvPr/>
        </p:nvGrpSpPr>
        <p:grpSpPr>
          <a:xfrm>
            <a:off x="2250867" y="3593345"/>
            <a:ext cx="262172" cy="341723"/>
            <a:chOff x="2624850" y="4296000"/>
            <a:chExt cx="380400" cy="495825"/>
          </a:xfrm>
        </p:grpSpPr>
        <p:sp>
          <p:nvSpPr>
            <p:cNvPr id="921" name="Google Shape;921;p47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7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7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4" name="Google Shape;924;p47"/>
          <p:cNvSpPr/>
          <p:nvPr/>
        </p:nvSpPr>
        <p:spPr>
          <a:xfrm>
            <a:off x="3170952" y="3624314"/>
            <a:ext cx="280263" cy="2802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5" name="Google Shape;925;p47"/>
          <p:cNvSpPr/>
          <p:nvPr/>
        </p:nvSpPr>
        <p:spPr>
          <a:xfrm>
            <a:off x="2706347" y="3641993"/>
            <a:ext cx="280263" cy="24492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p47"/>
          <p:cNvSpPr/>
          <p:nvPr/>
        </p:nvSpPr>
        <p:spPr>
          <a:xfrm>
            <a:off x="3634283" y="3623056"/>
            <a:ext cx="282813" cy="282796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7" name="Google Shape;927;p47"/>
          <p:cNvGrpSpPr/>
          <p:nvPr/>
        </p:nvGrpSpPr>
        <p:grpSpPr>
          <a:xfrm>
            <a:off x="4078022" y="3627012"/>
            <a:ext cx="324027" cy="274388"/>
            <a:chOff x="5275975" y="4344850"/>
            <a:chExt cx="470150" cy="398125"/>
          </a:xfrm>
        </p:grpSpPr>
        <p:sp>
          <p:nvSpPr>
            <p:cNvPr id="928" name="Google Shape;928;p47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7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7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1" name="Google Shape;931;p47"/>
          <p:cNvSpPr/>
          <p:nvPr/>
        </p:nvSpPr>
        <p:spPr>
          <a:xfrm>
            <a:off x="4559289" y="3618852"/>
            <a:ext cx="291221" cy="291204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2" name="Google Shape;932;p47"/>
          <p:cNvGrpSpPr/>
          <p:nvPr/>
        </p:nvGrpSpPr>
        <p:grpSpPr>
          <a:xfrm>
            <a:off x="5019779" y="3604716"/>
            <a:ext cx="298803" cy="318979"/>
            <a:chOff x="6642425" y="4312500"/>
            <a:chExt cx="433550" cy="462825"/>
          </a:xfrm>
        </p:grpSpPr>
        <p:sp>
          <p:nvSpPr>
            <p:cNvPr id="933" name="Google Shape;933;p47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7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6" name="Google Shape;936;p47"/>
          <p:cNvSpPr/>
          <p:nvPr/>
        </p:nvSpPr>
        <p:spPr>
          <a:xfrm>
            <a:off x="796163" y="4115858"/>
            <a:ext cx="383781" cy="226419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7" name="Google Shape;937;p47"/>
          <p:cNvGrpSpPr/>
          <p:nvPr/>
        </p:nvGrpSpPr>
        <p:grpSpPr>
          <a:xfrm>
            <a:off x="1299409" y="4078128"/>
            <a:ext cx="306367" cy="301318"/>
            <a:chOff x="1244325" y="4999400"/>
            <a:chExt cx="444525" cy="437200"/>
          </a:xfrm>
        </p:grpSpPr>
        <p:sp>
          <p:nvSpPr>
            <p:cNvPr id="938" name="Google Shape;938;p47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7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7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7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7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3" name="Google Shape;943;p47"/>
          <p:cNvGrpSpPr/>
          <p:nvPr/>
        </p:nvGrpSpPr>
        <p:grpSpPr>
          <a:xfrm>
            <a:off x="1791342" y="4068445"/>
            <a:ext cx="251661" cy="320668"/>
            <a:chOff x="1958100" y="4985350"/>
            <a:chExt cx="365150" cy="465275"/>
          </a:xfrm>
        </p:grpSpPr>
        <p:sp>
          <p:nvSpPr>
            <p:cNvPr id="944" name="Google Shape;944;p47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7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7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7" name="Google Shape;947;p47"/>
          <p:cNvGrpSpPr/>
          <p:nvPr/>
        </p:nvGrpSpPr>
        <p:grpSpPr>
          <a:xfrm>
            <a:off x="2237393" y="4080643"/>
            <a:ext cx="288706" cy="296683"/>
            <a:chOff x="2605300" y="5003050"/>
            <a:chExt cx="418900" cy="430475"/>
          </a:xfrm>
        </p:grpSpPr>
        <p:sp>
          <p:nvSpPr>
            <p:cNvPr id="948" name="Google Shape;948;p47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7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7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1" name="Google Shape;951;p47"/>
          <p:cNvGrpSpPr/>
          <p:nvPr/>
        </p:nvGrpSpPr>
        <p:grpSpPr>
          <a:xfrm>
            <a:off x="2673777" y="4086967"/>
            <a:ext cx="345082" cy="283640"/>
            <a:chOff x="3238475" y="5012225"/>
            <a:chExt cx="500700" cy="411550"/>
          </a:xfrm>
        </p:grpSpPr>
        <p:sp>
          <p:nvSpPr>
            <p:cNvPr id="952" name="Google Shape;952;p47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7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7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7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7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7" name="Google Shape;957;p47"/>
          <p:cNvGrpSpPr/>
          <p:nvPr/>
        </p:nvGrpSpPr>
        <p:grpSpPr>
          <a:xfrm>
            <a:off x="3586088" y="4056659"/>
            <a:ext cx="378750" cy="344238"/>
            <a:chOff x="4562200" y="4968250"/>
            <a:chExt cx="549550" cy="499475"/>
          </a:xfrm>
        </p:grpSpPr>
        <p:sp>
          <p:nvSpPr>
            <p:cNvPr id="958" name="Google Shape;958;p47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7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7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3" name="Google Shape;963;p47"/>
          <p:cNvGrpSpPr/>
          <p:nvPr/>
        </p:nvGrpSpPr>
        <p:grpSpPr>
          <a:xfrm>
            <a:off x="3179598" y="4076026"/>
            <a:ext cx="262585" cy="305092"/>
            <a:chOff x="3972400" y="4996350"/>
            <a:chExt cx="381000" cy="442675"/>
          </a:xfrm>
        </p:grpSpPr>
        <p:sp>
          <p:nvSpPr>
            <p:cNvPr id="964" name="Google Shape;964;p47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7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6" name="Google Shape;966;p47"/>
          <p:cNvGrpSpPr/>
          <p:nvPr/>
        </p:nvGrpSpPr>
        <p:grpSpPr>
          <a:xfrm>
            <a:off x="4054038" y="4050353"/>
            <a:ext cx="372013" cy="356851"/>
            <a:chOff x="5241175" y="4959100"/>
            <a:chExt cx="539775" cy="517775"/>
          </a:xfrm>
        </p:grpSpPr>
        <p:sp>
          <p:nvSpPr>
            <p:cNvPr id="967" name="Google Shape;967;p47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7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7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7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7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7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3" name="Google Shape;973;p47"/>
          <p:cNvSpPr/>
          <p:nvPr/>
        </p:nvSpPr>
        <p:spPr>
          <a:xfrm>
            <a:off x="4541196" y="4138586"/>
            <a:ext cx="327404" cy="180967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4" name="Google Shape;974;p47"/>
          <p:cNvGrpSpPr/>
          <p:nvPr/>
        </p:nvGrpSpPr>
        <p:grpSpPr>
          <a:xfrm>
            <a:off x="5049243" y="4103370"/>
            <a:ext cx="238618" cy="274388"/>
            <a:chOff x="6685175" y="5036025"/>
            <a:chExt cx="346225" cy="398125"/>
          </a:xfrm>
        </p:grpSpPr>
        <p:sp>
          <p:nvSpPr>
            <p:cNvPr id="975" name="Google Shape;975;p47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7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7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7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7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0" name="Google Shape;980;p47"/>
          <p:cNvGrpSpPr/>
          <p:nvPr/>
        </p:nvGrpSpPr>
        <p:grpSpPr>
          <a:xfrm>
            <a:off x="5597406" y="2542539"/>
            <a:ext cx="367172" cy="357635"/>
            <a:chOff x="5926225" y="921350"/>
            <a:chExt cx="517800" cy="504350"/>
          </a:xfrm>
        </p:grpSpPr>
        <p:sp>
          <p:nvSpPr>
            <p:cNvPr id="981" name="Google Shape;981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82" name="Google Shape;982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83" name="Google Shape;983;p47"/>
          <p:cNvSpPr/>
          <p:nvPr/>
        </p:nvSpPr>
        <p:spPr>
          <a:xfrm>
            <a:off x="5762235" y="2742957"/>
            <a:ext cx="340333" cy="192255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4" name="Google Shape;984;p47"/>
          <p:cNvGrpSpPr/>
          <p:nvPr/>
        </p:nvGrpSpPr>
        <p:grpSpPr>
          <a:xfrm>
            <a:off x="6348636" y="2525036"/>
            <a:ext cx="367172" cy="357635"/>
            <a:chOff x="5926225" y="921350"/>
            <a:chExt cx="517800" cy="504350"/>
          </a:xfrm>
        </p:grpSpPr>
        <p:sp>
          <p:nvSpPr>
            <p:cNvPr id="985" name="Google Shape;985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7" name="Google Shape;987;p47"/>
          <p:cNvSpPr/>
          <p:nvPr/>
        </p:nvSpPr>
        <p:spPr>
          <a:xfrm>
            <a:off x="6513465" y="2725454"/>
            <a:ext cx="340333" cy="192255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8" name="Google Shape;988;p47"/>
          <p:cNvGrpSpPr/>
          <p:nvPr/>
        </p:nvGrpSpPr>
        <p:grpSpPr>
          <a:xfrm>
            <a:off x="7145590" y="2544300"/>
            <a:ext cx="913296" cy="889623"/>
            <a:chOff x="5926225" y="921350"/>
            <a:chExt cx="517800" cy="504350"/>
          </a:xfrm>
        </p:grpSpPr>
        <p:sp>
          <p:nvSpPr>
            <p:cNvPr id="989" name="Google Shape;989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chemeClr val="accent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chemeClr val="accent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1" name="Google Shape;991;p47"/>
          <p:cNvSpPr/>
          <p:nvPr/>
        </p:nvSpPr>
        <p:spPr>
          <a:xfrm>
            <a:off x="7555267" y="3042623"/>
            <a:ext cx="846536" cy="478237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2" name="Google Shape;992;p47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3" name="Google Shape;993;p47"/>
          <p:cNvSpPr txBox="1"/>
          <p:nvPr>
            <p:ph idx="1" type="body"/>
          </p:nvPr>
        </p:nvSpPr>
        <p:spPr>
          <a:xfrm>
            <a:off x="5562775" y="3842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</a:t>
            </a:r>
            <a:r>
              <a:rPr b="1" lang="en" sz="900"/>
              <a:t> more icons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8" name="Google Shape;998;p48"/>
          <p:cNvGrpSpPr/>
          <p:nvPr/>
        </p:nvGrpSpPr>
        <p:grpSpPr>
          <a:xfrm>
            <a:off x="2601688" y="1321527"/>
            <a:ext cx="445718" cy="445753"/>
            <a:chOff x="3706812" y="1035050"/>
            <a:chExt cx="4792662" cy="4787899"/>
          </a:xfrm>
        </p:grpSpPr>
        <p:sp>
          <p:nvSpPr>
            <p:cNvPr id="999" name="Google Shape;999;p4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5" name="Google Shape;1005;p48"/>
          <p:cNvGrpSpPr/>
          <p:nvPr/>
        </p:nvGrpSpPr>
        <p:grpSpPr>
          <a:xfrm>
            <a:off x="1322193" y="1321557"/>
            <a:ext cx="443331" cy="445437"/>
            <a:chOff x="1400175" y="1220787"/>
            <a:chExt cx="4473575" cy="4476750"/>
          </a:xfrm>
        </p:grpSpPr>
        <p:sp>
          <p:nvSpPr>
            <p:cNvPr id="1006" name="Google Shape;1006;p4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0" name="Google Shape;1010;p48"/>
          <p:cNvGrpSpPr/>
          <p:nvPr/>
        </p:nvGrpSpPr>
        <p:grpSpPr>
          <a:xfrm>
            <a:off x="680846" y="1321571"/>
            <a:ext cx="446045" cy="445465"/>
            <a:chOff x="1649412" y="927100"/>
            <a:chExt cx="5011737" cy="5016500"/>
          </a:xfrm>
        </p:grpSpPr>
        <p:sp>
          <p:nvSpPr>
            <p:cNvPr id="1011" name="Google Shape;1011;p4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4" name="Google Shape;1014;p48"/>
          <p:cNvGrpSpPr/>
          <p:nvPr/>
        </p:nvGrpSpPr>
        <p:grpSpPr>
          <a:xfrm>
            <a:off x="1961197" y="1321824"/>
            <a:ext cx="444870" cy="445286"/>
            <a:chOff x="1301750" y="920750"/>
            <a:chExt cx="5095875" cy="5100637"/>
          </a:xfrm>
        </p:grpSpPr>
        <p:sp>
          <p:nvSpPr>
            <p:cNvPr id="1015" name="Google Shape;1015;p4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0" name="Google Shape;1020;p48"/>
          <p:cNvGrpSpPr/>
          <p:nvPr/>
        </p:nvGrpSpPr>
        <p:grpSpPr>
          <a:xfrm>
            <a:off x="3884370" y="1321733"/>
            <a:ext cx="445621" cy="445591"/>
            <a:chOff x="5732756" y="2682276"/>
            <a:chExt cx="719905" cy="719856"/>
          </a:xfrm>
        </p:grpSpPr>
        <p:sp>
          <p:nvSpPr>
            <p:cNvPr id="1021" name="Google Shape;1021;p4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4" name="Google Shape;1024;p48"/>
          <p:cNvGrpSpPr/>
          <p:nvPr/>
        </p:nvGrpSpPr>
        <p:grpSpPr>
          <a:xfrm>
            <a:off x="4525687" y="1321727"/>
            <a:ext cx="445627" cy="445604"/>
            <a:chOff x="6768809" y="2682265"/>
            <a:chExt cx="719915" cy="719877"/>
          </a:xfrm>
        </p:grpSpPr>
        <p:sp>
          <p:nvSpPr>
            <p:cNvPr id="1025" name="Google Shape;1025;p4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9" name="Google Shape;1029;p48"/>
          <p:cNvGrpSpPr/>
          <p:nvPr/>
        </p:nvGrpSpPr>
        <p:grpSpPr>
          <a:xfrm>
            <a:off x="5167009" y="1321756"/>
            <a:ext cx="445753" cy="445545"/>
            <a:chOff x="7804870" y="2682313"/>
            <a:chExt cx="720118" cy="719782"/>
          </a:xfrm>
        </p:grpSpPr>
        <p:sp>
          <p:nvSpPr>
            <p:cNvPr id="1030" name="Google Shape;1030;p4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5" name="Google Shape;1035;p48"/>
          <p:cNvGrpSpPr/>
          <p:nvPr/>
        </p:nvGrpSpPr>
        <p:grpSpPr>
          <a:xfrm>
            <a:off x="5808457" y="1321525"/>
            <a:ext cx="446293" cy="446006"/>
            <a:chOff x="8841135" y="2681940"/>
            <a:chExt cx="720990" cy="720527"/>
          </a:xfrm>
        </p:grpSpPr>
        <p:sp>
          <p:nvSpPr>
            <p:cNvPr id="1036" name="Google Shape;1036;p4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2" name="Google Shape;1042;p48"/>
          <p:cNvGrpSpPr/>
          <p:nvPr/>
        </p:nvGrpSpPr>
        <p:grpSpPr>
          <a:xfrm>
            <a:off x="3242455" y="1321457"/>
            <a:ext cx="445260" cy="445260"/>
            <a:chOff x="4103687" y="1439862"/>
            <a:chExt cx="3986212" cy="3986211"/>
          </a:xfrm>
        </p:grpSpPr>
        <p:sp>
          <p:nvSpPr>
            <p:cNvPr id="1043" name="Google Shape;1043;p4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5" name="Google Shape;1045;p48"/>
          <p:cNvGrpSpPr/>
          <p:nvPr/>
        </p:nvGrpSpPr>
        <p:grpSpPr>
          <a:xfrm>
            <a:off x="6450445" y="1321761"/>
            <a:ext cx="445803" cy="445535"/>
            <a:chOff x="9878272" y="2682320"/>
            <a:chExt cx="720199" cy="719767"/>
          </a:xfrm>
        </p:grpSpPr>
        <p:sp>
          <p:nvSpPr>
            <p:cNvPr id="1046" name="Google Shape;1046;p4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9" name="Google Shape;1049;p48"/>
          <p:cNvGrpSpPr/>
          <p:nvPr/>
        </p:nvGrpSpPr>
        <p:grpSpPr>
          <a:xfrm>
            <a:off x="7091943" y="1321678"/>
            <a:ext cx="445700" cy="445701"/>
            <a:chOff x="10914618" y="2682187"/>
            <a:chExt cx="720033" cy="720033"/>
          </a:xfrm>
        </p:grpSpPr>
        <p:sp>
          <p:nvSpPr>
            <p:cNvPr id="1050" name="Google Shape;1050;p4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6" name="Google Shape;1056;p48"/>
          <p:cNvGrpSpPr/>
          <p:nvPr/>
        </p:nvGrpSpPr>
        <p:grpSpPr>
          <a:xfrm>
            <a:off x="1315464" y="614457"/>
            <a:ext cx="361521" cy="445816"/>
            <a:chOff x="1582665" y="1011072"/>
            <a:chExt cx="584040" cy="720220"/>
          </a:xfrm>
        </p:grpSpPr>
        <p:sp>
          <p:nvSpPr>
            <p:cNvPr id="1057" name="Google Shape;1057;p4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2" name="Google Shape;1062;p48"/>
          <p:cNvGrpSpPr/>
          <p:nvPr/>
        </p:nvGrpSpPr>
        <p:grpSpPr>
          <a:xfrm>
            <a:off x="1916848" y="614478"/>
            <a:ext cx="379481" cy="445796"/>
            <a:chOff x="2554206" y="1011105"/>
            <a:chExt cx="613055" cy="720187"/>
          </a:xfrm>
        </p:grpSpPr>
        <p:sp>
          <p:nvSpPr>
            <p:cNvPr id="1063" name="Google Shape;1063;p4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6" name="Google Shape;1066;p48"/>
          <p:cNvGrpSpPr/>
          <p:nvPr/>
        </p:nvGrpSpPr>
        <p:grpSpPr>
          <a:xfrm>
            <a:off x="6465023" y="568818"/>
            <a:ext cx="460705" cy="491455"/>
            <a:chOff x="9901824" y="937343"/>
            <a:chExt cx="744273" cy="793950"/>
          </a:xfrm>
        </p:grpSpPr>
        <p:grpSp>
          <p:nvGrpSpPr>
            <p:cNvPr id="1067" name="Google Shape;1067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68" name="Google Shape;1068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8" name="Google Shape;1078;p4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4" name="Google Shape;1084;p48"/>
          <p:cNvGrpSpPr/>
          <p:nvPr/>
        </p:nvGrpSpPr>
        <p:grpSpPr>
          <a:xfrm>
            <a:off x="2536192" y="614644"/>
            <a:ext cx="369868" cy="445629"/>
            <a:chOff x="3554761" y="1011374"/>
            <a:chExt cx="597525" cy="719918"/>
          </a:xfrm>
        </p:grpSpPr>
        <p:sp>
          <p:nvSpPr>
            <p:cNvPr id="1085" name="Google Shape;1085;p4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9" name="Google Shape;1089;p48"/>
          <p:cNvGrpSpPr/>
          <p:nvPr/>
        </p:nvGrpSpPr>
        <p:grpSpPr>
          <a:xfrm>
            <a:off x="3145922" y="614432"/>
            <a:ext cx="370755" cy="445841"/>
            <a:chOff x="4539787" y="1011032"/>
            <a:chExt cx="598958" cy="720261"/>
          </a:xfrm>
        </p:grpSpPr>
        <p:sp>
          <p:nvSpPr>
            <p:cNvPr id="1090" name="Google Shape;1090;p4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5" name="Google Shape;1095;p48"/>
          <p:cNvGrpSpPr/>
          <p:nvPr/>
        </p:nvGrpSpPr>
        <p:grpSpPr>
          <a:xfrm>
            <a:off x="3756540" y="614540"/>
            <a:ext cx="366917" cy="445733"/>
            <a:chOff x="5526246" y="1011207"/>
            <a:chExt cx="592758" cy="720086"/>
          </a:xfrm>
        </p:grpSpPr>
        <p:sp>
          <p:nvSpPr>
            <p:cNvPr id="1096" name="Google Shape;1096;p4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2" name="Google Shape;1102;p48"/>
          <p:cNvGrpSpPr/>
          <p:nvPr/>
        </p:nvGrpSpPr>
        <p:grpSpPr>
          <a:xfrm>
            <a:off x="711308" y="614534"/>
            <a:ext cx="364294" cy="445740"/>
            <a:chOff x="606645" y="1011196"/>
            <a:chExt cx="588520" cy="720096"/>
          </a:xfrm>
        </p:grpSpPr>
        <p:sp>
          <p:nvSpPr>
            <p:cNvPr id="1103" name="Google Shape;1103;p4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7" name="Google Shape;1107;p48"/>
          <p:cNvGrpSpPr/>
          <p:nvPr/>
        </p:nvGrpSpPr>
        <p:grpSpPr>
          <a:xfrm>
            <a:off x="7165591" y="614511"/>
            <a:ext cx="298405" cy="445762"/>
            <a:chOff x="11033597" y="1011159"/>
            <a:chExt cx="482075" cy="720133"/>
          </a:xfrm>
        </p:grpSpPr>
        <p:sp>
          <p:nvSpPr>
            <p:cNvPr id="1108" name="Google Shape;1108;p4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2" name="Google Shape;1112;p48"/>
          <p:cNvGrpSpPr/>
          <p:nvPr/>
        </p:nvGrpSpPr>
        <p:grpSpPr>
          <a:xfrm>
            <a:off x="5764456" y="568818"/>
            <a:ext cx="460705" cy="491455"/>
            <a:chOff x="8770051" y="937343"/>
            <a:chExt cx="744273" cy="793950"/>
          </a:xfrm>
        </p:grpSpPr>
        <p:sp>
          <p:nvSpPr>
            <p:cNvPr id="1113" name="Google Shape;1113;p4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8" name="Google Shape;1118;p4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19" name="Google Shape;1119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29" name="Google Shape;1129;p48"/>
          <p:cNvGrpSpPr/>
          <p:nvPr/>
        </p:nvGrpSpPr>
        <p:grpSpPr>
          <a:xfrm>
            <a:off x="4363320" y="568818"/>
            <a:ext cx="460705" cy="491455"/>
            <a:chOff x="6506504" y="937343"/>
            <a:chExt cx="744273" cy="793950"/>
          </a:xfrm>
        </p:grpSpPr>
        <p:sp>
          <p:nvSpPr>
            <p:cNvPr id="1130" name="Google Shape;1130;p4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3" name="Google Shape;1133;p4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34" name="Google Shape;1134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1135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1139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44" name="Google Shape;1144;p48"/>
          <p:cNvGrpSpPr/>
          <p:nvPr/>
        </p:nvGrpSpPr>
        <p:grpSpPr>
          <a:xfrm>
            <a:off x="5063888" y="568818"/>
            <a:ext cx="460705" cy="491455"/>
            <a:chOff x="7638277" y="937343"/>
            <a:chExt cx="744273" cy="793950"/>
          </a:xfrm>
        </p:grpSpPr>
        <p:sp>
          <p:nvSpPr>
            <p:cNvPr id="1145" name="Google Shape;1145;p4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49" name="Google Shape;1149;p4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50" name="Google Shape;1150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Google Shape;1151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4" name="Google Shape;1154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5" name="Google Shape;1155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6" name="Google Shape;1156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7" name="Google Shape;1157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8" name="Google Shape;1158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9" name="Google Shape;1159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60" name="Google Shape;1160;p48"/>
          <p:cNvGrpSpPr/>
          <p:nvPr/>
        </p:nvGrpSpPr>
        <p:grpSpPr>
          <a:xfrm>
            <a:off x="2603998" y="2758373"/>
            <a:ext cx="445779" cy="400764"/>
            <a:chOff x="3778727" y="4460423"/>
            <a:chExt cx="720160" cy="647438"/>
          </a:xfrm>
        </p:grpSpPr>
        <p:sp>
          <p:nvSpPr>
            <p:cNvPr id="1161" name="Google Shape;1161;p4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8" name="Google Shape;1168;p48"/>
          <p:cNvGrpSpPr/>
          <p:nvPr/>
        </p:nvGrpSpPr>
        <p:grpSpPr>
          <a:xfrm>
            <a:off x="680883" y="2743448"/>
            <a:ext cx="445680" cy="430613"/>
            <a:chOff x="557494" y="4436312"/>
            <a:chExt cx="720000" cy="695660"/>
          </a:xfrm>
        </p:grpSpPr>
        <p:sp>
          <p:nvSpPr>
            <p:cNvPr id="1169" name="Google Shape;1169;p4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3" name="Google Shape;1173;p48"/>
          <p:cNvGrpSpPr/>
          <p:nvPr/>
        </p:nvGrpSpPr>
        <p:grpSpPr>
          <a:xfrm>
            <a:off x="3886105" y="2735859"/>
            <a:ext cx="445833" cy="445792"/>
            <a:chOff x="5926265" y="4424051"/>
            <a:chExt cx="720246" cy="720181"/>
          </a:xfrm>
        </p:grpSpPr>
        <p:sp>
          <p:nvSpPr>
            <p:cNvPr id="1174" name="Google Shape;1174;p4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8" name="Google Shape;1178;p48"/>
          <p:cNvGrpSpPr/>
          <p:nvPr/>
        </p:nvGrpSpPr>
        <p:grpSpPr>
          <a:xfrm>
            <a:off x="1321866" y="2755413"/>
            <a:ext cx="445680" cy="406684"/>
            <a:chOff x="1631150" y="4455641"/>
            <a:chExt cx="720000" cy="657002"/>
          </a:xfrm>
        </p:grpSpPr>
        <p:sp>
          <p:nvSpPr>
            <p:cNvPr id="1179" name="Google Shape;1179;p4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4" name="Google Shape;1184;p48"/>
          <p:cNvGrpSpPr/>
          <p:nvPr/>
        </p:nvGrpSpPr>
        <p:grpSpPr>
          <a:xfrm>
            <a:off x="1962895" y="2754829"/>
            <a:ext cx="445680" cy="407853"/>
            <a:chOff x="2704878" y="4454697"/>
            <a:chExt cx="720000" cy="658889"/>
          </a:xfrm>
        </p:grpSpPr>
        <p:sp>
          <p:nvSpPr>
            <p:cNvPr id="1185" name="Google Shape;1185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1" name="Google Shape;1191;p48"/>
          <p:cNvGrpSpPr/>
          <p:nvPr/>
        </p:nvGrpSpPr>
        <p:grpSpPr>
          <a:xfrm>
            <a:off x="3245166" y="2756787"/>
            <a:ext cx="445549" cy="403935"/>
            <a:chOff x="4852681" y="4457861"/>
            <a:chExt cx="719788" cy="652561"/>
          </a:xfrm>
        </p:grpSpPr>
        <p:sp>
          <p:nvSpPr>
            <p:cNvPr id="1192" name="Google Shape;1192;p4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5" name="Google Shape;1195;p48"/>
          <p:cNvGrpSpPr/>
          <p:nvPr/>
        </p:nvGrpSpPr>
        <p:grpSpPr>
          <a:xfrm>
            <a:off x="4527327" y="2747224"/>
            <a:ext cx="445818" cy="423063"/>
            <a:chOff x="7000306" y="4442411"/>
            <a:chExt cx="720224" cy="683463"/>
          </a:xfrm>
        </p:grpSpPr>
        <p:sp>
          <p:nvSpPr>
            <p:cNvPr id="1196" name="Google Shape;1196;p4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1" name="Google Shape;1201;p48"/>
          <p:cNvGrpSpPr/>
          <p:nvPr/>
        </p:nvGrpSpPr>
        <p:grpSpPr>
          <a:xfrm>
            <a:off x="5168535" y="2745021"/>
            <a:ext cx="445779" cy="427468"/>
            <a:chOff x="8074325" y="4438852"/>
            <a:chExt cx="720160" cy="690579"/>
          </a:xfrm>
        </p:grpSpPr>
        <p:sp>
          <p:nvSpPr>
            <p:cNvPr id="1202" name="Google Shape;1202;p4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8" name="Google Shape;1208;p48"/>
          <p:cNvGrpSpPr/>
          <p:nvPr/>
        </p:nvGrpSpPr>
        <p:grpSpPr>
          <a:xfrm>
            <a:off x="6450880" y="2758970"/>
            <a:ext cx="445629" cy="399565"/>
            <a:chOff x="9878975" y="4425243"/>
            <a:chExt cx="719918" cy="645502"/>
          </a:xfrm>
        </p:grpSpPr>
        <p:sp>
          <p:nvSpPr>
            <p:cNvPr id="1209" name="Google Shape;1209;p4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2" name="Google Shape;1212;p48"/>
          <p:cNvGrpSpPr/>
          <p:nvPr/>
        </p:nvGrpSpPr>
        <p:grpSpPr>
          <a:xfrm>
            <a:off x="7091897" y="2747771"/>
            <a:ext cx="445785" cy="421964"/>
            <a:chOff x="10914544" y="4407150"/>
            <a:chExt cx="720170" cy="681687"/>
          </a:xfrm>
        </p:grpSpPr>
        <p:sp>
          <p:nvSpPr>
            <p:cNvPr id="1213" name="Google Shape;1213;p4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7" name="Google Shape;1217;p48"/>
          <p:cNvGrpSpPr/>
          <p:nvPr/>
        </p:nvGrpSpPr>
        <p:grpSpPr>
          <a:xfrm>
            <a:off x="5809687" y="2755885"/>
            <a:ext cx="445805" cy="405735"/>
            <a:chOff x="8843122" y="4420259"/>
            <a:chExt cx="720202" cy="655469"/>
          </a:xfrm>
        </p:grpSpPr>
        <p:sp>
          <p:nvSpPr>
            <p:cNvPr id="1218" name="Google Shape;1218;p4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4" name="Google Shape;1224;p48"/>
          <p:cNvGrpSpPr/>
          <p:nvPr/>
        </p:nvGrpSpPr>
        <p:grpSpPr>
          <a:xfrm>
            <a:off x="2612557" y="2054447"/>
            <a:ext cx="445812" cy="394518"/>
            <a:chOff x="1510757" y="3225422"/>
            <a:chExt cx="720214" cy="637347"/>
          </a:xfrm>
        </p:grpSpPr>
        <p:sp>
          <p:nvSpPr>
            <p:cNvPr id="1225" name="Google Shape;1225;p4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48"/>
          <p:cNvGrpSpPr/>
          <p:nvPr/>
        </p:nvGrpSpPr>
        <p:grpSpPr>
          <a:xfrm>
            <a:off x="3303948" y="2071967"/>
            <a:ext cx="445767" cy="359478"/>
            <a:chOff x="2595501" y="3253725"/>
            <a:chExt cx="720141" cy="580739"/>
          </a:xfrm>
        </p:grpSpPr>
        <p:sp>
          <p:nvSpPr>
            <p:cNvPr id="1233" name="Google Shape;1233;p4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7" name="Google Shape;1237;p48"/>
          <p:cNvGrpSpPr/>
          <p:nvPr/>
        </p:nvGrpSpPr>
        <p:grpSpPr>
          <a:xfrm>
            <a:off x="4686619" y="2028935"/>
            <a:ext cx="443879" cy="445541"/>
            <a:chOff x="4764809" y="3184208"/>
            <a:chExt cx="717090" cy="719775"/>
          </a:xfrm>
        </p:grpSpPr>
        <p:sp>
          <p:nvSpPr>
            <p:cNvPr id="1238" name="Google Shape;1238;p4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1" name="Google Shape;1241;p48"/>
          <p:cNvGrpSpPr/>
          <p:nvPr/>
        </p:nvGrpSpPr>
        <p:grpSpPr>
          <a:xfrm>
            <a:off x="3995295" y="2057900"/>
            <a:ext cx="445746" cy="387612"/>
            <a:chOff x="3680173" y="3231000"/>
            <a:chExt cx="720106" cy="626190"/>
          </a:xfrm>
        </p:grpSpPr>
        <p:sp>
          <p:nvSpPr>
            <p:cNvPr id="1242" name="Google Shape;1242;p4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5" name="Google Shape;1245;p48"/>
          <p:cNvGrpSpPr/>
          <p:nvPr/>
        </p:nvGrpSpPr>
        <p:grpSpPr>
          <a:xfrm>
            <a:off x="6067382" y="2028896"/>
            <a:ext cx="443283" cy="445620"/>
            <a:chOff x="6931035" y="3184144"/>
            <a:chExt cx="716128" cy="719903"/>
          </a:xfrm>
        </p:grpSpPr>
        <p:sp>
          <p:nvSpPr>
            <p:cNvPr id="1246" name="Google Shape;1246;p4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0" name="Google Shape;1250;p48"/>
          <p:cNvGrpSpPr/>
          <p:nvPr/>
        </p:nvGrpSpPr>
        <p:grpSpPr>
          <a:xfrm>
            <a:off x="5376076" y="2028848"/>
            <a:ext cx="445727" cy="445714"/>
            <a:chOff x="5846429" y="3184067"/>
            <a:chExt cx="720076" cy="720055"/>
          </a:xfrm>
        </p:grpSpPr>
        <p:sp>
          <p:nvSpPr>
            <p:cNvPr id="1251" name="Google Shape;1251;p4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5" name="Google Shape;1255;p48"/>
          <p:cNvGrpSpPr/>
          <p:nvPr/>
        </p:nvGrpSpPr>
        <p:grpSpPr>
          <a:xfrm>
            <a:off x="2063281" y="2028793"/>
            <a:ext cx="303698" cy="445825"/>
            <a:chOff x="655600" y="3183978"/>
            <a:chExt cx="490627" cy="720234"/>
          </a:xfrm>
        </p:grpSpPr>
        <p:sp>
          <p:nvSpPr>
            <p:cNvPr id="1256" name="Google Shape;1256;p4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48"/>
          <p:cNvGrpSpPr/>
          <p:nvPr/>
        </p:nvGrpSpPr>
        <p:grpSpPr>
          <a:xfrm>
            <a:off x="6756243" y="2028909"/>
            <a:ext cx="189785" cy="445592"/>
            <a:chOff x="8011692" y="3184166"/>
            <a:chExt cx="306600" cy="719859"/>
          </a:xfrm>
        </p:grpSpPr>
        <p:sp>
          <p:nvSpPr>
            <p:cNvPr id="1262" name="Google Shape;1262;p4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8" name="Google Shape;1268;p48"/>
          <p:cNvGrpSpPr/>
          <p:nvPr/>
        </p:nvGrpSpPr>
        <p:grpSpPr>
          <a:xfrm>
            <a:off x="7191030" y="2028659"/>
            <a:ext cx="246199" cy="445516"/>
            <a:chOff x="4556125" y="630237"/>
            <a:chExt cx="3081338" cy="5568950"/>
          </a:xfrm>
        </p:grpSpPr>
        <p:sp>
          <p:nvSpPr>
            <p:cNvPr id="1269" name="Google Shape;1269;p4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6" name="Google Shape;1276;p48"/>
          <p:cNvGrpSpPr/>
          <p:nvPr/>
        </p:nvGrpSpPr>
        <p:grpSpPr>
          <a:xfrm>
            <a:off x="1372053" y="2028859"/>
            <a:ext cx="445768" cy="445697"/>
            <a:chOff x="1674084" y="3214987"/>
            <a:chExt cx="720142" cy="720027"/>
          </a:xfrm>
        </p:grpSpPr>
        <p:sp>
          <p:nvSpPr>
            <p:cNvPr id="1277" name="Google Shape;1277;p4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9" name="Google Shape;1289;p48"/>
          <p:cNvGrpSpPr/>
          <p:nvPr/>
        </p:nvGrpSpPr>
        <p:grpSpPr>
          <a:xfrm>
            <a:off x="680894" y="2028821"/>
            <a:ext cx="445578" cy="445773"/>
            <a:chOff x="557511" y="3214925"/>
            <a:chExt cx="719836" cy="720150"/>
          </a:xfrm>
        </p:grpSpPr>
        <p:sp>
          <p:nvSpPr>
            <p:cNvPr id="1290" name="Google Shape;1290;p4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4" name="Google Shape;1294;p48"/>
          <p:cNvGrpSpPr/>
          <p:nvPr/>
        </p:nvGrpSpPr>
        <p:grpSpPr>
          <a:xfrm>
            <a:off x="624777" y="3465156"/>
            <a:ext cx="445905" cy="400522"/>
            <a:chOff x="1147762" y="1131887"/>
            <a:chExt cx="5137150" cy="4619626"/>
          </a:xfrm>
        </p:grpSpPr>
        <p:sp>
          <p:nvSpPr>
            <p:cNvPr id="1295" name="Google Shape;1295;p4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8" name="Google Shape;1298;p48"/>
          <p:cNvGrpSpPr/>
          <p:nvPr/>
        </p:nvGrpSpPr>
        <p:grpSpPr>
          <a:xfrm>
            <a:off x="1422106" y="3458810"/>
            <a:ext cx="445901" cy="413282"/>
            <a:chOff x="1570037" y="1341437"/>
            <a:chExt cx="4943475" cy="4576762"/>
          </a:xfrm>
        </p:grpSpPr>
        <p:sp>
          <p:nvSpPr>
            <p:cNvPr id="1299" name="Google Shape;1299;p4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5" name="Google Shape;1305;p48"/>
          <p:cNvGrpSpPr/>
          <p:nvPr/>
        </p:nvGrpSpPr>
        <p:grpSpPr>
          <a:xfrm>
            <a:off x="3907429" y="3442911"/>
            <a:ext cx="441332" cy="445721"/>
            <a:chOff x="5770007" y="5489899"/>
            <a:chExt cx="712976" cy="720067"/>
          </a:xfrm>
        </p:grpSpPr>
        <p:sp>
          <p:nvSpPr>
            <p:cNvPr id="1306" name="Google Shape;1306;p4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4" name="Google Shape;1314;p48"/>
          <p:cNvGrpSpPr/>
          <p:nvPr/>
        </p:nvGrpSpPr>
        <p:grpSpPr>
          <a:xfrm>
            <a:off x="4700220" y="3465381"/>
            <a:ext cx="445651" cy="400824"/>
            <a:chOff x="7050768" y="5526199"/>
            <a:chExt cx="719953" cy="647534"/>
          </a:xfrm>
        </p:grpSpPr>
        <p:sp>
          <p:nvSpPr>
            <p:cNvPr id="1315" name="Google Shape;1315;p4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7" name="Google Shape;1327;p48"/>
          <p:cNvGrpSpPr/>
          <p:nvPr/>
        </p:nvGrpSpPr>
        <p:grpSpPr>
          <a:xfrm>
            <a:off x="6294736" y="3465451"/>
            <a:ext cx="445681" cy="400651"/>
            <a:chOff x="9626723" y="5526313"/>
            <a:chExt cx="720002" cy="647256"/>
          </a:xfrm>
        </p:grpSpPr>
        <p:sp>
          <p:nvSpPr>
            <p:cNvPr id="1328" name="Google Shape;1328;p4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0" name="Google Shape;1340;p48"/>
          <p:cNvGrpSpPr/>
          <p:nvPr/>
        </p:nvGrpSpPr>
        <p:grpSpPr>
          <a:xfrm>
            <a:off x="7091976" y="3442888"/>
            <a:ext cx="445582" cy="445743"/>
            <a:chOff x="10914672" y="5489861"/>
            <a:chExt cx="719842" cy="720102"/>
          </a:xfrm>
        </p:grpSpPr>
        <p:sp>
          <p:nvSpPr>
            <p:cNvPr id="1341" name="Google Shape;1341;p4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3" name="Google Shape;1353;p48"/>
          <p:cNvGrpSpPr/>
          <p:nvPr/>
        </p:nvGrpSpPr>
        <p:grpSpPr>
          <a:xfrm>
            <a:off x="5497436" y="3453152"/>
            <a:ext cx="445821" cy="425246"/>
            <a:chOff x="8338678" y="5506443"/>
            <a:chExt cx="720227" cy="686988"/>
          </a:xfrm>
        </p:grpSpPr>
        <p:sp>
          <p:nvSpPr>
            <p:cNvPr id="1354" name="Google Shape;1354;p4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0" name="Google Shape;1360;p48"/>
          <p:cNvGrpSpPr/>
          <p:nvPr/>
        </p:nvGrpSpPr>
        <p:grpSpPr>
          <a:xfrm>
            <a:off x="2219093" y="3507742"/>
            <a:ext cx="1336824" cy="316035"/>
            <a:chOff x="3042485" y="5594633"/>
            <a:chExt cx="2159652" cy="510557"/>
          </a:xfrm>
        </p:grpSpPr>
        <p:sp>
          <p:nvSpPr>
            <p:cNvPr id="1361" name="Google Shape;1361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6" name="Google Shape;1376;p48"/>
          <p:cNvGrpSpPr/>
          <p:nvPr/>
        </p:nvGrpSpPr>
        <p:grpSpPr>
          <a:xfrm>
            <a:off x="6330833" y="4149858"/>
            <a:ext cx="373053" cy="445791"/>
            <a:chOff x="8095060" y="5664590"/>
            <a:chExt cx="497404" cy="594389"/>
          </a:xfrm>
        </p:grpSpPr>
        <p:grpSp>
          <p:nvGrpSpPr>
            <p:cNvPr id="1377" name="Google Shape;1377;p4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78" name="Google Shape;1378;p4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1379;p4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Google Shape;1380;p4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1" name="Google Shape;1381;p4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82" name="Google Shape;1382;p4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3" name="Google Shape;1383;p4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1384;p4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5" name="Google Shape;1385;p4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86" name="Google Shape;1386;p4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7" name="Google Shape;1387;p4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8" name="Google Shape;1388;p4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9" name="Google Shape;1389;p4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90" name="Google Shape;1390;p4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1" name="Google Shape;1391;p4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2" name="Google Shape;1392;p4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93" name="Google Shape;1393;p48"/>
          <p:cNvGrpSpPr/>
          <p:nvPr/>
        </p:nvGrpSpPr>
        <p:grpSpPr>
          <a:xfrm>
            <a:off x="2413625" y="4149886"/>
            <a:ext cx="557162" cy="445734"/>
            <a:chOff x="4607809" y="5664627"/>
            <a:chExt cx="742883" cy="594312"/>
          </a:xfrm>
        </p:grpSpPr>
        <p:sp>
          <p:nvSpPr>
            <p:cNvPr id="1394" name="Google Shape;1394;p4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2" name="Google Shape;1402;p48"/>
          <p:cNvGrpSpPr/>
          <p:nvPr/>
        </p:nvGrpSpPr>
        <p:grpSpPr>
          <a:xfrm>
            <a:off x="3516690" y="4149943"/>
            <a:ext cx="1079865" cy="445620"/>
            <a:chOff x="2571250" y="5664711"/>
            <a:chExt cx="1439820" cy="594160"/>
          </a:xfrm>
        </p:grpSpPr>
        <p:sp>
          <p:nvSpPr>
            <p:cNvPr id="1403" name="Google Shape;1403;p4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4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4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4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7" name="Google Shape;1427;p48"/>
          <p:cNvGrpSpPr/>
          <p:nvPr/>
        </p:nvGrpSpPr>
        <p:grpSpPr>
          <a:xfrm>
            <a:off x="5142459" y="4149735"/>
            <a:ext cx="642470" cy="446036"/>
            <a:chOff x="6332670" y="5663946"/>
            <a:chExt cx="856627" cy="594715"/>
          </a:xfrm>
        </p:grpSpPr>
        <p:grpSp>
          <p:nvGrpSpPr>
            <p:cNvPr id="1428" name="Google Shape;1428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29" name="Google Shape;1429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0" name="Google Shape;1430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1" name="Google Shape;1431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32" name="Google Shape;1432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4" name="Google Shape;1434;p4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35" name="Google Shape;1435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37" name="Google Shape;1437;p48"/>
          <p:cNvSpPr txBox="1"/>
          <p:nvPr>
            <p:ph idx="4294967295" type="title"/>
          </p:nvPr>
        </p:nvSpPr>
        <p:spPr>
          <a:xfrm>
            <a:off x="855300" y="-5572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438" name="Google Shape;1438;p48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39" name="Google Shape;1439;p48"/>
          <p:cNvGrpSpPr/>
          <p:nvPr/>
        </p:nvGrpSpPr>
        <p:grpSpPr>
          <a:xfrm>
            <a:off x="1336683" y="4168803"/>
            <a:ext cx="445738" cy="442950"/>
            <a:chOff x="1442627" y="5710929"/>
            <a:chExt cx="594318" cy="590600"/>
          </a:xfrm>
        </p:grpSpPr>
        <p:sp>
          <p:nvSpPr>
            <p:cNvPr id="1440" name="Google Shape;1440;p4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4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4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4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47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p49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dk1"/>
                </a:solidFill>
                <a:highlight>
                  <a:schemeClr val="accent1"/>
                </a:highlight>
                <a:latin typeface="IBM Plex Sans"/>
                <a:ea typeface="IBM Plex Sans"/>
                <a:cs typeface="IBM Plex Sans"/>
                <a:sym typeface="IBM Plex Sans"/>
              </a:rPr>
              <a:t> and many more...</a:t>
            </a:r>
            <a:endParaRPr sz="2400">
              <a:solidFill>
                <a:schemeClr val="dk1"/>
              </a:solidFill>
              <a:highlight>
                <a:schemeClr val="accent1"/>
              </a:highlight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449" name="Google Shape;1449;p49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50" name="Google Shape;1450;p49"/>
          <p:cNvSpPr txBox="1"/>
          <p:nvPr>
            <p:ph idx="1" type="body"/>
          </p:nvPr>
        </p:nvSpPr>
        <p:spPr>
          <a:xfrm>
            <a:off x="731900" y="856425"/>
            <a:ext cx="79551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br>
              <a:rPr lang="en" sz="1400"/>
            </a:br>
            <a:br>
              <a:rPr lang="en" sz="1400"/>
            </a:br>
            <a:r>
              <a:rPr lang="en" sz="1400"/>
              <a:t>How? Follow Google instructions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5" name="Google Shape;1455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6" name="Google Shape;1456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57" name="Google Shape;1457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458" name="Google Shape;1458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59" name="Google Shape;1459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60" name="Google Shape;1460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61" name="Google Shape;1461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62" name="Google Shape;1462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63" name="Google Shape;1463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64" name="Google Shape;1464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65" name="Google Shape;1465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66" name="Google Shape;1466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67" name="Google Shape;1467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68" name="Google Shape;1468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69" name="Google Shape;1469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470" name="Google Shape;1470;p50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ctrTitle"/>
          </p:nvPr>
        </p:nvSpPr>
        <p:spPr>
          <a:xfrm>
            <a:off x="787200" y="1494625"/>
            <a:ext cx="5727000" cy="126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05" name="Google Shape;105;p15"/>
          <p:cNvSpPr txBox="1"/>
          <p:nvPr>
            <p:ph idx="1" type="subTitle"/>
          </p:nvPr>
        </p:nvSpPr>
        <p:spPr>
          <a:xfrm>
            <a:off x="787200" y="2860554"/>
            <a:ext cx="5727000" cy="85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grpSp>
        <p:nvGrpSpPr>
          <p:cNvPr id="106" name="Google Shape;106;p15"/>
          <p:cNvGrpSpPr/>
          <p:nvPr/>
        </p:nvGrpSpPr>
        <p:grpSpPr>
          <a:xfrm>
            <a:off x="7863410" y="334303"/>
            <a:ext cx="952401" cy="868821"/>
            <a:chOff x="6625350" y="1613750"/>
            <a:chExt cx="480525" cy="438400"/>
          </a:xfrm>
        </p:grpSpPr>
        <p:sp>
          <p:nvSpPr>
            <p:cNvPr id="107" name="Google Shape;107;p15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idx="1" type="body"/>
          </p:nvPr>
        </p:nvSpPr>
        <p:spPr>
          <a:xfrm>
            <a:off x="787200" y="1494625"/>
            <a:ext cx="5754000" cy="215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17" name="Google Shape;117;p16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23" name="Google Shape;123;p17"/>
          <p:cNvSpPr txBox="1"/>
          <p:nvPr>
            <p:ph idx="1" type="body"/>
          </p:nvPr>
        </p:nvSpPr>
        <p:spPr>
          <a:xfrm>
            <a:off x="787200" y="1494625"/>
            <a:ext cx="6718200" cy="285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▫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24" name="Google Shape;124;p17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5" name="Google Shape;125;p17"/>
          <p:cNvGrpSpPr/>
          <p:nvPr/>
        </p:nvGrpSpPr>
        <p:grpSpPr>
          <a:xfrm>
            <a:off x="8302884" y="339249"/>
            <a:ext cx="505699" cy="505699"/>
            <a:chOff x="2594325" y="1627175"/>
            <a:chExt cx="440850" cy="440850"/>
          </a:xfrm>
        </p:grpSpPr>
        <p:sp>
          <p:nvSpPr>
            <p:cNvPr id="126" name="Google Shape;126;p17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idx="4294967295" type="ctrTitle"/>
          </p:nvPr>
        </p:nvSpPr>
        <p:spPr>
          <a:xfrm>
            <a:off x="777650" y="1608150"/>
            <a:ext cx="39522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134" name="Google Shape;134;p18"/>
          <p:cNvSpPr txBox="1"/>
          <p:nvPr>
            <p:ph idx="4294967295" type="subTitle"/>
          </p:nvPr>
        </p:nvSpPr>
        <p:spPr>
          <a:xfrm>
            <a:off x="777650" y="2750552"/>
            <a:ext cx="39522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35" name="Google Shape;135;p18"/>
          <p:cNvSpPr/>
          <p:nvPr/>
        </p:nvSpPr>
        <p:spPr>
          <a:xfrm>
            <a:off x="6916709" y="3602467"/>
            <a:ext cx="310111" cy="29610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6" name="Google Shape;136;p18"/>
          <p:cNvGrpSpPr/>
          <p:nvPr/>
        </p:nvGrpSpPr>
        <p:grpSpPr>
          <a:xfrm>
            <a:off x="6531688" y="1939647"/>
            <a:ext cx="1328511" cy="1328838"/>
            <a:chOff x="6654650" y="3665275"/>
            <a:chExt cx="409100" cy="409125"/>
          </a:xfrm>
        </p:grpSpPr>
        <p:sp>
          <p:nvSpPr>
            <p:cNvPr id="137" name="Google Shape;137;p1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" name="Google Shape;139;p18"/>
          <p:cNvGrpSpPr/>
          <p:nvPr/>
        </p:nvGrpSpPr>
        <p:grpSpPr>
          <a:xfrm rot="1056954">
            <a:off x="5251174" y="2984610"/>
            <a:ext cx="877710" cy="877831"/>
            <a:chOff x="570875" y="4322250"/>
            <a:chExt cx="443300" cy="443325"/>
          </a:xfrm>
        </p:grpSpPr>
        <p:sp>
          <p:nvSpPr>
            <p:cNvPr id="140" name="Google Shape;140;p1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18"/>
          <p:cNvSpPr/>
          <p:nvPr/>
        </p:nvSpPr>
        <p:spPr>
          <a:xfrm rot="2466779">
            <a:off x="5349962" y="2197292"/>
            <a:ext cx="430854" cy="41139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8"/>
          <p:cNvSpPr/>
          <p:nvPr/>
        </p:nvSpPr>
        <p:spPr>
          <a:xfrm rot="-1609298">
            <a:off x="5980064" y="2456140"/>
            <a:ext cx="310036" cy="29603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8"/>
          <p:cNvSpPr/>
          <p:nvPr/>
        </p:nvSpPr>
        <p:spPr>
          <a:xfrm rot="2926102">
            <a:off x="7860050" y="2690660"/>
            <a:ext cx="232179" cy="22169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8"/>
          <p:cNvSpPr/>
          <p:nvPr/>
        </p:nvSpPr>
        <p:spPr>
          <a:xfrm rot="-1609207">
            <a:off x="6893775" y="1205425"/>
            <a:ext cx="209191" cy="19974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8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9" name="Google Shape;149;p18"/>
          <p:cNvGrpSpPr/>
          <p:nvPr/>
        </p:nvGrpSpPr>
        <p:grpSpPr>
          <a:xfrm>
            <a:off x="8309413" y="339356"/>
            <a:ext cx="499206" cy="531902"/>
            <a:chOff x="5970800" y="1619250"/>
            <a:chExt cx="428650" cy="456725"/>
          </a:xfrm>
        </p:grpSpPr>
        <p:sp>
          <p:nvSpPr>
            <p:cNvPr id="150" name="Google Shape;150;p18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/>
          <p:nvPr>
            <p:ph idx="1" type="body"/>
          </p:nvPr>
        </p:nvSpPr>
        <p:spPr>
          <a:xfrm>
            <a:off x="787200" y="1494625"/>
            <a:ext cx="3060000" cy="284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60" name="Google Shape;160;p19"/>
          <p:cNvSpPr txBox="1"/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61" name="Google Shape;161;p19"/>
          <p:cNvSpPr txBox="1"/>
          <p:nvPr>
            <p:ph idx="2" type="body"/>
          </p:nvPr>
        </p:nvSpPr>
        <p:spPr>
          <a:xfrm>
            <a:off x="4445379" y="1494625"/>
            <a:ext cx="3060000" cy="284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62" name="Google Shape;162;p19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3" name="Google Shape;163;p19"/>
          <p:cNvGrpSpPr/>
          <p:nvPr/>
        </p:nvGrpSpPr>
        <p:grpSpPr>
          <a:xfrm>
            <a:off x="8312912" y="338992"/>
            <a:ext cx="495512" cy="487347"/>
            <a:chOff x="1244325" y="4999400"/>
            <a:chExt cx="444525" cy="437200"/>
          </a:xfrm>
        </p:grpSpPr>
        <p:sp>
          <p:nvSpPr>
            <p:cNvPr id="164" name="Google Shape;164;p19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9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9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/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74" name="Google Shape;174;p20"/>
          <p:cNvSpPr txBox="1"/>
          <p:nvPr>
            <p:ph idx="1" type="body"/>
          </p:nvPr>
        </p:nvSpPr>
        <p:spPr>
          <a:xfrm>
            <a:off x="787200" y="1494625"/>
            <a:ext cx="2024100" cy="284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75" name="Google Shape;175;p20"/>
          <p:cNvSpPr txBox="1"/>
          <p:nvPr>
            <p:ph idx="2" type="body"/>
          </p:nvPr>
        </p:nvSpPr>
        <p:spPr>
          <a:xfrm>
            <a:off x="3134250" y="1494625"/>
            <a:ext cx="2024100" cy="284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76" name="Google Shape;176;p20"/>
          <p:cNvSpPr txBox="1"/>
          <p:nvPr>
            <p:ph idx="3" type="body"/>
          </p:nvPr>
        </p:nvSpPr>
        <p:spPr>
          <a:xfrm>
            <a:off x="5481300" y="1494625"/>
            <a:ext cx="2024100" cy="284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0"/>
          <p:cNvSpPr txBox="1"/>
          <p:nvPr>
            <p:ph idx="12" type="sldNum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8" name="Google Shape;178;p20"/>
          <p:cNvGrpSpPr/>
          <p:nvPr/>
        </p:nvGrpSpPr>
        <p:grpSpPr>
          <a:xfrm>
            <a:off x="8395164" y="263115"/>
            <a:ext cx="413273" cy="673714"/>
            <a:chOff x="6730350" y="2315900"/>
            <a:chExt cx="257700" cy="420100"/>
          </a:xfrm>
        </p:grpSpPr>
        <p:sp>
          <p:nvSpPr>
            <p:cNvPr id="179" name="Google Shape;179;p20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0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0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0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0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ullen template">
  <a:themeElements>
    <a:clrScheme name="Custom 347">
      <a:dk1>
        <a:srgbClr val="040F20"/>
      </a:dk1>
      <a:lt1>
        <a:srgbClr val="FFFFFF"/>
      </a:lt1>
      <a:dk2>
        <a:srgbClr val="717881"/>
      </a:dk2>
      <a:lt2>
        <a:srgbClr val="F3F3F3"/>
      </a:lt2>
      <a:accent1>
        <a:srgbClr val="FFDE00"/>
      </a:accent1>
      <a:accent2>
        <a:srgbClr val="FFA700"/>
      </a:accent2>
      <a:accent3>
        <a:srgbClr val="E97100"/>
      </a:accent3>
      <a:accent4>
        <a:srgbClr val="91AACF"/>
      </a:accent4>
      <a:accent5>
        <a:srgbClr val="466799"/>
      </a:accent5>
      <a:accent6>
        <a:srgbClr val="040F20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