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Karla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C08C98-0C33-4979-9066-DB2A27208FE7}">
  <a:tblStyle styleId="{79C08C98-0C33-4979-9066-DB2A27208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BDE2C2F-567E-4F96-A390-5F3BA85D3C1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Karla-bold.fntdata"/><Relationship Id="rId50" Type="http://schemas.openxmlformats.org/officeDocument/2006/relationships/font" Target="fonts/Karla-regular.fntdata"/><Relationship Id="rId53" Type="http://schemas.openxmlformats.org/officeDocument/2006/relationships/font" Target="fonts/Karla-boldItalic.fntdata"/><Relationship Id="rId52" Type="http://schemas.openxmlformats.org/officeDocument/2006/relationships/font" Target="fonts/Karl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2907688f_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2907688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dfa04b8e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bdfa04b8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dfa04b8e4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bdfa04b8e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bdfa04b8e4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bdfa04b8e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dfa04b8e4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dfa04b8e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bdfa04b8e4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bdfa04b8e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bdfa04b8e4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bdfa04b8e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bdfa04b8e4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bdfa04b8e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bdfa04b8e4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bdfa04b8e4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bdfa04b8e4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bdfa04b8e4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bdfa04b8e4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bdfa04b8e4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850c82beb4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850c82beb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13527fe84f_178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13527fe84f_17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62569be687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62569be68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1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ig image">
  <p:cSld name="TITLE_1_2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16120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▸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▹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▹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deathtothestockphoto.com/" TargetMode="External"/><Relationship Id="rId5" Type="http://schemas.openxmlformats.org/officeDocument/2006/relationships/hyperlink" Target="http://deathtothestockphoto.com/wp-content/uploads/DeathtotheStockPhoto-License.pd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karla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rgbClr val="8BC34A"/>
                </a:solidFill>
              </a:rPr>
              <a:t>PRESENTATION</a:t>
            </a:r>
            <a:r>
              <a:rPr lang="en"/>
              <a:t> TITLE</a:t>
            </a:r>
            <a:endParaRPr/>
          </a:p>
        </p:txBody>
      </p:sp>
      <p:grpSp>
        <p:nvGrpSpPr>
          <p:cNvPr id="77" name="Google Shape;77;p14"/>
          <p:cNvGrpSpPr/>
          <p:nvPr/>
        </p:nvGrpSpPr>
        <p:grpSpPr>
          <a:xfrm>
            <a:off x="742745" y="2453179"/>
            <a:ext cx="502625" cy="446586"/>
            <a:chOff x="5292575" y="3681900"/>
            <a:chExt cx="420150" cy="373275"/>
          </a:xfrm>
        </p:grpSpPr>
        <p:sp>
          <p:nvSpPr>
            <p:cNvPr id="78" name="Google Shape;78;p14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838301" y="1960300"/>
            <a:ext cx="26439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rgbClr val="607D8B"/>
                </a:solidFill>
              </a:rPr>
              <a:t>PICTURE</a:t>
            </a:r>
            <a:r>
              <a:rPr lang="en"/>
              <a:t> IS WORTH A THOUSAND WORDS</a:t>
            </a:r>
            <a:endParaRPr/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180" name="Google Shape;180;p23"/>
          <p:cNvGrpSpPr/>
          <p:nvPr/>
        </p:nvGrpSpPr>
        <p:grpSpPr>
          <a:xfrm>
            <a:off x="927978" y="1396874"/>
            <a:ext cx="429606" cy="377755"/>
            <a:chOff x="1929775" y="320925"/>
            <a:chExt cx="423800" cy="372650"/>
          </a:xfrm>
        </p:grpSpPr>
        <p:sp>
          <p:nvSpPr>
            <p:cNvPr id="181" name="Google Shape;181;p23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381100" y="2798525"/>
            <a:ext cx="1870500" cy="18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</a:t>
            </a:r>
            <a:r>
              <a:rPr lang="en">
                <a:solidFill>
                  <a:srgbClr val="607D8B"/>
                </a:solidFill>
              </a:rPr>
              <a:t>BIG</a:t>
            </a:r>
            <a:r>
              <a:rPr lang="en"/>
              <a:t> IMPACT?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CCCCCC"/>
                </a:solidFill>
                <a:latin typeface="Karla"/>
                <a:ea typeface="Karla"/>
                <a:cs typeface="Karla"/>
                <a:sym typeface="Karla"/>
              </a:rPr>
              <a:t>Use big image.</a:t>
            </a:r>
            <a:endParaRPr>
              <a:solidFill>
                <a:srgbClr val="CCCCCC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</a:t>
            </a:r>
            <a:r>
              <a:rPr lang="en">
                <a:solidFill>
                  <a:srgbClr val="673AB7"/>
                </a:solidFill>
              </a:rPr>
              <a:t>EXPLAIN</a:t>
            </a:r>
            <a:r>
              <a:rPr lang="en"/>
              <a:t> YOUR IDEAS</a:t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3149700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WHITE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6489150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4819425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GRAY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1" name="Google Shape;201;p25"/>
          <p:cNvGrpSpPr/>
          <p:nvPr/>
        </p:nvGrpSpPr>
        <p:grpSpPr>
          <a:xfrm>
            <a:off x="726863" y="3266360"/>
            <a:ext cx="453641" cy="447356"/>
            <a:chOff x="3292425" y="3664250"/>
            <a:chExt cx="397025" cy="391525"/>
          </a:xfrm>
        </p:grpSpPr>
        <p:sp>
          <p:nvSpPr>
            <p:cNvPr id="202" name="Google Shape;202;p25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title"/>
          </p:nvPr>
        </p:nvSpPr>
        <p:spPr>
          <a:xfrm>
            <a:off x="788850" y="666525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</a:t>
            </a:r>
            <a:r>
              <a:rPr lang="en">
                <a:solidFill>
                  <a:srgbClr val="673AB7"/>
                </a:solidFill>
              </a:rPr>
              <a:t>DIAGRAMS</a:t>
            </a:r>
            <a:r>
              <a:rPr lang="en"/>
              <a:t> TO EXPLAIN COMPLEX IDEAS</a:t>
            </a:r>
            <a:endParaRPr/>
          </a:p>
        </p:txBody>
      </p:sp>
      <p:sp>
        <p:nvSpPr>
          <p:cNvPr id="211" name="Google Shape;211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1208402" y="1611246"/>
            <a:ext cx="3123000" cy="24015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1903043" y="2893553"/>
            <a:ext cx="17343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Vestibulum nec congue tempus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14" name="Google Shape;214;p26"/>
          <p:cNvGrpSpPr/>
          <p:nvPr/>
        </p:nvGrpSpPr>
        <p:grpSpPr>
          <a:xfrm>
            <a:off x="1721384" y="3649526"/>
            <a:ext cx="2943518" cy="948035"/>
            <a:chOff x="3698064" y="3159725"/>
            <a:chExt cx="2449869" cy="789043"/>
          </a:xfrm>
        </p:grpSpPr>
        <p:sp>
          <p:nvSpPr>
            <p:cNvPr id="215" name="Google Shape;215;p26"/>
            <p:cNvSpPr/>
            <p:nvPr/>
          </p:nvSpPr>
          <p:spPr>
            <a:xfrm rot="10800000">
              <a:off x="3698064" y="3575617"/>
              <a:ext cx="1740900" cy="12540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3F51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16" name="Google Shape;216;p26"/>
            <p:cNvSpPr txBox="1"/>
            <p:nvPr/>
          </p:nvSpPr>
          <p:spPr>
            <a:xfrm rot="620">
              <a:off x="3771608" y="3655818"/>
              <a:ext cx="166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3F51B5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</a:t>
              </a:r>
              <a:endParaRPr sz="800">
                <a:solidFill>
                  <a:srgbClr val="3F51B5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5582733" y="3159725"/>
              <a:ext cx="565200" cy="565500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18" name="Google Shape;218;p26"/>
          <p:cNvGrpSpPr/>
          <p:nvPr/>
        </p:nvGrpSpPr>
        <p:grpSpPr>
          <a:xfrm>
            <a:off x="922469" y="1686257"/>
            <a:ext cx="1501385" cy="2642717"/>
            <a:chOff x="3033133" y="1525710"/>
            <a:chExt cx="1249592" cy="2199515"/>
          </a:xfrm>
        </p:grpSpPr>
        <p:sp>
          <p:nvSpPr>
            <p:cNvPr id="219" name="Google Shape;219;p26"/>
            <p:cNvSpPr/>
            <p:nvPr/>
          </p:nvSpPr>
          <p:spPr>
            <a:xfrm rot="-3360517">
              <a:off x="2960437" y="2297046"/>
              <a:ext cx="1629676" cy="12531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219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196F3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20" name="Google Shape;220;p26"/>
            <p:cNvSpPr txBox="1"/>
            <p:nvPr/>
          </p:nvSpPr>
          <p:spPr>
            <a:xfrm rot="-3365016">
              <a:off x="2786718" y="2151658"/>
              <a:ext cx="1664030" cy="292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196F3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</a:t>
              </a:r>
              <a:endParaRPr sz="800">
                <a:solidFill>
                  <a:srgbClr val="2196F3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3058183" y="3159725"/>
              <a:ext cx="565200" cy="565500"/>
            </a:xfrm>
            <a:prstGeom prst="ellipse">
              <a:avLst/>
            </a:prstGeom>
            <a:solidFill>
              <a:srgbClr val="2196F3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2" name="Google Shape;222;p26"/>
          <p:cNvGrpSpPr/>
          <p:nvPr/>
        </p:nvGrpSpPr>
        <p:grpSpPr>
          <a:xfrm>
            <a:off x="2431042" y="1292634"/>
            <a:ext cx="2123571" cy="2237190"/>
            <a:chOff x="4288708" y="1198100"/>
            <a:chExt cx="1767434" cy="1861998"/>
          </a:xfrm>
        </p:grpSpPr>
        <p:sp>
          <p:nvSpPr>
            <p:cNvPr id="223" name="Google Shape;223;p26"/>
            <p:cNvSpPr/>
            <p:nvPr/>
          </p:nvSpPr>
          <p:spPr>
            <a:xfrm rot="3420919">
              <a:off x="4575050" y="2300047"/>
              <a:ext cx="1581515" cy="125402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673A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4288708" y="1198100"/>
              <a:ext cx="565200" cy="565500"/>
            </a:xfrm>
            <a:prstGeom prst="ellipse">
              <a:avLst/>
            </a:prstGeom>
            <a:solidFill>
              <a:srgbClr val="673AB7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5" name="Google Shape;225;p26"/>
            <p:cNvSpPr txBox="1"/>
            <p:nvPr/>
          </p:nvSpPr>
          <p:spPr>
            <a:xfrm rot="3420634">
              <a:off x="4640653" y="2101762"/>
              <a:ext cx="1673878" cy="29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673AB7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</a:t>
              </a:r>
              <a:endParaRPr sz="800">
                <a:solidFill>
                  <a:srgbClr val="673AB7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B5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solidFill>
                  <a:srgbClr val="3F51B5"/>
                </a:solidFill>
              </a:rPr>
              <a:t>COMPARE</a:t>
            </a:r>
            <a:r>
              <a:rPr lang="en"/>
              <a:t> DATA</a:t>
            </a:r>
            <a:endParaRPr/>
          </a:p>
        </p:txBody>
      </p:sp>
      <p:graphicFrame>
        <p:nvGraphicFramePr>
          <p:cNvPr id="231" name="Google Shape;231;p27"/>
          <p:cNvGraphicFramePr/>
          <p:nvPr/>
        </p:nvGraphicFramePr>
        <p:xfrm>
          <a:off x="952500" y="2462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{79C08C98-0C33-4979-9066-DB2A27208FE7}</a:tableStyleId>
              </a:tblPr>
              <a:tblGrid>
                <a:gridCol w="1402650"/>
                <a:gridCol w="1402650"/>
                <a:gridCol w="1402650"/>
                <a:gridCol w="1402650"/>
              </a:tblGrid>
              <a:tr h="42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37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Yellow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Blue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Orange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24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16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32" name="Google Shape;232;p27"/>
          <p:cNvGrpSpPr/>
          <p:nvPr/>
        </p:nvGrpSpPr>
        <p:grpSpPr>
          <a:xfrm>
            <a:off x="927894" y="1303822"/>
            <a:ext cx="449036" cy="470808"/>
            <a:chOff x="5961125" y="1623900"/>
            <a:chExt cx="427450" cy="448175"/>
          </a:xfrm>
        </p:grpSpPr>
        <p:sp>
          <p:nvSpPr>
            <p:cNvPr id="233" name="Google Shape;233;p2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6F3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solido_n-01.png" id="245" name="Google Shape;2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26" y="356887"/>
            <a:ext cx="8765948" cy="442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 txBox="1"/>
          <p:nvPr>
            <p:ph idx="4294967295"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1829825" y="1504206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our office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943625" y="1778700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2739063" y="3417500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3828800" y="15710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8"/>
          <p:cNvSpPr/>
          <p:nvPr/>
        </p:nvSpPr>
        <p:spPr>
          <a:xfrm>
            <a:off x="4493563" y="37557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"/>
          <p:cNvSpPr/>
          <p:nvPr/>
        </p:nvSpPr>
        <p:spPr>
          <a:xfrm>
            <a:off x="6797475" y="20292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7651300" y="38548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4" name="Google Shape;254;p28"/>
          <p:cNvGrpSpPr/>
          <p:nvPr/>
        </p:nvGrpSpPr>
        <p:grpSpPr>
          <a:xfrm>
            <a:off x="665686" y="3817432"/>
            <a:ext cx="393060" cy="393060"/>
            <a:chOff x="5941025" y="3634400"/>
            <a:chExt cx="467650" cy="467650"/>
          </a:xfrm>
        </p:grpSpPr>
        <p:sp>
          <p:nvSpPr>
            <p:cNvPr id="255" name="Google Shape;255;p2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2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9F4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idx="4294967295" type="ctrTitle"/>
          </p:nvPr>
        </p:nvSpPr>
        <p:spPr>
          <a:xfrm>
            <a:off x="635696" y="3107350"/>
            <a:ext cx="6136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rgbClr val="03A9F4"/>
                </a:solidFill>
              </a:rPr>
              <a:t>89,526,124</a:t>
            </a:r>
            <a:endParaRPr sz="8600">
              <a:solidFill>
                <a:srgbClr val="03A9F4"/>
              </a:solidFill>
            </a:endParaRPr>
          </a:p>
        </p:txBody>
      </p:sp>
      <p:sp>
        <p:nvSpPr>
          <p:cNvPr id="267" name="Google Shape;267;p29"/>
          <p:cNvSpPr txBox="1"/>
          <p:nvPr>
            <p:ph idx="4294967295" type="subTitle"/>
          </p:nvPr>
        </p:nvSpPr>
        <p:spPr>
          <a:xfrm>
            <a:off x="685800" y="3983050"/>
            <a:ext cx="6136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grpSp>
        <p:nvGrpSpPr>
          <p:cNvPr id="268" name="Google Shape;268;p29"/>
          <p:cNvGrpSpPr/>
          <p:nvPr/>
        </p:nvGrpSpPr>
        <p:grpSpPr>
          <a:xfrm>
            <a:off x="769689" y="1874542"/>
            <a:ext cx="920352" cy="865869"/>
            <a:chOff x="5972700" y="2330200"/>
            <a:chExt cx="411625" cy="387275"/>
          </a:xfrm>
        </p:grpSpPr>
        <p:sp>
          <p:nvSpPr>
            <p:cNvPr id="269" name="Google Shape;269;p2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28575">
              <a:solidFill>
                <a:srgbClr val="03A9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28575">
              <a:solidFill>
                <a:srgbClr val="03A9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Google Shape;271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CD4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4294967295" type="ctrTitle"/>
          </p:nvPr>
        </p:nvSpPr>
        <p:spPr>
          <a:xfrm>
            <a:off x="609600" y="7242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r>
              <a:rPr lang="en" sz="7200">
                <a:solidFill>
                  <a:srgbClr val="00BCD4"/>
                </a:solidFill>
              </a:rPr>
              <a:t>$</a:t>
            </a:r>
            <a:endParaRPr sz="7200">
              <a:solidFill>
                <a:srgbClr val="00BCD4"/>
              </a:solidFill>
            </a:endParaRPr>
          </a:p>
        </p:txBody>
      </p:sp>
      <p:sp>
        <p:nvSpPr>
          <p:cNvPr id="277" name="Google Shape;277;p30"/>
          <p:cNvSpPr txBox="1"/>
          <p:nvPr>
            <p:ph idx="4294967295" type="subTitle"/>
          </p:nvPr>
        </p:nvSpPr>
        <p:spPr>
          <a:xfrm>
            <a:off x="6096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278" name="Google Shape;278;p30"/>
          <p:cNvSpPr txBox="1"/>
          <p:nvPr>
            <p:ph idx="4294967295" type="ctrTitle"/>
          </p:nvPr>
        </p:nvSpPr>
        <p:spPr>
          <a:xfrm>
            <a:off x="609600" y="3657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</a:t>
            </a:r>
            <a:r>
              <a:rPr lang="en" sz="7200">
                <a:solidFill>
                  <a:srgbClr val="00BCD4"/>
                </a:solidFill>
              </a:rPr>
              <a:t>%</a:t>
            </a:r>
            <a:endParaRPr sz="7200">
              <a:solidFill>
                <a:srgbClr val="00BCD4"/>
              </a:solidFill>
            </a:endParaRPr>
          </a:p>
        </p:txBody>
      </p:sp>
      <p:sp>
        <p:nvSpPr>
          <p:cNvPr id="279" name="Google Shape;279;p30"/>
          <p:cNvSpPr txBox="1"/>
          <p:nvPr>
            <p:ph idx="4294967295" type="subTitle"/>
          </p:nvPr>
        </p:nvSpPr>
        <p:spPr>
          <a:xfrm>
            <a:off x="6096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280" name="Google Shape;280;p30"/>
          <p:cNvSpPr txBox="1"/>
          <p:nvPr>
            <p:ph idx="4294967295" type="ctrTitle"/>
          </p:nvPr>
        </p:nvSpPr>
        <p:spPr>
          <a:xfrm>
            <a:off x="609600" y="21910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</a:t>
            </a:r>
            <a:r>
              <a:rPr lang="en" sz="4800">
                <a:solidFill>
                  <a:srgbClr val="00BCD4"/>
                </a:solidFill>
              </a:rPr>
              <a:t>users</a:t>
            </a:r>
            <a:endParaRPr sz="4800">
              <a:solidFill>
                <a:srgbClr val="00BCD4"/>
              </a:solidFill>
            </a:endParaRPr>
          </a:p>
        </p:txBody>
      </p:sp>
      <p:sp>
        <p:nvSpPr>
          <p:cNvPr id="281" name="Google Shape;281;p30"/>
          <p:cNvSpPr txBox="1"/>
          <p:nvPr>
            <p:ph idx="4294967295" type="subTitle"/>
          </p:nvPr>
        </p:nvSpPr>
        <p:spPr>
          <a:xfrm>
            <a:off x="609600" y="26495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282" name="Google Shape;282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688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rgbClr val="009688"/>
                </a:solidFill>
              </a:rPr>
              <a:t>PROCESS</a:t>
            </a:r>
            <a:r>
              <a:rPr lang="en"/>
              <a:t> IS EASY</a:t>
            </a:r>
            <a:endParaRPr/>
          </a:p>
        </p:txBody>
      </p:sp>
      <p:sp>
        <p:nvSpPr>
          <p:cNvPr id="288" name="Google Shape;288;p31"/>
          <p:cNvSpPr txBox="1"/>
          <p:nvPr/>
        </p:nvSpPr>
        <p:spPr>
          <a:xfrm>
            <a:off x="4004250" y="1063675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First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89" name="Google Shape;289;p31"/>
          <p:cNvGrpSpPr/>
          <p:nvPr/>
        </p:nvGrpSpPr>
        <p:grpSpPr>
          <a:xfrm>
            <a:off x="5628300" y="1819925"/>
            <a:ext cx="376898" cy="330345"/>
            <a:chOff x="5323500" y="1591325"/>
            <a:chExt cx="376898" cy="330345"/>
          </a:xfrm>
        </p:grpSpPr>
        <p:sp>
          <p:nvSpPr>
            <p:cNvPr id="290" name="Google Shape;290;p31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" name="Google Shape;292;p31"/>
          <p:cNvGrpSpPr/>
          <p:nvPr/>
        </p:nvGrpSpPr>
        <p:grpSpPr>
          <a:xfrm>
            <a:off x="5628300" y="3014073"/>
            <a:ext cx="376898" cy="330345"/>
            <a:chOff x="5323500" y="1591325"/>
            <a:chExt cx="376898" cy="330345"/>
          </a:xfrm>
        </p:grpSpPr>
        <p:sp>
          <p:nvSpPr>
            <p:cNvPr id="293" name="Google Shape;293;p31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" name="Google Shape;295;p31"/>
          <p:cNvSpPr txBox="1"/>
          <p:nvPr/>
        </p:nvSpPr>
        <p:spPr>
          <a:xfrm>
            <a:off x="4004250" y="2257823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Second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4004250" y="3451971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Last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97" name="Google Shape;297;p31"/>
          <p:cNvGrpSpPr/>
          <p:nvPr/>
        </p:nvGrpSpPr>
        <p:grpSpPr>
          <a:xfrm>
            <a:off x="749581" y="3409804"/>
            <a:ext cx="408208" cy="465260"/>
            <a:chOff x="4630125" y="278900"/>
            <a:chExt cx="400675" cy="456675"/>
          </a:xfrm>
        </p:grpSpPr>
        <p:sp>
          <p:nvSpPr>
            <p:cNvPr id="298" name="Google Shape;298;p3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2" name="Google Shape;302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</a:t>
            </a:r>
            <a:r>
              <a:rPr lang="en">
                <a:solidFill>
                  <a:srgbClr val="4CAF50"/>
                </a:solidFill>
              </a:rPr>
              <a:t>REVIEW</a:t>
            </a:r>
            <a:r>
              <a:rPr lang="en"/>
              <a:t> SOME CONCEPTS</a:t>
            </a:r>
            <a:endParaRPr/>
          </a:p>
        </p:txBody>
      </p:sp>
      <p:sp>
        <p:nvSpPr>
          <p:cNvPr id="308" name="Google Shape;308;p32"/>
          <p:cNvSpPr txBox="1"/>
          <p:nvPr>
            <p:ph idx="1" type="body"/>
          </p:nvPr>
        </p:nvSpPr>
        <p:spPr>
          <a:xfrm>
            <a:off x="847599" y="2305050"/>
            <a:ext cx="2038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309" name="Google Shape;309;p32"/>
          <p:cNvSpPr txBox="1"/>
          <p:nvPr>
            <p:ph idx="2" type="body"/>
          </p:nvPr>
        </p:nvSpPr>
        <p:spPr>
          <a:xfrm>
            <a:off x="2990950" y="2305050"/>
            <a:ext cx="2038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310" name="Google Shape;310;p32"/>
          <p:cNvSpPr txBox="1"/>
          <p:nvPr>
            <p:ph idx="3" type="body"/>
          </p:nvPr>
        </p:nvSpPr>
        <p:spPr>
          <a:xfrm>
            <a:off x="5134301" y="2305050"/>
            <a:ext cx="2038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11" name="Google Shape;311;p32"/>
          <p:cNvSpPr txBox="1"/>
          <p:nvPr>
            <p:ph idx="1" type="body"/>
          </p:nvPr>
        </p:nvSpPr>
        <p:spPr>
          <a:xfrm>
            <a:off x="847599" y="3505200"/>
            <a:ext cx="2038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312" name="Google Shape;312;p32"/>
          <p:cNvSpPr txBox="1"/>
          <p:nvPr>
            <p:ph idx="2" type="body"/>
          </p:nvPr>
        </p:nvSpPr>
        <p:spPr>
          <a:xfrm>
            <a:off x="2990950" y="3505200"/>
            <a:ext cx="2038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313" name="Google Shape;313;p32"/>
          <p:cNvSpPr txBox="1"/>
          <p:nvPr>
            <p:ph idx="3" type="body"/>
          </p:nvPr>
        </p:nvSpPr>
        <p:spPr>
          <a:xfrm>
            <a:off x="5134301" y="3505200"/>
            <a:ext cx="2038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314" name="Google Shape;314;p32"/>
          <p:cNvGrpSpPr/>
          <p:nvPr/>
        </p:nvGrpSpPr>
        <p:grpSpPr>
          <a:xfrm>
            <a:off x="927968" y="1342215"/>
            <a:ext cx="432381" cy="432313"/>
            <a:chOff x="1923675" y="1633650"/>
            <a:chExt cx="436000" cy="435975"/>
          </a:xfrm>
        </p:grpSpPr>
        <p:sp>
          <p:nvSpPr>
            <p:cNvPr id="315" name="Google Shape;315;p32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39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841000" y="6653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INSTRUCTIONS FOR </a:t>
            </a:r>
            <a:r>
              <a:rPr lang="en" sz="2400">
                <a:solidFill>
                  <a:srgbClr val="CDDC39"/>
                </a:solidFill>
              </a:rPr>
              <a:t>USE</a:t>
            </a:r>
            <a:endParaRPr sz="2400">
              <a:solidFill>
                <a:srgbClr val="CDDC39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41000" y="1212150"/>
            <a:ext cx="27099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Karla"/>
                <a:ea typeface="Karla"/>
                <a:cs typeface="Karla"/>
                <a:sym typeface="Karla"/>
              </a:rPr>
              <a:t>EDIT IN GOOGLE SLIDES</a:t>
            </a:r>
            <a:endParaRPr sz="11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Click on the button under the presentation preview that says "Use as Google Slides Theme".</a:t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You will get a copy of this document on your Google Drive and will be able to edit, add or delete slides.</a:t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You have to be signed in to your Google account.</a:t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917652" y="1212150"/>
            <a:ext cx="28284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Karla"/>
                <a:ea typeface="Karla"/>
                <a:cs typeface="Karla"/>
                <a:sym typeface="Karla"/>
              </a:rPr>
              <a:t>EDIT IN POWERPOINT®</a:t>
            </a:r>
            <a:endParaRPr sz="11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Click on the button under the presentation preview that says "Download as PowerPoint template". You will get a .pptx file that you can edit in PowerPoint. </a:t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841000" y="3753525"/>
            <a:ext cx="67671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More info on how to use this template at </a:t>
            </a:r>
            <a:r>
              <a:rPr b="1" lang="en" sz="1100" u="sng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This template is free to use under </a:t>
            </a:r>
            <a:r>
              <a:rPr lang="en" sz="1100" u="sng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You can keep the Credits slide or mention SlidesCarnival and other resources used in a slide footer</a:t>
            </a:r>
            <a:r>
              <a:rPr lang="en" sz="11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C34A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27" name="Google Shape;327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8" name="Google Shape;328;p33"/>
          <p:cNvCxnSpPr/>
          <p:nvPr/>
        </p:nvCxnSpPr>
        <p:spPr>
          <a:xfrm>
            <a:off x="952500" y="1074699"/>
            <a:ext cx="59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33"/>
          <p:cNvCxnSpPr/>
          <p:nvPr/>
        </p:nvCxnSpPr>
        <p:spPr>
          <a:xfrm>
            <a:off x="952500" y="1784181"/>
            <a:ext cx="59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33"/>
          <p:cNvCxnSpPr/>
          <p:nvPr/>
        </p:nvCxnSpPr>
        <p:spPr>
          <a:xfrm>
            <a:off x="952500" y="2493663"/>
            <a:ext cx="59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33"/>
          <p:cNvCxnSpPr/>
          <p:nvPr/>
        </p:nvCxnSpPr>
        <p:spPr>
          <a:xfrm>
            <a:off x="952500" y="3203146"/>
            <a:ext cx="59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33"/>
          <p:cNvCxnSpPr/>
          <p:nvPr/>
        </p:nvCxnSpPr>
        <p:spPr>
          <a:xfrm>
            <a:off x="952500" y="3934526"/>
            <a:ext cx="59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3" name="Google Shape;333;p33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4000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3000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2000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1000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34" name="Google Shape;334;p33"/>
          <p:cNvSpPr/>
          <p:nvPr/>
        </p:nvSpPr>
        <p:spPr>
          <a:xfrm>
            <a:off x="1458288" y="2380936"/>
            <a:ext cx="1905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3"/>
          <p:cNvSpPr/>
          <p:nvPr/>
        </p:nvSpPr>
        <p:spPr>
          <a:xfrm>
            <a:off x="1714528" y="1986873"/>
            <a:ext cx="1905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3"/>
          <p:cNvSpPr/>
          <p:nvPr/>
        </p:nvSpPr>
        <p:spPr>
          <a:xfrm>
            <a:off x="1970768" y="2493663"/>
            <a:ext cx="1905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3"/>
          <p:cNvSpPr/>
          <p:nvPr/>
        </p:nvSpPr>
        <p:spPr>
          <a:xfrm>
            <a:off x="2887717" y="2694726"/>
            <a:ext cx="1905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3"/>
          <p:cNvSpPr/>
          <p:nvPr/>
        </p:nvSpPr>
        <p:spPr>
          <a:xfrm>
            <a:off x="3143957" y="2096343"/>
            <a:ext cx="1905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3"/>
          <p:cNvSpPr/>
          <p:nvPr/>
        </p:nvSpPr>
        <p:spPr>
          <a:xfrm>
            <a:off x="3400197" y="1229023"/>
            <a:ext cx="1905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3"/>
          <p:cNvSpPr/>
          <p:nvPr/>
        </p:nvSpPr>
        <p:spPr>
          <a:xfrm>
            <a:off x="4317146" y="2140118"/>
            <a:ext cx="1905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4573386" y="1074575"/>
            <a:ext cx="1905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4829626" y="2322561"/>
            <a:ext cx="1905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3"/>
          <p:cNvSpPr/>
          <p:nvPr/>
        </p:nvSpPr>
        <p:spPr>
          <a:xfrm>
            <a:off x="5746575" y="2753100"/>
            <a:ext cx="1905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3"/>
          <p:cNvSpPr/>
          <p:nvPr/>
        </p:nvSpPr>
        <p:spPr>
          <a:xfrm>
            <a:off x="6002815" y="1293618"/>
            <a:ext cx="1905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3"/>
          <p:cNvSpPr/>
          <p:nvPr/>
        </p:nvSpPr>
        <p:spPr>
          <a:xfrm>
            <a:off x="6259055" y="1607408"/>
            <a:ext cx="1905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B3B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EB3B"/>
                </a:solidFill>
              </a:rPr>
              <a:t>MOBILE</a:t>
            </a:r>
            <a:r>
              <a:rPr lang="en"/>
              <a:t> PROJECT</a:t>
            </a:r>
            <a:endParaRPr/>
          </a:p>
        </p:txBody>
      </p:sp>
      <p:sp>
        <p:nvSpPr>
          <p:cNvPr id="351" name="Google Shape;351;p3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52" name="Google Shape;352;p34"/>
          <p:cNvSpPr/>
          <p:nvPr/>
        </p:nvSpPr>
        <p:spPr>
          <a:xfrm>
            <a:off x="969460" y="1322199"/>
            <a:ext cx="280383" cy="485681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4" name="Google Shape;354;p34"/>
          <p:cNvGrpSpPr/>
          <p:nvPr/>
        </p:nvGrpSpPr>
        <p:grpSpPr>
          <a:xfrm>
            <a:off x="6146525" y="525972"/>
            <a:ext cx="2119546" cy="4396359"/>
            <a:chOff x="2547150" y="238125"/>
            <a:chExt cx="2525675" cy="5238750"/>
          </a:xfrm>
        </p:grpSpPr>
        <p:sp>
          <p:nvSpPr>
            <p:cNvPr id="355" name="Google Shape;355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9" name="Google Shape;359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6192850" y="9084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107"/>
                </a:solidFill>
              </a:rPr>
              <a:t>TABLET</a:t>
            </a:r>
            <a:r>
              <a:rPr lang="en"/>
              <a:t> PROJECT</a:t>
            </a:r>
            <a:endParaRPr/>
          </a:p>
        </p:txBody>
      </p:sp>
      <p:sp>
        <p:nvSpPr>
          <p:cNvPr id="365" name="Google Shape;365;p35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66" name="Google Shape;366;p35"/>
          <p:cNvSpPr/>
          <p:nvPr/>
        </p:nvSpPr>
        <p:spPr>
          <a:xfrm>
            <a:off x="927963" y="134961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8" name="Google Shape;368;p35"/>
          <p:cNvGrpSpPr/>
          <p:nvPr/>
        </p:nvGrpSpPr>
        <p:grpSpPr>
          <a:xfrm>
            <a:off x="5774302" y="465959"/>
            <a:ext cx="2736410" cy="4222433"/>
            <a:chOff x="2112475" y="238125"/>
            <a:chExt cx="3395050" cy="5238750"/>
          </a:xfrm>
        </p:grpSpPr>
        <p:sp>
          <p:nvSpPr>
            <p:cNvPr id="369" name="Google Shape;369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3" name="Google Shape;3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8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800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800"/>
                </a:solidFill>
              </a:rPr>
              <a:t>DESKTOP</a:t>
            </a:r>
            <a:r>
              <a:rPr lang="en"/>
              <a:t> PROJECT</a:t>
            </a:r>
            <a:endParaRPr/>
          </a:p>
        </p:txBody>
      </p:sp>
      <p:sp>
        <p:nvSpPr>
          <p:cNvPr id="379" name="Google Shape;379;p36"/>
          <p:cNvSpPr txBox="1"/>
          <p:nvPr>
            <p:ph idx="1" type="body"/>
          </p:nvPr>
        </p:nvSpPr>
        <p:spPr>
          <a:xfrm>
            <a:off x="838250" y="2419350"/>
            <a:ext cx="23349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80" name="Google Shape;380;p36"/>
          <p:cNvGrpSpPr/>
          <p:nvPr/>
        </p:nvGrpSpPr>
        <p:grpSpPr>
          <a:xfrm>
            <a:off x="968387" y="1337659"/>
            <a:ext cx="460581" cy="436282"/>
            <a:chOff x="2583100" y="2973775"/>
            <a:chExt cx="461550" cy="437200"/>
          </a:xfrm>
        </p:grpSpPr>
        <p:sp>
          <p:nvSpPr>
            <p:cNvPr id="381" name="Google Shape;381;p3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3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4" name="Google Shape;384;p36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85" name="Google Shape;385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Google Shape;389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722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 txBox="1"/>
          <p:nvPr>
            <p:ph idx="4294967295" type="ctrTitle"/>
          </p:nvPr>
        </p:nvSpPr>
        <p:spPr>
          <a:xfrm>
            <a:off x="685800" y="19643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5722"/>
                </a:solidFill>
              </a:rPr>
              <a:t>THANKS!</a:t>
            </a:r>
            <a:endParaRPr sz="1800">
              <a:solidFill>
                <a:srgbClr val="FF5722"/>
              </a:solidFill>
            </a:endParaRPr>
          </a:p>
        </p:txBody>
      </p:sp>
      <p:sp>
        <p:nvSpPr>
          <p:cNvPr id="395" name="Google Shape;395;p37"/>
          <p:cNvSpPr txBox="1"/>
          <p:nvPr>
            <p:ph idx="4294967295" type="subTitle"/>
          </p:nvPr>
        </p:nvSpPr>
        <p:spPr>
          <a:xfrm>
            <a:off x="685800" y="31639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</p:txBody>
      </p:sp>
      <p:sp>
        <p:nvSpPr>
          <p:cNvPr id="396" name="Google Shape;396;p37"/>
          <p:cNvSpPr txBox="1"/>
          <p:nvPr>
            <p:ph idx="4294967295" type="body"/>
          </p:nvPr>
        </p:nvSpPr>
        <p:spPr>
          <a:xfrm>
            <a:off x="685800" y="3836000"/>
            <a:ext cx="45315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 @username &amp; user@mail.me</a:t>
            </a:r>
            <a:endParaRPr/>
          </a:p>
        </p:txBody>
      </p:sp>
      <p:grpSp>
        <p:nvGrpSpPr>
          <p:cNvPr id="397" name="Google Shape;397;p37"/>
          <p:cNvGrpSpPr/>
          <p:nvPr/>
        </p:nvGrpSpPr>
        <p:grpSpPr>
          <a:xfrm>
            <a:off x="792663" y="2113065"/>
            <a:ext cx="432176" cy="432176"/>
            <a:chOff x="1278900" y="2333250"/>
            <a:chExt cx="381175" cy="381175"/>
          </a:xfrm>
        </p:grpSpPr>
        <p:sp>
          <p:nvSpPr>
            <p:cNvPr id="398" name="Google Shape;398;p3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2" name="Google Shape;402;p3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4336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8"/>
          <p:cNvSpPr txBox="1"/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4336"/>
                </a:solidFill>
              </a:rPr>
              <a:t>CREDITS</a:t>
            </a:r>
            <a:endParaRPr>
              <a:solidFill>
                <a:srgbClr val="F44336"/>
              </a:solidFill>
            </a:endParaRPr>
          </a:p>
        </p:txBody>
      </p:sp>
      <p:sp>
        <p:nvSpPr>
          <p:cNvPr id="408" name="Google Shape;408;p38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Special thanks to all the people who made and released these awesome resources for free: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Presentation template by </a:t>
            </a:r>
            <a:r>
              <a:rPr lang="en" sz="1400" u="sng">
                <a:hlinkClick r:id="rId3"/>
              </a:rPr>
              <a:t>SlidesCarnival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Photographs by </a:t>
            </a:r>
            <a:r>
              <a:rPr lang="en" sz="1400" u="sng">
                <a:hlinkClick r:id="rId4"/>
              </a:rPr>
              <a:t>Death to the Stock Photo</a:t>
            </a:r>
            <a:r>
              <a:rPr lang="en" sz="1400"/>
              <a:t> (</a:t>
            </a:r>
            <a:r>
              <a:rPr lang="en" sz="1400" u="sng">
                <a:hlinkClick r:id="rId5"/>
              </a:rPr>
              <a:t>license</a:t>
            </a:r>
            <a:r>
              <a:rPr lang="en" sz="1400"/>
              <a:t>)</a:t>
            </a:r>
            <a:endParaRPr sz="1400"/>
          </a:p>
        </p:txBody>
      </p:sp>
      <p:grpSp>
        <p:nvGrpSpPr>
          <p:cNvPr id="409" name="Google Shape;409;p38"/>
          <p:cNvGrpSpPr/>
          <p:nvPr/>
        </p:nvGrpSpPr>
        <p:grpSpPr>
          <a:xfrm>
            <a:off x="927929" y="1325568"/>
            <a:ext cx="449033" cy="449033"/>
            <a:chOff x="2594050" y="1631825"/>
            <a:chExt cx="439625" cy="439625"/>
          </a:xfrm>
        </p:grpSpPr>
        <p:sp>
          <p:nvSpPr>
            <p:cNvPr id="410" name="Google Shape;410;p3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4" name="Google Shape;414;p3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1E63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9"/>
          <p:cNvSpPr txBox="1"/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</a:t>
            </a:r>
            <a:r>
              <a:rPr lang="en">
                <a:solidFill>
                  <a:srgbClr val="E91E63"/>
                </a:solidFill>
              </a:rPr>
              <a:t>DESIGN</a:t>
            </a:r>
            <a:endParaRPr>
              <a:solidFill>
                <a:srgbClr val="E91E63"/>
              </a:solidFill>
            </a:endParaRPr>
          </a:p>
        </p:txBody>
      </p:sp>
      <p:sp>
        <p:nvSpPr>
          <p:cNvPr id="420" name="Google Shape;420;p39"/>
          <p:cNvSpPr txBox="1"/>
          <p:nvPr>
            <p:ph idx="1" type="body"/>
          </p:nvPr>
        </p:nvSpPr>
        <p:spPr>
          <a:xfrm>
            <a:off x="868475" y="2326875"/>
            <a:ext cx="66387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This presentations uses the following typographies and colors: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▸"/>
            </a:pPr>
            <a:r>
              <a:rPr lang="en" sz="1000"/>
              <a:t>Titles: </a:t>
            </a:r>
            <a:r>
              <a:rPr b="1" lang="en" sz="1000"/>
              <a:t>Montserrat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▸"/>
            </a:pPr>
            <a:r>
              <a:rPr lang="en" sz="1000"/>
              <a:t>Body copy: </a:t>
            </a:r>
            <a:r>
              <a:rPr b="1" lang="en" sz="1000"/>
              <a:t>Karla</a:t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can download the fonts on these pages: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E91E6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000">
              <a:solidFill>
                <a:srgbClr val="E91E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E91E6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https://www.fontsquirrel.com/fonts/karla</a:t>
            </a:r>
            <a:endParaRPr sz="1000">
              <a:solidFill>
                <a:srgbClr val="E91E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Red </a:t>
            </a:r>
            <a:r>
              <a:rPr lang="en" sz="1000">
                <a:solidFill>
                  <a:srgbClr val="FFFFFF"/>
                </a:solidFill>
                <a:highlight>
                  <a:srgbClr val="F44336"/>
                </a:highlight>
              </a:rPr>
              <a:t>#F44336</a:t>
            </a:r>
            <a:r>
              <a:rPr lang="en" sz="1000"/>
              <a:t>		Deep orange </a:t>
            </a:r>
            <a:r>
              <a:rPr lang="en" sz="1000">
                <a:solidFill>
                  <a:srgbClr val="FFFFFF"/>
                </a:solidFill>
                <a:highlight>
                  <a:srgbClr val="FF5722"/>
                </a:highlight>
              </a:rPr>
              <a:t>#FF5722</a:t>
            </a:r>
            <a:r>
              <a:rPr lang="en" sz="1000"/>
              <a:t>	Orange </a:t>
            </a:r>
            <a:r>
              <a:rPr lang="en" sz="1000">
                <a:solidFill>
                  <a:srgbClr val="FFFFFF"/>
                </a:solidFill>
                <a:highlight>
                  <a:srgbClr val="FF9800"/>
                </a:highlight>
              </a:rPr>
              <a:t>#FF9800</a:t>
            </a:r>
            <a:r>
              <a:rPr lang="en" sz="1000"/>
              <a:t>	Amber </a:t>
            </a:r>
            <a:r>
              <a:rPr lang="en" sz="1000">
                <a:solidFill>
                  <a:schemeClr val="dk1"/>
                </a:solidFill>
                <a:highlight>
                  <a:srgbClr val="FFC107"/>
                </a:highlight>
              </a:rPr>
              <a:t>#FFC107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Yellow </a:t>
            </a:r>
            <a:r>
              <a:rPr lang="en" sz="1000">
                <a:solidFill>
                  <a:schemeClr val="dk1"/>
                </a:solidFill>
                <a:highlight>
                  <a:srgbClr val="FFEB3B"/>
                </a:highlight>
              </a:rPr>
              <a:t>#FFEB3B</a:t>
            </a:r>
            <a:r>
              <a:rPr lang="en" sz="1000"/>
              <a:t>		Lime </a:t>
            </a:r>
            <a:r>
              <a:rPr lang="en" sz="1000">
                <a:solidFill>
                  <a:schemeClr val="dk1"/>
                </a:solidFill>
                <a:highlight>
                  <a:srgbClr val="CDDC39"/>
                </a:highlight>
              </a:rPr>
              <a:t>#CDDC39</a:t>
            </a:r>
            <a:r>
              <a:rPr lang="en" sz="1000"/>
              <a:t>		Green </a:t>
            </a:r>
            <a:r>
              <a:rPr lang="en" sz="1000">
                <a:solidFill>
                  <a:srgbClr val="FFFFFF"/>
                </a:solidFill>
                <a:highlight>
                  <a:srgbClr val="8BC34A"/>
                </a:highlight>
              </a:rPr>
              <a:t>#8BC34A</a:t>
            </a:r>
            <a:r>
              <a:rPr lang="en" sz="1000"/>
              <a:t>		Dark green </a:t>
            </a:r>
            <a:r>
              <a:rPr lang="en" sz="1000">
                <a:solidFill>
                  <a:srgbClr val="FFFFFF"/>
                </a:solidFill>
                <a:highlight>
                  <a:srgbClr val="4CAF50"/>
                </a:highlight>
              </a:rPr>
              <a:t>#4CAF50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Teal </a:t>
            </a:r>
            <a:r>
              <a:rPr lang="en" sz="1000">
                <a:solidFill>
                  <a:srgbClr val="FFFFFF"/>
                </a:solidFill>
                <a:highlight>
                  <a:srgbClr val="009688"/>
                </a:highlight>
              </a:rPr>
              <a:t>#009688</a:t>
            </a:r>
            <a:r>
              <a:rPr lang="en" sz="1000"/>
              <a:t>		Cyan </a:t>
            </a:r>
            <a:r>
              <a:rPr lang="en" sz="1000">
                <a:solidFill>
                  <a:srgbClr val="FFFFFF"/>
                </a:solidFill>
                <a:highlight>
                  <a:srgbClr val="00BCD4"/>
                </a:highlight>
              </a:rPr>
              <a:t>#00BCD4</a:t>
            </a:r>
            <a:r>
              <a:rPr lang="en" sz="1000"/>
              <a:t>		Blue </a:t>
            </a:r>
            <a:r>
              <a:rPr lang="en" sz="1000">
                <a:solidFill>
                  <a:srgbClr val="FFFFFF"/>
                </a:solidFill>
                <a:highlight>
                  <a:srgbClr val="03A9F4"/>
                </a:highlight>
              </a:rPr>
              <a:t>#03A9F4</a:t>
            </a:r>
            <a:r>
              <a:rPr lang="en" sz="1000"/>
              <a:t>		Dark blue </a:t>
            </a:r>
            <a:r>
              <a:rPr lang="en" sz="1000">
                <a:solidFill>
                  <a:srgbClr val="FFFFFF"/>
                </a:solidFill>
                <a:highlight>
                  <a:srgbClr val="2196F3"/>
                </a:highlight>
              </a:rPr>
              <a:t>#2196F3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Indigo</a:t>
            </a:r>
            <a:r>
              <a:rPr lang="en" sz="10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  <a:highlight>
                  <a:srgbClr val="3F51B5"/>
                </a:highlight>
              </a:rPr>
              <a:t>#3F51B5</a:t>
            </a:r>
            <a:r>
              <a:rPr lang="en" sz="1000"/>
              <a:t>		Deep Purple </a:t>
            </a:r>
            <a:r>
              <a:rPr lang="en" sz="1000">
                <a:solidFill>
                  <a:srgbClr val="FFFFFF"/>
                </a:solidFill>
                <a:highlight>
                  <a:srgbClr val="673AB7"/>
                </a:highlight>
              </a:rPr>
              <a:t>#673AB7</a:t>
            </a:r>
            <a:r>
              <a:rPr lang="en" sz="1000"/>
              <a:t>	Purple </a:t>
            </a:r>
            <a:r>
              <a:rPr lang="en" sz="1000">
                <a:solidFill>
                  <a:srgbClr val="FFFFFF"/>
                </a:solidFill>
                <a:highlight>
                  <a:srgbClr val="9C27B0"/>
                </a:highlight>
              </a:rPr>
              <a:t>#9C27B0</a:t>
            </a:r>
            <a:r>
              <a:rPr lang="en" sz="1000"/>
              <a:t>	Magenta </a:t>
            </a:r>
            <a:r>
              <a:rPr lang="en" sz="1000">
                <a:solidFill>
                  <a:srgbClr val="FFFFFF"/>
                </a:solidFill>
                <a:highlight>
                  <a:srgbClr val="E91E63"/>
                </a:highlight>
              </a:rPr>
              <a:t>#E91E63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Blue gray</a:t>
            </a:r>
            <a:r>
              <a:rPr b="1" lang="en" sz="1000"/>
              <a:t> </a:t>
            </a:r>
            <a:r>
              <a:rPr lang="en" sz="1000">
                <a:solidFill>
                  <a:srgbClr val="FFFFFF"/>
                </a:solidFill>
                <a:highlight>
                  <a:srgbClr val="607D8B"/>
                </a:highlight>
              </a:rPr>
              <a:t>#607D8B</a:t>
            </a:r>
            <a:endParaRPr b="1" sz="1000"/>
          </a:p>
        </p:txBody>
      </p:sp>
      <p:sp>
        <p:nvSpPr>
          <p:cNvPr id="421" name="Google Shape;421;p39"/>
          <p:cNvSpPr txBox="1"/>
          <p:nvPr/>
        </p:nvSpPr>
        <p:spPr>
          <a:xfrm>
            <a:off x="7256751" y="260392"/>
            <a:ext cx="1611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422" name="Google Shape;422;p39"/>
          <p:cNvGrpSpPr/>
          <p:nvPr/>
        </p:nvGrpSpPr>
        <p:grpSpPr>
          <a:xfrm>
            <a:off x="927929" y="1325568"/>
            <a:ext cx="449033" cy="449033"/>
            <a:chOff x="2594050" y="1631825"/>
            <a:chExt cx="439625" cy="439625"/>
          </a:xfrm>
        </p:grpSpPr>
        <p:sp>
          <p:nvSpPr>
            <p:cNvPr id="423" name="Google Shape;423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3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27B0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0"/>
          <p:cNvSpPr txBox="1"/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9C27B0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33" name="Google Shape;433;p40"/>
          <p:cNvSpPr txBox="1"/>
          <p:nvPr>
            <p:ph idx="1" type="subTitle"/>
          </p:nvPr>
        </p:nvSpPr>
        <p:spPr>
          <a:xfrm>
            <a:off x="5852475" y="3494300"/>
            <a:ext cx="27786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1"/>
          <p:cNvSpPr txBox="1"/>
          <p:nvPr>
            <p:ph type="title"/>
          </p:nvPr>
        </p:nvSpPr>
        <p:spPr>
          <a:xfrm>
            <a:off x="841000" y="1122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3AB7"/>
                </a:solidFill>
              </a:rPr>
              <a:t>TIMELINE</a:t>
            </a:r>
            <a:endParaRPr>
              <a:solidFill>
                <a:srgbClr val="673AB7"/>
              </a:solidFill>
            </a:endParaRPr>
          </a:p>
        </p:txBody>
      </p:sp>
      <p:sp>
        <p:nvSpPr>
          <p:cNvPr id="439" name="Google Shape;439;p4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0" name="Google Shape;440;p41"/>
          <p:cNvSpPr/>
          <p:nvPr/>
        </p:nvSpPr>
        <p:spPr>
          <a:xfrm>
            <a:off x="6785669" y="2755950"/>
            <a:ext cx="722100" cy="393600"/>
          </a:xfrm>
          <a:prstGeom prst="homePlate">
            <a:avLst>
              <a:gd fmla="val 32030" name="adj"/>
            </a:avLst>
          </a:prstGeom>
          <a:solidFill>
            <a:srgbClr val="3F51B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DEC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1" name="Google Shape;441;p41"/>
          <p:cNvSpPr/>
          <p:nvPr/>
        </p:nvSpPr>
        <p:spPr>
          <a:xfrm>
            <a:off x="6206614" y="2755950"/>
            <a:ext cx="722100" cy="393600"/>
          </a:xfrm>
          <a:prstGeom prst="homePlate">
            <a:avLst>
              <a:gd fmla="val 32030" name="adj"/>
            </a:avLst>
          </a:prstGeom>
          <a:solidFill>
            <a:srgbClr val="3F51B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NOV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2" name="Google Shape;442;p41"/>
          <p:cNvSpPr/>
          <p:nvPr/>
        </p:nvSpPr>
        <p:spPr>
          <a:xfrm>
            <a:off x="5627559" y="2755950"/>
            <a:ext cx="722100" cy="393600"/>
          </a:xfrm>
          <a:prstGeom prst="homePlate">
            <a:avLst>
              <a:gd fmla="val 32030" name="adj"/>
            </a:avLst>
          </a:prstGeom>
          <a:solidFill>
            <a:srgbClr val="3F51B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OCT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3" name="Google Shape;443;p41"/>
          <p:cNvSpPr/>
          <p:nvPr/>
        </p:nvSpPr>
        <p:spPr>
          <a:xfrm>
            <a:off x="5048503" y="2755950"/>
            <a:ext cx="722100" cy="393600"/>
          </a:xfrm>
          <a:prstGeom prst="homePlate">
            <a:avLst>
              <a:gd fmla="val 32030" name="adj"/>
            </a:avLst>
          </a:prstGeom>
          <a:solidFill>
            <a:srgbClr val="673AB7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SEP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4" name="Google Shape;444;p41"/>
          <p:cNvSpPr/>
          <p:nvPr/>
        </p:nvSpPr>
        <p:spPr>
          <a:xfrm>
            <a:off x="4469448" y="2755950"/>
            <a:ext cx="722100" cy="393600"/>
          </a:xfrm>
          <a:prstGeom prst="homePlate">
            <a:avLst>
              <a:gd fmla="val 32030" name="adj"/>
            </a:avLst>
          </a:prstGeom>
          <a:solidFill>
            <a:srgbClr val="673AB7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AUG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5" name="Google Shape;445;p41"/>
          <p:cNvSpPr/>
          <p:nvPr/>
        </p:nvSpPr>
        <p:spPr>
          <a:xfrm>
            <a:off x="3890393" y="2755950"/>
            <a:ext cx="722100" cy="393600"/>
          </a:xfrm>
          <a:prstGeom prst="homePlate">
            <a:avLst>
              <a:gd fmla="val 32030" name="adj"/>
            </a:avLst>
          </a:prstGeom>
          <a:solidFill>
            <a:srgbClr val="673AB7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JUL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6" name="Google Shape;446;p41"/>
          <p:cNvSpPr/>
          <p:nvPr/>
        </p:nvSpPr>
        <p:spPr>
          <a:xfrm>
            <a:off x="3311338" y="2755950"/>
            <a:ext cx="722100" cy="393600"/>
          </a:xfrm>
          <a:prstGeom prst="homePlate">
            <a:avLst>
              <a:gd fmla="val 32030" name="adj"/>
            </a:avLst>
          </a:prstGeom>
          <a:solidFill>
            <a:srgbClr val="9C27B0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7" name="Google Shape;447;p41"/>
          <p:cNvSpPr/>
          <p:nvPr/>
        </p:nvSpPr>
        <p:spPr>
          <a:xfrm>
            <a:off x="2732283" y="2755950"/>
            <a:ext cx="722100" cy="393600"/>
          </a:xfrm>
          <a:prstGeom prst="homePlate">
            <a:avLst>
              <a:gd fmla="val 32030" name="adj"/>
            </a:avLst>
          </a:prstGeom>
          <a:solidFill>
            <a:srgbClr val="9C27B0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MAY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8" name="Google Shape;448;p41"/>
          <p:cNvSpPr/>
          <p:nvPr/>
        </p:nvSpPr>
        <p:spPr>
          <a:xfrm>
            <a:off x="2153228" y="2755950"/>
            <a:ext cx="722100" cy="393600"/>
          </a:xfrm>
          <a:prstGeom prst="homePlate">
            <a:avLst>
              <a:gd fmla="val 32030" name="adj"/>
            </a:avLst>
          </a:prstGeom>
          <a:solidFill>
            <a:srgbClr val="9C27B0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APR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9" name="Google Shape;449;p41"/>
          <p:cNvSpPr/>
          <p:nvPr/>
        </p:nvSpPr>
        <p:spPr>
          <a:xfrm>
            <a:off x="1574173" y="2755950"/>
            <a:ext cx="722100" cy="393600"/>
          </a:xfrm>
          <a:prstGeom prst="homePlate">
            <a:avLst>
              <a:gd fmla="val 32030" name="adj"/>
            </a:avLst>
          </a:prstGeom>
          <a:solidFill>
            <a:srgbClr val="E91E6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995117" y="2755950"/>
            <a:ext cx="722100" cy="393600"/>
          </a:xfrm>
          <a:prstGeom prst="homePlate">
            <a:avLst>
              <a:gd fmla="val 32030" name="adj"/>
            </a:avLst>
          </a:prstGeom>
          <a:solidFill>
            <a:srgbClr val="E91E6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FEB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416062" y="2755950"/>
            <a:ext cx="722100" cy="393600"/>
          </a:xfrm>
          <a:prstGeom prst="homePlate">
            <a:avLst>
              <a:gd fmla="val 32030" name="adj"/>
            </a:avLst>
          </a:prstGeom>
          <a:solidFill>
            <a:srgbClr val="E91E6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JAN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0" y="2755950"/>
            <a:ext cx="5589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53" name="Google Shape;453;p41"/>
          <p:cNvCxnSpPr/>
          <p:nvPr/>
        </p:nvCxnSpPr>
        <p:spPr>
          <a:xfrm rot="10800000">
            <a:off x="67453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4" name="Google Shape;454;p41"/>
          <p:cNvSpPr txBox="1"/>
          <p:nvPr/>
        </p:nvSpPr>
        <p:spPr>
          <a:xfrm>
            <a:off x="638546" y="1727200"/>
            <a:ext cx="1096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55" name="Google Shape;455;p41"/>
          <p:cNvCxnSpPr/>
          <p:nvPr/>
        </p:nvCxnSpPr>
        <p:spPr>
          <a:xfrm rot="10800000">
            <a:off x="183357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6" name="Google Shape;456;p41"/>
          <p:cNvSpPr txBox="1"/>
          <p:nvPr/>
        </p:nvSpPr>
        <p:spPr>
          <a:xfrm>
            <a:off x="1798914" y="1727200"/>
            <a:ext cx="1096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57" name="Google Shape;457;p41"/>
          <p:cNvCxnSpPr/>
          <p:nvPr/>
        </p:nvCxnSpPr>
        <p:spPr>
          <a:xfrm rot="10800000">
            <a:off x="299262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8" name="Google Shape;458;p41"/>
          <p:cNvSpPr txBox="1"/>
          <p:nvPr/>
        </p:nvSpPr>
        <p:spPr>
          <a:xfrm>
            <a:off x="2959282" y="1727200"/>
            <a:ext cx="1096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59" name="Google Shape;459;p41"/>
          <p:cNvCxnSpPr/>
          <p:nvPr/>
        </p:nvCxnSpPr>
        <p:spPr>
          <a:xfrm rot="10800000">
            <a:off x="415167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0" name="Google Shape;460;p41"/>
          <p:cNvSpPr txBox="1"/>
          <p:nvPr/>
        </p:nvSpPr>
        <p:spPr>
          <a:xfrm>
            <a:off x="4119651" y="1727200"/>
            <a:ext cx="1096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1" name="Google Shape;461;p41"/>
          <p:cNvCxnSpPr/>
          <p:nvPr/>
        </p:nvCxnSpPr>
        <p:spPr>
          <a:xfrm rot="10800000">
            <a:off x="531071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2" name="Google Shape;462;p41"/>
          <p:cNvSpPr txBox="1"/>
          <p:nvPr/>
        </p:nvSpPr>
        <p:spPr>
          <a:xfrm>
            <a:off x="5280019" y="1727200"/>
            <a:ext cx="1096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3" name="Google Shape;463;p41"/>
          <p:cNvCxnSpPr/>
          <p:nvPr/>
        </p:nvCxnSpPr>
        <p:spPr>
          <a:xfrm rot="10800000">
            <a:off x="646976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4" name="Google Shape;464;p41"/>
          <p:cNvSpPr txBox="1"/>
          <p:nvPr/>
        </p:nvSpPr>
        <p:spPr>
          <a:xfrm>
            <a:off x="6440387" y="1727200"/>
            <a:ext cx="1096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5" name="Google Shape;465;p41"/>
          <p:cNvCxnSpPr/>
          <p:nvPr/>
        </p:nvCxnSpPr>
        <p:spPr>
          <a:xfrm rot="10800000">
            <a:off x="12629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6" name="Google Shape;466;p41"/>
          <p:cNvSpPr txBox="1"/>
          <p:nvPr/>
        </p:nvSpPr>
        <p:spPr>
          <a:xfrm>
            <a:off x="1201428" y="3648150"/>
            <a:ext cx="1096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7" name="Google Shape;467;p41"/>
          <p:cNvCxnSpPr/>
          <p:nvPr/>
        </p:nvCxnSpPr>
        <p:spPr>
          <a:xfrm rot="10800000">
            <a:off x="242200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8" name="Google Shape;468;p41"/>
          <p:cNvSpPr txBox="1"/>
          <p:nvPr/>
        </p:nvSpPr>
        <p:spPr>
          <a:xfrm>
            <a:off x="2368511" y="3648150"/>
            <a:ext cx="1096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9" name="Google Shape;469;p41"/>
          <p:cNvCxnSpPr/>
          <p:nvPr/>
        </p:nvCxnSpPr>
        <p:spPr>
          <a:xfrm rot="10800000">
            <a:off x="358105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0" name="Google Shape;470;p41"/>
          <p:cNvSpPr txBox="1"/>
          <p:nvPr/>
        </p:nvSpPr>
        <p:spPr>
          <a:xfrm>
            <a:off x="3535593" y="3648150"/>
            <a:ext cx="1096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1" name="Google Shape;471;p41"/>
          <p:cNvCxnSpPr/>
          <p:nvPr/>
        </p:nvCxnSpPr>
        <p:spPr>
          <a:xfrm rot="10800000">
            <a:off x="474009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2" name="Google Shape;472;p41"/>
          <p:cNvSpPr txBox="1"/>
          <p:nvPr/>
        </p:nvSpPr>
        <p:spPr>
          <a:xfrm>
            <a:off x="4702676" y="3648150"/>
            <a:ext cx="1096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3" name="Google Shape;473;p41"/>
          <p:cNvCxnSpPr/>
          <p:nvPr/>
        </p:nvCxnSpPr>
        <p:spPr>
          <a:xfrm rot="10800000">
            <a:off x="589914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4" name="Google Shape;474;p41"/>
          <p:cNvSpPr txBox="1"/>
          <p:nvPr/>
        </p:nvSpPr>
        <p:spPr>
          <a:xfrm>
            <a:off x="5869758" y="3648150"/>
            <a:ext cx="1096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5" name="Google Shape;475;p41"/>
          <p:cNvCxnSpPr/>
          <p:nvPr/>
        </p:nvCxnSpPr>
        <p:spPr>
          <a:xfrm rot="10800000">
            <a:off x="705818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6" name="Google Shape;476;p41"/>
          <p:cNvSpPr txBox="1"/>
          <p:nvPr/>
        </p:nvSpPr>
        <p:spPr>
          <a:xfrm>
            <a:off x="7025038" y="3648150"/>
            <a:ext cx="90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B5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2"/>
          <p:cNvSpPr txBox="1"/>
          <p:nvPr>
            <p:ph type="title"/>
          </p:nvPr>
        </p:nvSpPr>
        <p:spPr>
          <a:xfrm>
            <a:off x="841000" y="6534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51B5"/>
                </a:solidFill>
              </a:rPr>
              <a:t>ROADMAP</a:t>
            </a:r>
            <a:endParaRPr>
              <a:solidFill>
                <a:srgbClr val="3F51B5"/>
              </a:solidFill>
            </a:endParaRPr>
          </a:p>
        </p:txBody>
      </p:sp>
      <p:sp>
        <p:nvSpPr>
          <p:cNvPr id="482" name="Google Shape;482;p4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3" name="Google Shape;483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86" name="Google Shape;486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1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88" name="Google Shape;488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89" name="Google Shape;489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3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1" name="Google Shape;491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92" name="Google Shape;492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5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4" name="Google Shape;494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95" name="Google Shape;495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96" name="Google Shape;496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6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7" name="Google Shape;497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98" name="Google Shape;498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99" name="Google Shape;499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4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500" name="Google Shape;500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01" name="Google Shape;501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2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503" name="Google Shape;503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04" name="Google Shape;504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05" name="Google Shape;505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06" name="Google Shape;506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07" name="Google Shape;507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08" name="Google Shape;508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B3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4294967295" type="ctrTitle"/>
          </p:nvPr>
        </p:nvSpPr>
        <p:spPr>
          <a:xfrm>
            <a:off x="685800" y="19643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EB3B"/>
                </a:solidFill>
              </a:rPr>
              <a:t>HELLO!</a:t>
            </a:r>
            <a:endParaRPr sz="1800">
              <a:solidFill>
                <a:srgbClr val="FFEB3B"/>
              </a:solidFill>
            </a:endParaRPr>
          </a:p>
        </p:txBody>
      </p:sp>
      <p:sp>
        <p:nvSpPr>
          <p:cNvPr id="99" name="Google Shape;99;p16"/>
          <p:cNvSpPr txBox="1"/>
          <p:nvPr>
            <p:ph idx="4294967295" type="subTitle"/>
          </p:nvPr>
        </p:nvSpPr>
        <p:spPr>
          <a:xfrm>
            <a:off x="685800" y="31639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</p:txBody>
      </p:sp>
      <p:sp>
        <p:nvSpPr>
          <p:cNvPr id="100" name="Google Shape;100;p16"/>
          <p:cNvSpPr txBox="1"/>
          <p:nvPr>
            <p:ph idx="4294967295" type="body"/>
          </p:nvPr>
        </p:nvSpPr>
        <p:spPr>
          <a:xfrm>
            <a:off x="685800" y="3836000"/>
            <a:ext cx="45315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am here because I love to give presentations. You can find me at @username</a:t>
            </a:r>
            <a:endParaRPr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785305" y="2088867"/>
            <a:ext cx="462632" cy="462632"/>
            <a:chOff x="1278900" y="2333250"/>
            <a:chExt cx="381175" cy="381175"/>
          </a:xfrm>
        </p:grpSpPr>
        <p:sp>
          <p:nvSpPr>
            <p:cNvPr id="102" name="Google Shape;102;p1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6F3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/>
          <p:nvPr>
            <p:ph type="title"/>
          </p:nvPr>
        </p:nvSpPr>
        <p:spPr>
          <a:xfrm>
            <a:off x="841000" y="741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96F3"/>
                </a:solidFill>
              </a:rPr>
              <a:t>GANTT CHART</a:t>
            </a:r>
            <a:endParaRPr>
              <a:solidFill>
                <a:srgbClr val="2196F3"/>
              </a:solidFill>
            </a:endParaRPr>
          </a:p>
        </p:txBody>
      </p:sp>
      <p:sp>
        <p:nvSpPr>
          <p:cNvPr id="514" name="Google Shape;514;p4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15" name="Google Shape;515;p43"/>
          <p:cNvGraphicFramePr/>
          <p:nvPr/>
        </p:nvGraphicFramePr>
        <p:xfrm>
          <a:off x="937550" y="1259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{79C08C98-0C33-4979-9066-DB2A27208FE7}</a:tableStyleId>
              </a:tblPr>
              <a:tblGrid>
                <a:gridCol w="102850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9F4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4"/>
          <p:cNvSpPr txBox="1"/>
          <p:nvPr>
            <p:ph type="title"/>
          </p:nvPr>
        </p:nvSpPr>
        <p:spPr>
          <a:xfrm>
            <a:off x="917200" y="741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3A9F4"/>
                </a:solidFill>
              </a:rPr>
              <a:t>SWOT ANALYSIS</a:t>
            </a:r>
            <a:endParaRPr>
              <a:solidFill>
                <a:srgbClr val="03A9F4"/>
              </a:solidFill>
            </a:endParaRPr>
          </a:p>
        </p:txBody>
      </p:sp>
      <p:sp>
        <p:nvSpPr>
          <p:cNvPr id="521" name="Google Shape;521;p4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2" name="Google Shape;522;p44"/>
          <p:cNvSpPr/>
          <p:nvPr/>
        </p:nvSpPr>
        <p:spPr>
          <a:xfrm>
            <a:off x="1016650" y="1363400"/>
            <a:ext cx="31029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STRENGTHS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3" name="Google Shape;523;p44"/>
          <p:cNvSpPr/>
          <p:nvPr/>
        </p:nvSpPr>
        <p:spPr>
          <a:xfrm>
            <a:off x="4247888" y="1363400"/>
            <a:ext cx="31029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WEAKNESSES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4" name="Google Shape;524;p44"/>
          <p:cNvSpPr/>
          <p:nvPr/>
        </p:nvSpPr>
        <p:spPr>
          <a:xfrm>
            <a:off x="1016650" y="3088457"/>
            <a:ext cx="31029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OPPORTUNITIES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5" name="Google Shape;525;p44"/>
          <p:cNvSpPr/>
          <p:nvPr/>
        </p:nvSpPr>
        <p:spPr>
          <a:xfrm>
            <a:off x="4247888" y="3088457"/>
            <a:ext cx="31029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THREATS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6" name="Google Shape;526;p44"/>
          <p:cNvSpPr/>
          <p:nvPr/>
        </p:nvSpPr>
        <p:spPr>
          <a:xfrm>
            <a:off x="2905818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4"/>
          <p:cNvSpPr/>
          <p:nvPr/>
        </p:nvSpPr>
        <p:spPr>
          <a:xfrm rot="5400000">
            <a:off x="3045436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4"/>
          <p:cNvSpPr/>
          <p:nvPr/>
        </p:nvSpPr>
        <p:spPr>
          <a:xfrm rot="10800000">
            <a:off x="3045436" y="1880563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4"/>
          <p:cNvSpPr/>
          <p:nvPr/>
        </p:nvSpPr>
        <p:spPr>
          <a:xfrm rot="-5400000">
            <a:off x="2905818" y="1880563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rgbClr val="03A9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4"/>
          <p:cNvSpPr/>
          <p:nvPr/>
        </p:nvSpPr>
        <p:spPr>
          <a:xfrm>
            <a:off x="3462292" y="2242577"/>
            <a:ext cx="359450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531" name="Google Shape;531;p44"/>
          <p:cNvSpPr/>
          <p:nvPr/>
        </p:nvSpPr>
        <p:spPr>
          <a:xfrm>
            <a:off x="4443278" y="2250297"/>
            <a:ext cx="69110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532" name="Google Shape;532;p44"/>
          <p:cNvSpPr/>
          <p:nvPr/>
        </p:nvSpPr>
        <p:spPr>
          <a:xfrm>
            <a:off x="3427706" y="3315509"/>
            <a:ext cx="473091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533" name="Google Shape;533;p44"/>
          <p:cNvSpPr/>
          <p:nvPr/>
        </p:nvSpPr>
        <p:spPr>
          <a:xfrm>
            <a:off x="4557536" y="3323229"/>
            <a:ext cx="376744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CD4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39" name="Google Shape;539;p4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0" name="Google Shape;540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Activities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1" name="Google Shape;541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Resources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2" name="Google Shape;542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Value Propositions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3" name="Google Shape;543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Relationships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4" name="Google Shape;544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Channels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5" name="Google Shape;545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Segments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6" name="Google Shape;546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Partners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7" name="Google Shape;547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Cost Structure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8" name="Google Shape;548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Revenue Streams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9" name="Google Shape;549;p45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5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5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5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3" name="Google Shape;553;p45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554" name="Google Shape;554;p4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45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557" name="Google Shape;557;p45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45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565" name="Google Shape;565;p4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45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77" name="Google Shape;577;p45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00BC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2" name="Google Shape;582;p45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688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6"/>
          <p:cNvSpPr txBox="1"/>
          <p:nvPr>
            <p:ph type="title"/>
          </p:nvPr>
        </p:nvSpPr>
        <p:spPr>
          <a:xfrm>
            <a:off x="841000" y="8935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688"/>
                </a:solidFill>
              </a:rPr>
              <a:t>FUNNEL</a:t>
            </a:r>
            <a:endParaRPr>
              <a:solidFill>
                <a:srgbClr val="009688"/>
              </a:solidFill>
            </a:endParaRPr>
          </a:p>
        </p:txBody>
      </p:sp>
      <p:sp>
        <p:nvSpPr>
          <p:cNvPr id="588" name="Google Shape;588;p4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9" name="Google Shape;589;p46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90" name="Google Shape;590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91" name="Google Shape;591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92" name="Google Shape;592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94" name="Google Shape;594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cxnSp>
        <p:nvCxnSpPr>
          <p:cNvPr id="597" name="Google Shape;597;p46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8" name="Google Shape;598;p46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99" name="Google Shape;599;p46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0" name="Google Shape;600;p46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1" name="Google Shape;601;p46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2" name="Google Shape;602;p46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3" name="Google Shape;603;p46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4" name="Google Shape;604;p46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5" name="Google Shape;605;p46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6" name="Google Shape;606;p46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7" name="Google Shape;607;p46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8" name="Google Shape;608;p46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7"/>
          <p:cNvSpPr txBox="1"/>
          <p:nvPr>
            <p:ph type="title"/>
          </p:nvPr>
        </p:nvSpPr>
        <p:spPr>
          <a:xfrm>
            <a:off x="841000" y="1122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AF50"/>
                </a:solidFill>
              </a:rPr>
              <a:t>TEAM PRESENTATION</a:t>
            </a:r>
            <a:endParaRPr>
              <a:solidFill>
                <a:srgbClr val="4CAF50"/>
              </a:solidFill>
            </a:endParaRPr>
          </a:p>
        </p:txBody>
      </p:sp>
      <p:sp>
        <p:nvSpPr>
          <p:cNvPr id="614" name="Google Shape;614;p4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5" name="Google Shape;615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692800"/>
            <a:ext cx="1386900" cy="1386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6" name="Google Shape;616;p47"/>
          <p:cNvSpPr txBox="1"/>
          <p:nvPr/>
        </p:nvSpPr>
        <p:spPr>
          <a:xfrm>
            <a:off x="859980" y="3200759"/>
            <a:ext cx="13869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Imani Jackson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17" name="Google Shape;61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9224" y="1692800"/>
            <a:ext cx="1386900" cy="1386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8" name="Google Shape;618;p47"/>
          <p:cNvSpPr txBox="1"/>
          <p:nvPr/>
        </p:nvSpPr>
        <p:spPr>
          <a:xfrm>
            <a:off x="2703904" y="3200759"/>
            <a:ext cx="13869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Marcos Galán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19" name="Google Shape;619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543148" y="1692800"/>
            <a:ext cx="1386900" cy="1386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0" name="Google Shape;620;p47"/>
          <p:cNvSpPr txBox="1"/>
          <p:nvPr/>
        </p:nvSpPr>
        <p:spPr>
          <a:xfrm>
            <a:off x="4547829" y="3200759"/>
            <a:ext cx="13869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Ixchel Valdía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1" name="Google Shape;621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387073" y="1692800"/>
            <a:ext cx="1386900" cy="1386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2" name="Google Shape;622;p47"/>
          <p:cNvSpPr txBox="1"/>
          <p:nvPr/>
        </p:nvSpPr>
        <p:spPr>
          <a:xfrm>
            <a:off x="6391753" y="3200759"/>
            <a:ext cx="13869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Nils Årud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8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28" name="Google Shape;628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" name="Google Shape;629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30" name="Google Shape;630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6" name="Google Shape;676;p4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7" name="Google Shape;677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78" name="Google Shape;678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00" name="Google Shape;700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01" name="Google Shape;701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02" name="Google Shape;702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LOW VALUE 1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3" name="Google Shape;703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HIGH VALUE 1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4" name="Google Shape;704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LOW VALUE 2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5" name="Google Shape;705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HIGH VALUE 2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6" name="Google Shape;706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Our company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7" name="Google Shape;707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8" name="Google Shape;708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9" name="Google Shape;709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0" name="Google Shape;710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1" name="Google Shape;711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2" name="Google Shape;712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9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WEEKLY PLANNER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18" name="Google Shape;718;p4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19" name="Google Shape;719;p49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{EBDE2C2F-567E-4F96-A390-5F3BA85D3C10}</a:tableStyleId>
              </a:tblPr>
              <a:tblGrid>
                <a:gridCol w="703000"/>
                <a:gridCol w="805775"/>
                <a:gridCol w="805775"/>
                <a:gridCol w="805775"/>
                <a:gridCol w="805775"/>
                <a:gridCol w="805775"/>
                <a:gridCol w="805775"/>
                <a:gridCol w="8057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09:00 - 09:45</a:t>
                      </a:r>
                      <a:endParaRPr sz="6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7D8B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0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This means that you can: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Resize them without losing quality.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Change line color, width and style.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Isn’t that nice? :)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Examples: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725" name="Google Shape;725;p50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726" name="Google Shape;726;p5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50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741" name="Google Shape;741;p5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50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747" name="Google Shape;747;p5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2" name="Google Shape;752;p50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50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4" name="Google Shape;754;p50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55" name="Google Shape;755;p5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9" name="Google Shape;759;p50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0" name="Google Shape;760;p50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61" name="Google Shape;761;p5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50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69" name="Google Shape;769;p5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50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50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50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50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7" name="Google Shape;777;p50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78" name="Google Shape;778;p5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50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81" name="Google Shape;781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50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84" name="Google Shape;784;p5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50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88" name="Google Shape;788;p5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50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96" name="Google Shape;796;p5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50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803" name="Google Shape;803;p5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" name="Google Shape;807;p50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8" name="Google Shape;808;p50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809" name="Google Shape;809;p5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50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812" name="Google Shape;812;p5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50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818" name="Google Shape;818;p5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50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821" name="Google Shape;821;p5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50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829" name="Google Shape;829;p5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50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835" name="Google Shape;835;p5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50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844" name="Google Shape;844;p5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50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849" name="Google Shape;849;p5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50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54" name="Google Shape;854;p5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50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59" name="Google Shape;859;p5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50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62" name="Google Shape;862;p5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50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65" name="Google Shape;865;p5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7" name="Google Shape;867;p50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8" name="Google Shape;868;p50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69" name="Google Shape;869;p5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50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72" name="Google Shape;872;p5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5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5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0" name="Google Shape;880;p50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50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2" name="Google Shape;882;p50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83" name="Google Shape;883;p5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5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5" name="Google Shape;885;p50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6" name="Google Shape;886;p50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87" name="Google Shape;887;p5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50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90" name="Google Shape;890;p5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50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95" name="Google Shape;895;p5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8" name="Google Shape;898;p50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9" name="Google Shape;899;p50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900" name="Google Shape;900;p5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5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50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907" name="Google Shape;907;p5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50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917" name="Google Shape;917;p5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50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921" name="Google Shape;921;p5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50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925" name="Google Shape;925;p5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0" name="Google Shape;930;p50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931" name="Google Shape;931;p5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3" name="Google Shape;933;p50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934" name="Google Shape;934;p5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50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942" name="Google Shape;942;p5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50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949" name="Google Shape;949;p5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50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952" name="Google Shape;952;p5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6" name="Google Shape;956;p50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50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50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50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0" name="Google Shape;960;p50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61" name="Google Shape;961;p5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9" name="Google Shape;969;p50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70" name="Google Shape;970;p5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50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73" name="Google Shape;973;p5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50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80" name="Google Shape;980;p5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5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50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88" name="Google Shape;988;p5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50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92" name="Google Shape;992;p5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50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99" name="Google Shape;999;p5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50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1003" name="Google Shape;1003;p5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50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1007" name="Google Shape;1007;p5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2" name="Google Shape;1012;p50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1013" name="Google Shape;1013;p5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0" name="Google Shape;1040;p50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1041" name="Google Shape;1041;p5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50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65" name="Google Shape;1065;p5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9" name="Google Shape;1079;p50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80" name="Google Shape;1080;p5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50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84" name="Google Shape;1084;p5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0" name="Google Shape;1090;p50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91" name="Google Shape;1091;p5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9" name="Google Shape;1099;p50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100" name="Google Shape;1100;p5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3" name="Google Shape;1103;p50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104" name="Google Shape;1104;p5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9" name="Google Shape;1109;p50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110" name="Google Shape;1110;p5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7" name="Google Shape;1117;p50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118" name="Google Shape;1118;p5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4" name="Google Shape;1124;p50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125" name="Google Shape;1125;p5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4" name="Google Shape;1134;p50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135" name="Google Shape;1135;p5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6" name="Google Shape;1146;p50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147" name="Google Shape;1147;p5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2" name="Google Shape;1152;p50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153" name="Google Shape;1153;p5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0" name="Google Shape;1160;p50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161" name="Google Shape;1161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3" name="Google Shape;1163;p50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164" name="Google Shape;1164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6" name="Google Shape;1166;p50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167" name="Google Shape;1167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9" name="Google Shape;1169;p50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50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50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5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Google Shape;1177;p51"/>
          <p:cNvGrpSpPr/>
          <p:nvPr/>
        </p:nvGrpSpPr>
        <p:grpSpPr>
          <a:xfrm>
            <a:off x="2198213" y="1550127"/>
            <a:ext cx="445718" cy="445753"/>
            <a:chOff x="3706812" y="1035050"/>
            <a:chExt cx="4792662" cy="4787899"/>
          </a:xfrm>
        </p:grpSpPr>
        <p:sp>
          <p:nvSpPr>
            <p:cNvPr id="1178" name="Google Shape;1178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51"/>
          <p:cNvGrpSpPr/>
          <p:nvPr/>
        </p:nvGrpSpPr>
        <p:grpSpPr>
          <a:xfrm>
            <a:off x="918718" y="1550157"/>
            <a:ext cx="443331" cy="445437"/>
            <a:chOff x="1400175" y="1220787"/>
            <a:chExt cx="4473575" cy="4476750"/>
          </a:xfrm>
        </p:grpSpPr>
        <p:sp>
          <p:nvSpPr>
            <p:cNvPr id="1185" name="Google Shape;1185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51"/>
          <p:cNvGrpSpPr/>
          <p:nvPr/>
        </p:nvGrpSpPr>
        <p:grpSpPr>
          <a:xfrm>
            <a:off x="277371" y="1550171"/>
            <a:ext cx="446045" cy="445465"/>
            <a:chOff x="1649412" y="927100"/>
            <a:chExt cx="5011737" cy="5016500"/>
          </a:xfrm>
        </p:grpSpPr>
        <p:sp>
          <p:nvSpPr>
            <p:cNvPr id="1190" name="Google Shape;1190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51"/>
          <p:cNvGrpSpPr/>
          <p:nvPr/>
        </p:nvGrpSpPr>
        <p:grpSpPr>
          <a:xfrm>
            <a:off x="1557722" y="1550424"/>
            <a:ext cx="444870" cy="445286"/>
            <a:chOff x="1301750" y="920750"/>
            <a:chExt cx="5095875" cy="5100637"/>
          </a:xfrm>
        </p:grpSpPr>
        <p:sp>
          <p:nvSpPr>
            <p:cNvPr id="1194" name="Google Shape;1194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51"/>
          <p:cNvGrpSpPr/>
          <p:nvPr/>
        </p:nvGrpSpPr>
        <p:grpSpPr>
          <a:xfrm>
            <a:off x="3480895" y="1550333"/>
            <a:ext cx="445621" cy="445591"/>
            <a:chOff x="5732756" y="2682276"/>
            <a:chExt cx="719905" cy="719856"/>
          </a:xfrm>
        </p:grpSpPr>
        <p:sp>
          <p:nvSpPr>
            <p:cNvPr id="1200" name="Google Shape;1200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51"/>
          <p:cNvGrpSpPr/>
          <p:nvPr/>
        </p:nvGrpSpPr>
        <p:grpSpPr>
          <a:xfrm>
            <a:off x="4122212" y="1550327"/>
            <a:ext cx="445627" cy="445604"/>
            <a:chOff x="6768809" y="2682265"/>
            <a:chExt cx="719915" cy="719877"/>
          </a:xfrm>
        </p:grpSpPr>
        <p:sp>
          <p:nvSpPr>
            <p:cNvPr id="1204" name="Google Shape;1204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51"/>
          <p:cNvGrpSpPr/>
          <p:nvPr/>
        </p:nvGrpSpPr>
        <p:grpSpPr>
          <a:xfrm>
            <a:off x="4763534" y="1550356"/>
            <a:ext cx="445753" cy="445545"/>
            <a:chOff x="7804870" y="2682313"/>
            <a:chExt cx="720118" cy="719782"/>
          </a:xfrm>
        </p:grpSpPr>
        <p:sp>
          <p:nvSpPr>
            <p:cNvPr id="1209" name="Google Shape;1209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51"/>
          <p:cNvGrpSpPr/>
          <p:nvPr/>
        </p:nvGrpSpPr>
        <p:grpSpPr>
          <a:xfrm>
            <a:off x="5404982" y="1550125"/>
            <a:ext cx="446293" cy="446006"/>
            <a:chOff x="8841135" y="2681940"/>
            <a:chExt cx="720990" cy="720527"/>
          </a:xfrm>
        </p:grpSpPr>
        <p:sp>
          <p:nvSpPr>
            <p:cNvPr id="1215" name="Google Shape;1215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51"/>
          <p:cNvGrpSpPr/>
          <p:nvPr/>
        </p:nvGrpSpPr>
        <p:grpSpPr>
          <a:xfrm>
            <a:off x="2838980" y="1550057"/>
            <a:ext cx="445260" cy="445260"/>
            <a:chOff x="4103687" y="1439862"/>
            <a:chExt cx="3986212" cy="3986211"/>
          </a:xfrm>
        </p:grpSpPr>
        <p:sp>
          <p:nvSpPr>
            <p:cNvPr id="1222" name="Google Shape;1222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51"/>
          <p:cNvGrpSpPr/>
          <p:nvPr/>
        </p:nvGrpSpPr>
        <p:grpSpPr>
          <a:xfrm>
            <a:off x="6046970" y="1550361"/>
            <a:ext cx="445803" cy="445535"/>
            <a:chOff x="9878272" y="2682320"/>
            <a:chExt cx="720199" cy="719767"/>
          </a:xfrm>
        </p:grpSpPr>
        <p:sp>
          <p:nvSpPr>
            <p:cNvPr id="1225" name="Google Shape;1225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1"/>
          <p:cNvGrpSpPr/>
          <p:nvPr/>
        </p:nvGrpSpPr>
        <p:grpSpPr>
          <a:xfrm>
            <a:off x="6688468" y="1550278"/>
            <a:ext cx="445700" cy="445701"/>
            <a:chOff x="10914618" y="2682187"/>
            <a:chExt cx="720033" cy="720033"/>
          </a:xfrm>
        </p:grpSpPr>
        <p:sp>
          <p:nvSpPr>
            <p:cNvPr id="1229" name="Google Shape;1229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51"/>
          <p:cNvGrpSpPr/>
          <p:nvPr/>
        </p:nvGrpSpPr>
        <p:grpSpPr>
          <a:xfrm>
            <a:off x="911989" y="843057"/>
            <a:ext cx="361521" cy="445816"/>
            <a:chOff x="1582665" y="1011072"/>
            <a:chExt cx="584040" cy="720220"/>
          </a:xfrm>
        </p:grpSpPr>
        <p:sp>
          <p:nvSpPr>
            <p:cNvPr id="1236" name="Google Shape;1236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51"/>
          <p:cNvGrpSpPr/>
          <p:nvPr/>
        </p:nvGrpSpPr>
        <p:grpSpPr>
          <a:xfrm>
            <a:off x="1513373" y="843078"/>
            <a:ext cx="379481" cy="445796"/>
            <a:chOff x="2554206" y="1011105"/>
            <a:chExt cx="613055" cy="720187"/>
          </a:xfrm>
        </p:grpSpPr>
        <p:sp>
          <p:nvSpPr>
            <p:cNvPr id="1242" name="Google Shape;1242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51"/>
          <p:cNvGrpSpPr/>
          <p:nvPr/>
        </p:nvGrpSpPr>
        <p:grpSpPr>
          <a:xfrm>
            <a:off x="6061548" y="797418"/>
            <a:ext cx="460705" cy="491455"/>
            <a:chOff x="9901824" y="937343"/>
            <a:chExt cx="744273" cy="793950"/>
          </a:xfrm>
        </p:grpSpPr>
        <p:grpSp>
          <p:nvGrpSpPr>
            <p:cNvPr id="1246" name="Google Shape;1246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7" name="Google Shape;1257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51"/>
          <p:cNvGrpSpPr/>
          <p:nvPr/>
        </p:nvGrpSpPr>
        <p:grpSpPr>
          <a:xfrm>
            <a:off x="2132717" y="843244"/>
            <a:ext cx="369868" cy="445629"/>
            <a:chOff x="3554761" y="1011374"/>
            <a:chExt cx="597525" cy="719918"/>
          </a:xfrm>
        </p:grpSpPr>
        <p:sp>
          <p:nvSpPr>
            <p:cNvPr id="1264" name="Google Shape;1264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8" name="Google Shape;1268;p51"/>
          <p:cNvGrpSpPr/>
          <p:nvPr/>
        </p:nvGrpSpPr>
        <p:grpSpPr>
          <a:xfrm>
            <a:off x="2742447" y="843032"/>
            <a:ext cx="370755" cy="445841"/>
            <a:chOff x="4539787" y="1011032"/>
            <a:chExt cx="598958" cy="720261"/>
          </a:xfrm>
        </p:grpSpPr>
        <p:sp>
          <p:nvSpPr>
            <p:cNvPr id="1269" name="Google Shape;1269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51"/>
          <p:cNvGrpSpPr/>
          <p:nvPr/>
        </p:nvGrpSpPr>
        <p:grpSpPr>
          <a:xfrm>
            <a:off x="3353065" y="843140"/>
            <a:ext cx="366917" cy="445733"/>
            <a:chOff x="5526246" y="1011207"/>
            <a:chExt cx="592758" cy="720086"/>
          </a:xfrm>
        </p:grpSpPr>
        <p:sp>
          <p:nvSpPr>
            <p:cNvPr id="1275" name="Google Shape;1275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1" name="Google Shape;1281;p51"/>
          <p:cNvGrpSpPr/>
          <p:nvPr/>
        </p:nvGrpSpPr>
        <p:grpSpPr>
          <a:xfrm>
            <a:off x="307833" y="843134"/>
            <a:ext cx="364294" cy="445740"/>
            <a:chOff x="606645" y="1011196"/>
            <a:chExt cx="588520" cy="720096"/>
          </a:xfrm>
        </p:grpSpPr>
        <p:sp>
          <p:nvSpPr>
            <p:cNvPr id="1282" name="Google Shape;1282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6" name="Google Shape;1286;p51"/>
          <p:cNvGrpSpPr/>
          <p:nvPr/>
        </p:nvGrpSpPr>
        <p:grpSpPr>
          <a:xfrm>
            <a:off x="6762116" y="843111"/>
            <a:ext cx="298405" cy="445762"/>
            <a:chOff x="11033597" y="1011159"/>
            <a:chExt cx="482075" cy="720133"/>
          </a:xfrm>
        </p:grpSpPr>
        <p:sp>
          <p:nvSpPr>
            <p:cNvPr id="1287" name="Google Shape;1287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51"/>
          <p:cNvGrpSpPr/>
          <p:nvPr/>
        </p:nvGrpSpPr>
        <p:grpSpPr>
          <a:xfrm>
            <a:off x="5360981" y="797418"/>
            <a:ext cx="460705" cy="491455"/>
            <a:chOff x="8770051" y="937343"/>
            <a:chExt cx="744273" cy="793950"/>
          </a:xfrm>
        </p:grpSpPr>
        <p:sp>
          <p:nvSpPr>
            <p:cNvPr id="1292" name="Google Shape;1292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7" name="Google Shape;1297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98" name="Google Shape;1298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8" name="Google Shape;1308;p51"/>
          <p:cNvGrpSpPr/>
          <p:nvPr/>
        </p:nvGrpSpPr>
        <p:grpSpPr>
          <a:xfrm>
            <a:off x="3959845" y="797418"/>
            <a:ext cx="460705" cy="491455"/>
            <a:chOff x="6506504" y="937343"/>
            <a:chExt cx="744273" cy="793950"/>
          </a:xfrm>
        </p:grpSpPr>
        <p:sp>
          <p:nvSpPr>
            <p:cNvPr id="1309" name="Google Shape;1309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2" name="Google Shape;1312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313" name="Google Shape;1313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3" name="Google Shape;1323;p51"/>
          <p:cNvGrpSpPr/>
          <p:nvPr/>
        </p:nvGrpSpPr>
        <p:grpSpPr>
          <a:xfrm>
            <a:off x="4660413" y="797418"/>
            <a:ext cx="460705" cy="491455"/>
            <a:chOff x="7638277" y="937343"/>
            <a:chExt cx="744273" cy="793950"/>
          </a:xfrm>
        </p:grpSpPr>
        <p:sp>
          <p:nvSpPr>
            <p:cNvPr id="1324" name="Google Shape;1324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8" name="Google Shape;1328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29" name="Google Shape;1329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9" name="Google Shape;1339;p51"/>
          <p:cNvGrpSpPr/>
          <p:nvPr/>
        </p:nvGrpSpPr>
        <p:grpSpPr>
          <a:xfrm>
            <a:off x="2200523" y="2986973"/>
            <a:ext cx="445779" cy="400764"/>
            <a:chOff x="3778727" y="4460423"/>
            <a:chExt cx="720160" cy="647438"/>
          </a:xfrm>
        </p:grpSpPr>
        <p:sp>
          <p:nvSpPr>
            <p:cNvPr id="1340" name="Google Shape;1340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7" name="Google Shape;1347;p51"/>
          <p:cNvGrpSpPr/>
          <p:nvPr/>
        </p:nvGrpSpPr>
        <p:grpSpPr>
          <a:xfrm>
            <a:off x="277408" y="2972048"/>
            <a:ext cx="445680" cy="430613"/>
            <a:chOff x="557494" y="4436312"/>
            <a:chExt cx="720000" cy="695660"/>
          </a:xfrm>
        </p:grpSpPr>
        <p:sp>
          <p:nvSpPr>
            <p:cNvPr id="1348" name="Google Shape;1348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51"/>
          <p:cNvGrpSpPr/>
          <p:nvPr/>
        </p:nvGrpSpPr>
        <p:grpSpPr>
          <a:xfrm>
            <a:off x="3482630" y="2964459"/>
            <a:ext cx="445833" cy="445792"/>
            <a:chOff x="5926265" y="4424051"/>
            <a:chExt cx="720246" cy="720181"/>
          </a:xfrm>
        </p:grpSpPr>
        <p:sp>
          <p:nvSpPr>
            <p:cNvPr id="1353" name="Google Shape;1353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51"/>
          <p:cNvGrpSpPr/>
          <p:nvPr/>
        </p:nvGrpSpPr>
        <p:grpSpPr>
          <a:xfrm>
            <a:off x="918391" y="2984013"/>
            <a:ext cx="445680" cy="406684"/>
            <a:chOff x="1631150" y="4455641"/>
            <a:chExt cx="720000" cy="657002"/>
          </a:xfrm>
        </p:grpSpPr>
        <p:sp>
          <p:nvSpPr>
            <p:cNvPr id="1358" name="Google Shape;1358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51"/>
          <p:cNvGrpSpPr/>
          <p:nvPr/>
        </p:nvGrpSpPr>
        <p:grpSpPr>
          <a:xfrm>
            <a:off x="1559420" y="2983429"/>
            <a:ext cx="445680" cy="407853"/>
            <a:chOff x="2704878" y="4454697"/>
            <a:chExt cx="720000" cy="658889"/>
          </a:xfrm>
        </p:grpSpPr>
        <p:sp>
          <p:nvSpPr>
            <p:cNvPr id="1364" name="Google Shape;1364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51"/>
          <p:cNvGrpSpPr/>
          <p:nvPr/>
        </p:nvGrpSpPr>
        <p:grpSpPr>
          <a:xfrm>
            <a:off x="2841691" y="2985387"/>
            <a:ext cx="445549" cy="403935"/>
            <a:chOff x="4852681" y="4457861"/>
            <a:chExt cx="719788" cy="652561"/>
          </a:xfrm>
        </p:grpSpPr>
        <p:sp>
          <p:nvSpPr>
            <p:cNvPr id="1371" name="Google Shape;1371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1"/>
          <p:cNvGrpSpPr/>
          <p:nvPr/>
        </p:nvGrpSpPr>
        <p:grpSpPr>
          <a:xfrm>
            <a:off x="4123852" y="2975824"/>
            <a:ext cx="445818" cy="423063"/>
            <a:chOff x="7000306" y="4442411"/>
            <a:chExt cx="720224" cy="683463"/>
          </a:xfrm>
        </p:grpSpPr>
        <p:sp>
          <p:nvSpPr>
            <p:cNvPr id="1375" name="Google Shape;1375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p51"/>
          <p:cNvGrpSpPr/>
          <p:nvPr/>
        </p:nvGrpSpPr>
        <p:grpSpPr>
          <a:xfrm>
            <a:off x="4765060" y="2973621"/>
            <a:ext cx="445779" cy="427468"/>
            <a:chOff x="8074325" y="4438852"/>
            <a:chExt cx="720160" cy="690579"/>
          </a:xfrm>
        </p:grpSpPr>
        <p:sp>
          <p:nvSpPr>
            <p:cNvPr id="1381" name="Google Shape;1381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51"/>
          <p:cNvGrpSpPr/>
          <p:nvPr/>
        </p:nvGrpSpPr>
        <p:grpSpPr>
          <a:xfrm>
            <a:off x="6047405" y="2987570"/>
            <a:ext cx="445629" cy="399565"/>
            <a:chOff x="9878975" y="4425243"/>
            <a:chExt cx="719918" cy="645502"/>
          </a:xfrm>
        </p:grpSpPr>
        <p:sp>
          <p:nvSpPr>
            <p:cNvPr id="1388" name="Google Shape;1388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51"/>
          <p:cNvGrpSpPr/>
          <p:nvPr/>
        </p:nvGrpSpPr>
        <p:grpSpPr>
          <a:xfrm>
            <a:off x="6688422" y="2976371"/>
            <a:ext cx="445785" cy="421964"/>
            <a:chOff x="10914544" y="4407150"/>
            <a:chExt cx="720170" cy="681687"/>
          </a:xfrm>
        </p:grpSpPr>
        <p:sp>
          <p:nvSpPr>
            <p:cNvPr id="1392" name="Google Shape;1392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51"/>
          <p:cNvGrpSpPr/>
          <p:nvPr/>
        </p:nvGrpSpPr>
        <p:grpSpPr>
          <a:xfrm>
            <a:off x="5406212" y="2984485"/>
            <a:ext cx="445805" cy="405735"/>
            <a:chOff x="8843122" y="4420259"/>
            <a:chExt cx="720202" cy="655469"/>
          </a:xfrm>
        </p:grpSpPr>
        <p:sp>
          <p:nvSpPr>
            <p:cNvPr id="1397" name="Google Shape;1397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51"/>
          <p:cNvGrpSpPr/>
          <p:nvPr/>
        </p:nvGrpSpPr>
        <p:grpSpPr>
          <a:xfrm>
            <a:off x="2209082" y="2283047"/>
            <a:ext cx="445812" cy="394518"/>
            <a:chOff x="1510757" y="3225422"/>
            <a:chExt cx="720214" cy="637347"/>
          </a:xfrm>
        </p:grpSpPr>
        <p:sp>
          <p:nvSpPr>
            <p:cNvPr id="1404" name="Google Shape;1404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51"/>
          <p:cNvGrpSpPr/>
          <p:nvPr/>
        </p:nvGrpSpPr>
        <p:grpSpPr>
          <a:xfrm>
            <a:off x="2900473" y="2300567"/>
            <a:ext cx="445767" cy="359478"/>
            <a:chOff x="2595501" y="3253725"/>
            <a:chExt cx="720141" cy="580739"/>
          </a:xfrm>
        </p:grpSpPr>
        <p:sp>
          <p:nvSpPr>
            <p:cNvPr id="1412" name="Google Shape;1412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6" name="Google Shape;1416;p51"/>
          <p:cNvGrpSpPr/>
          <p:nvPr/>
        </p:nvGrpSpPr>
        <p:grpSpPr>
          <a:xfrm>
            <a:off x="4283144" y="2257535"/>
            <a:ext cx="443879" cy="445541"/>
            <a:chOff x="4764809" y="3184208"/>
            <a:chExt cx="717090" cy="719775"/>
          </a:xfrm>
        </p:grpSpPr>
        <p:sp>
          <p:nvSpPr>
            <p:cNvPr id="1417" name="Google Shape;1417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51"/>
          <p:cNvGrpSpPr/>
          <p:nvPr/>
        </p:nvGrpSpPr>
        <p:grpSpPr>
          <a:xfrm>
            <a:off x="3591820" y="2286500"/>
            <a:ext cx="445746" cy="387612"/>
            <a:chOff x="3680173" y="3231000"/>
            <a:chExt cx="720106" cy="626190"/>
          </a:xfrm>
        </p:grpSpPr>
        <p:sp>
          <p:nvSpPr>
            <p:cNvPr id="1421" name="Google Shape;1421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51"/>
          <p:cNvGrpSpPr/>
          <p:nvPr/>
        </p:nvGrpSpPr>
        <p:grpSpPr>
          <a:xfrm>
            <a:off x="5663907" y="2257496"/>
            <a:ext cx="443283" cy="445620"/>
            <a:chOff x="6931035" y="3184144"/>
            <a:chExt cx="716128" cy="719903"/>
          </a:xfrm>
        </p:grpSpPr>
        <p:sp>
          <p:nvSpPr>
            <p:cNvPr id="1425" name="Google Shape;1425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9" name="Google Shape;1429;p51"/>
          <p:cNvGrpSpPr/>
          <p:nvPr/>
        </p:nvGrpSpPr>
        <p:grpSpPr>
          <a:xfrm>
            <a:off x="4972601" y="2257448"/>
            <a:ext cx="445727" cy="445714"/>
            <a:chOff x="5846429" y="3184067"/>
            <a:chExt cx="720076" cy="720055"/>
          </a:xfrm>
        </p:grpSpPr>
        <p:sp>
          <p:nvSpPr>
            <p:cNvPr id="1430" name="Google Shape;1430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4" name="Google Shape;1434;p51"/>
          <p:cNvGrpSpPr/>
          <p:nvPr/>
        </p:nvGrpSpPr>
        <p:grpSpPr>
          <a:xfrm>
            <a:off x="1659806" y="2257393"/>
            <a:ext cx="303698" cy="445825"/>
            <a:chOff x="655600" y="3183978"/>
            <a:chExt cx="490627" cy="720234"/>
          </a:xfrm>
        </p:grpSpPr>
        <p:sp>
          <p:nvSpPr>
            <p:cNvPr id="1435" name="Google Shape;1435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0" name="Google Shape;1440;p51"/>
          <p:cNvGrpSpPr/>
          <p:nvPr/>
        </p:nvGrpSpPr>
        <p:grpSpPr>
          <a:xfrm>
            <a:off x="6352768" y="2257509"/>
            <a:ext cx="189785" cy="445592"/>
            <a:chOff x="8011692" y="3184166"/>
            <a:chExt cx="306600" cy="719859"/>
          </a:xfrm>
        </p:grpSpPr>
        <p:sp>
          <p:nvSpPr>
            <p:cNvPr id="1441" name="Google Shape;1441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7" name="Google Shape;1447;p51"/>
          <p:cNvGrpSpPr/>
          <p:nvPr/>
        </p:nvGrpSpPr>
        <p:grpSpPr>
          <a:xfrm>
            <a:off x="6787555" y="2257259"/>
            <a:ext cx="246199" cy="445516"/>
            <a:chOff x="4556125" y="630237"/>
            <a:chExt cx="3081338" cy="5568950"/>
          </a:xfrm>
        </p:grpSpPr>
        <p:sp>
          <p:nvSpPr>
            <p:cNvPr id="1448" name="Google Shape;1448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5" name="Google Shape;1455;p51"/>
          <p:cNvGrpSpPr/>
          <p:nvPr/>
        </p:nvGrpSpPr>
        <p:grpSpPr>
          <a:xfrm>
            <a:off x="968578" y="2257459"/>
            <a:ext cx="445768" cy="445697"/>
            <a:chOff x="1674084" y="3214987"/>
            <a:chExt cx="720142" cy="720027"/>
          </a:xfrm>
        </p:grpSpPr>
        <p:sp>
          <p:nvSpPr>
            <p:cNvPr id="1456" name="Google Shape;1456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51"/>
          <p:cNvGrpSpPr/>
          <p:nvPr/>
        </p:nvGrpSpPr>
        <p:grpSpPr>
          <a:xfrm>
            <a:off x="277419" y="2257421"/>
            <a:ext cx="445578" cy="445773"/>
            <a:chOff x="557511" y="3214925"/>
            <a:chExt cx="719836" cy="720150"/>
          </a:xfrm>
        </p:grpSpPr>
        <p:sp>
          <p:nvSpPr>
            <p:cNvPr id="1469" name="Google Shape;1469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3" name="Google Shape;1473;p51"/>
          <p:cNvGrpSpPr/>
          <p:nvPr/>
        </p:nvGrpSpPr>
        <p:grpSpPr>
          <a:xfrm>
            <a:off x="221302" y="3693756"/>
            <a:ext cx="445905" cy="400522"/>
            <a:chOff x="1147762" y="1131887"/>
            <a:chExt cx="5137150" cy="4619626"/>
          </a:xfrm>
        </p:grpSpPr>
        <p:sp>
          <p:nvSpPr>
            <p:cNvPr id="1474" name="Google Shape;1474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7" name="Google Shape;1477;p51"/>
          <p:cNvGrpSpPr/>
          <p:nvPr/>
        </p:nvGrpSpPr>
        <p:grpSpPr>
          <a:xfrm>
            <a:off x="1018631" y="3687410"/>
            <a:ext cx="445901" cy="413282"/>
            <a:chOff x="1570037" y="1341437"/>
            <a:chExt cx="4943475" cy="4576762"/>
          </a:xfrm>
        </p:grpSpPr>
        <p:sp>
          <p:nvSpPr>
            <p:cNvPr id="1478" name="Google Shape;1478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4" name="Google Shape;1484;p51"/>
          <p:cNvGrpSpPr/>
          <p:nvPr/>
        </p:nvGrpSpPr>
        <p:grpSpPr>
          <a:xfrm>
            <a:off x="3503954" y="3671511"/>
            <a:ext cx="441332" cy="445721"/>
            <a:chOff x="5770007" y="5489899"/>
            <a:chExt cx="712976" cy="720067"/>
          </a:xfrm>
        </p:grpSpPr>
        <p:sp>
          <p:nvSpPr>
            <p:cNvPr id="1485" name="Google Shape;1485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3" name="Google Shape;1493;p51"/>
          <p:cNvGrpSpPr/>
          <p:nvPr/>
        </p:nvGrpSpPr>
        <p:grpSpPr>
          <a:xfrm>
            <a:off x="4296745" y="3693981"/>
            <a:ext cx="445651" cy="400824"/>
            <a:chOff x="7050768" y="5526199"/>
            <a:chExt cx="719953" cy="647534"/>
          </a:xfrm>
        </p:grpSpPr>
        <p:sp>
          <p:nvSpPr>
            <p:cNvPr id="1494" name="Google Shape;1494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6" name="Google Shape;1506;p51"/>
          <p:cNvGrpSpPr/>
          <p:nvPr/>
        </p:nvGrpSpPr>
        <p:grpSpPr>
          <a:xfrm>
            <a:off x="5891261" y="3694051"/>
            <a:ext cx="445681" cy="400651"/>
            <a:chOff x="9626723" y="5526313"/>
            <a:chExt cx="720002" cy="647256"/>
          </a:xfrm>
        </p:grpSpPr>
        <p:sp>
          <p:nvSpPr>
            <p:cNvPr id="1507" name="Google Shape;1507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9" name="Google Shape;1519;p51"/>
          <p:cNvGrpSpPr/>
          <p:nvPr/>
        </p:nvGrpSpPr>
        <p:grpSpPr>
          <a:xfrm>
            <a:off x="6688501" y="3671488"/>
            <a:ext cx="445582" cy="445743"/>
            <a:chOff x="10914672" y="5489861"/>
            <a:chExt cx="719842" cy="720102"/>
          </a:xfrm>
        </p:grpSpPr>
        <p:sp>
          <p:nvSpPr>
            <p:cNvPr id="1520" name="Google Shape;1520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2" name="Google Shape;1532;p51"/>
          <p:cNvGrpSpPr/>
          <p:nvPr/>
        </p:nvGrpSpPr>
        <p:grpSpPr>
          <a:xfrm>
            <a:off x="5093961" y="3681752"/>
            <a:ext cx="445821" cy="425246"/>
            <a:chOff x="8338678" y="5506443"/>
            <a:chExt cx="720227" cy="686988"/>
          </a:xfrm>
        </p:grpSpPr>
        <p:sp>
          <p:nvSpPr>
            <p:cNvPr id="1533" name="Google Shape;1533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9" name="Google Shape;1539;p51"/>
          <p:cNvGrpSpPr/>
          <p:nvPr/>
        </p:nvGrpSpPr>
        <p:grpSpPr>
          <a:xfrm>
            <a:off x="1815618" y="3736342"/>
            <a:ext cx="1336824" cy="316035"/>
            <a:chOff x="3042485" y="5594633"/>
            <a:chExt cx="2159652" cy="510557"/>
          </a:xfrm>
        </p:grpSpPr>
        <p:sp>
          <p:nvSpPr>
            <p:cNvPr id="1540" name="Google Shape;1540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5" name="Google Shape;1555;p51"/>
          <p:cNvGrpSpPr/>
          <p:nvPr/>
        </p:nvGrpSpPr>
        <p:grpSpPr>
          <a:xfrm>
            <a:off x="5927358" y="4378458"/>
            <a:ext cx="373053" cy="445791"/>
            <a:chOff x="8095060" y="5664590"/>
            <a:chExt cx="497404" cy="594389"/>
          </a:xfrm>
        </p:grpSpPr>
        <p:grpSp>
          <p:nvGrpSpPr>
            <p:cNvPr id="1556" name="Google Shape;1556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57" name="Google Shape;1557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0" name="Google Shape;1560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61" name="Google Shape;1561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4" name="Google Shape;1564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65" name="Google Shape;1565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69" name="Google Shape;1569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2" name="Google Shape;1572;p51"/>
          <p:cNvGrpSpPr/>
          <p:nvPr/>
        </p:nvGrpSpPr>
        <p:grpSpPr>
          <a:xfrm>
            <a:off x="2010150" y="4378486"/>
            <a:ext cx="557162" cy="445734"/>
            <a:chOff x="4607809" y="5664627"/>
            <a:chExt cx="742883" cy="594312"/>
          </a:xfrm>
        </p:grpSpPr>
        <p:sp>
          <p:nvSpPr>
            <p:cNvPr id="1573" name="Google Shape;1573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1" name="Google Shape;1581;p51"/>
          <p:cNvGrpSpPr/>
          <p:nvPr/>
        </p:nvGrpSpPr>
        <p:grpSpPr>
          <a:xfrm>
            <a:off x="3113215" y="4378543"/>
            <a:ext cx="1079865" cy="445620"/>
            <a:chOff x="2571250" y="5664711"/>
            <a:chExt cx="1439820" cy="594160"/>
          </a:xfrm>
        </p:grpSpPr>
        <p:sp>
          <p:nvSpPr>
            <p:cNvPr id="1582" name="Google Shape;1582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6" name="Google Shape;1606;p51"/>
          <p:cNvGrpSpPr/>
          <p:nvPr/>
        </p:nvGrpSpPr>
        <p:grpSpPr>
          <a:xfrm>
            <a:off x="4738984" y="4378335"/>
            <a:ext cx="642470" cy="446036"/>
            <a:chOff x="6332670" y="5663946"/>
            <a:chExt cx="856627" cy="594715"/>
          </a:xfrm>
        </p:grpSpPr>
        <p:grpSp>
          <p:nvGrpSpPr>
            <p:cNvPr id="1607" name="Google Shape;1607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08" name="Google Shape;1608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0" name="Google Shape;1610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11" name="Google Shape;1611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3" name="Google Shape;1613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14" name="Google Shape;1614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16" name="Google Shape;1616;p51"/>
          <p:cNvSpPr txBox="1"/>
          <p:nvPr>
            <p:ph type="title"/>
          </p:nvPr>
        </p:nvSpPr>
        <p:spPr>
          <a:xfrm>
            <a:off x="277425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17" name="Google Shape;1617;p5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18" name="Google Shape;1618;p51"/>
          <p:cNvGrpSpPr/>
          <p:nvPr/>
        </p:nvGrpSpPr>
        <p:grpSpPr>
          <a:xfrm>
            <a:off x="1018483" y="4379878"/>
            <a:ext cx="445738" cy="442950"/>
            <a:chOff x="1442627" y="5710929"/>
            <a:chExt cx="594318" cy="590600"/>
          </a:xfrm>
        </p:grpSpPr>
        <p:sp>
          <p:nvSpPr>
            <p:cNvPr id="1619" name="Google Shape;1619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7D8B"/>
        </a:solidFill>
      </p:bgPr>
    </p:bg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52"/>
          <p:cNvSpPr txBox="1"/>
          <p:nvPr/>
        </p:nvSpPr>
        <p:spPr>
          <a:xfrm>
            <a:off x="808100" y="8380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You can also use any emoji as an icon!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And of course it resizes without losing quality.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28" name="Google Shape;1628;p52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Karla"/>
                <a:ea typeface="Karla"/>
                <a:cs typeface="Karla"/>
                <a:sym typeface="Karla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29" name="Google Shape;1629;p5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C107"/>
                </a:solidFill>
              </a:rPr>
              <a:t>1.</a:t>
            </a:r>
            <a:endParaRPr sz="7200">
              <a:solidFill>
                <a:srgbClr val="FFC10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" name="Google Shape;1634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36" name="Google Shape;1636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37" name="Google Shape;1637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38" name="Google Shape;1638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9" name="Google Shape;1639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0" name="Google Shape;1640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41" name="Google Shape;1641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2" name="Google Shape;1642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3" name="Google Shape;1643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44" name="Google Shape;1644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5" name="Google Shape;1645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6" name="Google Shape;1646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47" name="Google Shape;1647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8" name="Google Shape;1648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8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solidFill>
                  <a:srgbClr val="FF9800"/>
                </a:solidFill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72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rgbClr val="FF5722"/>
                </a:solidFill>
              </a:rPr>
              <a:t>SLIDE</a:t>
            </a:r>
            <a:r>
              <a:rPr lang="en"/>
              <a:t> TITLE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/>
              <a:t>Here you have a list of items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/>
              <a:t>And some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25" name="Google Shape;125;p19"/>
          <p:cNvGrpSpPr/>
          <p:nvPr/>
        </p:nvGrpSpPr>
        <p:grpSpPr>
          <a:xfrm>
            <a:off x="954632" y="1317465"/>
            <a:ext cx="457190" cy="457120"/>
            <a:chOff x="1923675" y="1633650"/>
            <a:chExt cx="436000" cy="435975"/>
          </a:xfrm>
        </p:grpSpPr>
        <p:sp>
          <p:nvSpPr>
            <p:cNvPr id="126" name="Google Shape;126;p1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433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idx="4294967295" type="ctrTitle"/>
          </p:nvPr>
        </p:nvSpPr>
        <p:spPr>
          <a:xfrm>
            <a:off x="669099" y="2650150"/>
            <a:ext cx="525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BIG </a:t>
            </a:r>
            <a:r>
              <a:rPr lang="en" sz="3600">
                <a:solidFill>
                  <a:srgbClr val="F44336"/>
                </a:solidFill>
              </a:rPr>
              <a:t>CONCEPT</a:t>
            </a:r>
            <a:endParaRPr sz="3600">
              <a:solidFill>
                <a:srgbClr val="F44336"/>
              </a:solidFill>
            </a:endParaRPr>
          </a:p>
        </p:txBody>
      </p:sp>
      <p:sp>
        <p:nvSpPr>
          <p:cNvPr id="138" name="Google Shape;138;p20"/>
          <p:cNvSpPr txBox="1"/>
          <p:nvPr>
            <p:ph idx="4294967295" type="subTitle"/>
          </p:nvPr>
        </p:nvSpPr>
        <p:spPr>
          <a:xfrm>
            <a:off x="685800" y="3716355"/>
            <a:ext cx="525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39" name="Google Shape;139;p20"/>
          <p:cNvGrpSpPr/>
          <p:nvPr/>
        </p:nvGrpSpPr>
        <p:grpSpPr>
          <a:xfrm>
            <a:off x="763880" y="1821997"/>
            <a:ext cx="664653" cy="1053757"/>
            <a:chOff x="6718575" y="2318625"/>
            <a:chExt cx="256950" cy="407375"/>
          </a:xfrm>
        </p:grpSpPr>
        <p:sp>
          <p:nvSpPr>
            <p:cNvPr id="140" name="Google Shape;140;p2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1E63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4" name="Google Shape;154;p21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rgbClr val="E91E63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55" name="Google Shape;155;p21"/>
          <p:cNvSpPr txBox="1"/>
          <p:nvPr>
            <p:ph idx="2" type="body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956177" y="1332826"/>
            <a:ext cx="485675" cy="441808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27B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</a:t>
            </a:r>
            <a:r>
              <a:rPr lang="en">
                <a:solidFill>
                  <a:srgbClr val="9C27B0"/>
                </a:solidFill>
              </a:rPr>
              <a:t>COLUMNS</a:t>
            </a:r>
            <a:endParaRPr>
              <a:solidFill>
                <a:srgbClr val="9C27B0"/>
              </a:solidFill>
            </a:endParaRPr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4" name="Google Shape;164;p22"/>
          <p:cNvSpPr txBox="1"/>
          <p:nvPr>
            <p:ph idx="2" type="body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5" name="Google Shape;165;p22"/>
          <p:cNvSpPr txBox="1"/>
          <p:nvPr>
            <p:ph idx="3" type="body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Google Shape;166;p22"/>
          <p:cNvGrpSpPr/>
          <p:nvPr/>
        </p:nvGrpSpPr>
        <p:grpSpPr>
          <a:xfrm>
            <a:off x="974536" y="1331558"/>
            <a:ext cx="443239" cy="443239"/>
            <a:chOff x="5941025" y="3634400"/>
            <a:chExt cx="467650" cy="467650"/>
          </a:xfrm>
        </p:grpSpPr>
        <p:sp>
          <p:nvSpPr>
            <p:cNvPr id="167" name="Google Shape;167;p22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dwal template">
  <a:themeElements>
    <a:clrScheme name="Custom 347">
      <a:dk1>
        <a:srgbClr val="999999"/>
      </a:dk1>
      <a:lt1>
        <a:srgbClr val="FFFFFF"/>
      </a:lt1>
      <a:dk2>
        <a:srgbClr val="B7B7B7"/>
      </a:dk2>
      <a:lt2>
        <a:srgbClr val="ECECEC"/>
      </a:lt2>
      <a:accent1>
        <a:srgbClr val="8BC34A"/>
      </a:accent1>
      <a:accent2>
        <a:srgbClr val="CDDC39"/>
      </a:accent2>
      <a:accent3>
        <a:srgbClr val="FFEB3B"/>
      </a:accent3>
      <a:accent4>
        <a:srgbClr val="FFC107"/>
      </a:accent4>
      <a:accent5>
        <a:srgbClr val="FF9800"/>
      </a:accent5>
      <a:accent6>
        <a:srgbClr val="F44336"/>
      </a:accent6>
      <a:hlink>
        <a:srgbClr val="00BCD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