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Spartan"/>
      <p:regular r:id="rId45"/>
      <p:bold r:id="rId46"/>
    </p:embeddedFont>
    <p:embeddedFont>
      <p:font typeface="Montserrat"/>
      <p:regular r:id="rId47"/>
      <p:bold r:id="rId48"/>
      <p:italic r:id="rId49"/>
      <p:boldItalic r:id="rId50"/>
    </p:embeddedFont>
    <p:embeddedFont>
      <p:font typeface="Montserrat Light"/>
      <p:regular r:id="rId51"/>
      <p:bold r:id="rId52"/>
      <p:italic r:id="rId53"/>
      <p:boldItalic r:id="rId54"/>
    </p:embeddedFont>
    <p:embeddedFont>
      <p:font typeface="Spartan Thin"/>
      <p:bold r:id="rId5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5EA2EB8-E8D0-411D-9A24-C7976264DD3C}">
  <a:tblStyle styleId="{55EA2EB8-E8D0-411D-9A24-C7976264DD3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A9FE8131-4B52-43F3-A791-BC1C231953F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Spartan-bold.fntdata"/><Relationship Id="rId45" Type="http://schemas.openxmlformats.org/officeDocument/2006/relationships/font" Target="fonts/Spartan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-bold.fntdata"/><Relationship Id="rId47" Type="http://schemas.openxmlformats.org/officeDocument/2006/relationships/font" Target="fonts/Montserrat-regular.fntdata"/><Relationship Id="rId49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MontserratLight-regular.fntdata"/><Relationship Id="rId50" Type="http://schemas.openxmlformats.org/officeDocument/2006/relationships/font" Target="fonts/Montserrat-boldItalic.fntdata"/><Relationship Id="rId53" Type="http://schemas.openxmlformats.org/officeDocument/2006/relationships/font" Target="fonts/MontserratLight-italic.fntdata"/><Relationship Id="rId52" Type="http://schemas.openxmlformats.org/officeDocument/2006/relationships/font" Target="fonts/MontserratLight-bold.fntdata"/><Relationship Id="rId11" Type="http://schemas.openxmlformats.org/officeDocument/2006/relationships/slide" Target="slides/slide6.xml"/><Relationship Id="rId55" Type="http://schemas.openxmlformats.org/officeDocument/2006/relationships/font" Target="fonts/SpartanThin-bold.fntdata"/><Relationship Id="rId10" Type="http://schemas.openxmlformats.org/officeDocument/2006/relationships/slide" Target="slides/slide5.xml"/><Relationship Id="rId54" Type="http://schemas.openxmlformats.org/officeDocument/2006/relationships/font" Target="fonts/MontserratLight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b2f7c811ed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b2f7c811e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b2f7c811ed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b2f7c811e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b2f7c811ed_0_47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b2f7c811ed_0_4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b2f7c811ed_0_1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b2f7c811e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b2f7c811ed_0_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b2f7c811ed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b2f7c811ed_0_2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b2f7c811ed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b2f7c811ed_0_2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b2f7c811ed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b2f7c811ed_0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b2f7c811ed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b2f7c811ed_0_3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b2f7c811ed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b2f7c811ed_0_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Google Shape;684;gb2f7c811ed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Google Shape;691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9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g77ac4a4f4f_0_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1" name="Google Shape;981;g77ac4a4f4f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9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Google Shape;1430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1" name="Google Shape;1431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6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Google Shape;1437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8" name="Google Shape;1438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096674" y="0"/>
            <a:ext cx="6047327" cy="5135737"/>
          </a:xfrm>
          <a:custGeom>
            <a:rect b="b" l="l" r="r" t="t"/>
            <a:pathLst>
              <a:path extrusionOk="0" h="6847649" w="8063103">
                <a:moveTo>
                  <a:pt x="3697478" y="0"/>
                </a:moveTo>
                <a:lnTo>
                  <a:pt x="2042795" y="1689926"/>
                </a:lnTo>
                <a:lnTo>
                  <a:pt x="5178235" y="1689926"/>
                </a:lnTo>
                <a:lnTo>
                  <a:pt x="0" y="6847650"/>
                </a:lnTo>
                <a:lnTo>
                  <a:pt x="2412429" y="6847650"/>
                </a:lnTo>
                <a:lnTo>
                  <a:pt x="6373178" y="2884869"/>
                </a:lnTo>
                <a:lnTo>
                  <a:pt x="6373178" y="6020308"/>
                </a:lnTo>
                <a:lnTo>
                  <a:pt x="8063103" y="4365625"/>
                </a:lnTo>
                <a:lnTo>
                  <a:pt x="8063103" y="0"/>
                </a:lnTo>
                <a:lnTo>
                  <a:pt x="369747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855300" y="1991825"/>
            <a:ext cx="74334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Multiple">
  <p:cSld name="BLANK_3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11"/>
          <p:cNvGrpSpPr/>
          <p:nvPr/>
        </p:nvGrpSpPr>
        <p:grpSpPr>
          <a:xfrm>
            <a:off x="6518212" y="0"/>
            <a:ext cx="2625757" cy="5143499"/>
            <a:chOff x="8690991" y="0"/>
            <a:chExt cx="3501009" cy="6857999"/>
          </a:xfrm>
        </p:grpSpPr>
        <p:sp>
          <p:nvSpPr>
            <p:cNvPr id="103" name="Google Shape;103;p11"/>
            <p:cNvSpPr/>
            <p:nvPr/>
          </p:nvSpPr>
          <p:spPr>
            <a:xfrm>
              <a:off x="10778807" y="5635180"/>
              <a:ext cx="372681" cy="372745"/>
            </a:xfrm>
            <a:custGeom>
              <a:rect b="b" l="l" r="r" t="t"/>
              <a:pathLst>
                <a:path extrusionOk="0" h="372745" w="372681">
                  <a:moveTo>
                    <a:pt x="372682" y="270256"/>
                  </a:moveTo>
                  <a:lnTo>
                    <a:pt x="372682" y="0"/>
                  </a:lnTo>
                  <a:lnTo>
                    <a:pt x="102426" y="0"/>
                  </a:lnTo>
                  <a:lnTo>
                    <a:pt x="0" y="104648"/>
                  </a:lnTo>
                  <a:lnTo>
                    <a:pt x="194120" y="104648"/>
                  </a:lnTo>
                  <a:lnTo>
                    <a:pt x="0" y="298767"/>
                  </a:lnTo>
                  <a:lnTo>
                    <a:pt x="73978" y="372745"/>
                  </a:lnTo>
                  <a:lnTo>
                    <a:pt x="268098" y="178626"/>
                  </a:lnTo>
                  <a:lnTo>
                    <a:pt x="268098" y="372745"/>
                  </a:lnTo>
                  <a:lnTo>
                    <a:pt x="372682" y="27025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11"/>
            <p:cNvSpPr/>
            <p:nvPr/>
          </p:nvSpPr>
          <p:spPr>
            <a:xfrm>
              <a:off x="11269726" y="6007290"/>
              <a:ext cx="570293" cy="570293"/>
            </a:xfrm>
            <a:custGeom>
              <a:rect b="b" l="l" r="r" t="t"/>
              <a:pathLst>
                <a:path extrusionOk="0" h="570293" w="570293">
                  <a:moveTo>
                    <a:pt x="570293" y="413575"/>
                  </a:moveTo>
                  <a:lnTo>
                    <a:pt x="570293" y="0"/>
                  </a:lnTo>
                  <a:lnTo>
                    <a:pt x="156781" y="0"/>
                  </a:lnTo>
                  <a:lnTo>
                    <a:pt x="0" y="160083"/>
                  </a:lnTo>
                  <a:lnTo>
                    <a:pt x="297053" y="160083"/>
                  </a:lnTo>
                  <a:lnTo>
                    <a:pt x="0" y="457073"/>
                  </a:lnTo>
                  <a:lnTo>
                    <a:pt x="113220" y="570293"/>
                  </a:lnTo>
                  <a:lnTo>
                    <a:pt x="410210" y="273304"/>
                  </a:lnTo>
                  <a:lnTo>
                    <a:pt x="410210" y="570293"/>
                  </a:lnTo>
                  <a:lnTo>
                    <a:pt x="570293" y="41357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11"/>
            <p:cNvSpPr/>
            <p:nvPr/>
          </p:nvSpPr>
          <p:spPr>
            <a:xfrm>
              <a:off x="10354436" y="4562347"/>
              <a:ext cx="570293" cy="570293"/>
            </a:xfrm>
            <a:custGeom>
              <a:rect b="b" l="l" r="r" t="t"/>
              <a:pathLst>
                <a:path extrusionOk="0" h="570293" w="570293">
                  <a:moveTo>
                    <a:pt x="570294" y="413512"/>
                  </a:moveTo>
                  <a:lnTo>
                    <a:pt x="570294" y="0"/>
                  </a:lnTo>
                  <a:lnTo>
                    <a:pt x="156782" y="0"/>
                  </a:lnTo>
                  <a:lnTo>
                    <a:pt x="0" y="160084"/>
                  </a:lnTo>
                  <a:lnTo>
                    <a:pt x="296990" y="160084"/>
                  </a:lnTo>
                  <a:lnTo>
                    <a:pt x="0" y="457073"/>
                  </a:lnTo>
                  <a:lnTo>
                    <a:pt x="113220" y="570294"/>
                  </a:lnTo>
                  <a:lnTo>
                    <a:pt x="410210" y="273241"/>
                  </a:lnTo>
                  <a:lnTo>
                    <a:pt x="410210" y="570294"/>
                  </a:lnTo>
                  <a:lnTo>
                    <a:pt x="570294" y="4135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11"/>
            <p:cNvSpPr/>
            <p:nvPr/>
          </p:nvSpPr>
          <p:spPr>
            <a:xfrm>
              <a:off x="10136822" y="2660523"/>
              <a:ext cx="1463992" cy="1464055"/>
            </a:xfrm>
            <a:custGeom>
              <a:rect b="b" l="l" r="r" t="t"/>
              <a:pathLst>
                <a:path extrusionOk="0" h="1464055" w="1463992">
                  <a:moveTo>
                    <a:pt x="0" y="410972"/>
                  </a:moveTo>
                  <a:lnTo>
                    <a:pt x="762445" y="410972"/>
                  </a:lnTo>
                  <a:lnTo>
                    <a:pt x="0" y="1173480"/>
                  </a:lnTo>
                  <a:lnTo>
                    <a:pt x="290576" y="1464056"/>
                  </a:lnTo>
                  <a:lnTo>
                    <a:pt x="1053021" y="701548"/>
                  </a:lnTo>
                  <a:lnTo>
                    <a:pt x="1053021" y="1464056"/>
                  </a:lnTo>
                  <a:lnTo>
                    <a:pt x="1463993" y="1061656"/>
                  </a:lnTo>
                  <a:lnTo>
                    <a:pt x="1463993" y="0"/>
                  </a:lnTo>
                  <a:lnTo>
                    <a:pt x="402399" y="0"/>
                  </a:lnTo>
                  <a:lnTo>
                    <a:pt x="0" y="4109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11"/>
            <p:cNvSpPr/>
            <p:nvPr/>
          </p:nvSpPr>
          <p:spPr>
            <a:xfrm>
              <a:off x="8690991" y="5697982"/>
              <a:ext cx="1464055" cy="1160017"/>
            </a:xfrm>
            <a:custGeom>
              <a:rect b="b" l="l" r="r" t="t"/>
              <a:pathLst>
                <a:path extrusionOk="0" h="1160017" w="1464055">
                  <a:moveTo>
                    <a:pt x="1363599" y="1160018"/>
                  </a:moveTo>
                  <a:lnTo>
                    <a:pt x="1464056" y="1061657"/>
                  </a:lnTo>
                  <a:lnTo>
                    <a:pt x="1464056" y="0"/>
                  </a:lnTo>
                  <a:lnTo>
                    <a:pt x="402399" y="0"/>
                  </a:lnTo>
                  <a:lnTo>
                    <a:pt x="0" y="410972"/>
                  </a:lnTo>
                  <a:lnTo>
                    <a:pt x="762508" y="410972"/>
                  </a:lnTo>
                  <a:lnTo>
                    <a:pt x="13462" y="1160018"/>
                  </a:lnTo>
                  <a:lnTo>
                    <a:pt x="594678" y="1160018"/>
                  </a:lnTo>
                  <a:lnTo>
                    <a:pt x="1053084" y="701548"/>
                  </a:lnTo>
                  <a:lnTo>
                    <a:pt x="1053084" y="1160018"/>
                  </a:lnTo>
                  <a:lnTo>
                    <a:pt x="1363599" y="116001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11"/>
            <p:cNvSpPr/>
            <p:nvPr/>
          </p:nvSpPr>
          <p:spPr>
            <a:xfrm>
              <a:off x="8690991" y="0"/>
              <a:ext cx="907160" cy="628141"/>
            </a:xfrm>
            <a:custGeom>
              <a:rect b="b" l="l" r="r" t="t"/>
              <a:pathLst>
                <a:path extrusionOk="0" h="628141" w="907160">
                  <a:moveTo>
                    <a:pt x="180086" y="628142"/>
                  </a:moveTo>
                  <a:lnTo>
                    <a:pt x="652526" y="155702"/>
                  </a:lnTo>
                  <a:lnTo>
                    <a:pt x="652526" y="628142"/>
                  </a:lnTo>
                  <a:lnTo>
                    <a:pt x="907161" y="378841"/>
                  </a:lnTo>
                  <a:lnTo>
                    <a:pt x="907161" y="0"/>
                  </a:lnTo>
                  <a:lnTo>
                    <a:pt x="448119" y="0"/>
                  </a:lnTo>
                  <a:lnTo>
                    <a:pt x="0" y="448056"/>
                  </a:lnTo>
                  <a:lnTo>
                    <a:pt x="180086" y="62814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11"/>
            <p:cNvSpPr/>
            <p:nvPr/>
          </p:nvSpPr>
          <p:spPr>
            <a:xfrm>
              <a:off x="10993246" y="1977135"/>
              <a:ext cx="372745" cy="372745"/>
            </a:xfrm>
            <a:custGeom>
              <a:rect b="b" l="l" r="r" t="t"/>
              <a:pathLst>
                <a:path extrusionOk="0" h="372745" w="372745">
                  <a:moveTo>
                    <a:pt x="74041" y="372745"/>
                  </a:moveTo>
                  <a:lnTo>
                    <a:pt x="268097" y="178626"/>
                  </a:lnTo>
                  <a:lnTo>
                    <a:pt x="268097" y="372745"/>
                  </a:lnTo>
                  <a:lnTo>
                    <a:pt x="372745" y="270256"/>
                  </a:lnTo>
                  <a:lnTo>
                    <a:pt x="372745" y="0"/>
                  </a:lnTo>
                  <a:lnTo>
                    <a:pt x="102489" y="0"/>
                  </a:lnTo>
                  <a:lnTo>
                    <a:pt x="0" y="104648"/>
                  </a:lnTo>
                  <a:lnTo>
                    <a:pt x="194120" y="104648"/>
                  </a:lnTo>
                  <a:lnTo>
                    <a:pt x="0" y="298768"/>
                  </a:lnTo>
                  <a:lnTo>
                    <a:pt x="74041" y="3727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11"/>
            <p:cNvSpPr/>
            <p:nvPr/>
          </p:nvSpPr>
          <p:spPr>
            <a:xfrm>
              <a:off x="9723056" y="2038413"/>
              <a:ext cx="570293" cy="570293"/>
            </a:xfrm>
            <a:custGeom>
              <a:rect b="b" l="l" r="r" t="t"/>
              <a:pathLst>
                <a:path extrusionOk="0" h="570293" w="570293">
                  <a:moveTo>
                    <a:pt x="0" y="160083"/>
                  </a:moveTo>
                  <a:lnTo>
                    <a:pt x="296990" y="160083"/>
                  </a:lnTo>
                  <a:lnTo>
                    <a:pt x="0" y="457136"/>
                  </a:lnTo>
                  <a:lnTo>
                    <a:pt x="113221" y="570294"/>
                  </a:lnTo>
                  <a:lnTo>
                    <a:pt x="410211" y="273304"/>
                  </a:lnTo>
                  <a:lnTo>
                    <a:pt x="410211" y="570294"/>
                  </a:lnTo>
                  <a:lnTo>
                    <a:pt x="570294" y="413576"/>
                  </a:lnTo>
                  <a:lnTo>
                    <a:pt x="570294" y="0"/>
                  </a:lnTo>
                  <a:lnTo>
                    <a:pt x="156718" y="0"/>
                  </a:lnTo>
                  <a:lnTo>
                    <a:pt x="0" y="1600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11"/>
            <p:cNvSpPr/>
            <p:nvPr/>
          </p:nvSpPr>
          <p:spPr>
            <a:xfrm>
              <a:off x="11317478" y="4575683"/>
              <a:ext cx="874521" cy="907097"/>
            </a:xfrm>
            <a:custGeom>
              <a:rect b="b" l="l" r="r" t="t"/>
              <a:pathLst>
                <a:path extrusionOk="0" h="907097" w="874521">
                  <a:moveTo>
                    <a:pt x="874522" y="689737"/>
                  </a:moveTo>
                  <a:lnTo>
                    <a:pt x="874522" y="0"/>
                  </a:lnTo>
                  <a:lnTo>
                    <a:pt x="249301" y="0"/>
                  </a:lnTo>
                  <a:lnTo>
                    <a:pt x="0" y="254635"/>
                  </a:lnTo>
                  <a:lnTo>
                    <a:pt x="472440" y="254635"/>
                  </a:lnTo>
                  <a:lnTo>
                    <a:pt x="0" y="727075"/>
                  </a:lnTo>
                  <a:lnTo>
                    <a:pt x="180022" y="907097"/>
                  </a:lnTo>
                  <a:lnTo>
                    <a:pt x="652463" y="434658"/>
                  </a:lnTo>
                  <a:lnTo>
                    <a:pt x="652463" y="907097"/>
                  </a:lnTo>
                  <a:lnTo>
                    <a:pt x="874522" y="68973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11"/>
            <p:cNvSpPr/>
            <p:nvPr/>
          </p:nvSpPr>
          <p:spPr>
            <a:xfrm>
              <a:off x="11894439" y="2176017"/>
              <a:ext cx="297560" cy="570293"/>
            </a:xfrm>
            <a:custGeom>
              <a:rect b="b" l="l" r="r" t="t"/>
              <a:pathLst>
                <a:path extrusionOk="0" h="570293" w="297560">
                  <a:moveTo>
                    <a:pt x="0" y="160084"/>
                  </a:moveTo>
                  <a:lnTo>
                    <a:pt x="297053" y="160084"/>
                  </a:lnTo>
                  <a:lnTo>
                    <a:pt x="0" y="457073"/>
                  </a:lnTo>
                  <a:lnTo>
                    <a:pt x="113220" y="570294"/>
                  </a:lnTo>
                  <a:lnTo>
                    <a:pt x="297561" y="385953"/>
                  </a:lnTo>
                  <a:lnTo>
                    <a:pt x="297561" y="0"/>
                  </a:lnTo>
                  <a:lnTo>
                    <a:pt x="156781" y="0"/>
                  </a:lnTo>
                  <a:lnTo>
                    <a:pt x="0" y="16008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9728263" y="955738"/>
              <a:ext cx="372681" cy="372745"/>
            </a:xfrm>
            <a:custGeom>
              <a:rect b="b" l="l" r="r" t="t"/>
              <a:pathLst>
                <a:path extrusionOk="0" h="372745" w="372681">
                  <a:moveTo>
                    <a:pt x="0" y="104648"/>
                  </a:moveTo>
                  <a:lnTo>
                    <a:pt x="194056" y="104648"/>
                  </a:lnTo>
                  <a:lnTo>
                    <a:pt x="0" y="298768"/>
                  </a:lnTo>
                  <a:lnTo>
                    <a:pt x="73914" y="372745"/>
                  </a:lnTo>
                  <a:lnTo>
                    <a:pt x="268033" y="178626"/>
                  </a:lnTo>
                  <a:lnTo>
                    <a:pt x="268033" y="372745"/>
                  </a:lnTo>
                  <a:lnTo>
                    <a:pt x="372681" y="270256"/>
                  </a:lnTo>
                  <a:lnTo>
                    <a:pt x="372681" y="0"/>
                  </a:lnTo>
                  <a:lnTo>
                    <a:pt x="102426" y="0"/>
                  </a:lnTo>
                  <a:lnTo>
                    <a:pt x="0" y="10464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9051543" y="4234053"/>
              <a:ext cx="907098" cy="907097"/>
            </a:xfrm>
            <a:custGeom>
              <a:rect b="b" l="l" r="r" t="t"/>
              <a:pathLst>
                <a:path extrusionOk="0" h="907097" w="907098">
                  <a:moveTo>
                    <a:pt x="907098" y="657796"/>
                  </a:moveTo>
                  <a:lnTo>
                    <a:pt x="907098" y="0"/>
                  </a:lnTo>
                  <a:lnTo>
                    <a:pt x="249301" y="0"/>
                  </a:lnTo>
                  <a:lnTo>
                    <a:pt x="0" y="254635"/>
                  </a:lnTo>
                  <a:lnTo>
                    <a:pt x="472440" y="254635"/>
                  </a:lnTo>
                  <a:lnTo>
                    <a:pt x="0" y="727075"/>
                  </a:lnTo>
                  <a:lnTo>
                    <a:pt x="180023" y="907097"/>
                  </a:lnTo>
                  <a:lnTo>
                    <a:pt x="652463" y="434721"/>
                  </a:lnTo>
                  <a:lnTo>
                    <a:pt x="652463" y="907097"/>
                  </a:lnTo>
                  <a:lnTo>
                    <a:pt x="907098" y="6577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11"/>
            <p:cNvSpPr/>
            <p:nvPr/>
          </p:nvSpPr>
          <p:spPr>
            <a:xfrm>
              <a:off x="10139426" y="0"/>
              <a:ext cx="2052573" cy="2052573"/>
            </a:xfrm>
            <a:custGeom>
              <a:rect b="b" l="l" r="r" t="t"/>
              <a:pathLst>
                <a:path extrusionOk="0" h="2052573" w="2052573">
                  <a:moveTo>
                    <a:pt x="1069022" y="576136"/>
                  </a:moveTo>
                  <a:lnTo>
                    <a:pt x="0" y="1645158"/>
                  </a:lnTo>
                  <a:lnTo>
                    <a:pt x="407416" y="2052574"/>
                  </a:lnTo>
                  <a:lnTo>
                    <a:pt x="1476439" y="983552"/>
                  </a:lnTo>
                  <a:lnTo>
                    <a:pt x="1476439" y="2052574"/>
                  </a:lnTo>
                  <a:lnTo>
                    <a:pt x="2052574" y="1488440"/>
                  </a:lnTo>
                  <a:lnTo>
                    <a:pt x="2052574" y="0"/>
                  </a:lnTo>
                  <a:lnTo>
                    <a:pt x="564134" y="0"/>
                  </a:lnTo>
                  <a:lnTo>
                    <a:pt x="0" y="576136"/>
                  </a:lnTo>
                  <a:lnTo>
                    <a:pt x="1069022" y="5761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11"/>
            <p:cNvSpPr/>
            <p:nvPr/>
          </p:nvSpPr>
          <p:spPr>
            <a:xfrm>
              <a:off x="11839575" y="3815651"/>
              <a:ext cx="352425" cy="372745"/>
            </a:xfrm>
            <a:custGeom>
              <a:rect b="b" l="l" r="r" t="t"/>
              <a:pathLst>
                <a:path extrusionOk="0" h="372745" w="352425">
                  <a:moveTo>
                    <a:pt x="73978" y="372745"/>
                  </a:moveTo>
                  <a:lnTo>
                    <a:pt x="268097" y="178626"/>
                  </a:lnTo>
                  <a:lnTo>
                    <a:pt x="268097" y="372745"/>
                  </a:lnTo>
                  <a:lnTo>
                    <a:pt x="352425" y="290132"/>
                  </a:lnTo>
                  <a:lnTo>
                    <a:pt x="352425" y="0"/>
                  </a:lnTo>
                  <a:lnTo>
                    <a:pt x="102426" y="0"/>
                  </a:lnTo>
                  <a:lnTo>
                    <a:pt x="0" y="104648"/>
                  </a:lnTo>
                  <a:lnTo>
                    <a:pt x="194119" y="104648"/>
                  </a:lnTo>
                  <a:lnTo>
                    <a:pt x="0" y="298767"/>
                  </a:lnTo>
                  <a:lnTo>
                    <a:pt x="73978" y="3727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8979661" y="1889632"/>
              <a:ext cx="372681" cy="372681"/>
            </a:xfrm>
            <a:custGeom>
              <a:rect b="b" l="l" r="r" t="t"/>
              <a:pathLst>
                <a:path extrusionOk="0" h="372681" w="372681">
                  <a:moveTo>
                    <a:pt x="372682" y="270256"/>
                  </a:moveTo>
                  <a:lnTo>
                    <a:pt x="372682" y="0"/>
                  </a:lnTo>
                  <a:lnTo>
                    <a:pt x="102426" y="0"/>
                  </a:lnTo>
                  <a:lnTo>
                    <a:pt x="0" y="104585"/>
                  </a:lnTo>
                  <a:lnTo>
                    <a:pt x="194119" y="104585"/>
                  </a:lnTo>
                  <a:lnTo>
                    <a:pt x="0" y="298704"/>
                  </a:lnTo>
                  <a:lnTo>
                    <a:pt x="73978" y="372682"/>
                  </a:lnTo>
                  <a:lnTo>
                    <a:pt x="268097" y="178562"/>
                  </a:lnTo>
                  <a:lnTo>
                    <a:pt x="268097" y="372682"/>
                  </a:lnTo>
                  <a:lnTo>
                    <a:pt x="372682" y="27025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8690991" y="2678810"/>
              <a:ext cx="907160" cy="907097"/>
            </a:xfrm>
            <a:custGeom>
              <a:rect b="b" l="l" r="r" t="t"/>
              <a:pathLst>
                <a:path extrusionOk="0" h="907097" w="907160">
                  <a:moveTo>
                    <a:pt x="180086" y="907098"/>
                  </a:moveTo>
                  <a:lnTo>
                    <a:pt x="652526" y="434658"/>
                  </a:lnTo>
                  <a:lnTo>
                    <a:pt x="652526" y="907098"/>
                  </a:lnTo>
                  <a:lnTo>
                    <a:pt x="907161" y="657797"/>
                  </a:lnTo>
                  <a:lnTo>
                    <a:pt x="907161" y="0"/>
                  </a:lnTo>
                  <a:lnTo>
                    <a:pt x="249365" y="0"/>
                  </a:lnTo>
                  <a:lnTo>
                    <a:pt x="0" y="254635"/>
                  </a:lnTo>
                  <a:lnTo>
                    <a:pt x="472440" y="254635"/>
                  </a:lnTo>
                  <a:lnTo>
                    <a:pt x="0" y="727075"/>
                  </a:lnTo>
                  <a:lnTo>
                    <a:pt x="180086" y="90709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11"/>
            <p:cNvSpPr/>
            <p:nvPr/>
          </p:nvSpPr>
          <p:spPr>
            <a:xfrm>
              <a:off x="8690991" y="962215"/>
              <a:ext cx="570293" cy="570293"/>
            </a:xfrm>
            <a:custGeom>
              <a:rect b="b" l="l" r="r" t="t"/>
              <a:pathLst>
                <a:path extrusionOk="0" h="570293" w="570293">
                  <a:moveTo>
                    <a:pt x="113220" y="570294"/>
                  </a:moveTo>
                  <a:lnTo>
                    <a:pt x="410210" y="273241"/>
                  </a:lnTo>
                  <a:lnTo>
                    <a:pt x="410210" y="570294"/>
                  </a:lnTo>
                  <a:lnTo>
                    <a:pt x="570293" y="413512"/>
                  </a:lnTo>
                  <a:lnTo>
                    <a:pt x="570293" y="0"/>
                  </a:lnTo>
                  <a:lnTo>
                    <a:pt x="156781" y="0"/>
                  </a:lnTo>
                  <a:lnTo>
                    <a:pt x="0" y="160084"/>
                  </a:lnTo>
                  <a:lnTo>
                    <a:pt x="297052" y="160084"/>
                  </a:lnTo>
                  <a:lnTo>
                    <a:pt x="0" y="457073"/>
                  </a:lnTo>
                  <a:lnTo>
                    <a:pt x="113220" y="57029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0" name="Google Shape;120;p1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Subtle">
  <p:cSld name="BLANK_2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2"/>
          <p:cNvSpPr/>
          <p:nvPr/>
        </p:nvSpPr>
        <p:spPr>
          <a:xfrm>
            <a:off x="3096674" y="0"/>
            <a:ext cx="6047327" cy="5135737"/>
          </a:xfrm>
          <a:custGeom>
            <a:rect b="b" l="l" r="r" t="t"/>
            <a:pathLst>
              <a:path extrusionOk="0" h="6847649" w="8063103">
                <a:moveTo>
                  <a:pt x="3697478" y="0"/>
                </a:moveTo>
                <a:lnTo>
                  <a:pt x="2042795" y="1689926"/>
                </a:lnTo>
                <a:lnTo>
                  <a:pt x="5178235" y="1689926"/>
                </a:lnTo>
                <a:lnTo>
                  <a:pt x="0" y="6847650"/>
                </a:lnTo>
                <a:lnTo>
                  <a:pt x="2412429" y="6847650"/>
                </a:lnTo>
                <a:lnTo>
                  <a:pt x="6373178" y="2884869"/>
                </a:lnTo>
                <a:lnTo>
                  <a:pt x="6373178" y="6020308"/>
                </a:lnTo>
                <a:lnTo>
                  <a:pt x="8063103" y="4365625"/>
                </a:lnTo>
                <a:lnTo>
                  <a:pt x="8063103" y="0"/>
                </a:lnTo>
                <a:lnTo>
                  <a:pt x="369747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Dark">
  <p:cSld name="BLANK_1">
    <p:bg>
      <p:bgPr>
        <a:solidFill>
          <a:schemeClr val="dk1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3"/>
          <p:cNvSpPr/>
          <p:nvPr/>
        </p:nvSpPr>
        <p:spPr>
          <a:xfrm>
            <a:off x="3096674" y="0"/>
            <a:ext cx="6047327" cy="5135737"/>
          </a:xfrm>
          <a:custGeom>
            <a:rect b="b" l="l" r="r" t="t"/>
            <a:pathLst>
              <a:path extrusionOk="0" h="6847649" w="8063103">
                <a:moveTo>
                  <a:pt x="3697478" y="0"/>
                </a:moveTo>
                <a:lnTo>
                  <a:pt x="2042795" y="1689926"/>
                </a:lnTo>
                <a:lnTo>
                  <a:pt x="5178235" y="1689926"/>
                </a:lnTo>
                <a:lnTo>
                  <a:pt x="0" y="6847650"/>
                </a:lnTo>
                <a:lnTo>
                  <a:pt x="2412429" y="6847650"/>
                </a:lnTo>
                <a:lnTo>
                  <a:pt x="6373178" y="2884869"/>
                </a:lnTo>
                <a:lnTo>
                  <a:pt x="6373178" y="6020308"/>
                </a:lnTo>
                <a:lnTo>
                  <a:pt x="8063103" y="4365625"/>
                </a:lnTo>
                <a:lnTo>
                  <a:pt x="8063103" y="0"/>
                </a:lnTo>
                <a:lnTo>
                  <a:pt x="3697478" y="0"/>
                </a:lnTo>
                <a:close/>
              </a:path>
            </a:pathLst>
          </a:custGeom>
          <a:solidFill>
            <a:srgbClr val="FFFFFF">
              <a:alpha val="184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Accent">
  <p:cSld name="BLANK_1_1">
    <p:bg>
      <p:bgPr>
        <a:solidFill>
          <a:schemeClr val="accent1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4"/>
          <p:cNvSpPr/>
          <p:nvPr/>
        </p:nvSpPr>
        <p:spPr>
          <a:xfrm>
            <a:off x="3096674" y="0"/>
            <a:ext cx="6047327" cy="5135737"/>
          </a:xfrm>
          <a:custGeom>
            <a:rect b="b" l="l" r="r" t="t"/>
            <a:pathLst>
              <a:path extrusionOk="0" h="6847649" w="8063103">
                <a:moveTo>
                  <a:pt x="3697478" y="0"/>
                </a:moveTo>
                <a:lnTo>
                  <a:pt x="2042795" y="1689926"/>
                </a:lnTo>
                <a:lnTo>
                  <a:pt x="5178235" y="1689926"/>
                </a:lnTo>
                <a:lnTo>
                  <a:pt x="0" y="6847650"/>
                </a:lnTo>
                <a:lnTo>
                  <a:pt x="2412429" y="6847650"/>
                </a:lnTo>
                <a:lnTo>
                  <a:pt x="6373178" y="2884869"/>
                </a:lnTo>
                <a:lnTo>
                  <a:pt x="6373178" y="6020308"/>
                </a:lnTo>
                <a:lnTo>
                  <a:pt x="8063103" y="4365625"/>
                </a:lnTo>
                <a:lnTo>
                  <a:pt x="8063103" y="0"/>
                </a:lnTo>
                <a:lnTo>
                  <a:pt x="3697478" y="0"/>
                </a:lnTo>
                <a:close/>
              </a:path>
            </a:pathLst>
          </a:custGeom>
          <a:solidFill>
            <a:srgbClr val="000000">
              <a:alpha val="72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solidFill>
          <a:schemeClr val="dk1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13;p3"/>
          <p:cNvGrpSpPr/>
          <p:nvPr/>
        </p:nvGrpSpPr>
        <p:grpSpPr>
          <a:xfrm>
            <a:off x="6518212" y="0"/>
            <a:ext cx="2625757" cy="5143499"/>
            <a:chOff x="8690991" y="0"/>
            <a:chExt cx="3501009" cy="6857999"/>
          </a:xfrm>
        </p:grpSpPr>
        <p:sp>
          <p:nvSpPr>
            <p:cNvPr id="14" name="Google Shape;14;p3"/>
            <p:cNvSpPr/>
            <p:nvPr/>
          </p:nvSpPr>
          <p:spPr>
            <a:xfrm>
              <a:off x="10778807" y="5635180"/>
              <a:ext cx="372681" cy="372745"/>
            </a:xfrm>
            <a:custGeom>
              <a:rect b="b" l="l" r="r" t="t"/>
              <a:pathLst>
                <a:path extrusionOk="0" h="372745" w="372681">
                  <a:moveTo>
                    <a:pt x="372682" y="270256"/>
                  </a:moveTo>
                  <a:lnTo>
                    <a:pt x="372682" y="0"/>
                  </a:lnTo>
                  <a:lnTo>
                    <a:pt x="102426" y="0"/>
                  </a:lnTo>
                  <a:lnTo>
                    <a:pt x="0" y="104648"/>
                  </a:lnTo>
                  <a:lnTo>
                    <a:pt x="194120" y="104648"/>
                  </a:lnTo>
                  <a:lnTo>
                    <a:pt x="0" y="298767"/>
                  </a:lnTo>
                  <a:lnTo>
                    <a:pt x="73978" y="372745"/>
                  </a:lnTo>
                  <a:lnTo>
                    <a:pt x="268098" y="178626"/>
                  </a:lnTo>
                  <a:lnTo>
                    <a:pt x="268098" y="372745"/>
                  </a:lnTo>
                  <a:lnTo>
                    <a:pt x="372682" y="270256"/>
                  </a:lnTo>
                  <a:close/>
                </a:path>
              </a:pathLst>
            </a:custGeom>
            <a:solidFill>
              <a:srgbClr val="FFFFFF">
                <a:alpha val="184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3"/>
            <p:cNvSpPr/>
            <p:nvPr/>
          </p:nvSpPr>
          <p:spPr>
            <a:xfrm>
              <a:off x="11269726" y="6007290"/>
              <a:ext cx="570293" cy="570293"/>
            </a:xfrm>
            <a:custGeom>
              <a:rect b="b" l="l" r="r" t="t"/>
              <a:pathLst>
                <a:path extrusionOk="0" h="570293" w="570293">
                  <a:moveTo>
                    <a:pt x="570293" y="413575"/>
                  </a:moveTo>
                  <a:lnTo>
                    <a:pt x="570293" y="0"/>
                  </a:lnTo>
                  <a:lnTo>
                    <a:pt x="156781" y="0"/>
                  </a:lnTo>
                  <a:lnTo>
                    <a:pt x="0" y="160083"/>
                  </a:lnTo>
                  <a:lnTo>
                    <a:pt x="297053" y="160083"/>
                  </a:lnTo>
                  <a:lnTo>
                    <a:pt x="0" y="457073"/>
                  </a:lnTo>
                  <a:lnTo>
                    <a:pt x="113220" y="570293"/>
                  </a:lnTo>
                  <a:lnTo>
                    <a:pt x="410210" y="273304"/>
                  </a:lnTo>
                  <a:lnTo>
                    <a:pt x="410210" y="570293"/>
                  </a:lnTo>
                  <a:lnTo>
                    <a:pt x="570293" y="413575"/>
                  </a:lnTo>
                  <a:close/>
                </a:path>
              </a:pathLst>
            </a:custGeom>
            <a:solidFill>
              <a:srgbClr val="FFFFFF">
                <a:alpha val="184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3"/>
            <p:cNvSpPr/>
            <p:nvPr/>
          </p:nvSpPr>
          <p:spPr>
            <a:xfrm>
              <a:off x="10354436" y="4562347"/>
              <a:ext cx="570293" cy="570293"/>
            </a:xfrm>
            <a:custGeom>
              <a:rect b="b" l="l" r="r" t="t"/>
              <a:pathLst>
                <a:path extrusionOk="0" h="570293" w="570293">
                  <a:moveTo>
                    <a:pt x="570294" y="413512"/>
                  </a:moveTo>
                  <a:lnTo>
                    <a:pt x="570294" y="0"/>
                  </a:lnTo>
                  <a:lnTo>
                    <a:pt x="156782" y="0"/>
                  </a:lnTo>
                  <a:lnTo>
                    <a:pt x="0" y="160084"/>
                  </a:lnTo>
                  <a:lnTo>
                    <a:pt x="296990" y="160084"/>
                  </a:lnTo>
                  <a:lnTo>
                    <a:pt x="0" y="457073"/>
                  </a:lnTo>
                  <a:lnTo>
                    <a:pt x="113220" y="570294"/>
                  </a:lnTo>
                  <a:lnTo>
                    <a:pt x="410210" y="273241"/>
                  </a:lnTo>
                  <a:lnTo>
                    <a:pt x="410210" y="570294"/>
                  </a:lnTo>
                  <a:lnTo>
                    <a:pt x="570294" y="413512"/>
                  </a:lnTo>
                  <a:close/>
                </a:path>
              </a:pathLst>
            </a:custGeom>
            <a:solidFill>
              <a:srgbClr val="FFFFFF">
                <a:alpha val="184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3"/>
            <p:cNvSpPr/>
            <p:nvPr/>
          </p:nvSpPr>
          <p:spPr>
            <a:xfrm>
              <a:off x="10136822" y="2660523"/>
              <a:ext cx="1463992" cy="1464055"/>
            </a:xfrm>
            <a:custGeom>
              <a:rect b="b" l="l" r="r" t="t"/>
              <a:pathLst>
                <a:path extrusionOk="0" h="1464055" w="1463992">
                  <a:moveTo>
                    <a:pt x="0" y="410972"/>
                  </a:moveTo>
                  <a:lnTo>
                    <a:pt x="762445" y="410972"/>
                  </a:lnTo>
                  <a:lnTo>
                    <a:pt x="0" y="1173480"/>
                  </a:lnTo>
                  <a:lnTo>
                    <a:pt x="290576" y="1464056"/>
                  </a:lnTo>
                  <a:lnTo>
                    <a:pt x="1053021" y="701548"/>
                  </a:lnTo>
                  <a:lnTo>
                    <a:pt x="1053021" y="1464056"/>
                  </a:lnTo>
                  <a:lnTo>
                    <a:pt x="1463993" y="1061656"/>
                  </a:lnTo>
                  <a:lnTo>
                    <a:pt x="1463993" y="0"/>
                  </a:lnTo>
                  <a:lnTo>
                    <a:pt x="402399" y="0"/>
                  </a:lnTo>
                  <a:lnTo>
                    <a:pt x="0" y="410972"/>
                  </a:lnTo>
                  <a:close/>
                </a:path>
              </a:pathLst>
            </a:custGeom>
            <a:solidFill>
              <a:srgbClr val="FFFFFF">
                <a:alpha val="184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8690991" y="5697982"/>
              <a:ext cx="1464055" cy="1160017"/>
            </a:xfrm>
            <a:custGeom>
              <a:rect b="b" l="l" r="r" t="t"/>
              <a:pathLst>
                <a:path extrusionOk="0" h="1160017" w="1464055">
                  <a:moveTo>
                    <a:pt x="1363599" y="1160018"/>
                  </a:moveTo>
                  <a:lnTo>
                    <a:pt x="1464056" y="1061657"/>
                  </a:lnTo>
                  <a:lnTo>
                    <a:pt x="1464056" y="0"/>
                  </a:lnTo>
                  <a:lnTo>
                    <a:pt x="402399" y="0"/>
                  </a:lnTo>
                  <a:lnTo>
                    <a:pt x="0" y="410972"/>
                  </a:lnTo>
                  <a:lnTo>
                    <a:pt x="762508" y="410972"/>
                  </a:lnTo>
                  <a:lnTo>
                    <a:pt x="13462" y="1160018"/>
                  </a:lnTo>
                  <a:lnTo>
                    <a:pt x="594678" y="1160018"/>
                  </a:lnTo>
                  <a:lnTo>
                    <a:pt x="1053084" y="701548"/>
                  </a:lnTo>
                  <a:lnTo>
                    <a:pt x="1053084" y="1160018"/>
                  </a:lnTo>
                  <a:lnTo>
                    <a:pt x="1363599" y="1160018"/>
                  </a:lnTo>
                  <a:close/>
                </a:path>
              </a:pathLst>
            </a:custGeom>
            <a:solidFill>
              <a:srgbClr val="FFFFFF">
                <a:alpha val="184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8690991" y="0"/>
              <a:ext cx="907160" cy="628141"/>
            </a:xfrm>
            <a:custGeom>
              <a:rect b="b" l="l" r="r" t="t"/>
              <a:pathLst>
                <a:path extrusionOk="0" h="628141" w="907160">
                  <a:moveTo>
                    <a:pt x="180086" y="628142"/>
                  </a:moveTo>
                  <a:lnTo>
                    <a:pt x="652526" y="155702"/>
                  </a:lnTo>
                  <a:lnTo>
                    <a:pt x="652526" y="628142"/>
                  </a:lnTo>
                  <a:lnTo>
                    <a:pt x="907161" y="378841"/>
                  </a:lnTo>
                  <a:lnTo>
                    <a:pt x="907161" y="0"/>
                  </a:lnTo>
                  <a:lnTo>
                    <a:pt x="448119" y="0"/>
                  </a:lnTo>
                  <a:lnTo>
                    <a:pt x="0" y="448056"/>
                  </a:lnTo>
                  <a:lnTo>
                    <a:pt x="180086" y="628142"/>
                  </a:lnTo>
                  <a:close/>
                </a:path>
              </a:pathLst>
            </a:custGeom>
            <a:solidFill>
              <a:srgbClr val="FFFFFF">
                <a:alpha val="184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10993246" y="1977135"/>
              <a:ext cx="372745" cy="372745"/>
            </a:xfrm>
            <a:custGeom>
              <a:rect b="b" l="l" r="r" t="t"/>
              <a:pathLst>
                <a:path extrusionOk="0" h="372745" w="372745">
                  <a:moveTo>
                    <a:pt x="74041" y="372745"/>
                  </a:moveTo>
                  <a:lnTo>
                    <a:pt x="268097" y="178626"/>
                  </a:lnTo>
                  <a:lnTo>
                    <a:pt x="268097" y="372745"/>
                  </a:lnTo>
                  <a:lnTo>
                    <a:pt x="372745" y="270256"/>
                  </a:lnTo>
                  <a:lnTo>
                    <a:pt x="372745" y="0"/>
                  </a:lnTo>
                  <a:lnTo>
                    <a:pt x="102489" y="0"/>
                  </a:lnTo>
                  <a:lnTo>
                    <a:pt x="0" y="104648"/>
                  </a:lnTo>
                  <a:lnTo>
                    <a:pt x="194120" y="104648"/>
                  </a:lnTo>
                  <a:lnTo>
                    <a:pt x="0" y="298768"/>
                  </a:lnTo>
                  <a:lnTo>
                    <a:pt x="74041" y="372745"/>
                  </a:lnTo>
                  <a:close/>
                </a:path>
              </a:pathLst>
            </a:custGeom>
            <a:solidFill>
              <a:srgbClr val="FFFFFF">
                <a:alpha val="184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9723056" y="2038413"/>
              <a:ext cx="570293" cy="570293"/>
            </a:xfrm>
            <a:custGeom>
              <a:rect b="b" l="l" r="r" t="t"/>
              <a:pathLst>
                <a:path extrusionOk="0" h="570293" w="570293">
                  <a:moveTo>
                    <a:pt x="0" y="160083"/>
                  </a:moveTo>
                  <a:lnTo>
                    <a:pt x="296990" y="160083"/>
                  </a:lnTo>
                  <a:lnTo>
                    <a:pt x="0" y="457136"/>
                  </a:lnTo>
                  <a:lnTo>
                    <a:pt x="113221" y="570294"/>
                  </a:lnTo>
                  <a:lnTo>
                    <a:pt x="410211" y="273304"/>
                  </a:lnTo>
                  <a:lnTo>
                    <a:pt x="410211" y="570294"/>
                  </a:lnTo>
                  <a:lnTo>
                    <a:pt x="570294" y="413576"/>
                  </a:lnTo>
                  <a:lnTo>
                    <a:pt x="570294" y="0"/>
                  </a:lnTo>
                  <a:lnTo>
                    <a:pt x="156718" y="0"/>
                  </a:lnTo>
                  <a:lnTo>
                    <a:pt x="0" y="160083"/>
                  </a:lnTo>
                  <a:close/>
                </a:path>
              </a:pathLst>
            </a:custGeom>
            <a:solidFill>
              <a:srgbClr val="FFFFFF">
                <a:alpha val="184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11317478" y="4575683"/>
              <a:ext cx="874521" cy="907097"/>
            </a:xfrm>
            <a:custGeom>
              <a:rect b="b" l="l" r="r" t="t"/>
              <a:pathLst>
                <a:path extrusionOk="0" h="907097" w="874521">
                  <a:moveTo>
                    <a:pt x="874522" y="689737"/>
                  </a:moveTo>
                  <a:lnTo>
                    <a:pt x="874522" y="0"/>
                  </a:lnTo>
                  <a:lnTo>
                    <a:pt x="249301" y="0"/>
                  </a:lnTo>
                  <a:lnTo>
                    <a:pt x="0" y="254635"/>
                  </a:lnTo>
                  <a:lnTo>
                    <a:pt x="472440" y="254635"/>
                  </a:lnTo>
                  <a:lnTo>
                    <a:pt x="0" y="727075"/>
                  </a:lnTo>
                  <a:lnTo>
                    <a:pt x="180022" y="907097"/>
                  </a:lnTo>
                  <a:lnTo>
                    <a:pt x="652463" y="434658"/>
                  </a:lnTo>
                  <a:lnTo>
                    <a:pt x="652463" y="907097"/>
                  </a:lnTo>
                  <a:lnTo>
                    <a:pt x="874522" y="689737"/>
                  </a:lnTo>
                  <a:close/>
                </a:path>
              </a:pathLst>
            </a:custGeom>
            <a:solidFill>
              <a:srgbClr val="FFFFFF">
                <a:alpha val="184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11894439" y="2176017"/>
              <a:ext cx="297560" cy="570293"/>
            </a:xfrm>
            <a:custGeom>
              <a:rect b="b" l="l" r="r" t="t"/>
              <a:pathLst>
                <a:path extrusionOk="0" h="570293" w="297560">
                  <a:moveTo>
                    <a:pt x="0" y="160084"/>
                  </a:moveTo>
                  <a:lnTo>
                    <a:pt x="297053" y="160084"/>
                  </a:lnTo>
                  <a:lnTo>
                    <a:pt x="0" y="457073"/>
                  </a:lnTo>
                  <a:lnTo>
                    <a:pt x="113220" y="570294"/>
                  </a:lnTo>
                  <a:lnTo>
                    <a:pt x="297561" y="385953"/>
                  </a:lnTo>
                  <a:lnTo>
                    <a:pt x="297561" y="0"/>
                  </a:lnTo>
                  <a:lnTo>
                    <a:pt x="156781" y="0"/>
                  </a:lnTo>
                  <a:lnTo>
                    <a:pt x="0" y="160084"/>
                  </a:lnTo>
                  <a:close/>
                </a:path>
              </a:pathLst>
            </a:custGeom>
            <a:solidFill>
              <a:srgbClr val="FFFFFF">
                <a:alpha val="184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9728263" y="955738"/>
              <a:ext cx="372681" cy="372745"/>
            </a:xfrm>
            <a:custGeom>
              <a:rect b="b" l="l" r="r" t="t"/>
              <a:pathLst>
                <a:path extrusionOk="0" h="372745" w="372681">
                  <a:moveTo>
                    <a:pt x="0" y="104648"/>
                  </a:moveTo>
                  <a:lnTo>
                    <a:pt x="194056" y="104648"/>
                  </a:lnTo>
                  <a:lnTo>
                    <a:pt x="0" y="298768"/>
                  </a:lnTo>
                  <a:lnTo>
                    <a:pt x="73914" y="372745"/>
                  </a:lnTo>
                  <a:lnTo>
                    <a:pt x="268033" y="178626"/>
                  </a:lnTo>
                  <a:lnTo>
                    <a:pt x="268033" y="372745"/>
                  </a:lnTo>
                  <a:lnTo>
                    <a:pt x="372681" y="270256"/>
                  </a:lnTo>
                  <a:lnTo>
                    <a:pt x="372681" y="0"/>
                  </a:lnTo>
                  <a:lnTo>
                    <a:pt x="102426" y="0"/>
                  </a:lnTo>
                  <a:lnTo>
                    <a:pt x="0" y="104648"/>
                  </a:lnTo>
                  <a:close/>
                </a:path>
              </a:pathLst>
            </a:custGeom>
            <a:solidFill>
              <a:srgbClr val="FFFFFF">
                <a:alpha val="184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9051543" y="4234053"/>
              <a:ext cx="907098" cy="907097"/>
            </a:xfrm>
            <a:custGeom>
              <a:rect b="b" l="l" r="r" t="t"/>
              <a:pathLst>
                <a:path extrusionOk="0" h="907097" w="907098">
                  <a:moveTo>
                    <a:pt x="907098" y="657796"/>
                  </a:moveTo>
                  <a:lnTo>
                    <a:pt x="907098" y="0"/>
                  </a:lnTo>
                  <a:lnTo>
                    <a:pt x="249301" y="0"/>
                  </a:lnTo>
                  <a:lnTo>
                    <a:pt x="0" y="254635"/>
                  </a:lnTo>
                  <a:lnTo>
                    <a:pt x="472440" y="254635"/>
                  </a:lnTo>
                  <a:lnTo>
                    <a:pt x="0" y="727075"/>
                  </a:lnTo>
                  <a:lnTo>
                    <a:pt x="180023" y="907097"/>
                  </a:lnTo>
                  <a:lnTo>
                    <a:pt x="652463" y="434721"/>
                  </a:lnTo>
                  <a:lnTo>
                    <a:pt x="652463" y="907097"/>
                  </a:lnTo>
                  <a:lnTo>
                    <a:pt x="907098" y="657796"/>
                  </a:lnTo>
                  <a:close/>
                </a:path>
              </a:pathLst>
            </a:custGeom>
            <a:solidFill>
              <a:srgbClr val="FFFFFF">
                <a:alpha val="184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10139426" y="0"/>
              <a:ext cx="2052573" cy="2052573"/>
            </a:xfrm>
            <a:custGeom>
              <a:rect b="b" l="l" r="r" t="t"/>
              <a:pathLst>
                <a:path extrusionOk="0" h="2052573" w="2052573">
                  <a:moveTo>
                    <a:pt x="1069022" y="576136"/>
                  </a:moveTo>
                  <a:lnTo>
                    <a:pt x="0" y="1645158"/>
                  </a:lnTo>
                  <a:lnTo>
                    <a:pt x="407416" y="2052574"/>
                  </a:lnTo>
                  <a:lnTo>
                    <a:pt x="1476439" y="983552"/>
                  </a:lnTo>
                  <a:lnTo>
                    <a:pt x="1476439" y="2052574"/>
                  </a:lnTo>
                  <a:lnTo>
                    <a:pt x="2052574" y="1488440"/>
                  </a:lnTo>
                  <a:lnTo>
                    <a:pt x="2052574" y="0"/>
                  </a:lnTo>
                  <a:lnTo>
                    <a:pt x="564134" y="0"/>
                  </a:lnTo>
                  <a:lnTo>
                    <a:pt x="0" y="576136"/>
                  </a:lnTo>
                  <a:lnTo>
                    <a:pt x="1069022" y="576136"/>
                  </a:lnTo>
                  <a:close/>
                </a:path>
              </a:pathLst>
            </a:custGeom>
            <a:solidFill>
              <a:srgbClr val="FFFFFF">
                <a:alpha val="184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11839575" y="3815651"/>
              <a:ext cx="352425" cy="372745"/>
            </a:xfrm>
            <a:custGeom>
              <a:rect b="b" l="l" r="r" t="t"/>
              <a:pathLst>
                <a:path extrusionOk="0" h="372745" w="352425">
                  <a:moveTo>
                    <a:pt x="73978" y="372745"/>
                  </a:moveTo>
                  <a:lnTo>
                    <a:pt x="268097" y="178626"/>
                  </a:lnTo>
                  <a:lnTo>
                    <a:pt x="268097" y="372745"/>
                  </a:lnTo>
                  <a:lnTo>
                    <a:pt x="352425" y="290132"/>
                  </a:lnTo>
                  <a:lnTo>
                    <a:pt x="352425" y="0"/>
                  </a:lnTo>
                  <a:lnTo>
                    <a:pt x="102426" y="0"/>
                  </a:lnTo>
                  <a:lnTo>
                    <a:pt x="0" y="104648"/>
                  </a:lnTo>
                  <a:lnTo>
                    <a:pt x="194119" y="104648"/>
                  </a:lnTo>
                  <a:lnTo>
                    <a:pt x="0" y="298767"/>
                  </a:lnTo>
                  <a:lnTo>
                    <a:pt x="73978" y="372745"/>
                  </a:lnTo>
                  <a:close/>
                </a:path>
              </a:pathLst>
            </a:custGeom>
            <a:solidFill>
              <a:srgbClr val="FFFFFF">
                <a:alpha val="184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8979661" y="1889632"/>
              <a:ext cx="372681" cy="372681"/>
            </a:xfrm>
            <a:custGeom>
              <a:rect b="b" l="l" r="r" t="t"/>
              <a:pathLst>
                <a:path extrusionOk="0" h="372681" w="372681">
                  <a:moveTo>
                    <a:pt x="372682" y="270256"/>
                  </a:moveTo>
                  <a:lnTo>
                    <a:pt x="372682" y="0"/>
                  </a:lnTo>
                  <a:lnTo>
                    <a:pt x="102426" y="0"/>
                  </a:lnTo>
                  <a:lnTo>
                    <a:pt x="0" y="104585"/>
                  </a:lnTo>
                  <a:lnTo>
                    <a:pt x="194119" y="104585"/>
                  </a:lnTo>
                  <a:lnTo>
                    <a:pt x="0" y="298704"/>
                  </a:lnTo>
                  <a:lnTo>
                    <a:pt x="73978" y="372682"/>
                  </a:lnTo>
                  <a:lnTo>
                    <a:pt x="268097" y="178562"/>
                  </a:lnTo>
                  <a:lnTo>
                    <a:pt x="268097" y="372682"/>
                  </a:lnTo>
                  <a:lnTo>
                    <a:pt x="372682" y="270256"/>
                  </a:lnTo>
                  <a:close/>
                </a:path>
              </a:pathLst>
            </a:custGeom>
            <a:solidFill>
              <a:srgbClr val="FFFFFF">
                <a:alpha val="184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8690991" y="2678810"/>
              <a:ext cx="907160" cy="907097"/>
            </a:xfrm>
            <a:custGeom>
              <a:rect b="b" l="l" r="r" t="t"/>
              <a:pathLst>
                <a:path extrusionOk="0" h="907097" w="907160">
                  <a:moveTo>
                    <a:pt x="180086" y="907098"/>
                  </a:moveTo>
                  <a:lnTo>
                    <a:pt x="652526" y="434658"/>
                  </a:lnTo>
                  <a:lnTo>
                    <a:pt x="652526" y="907098"/>
                  </a:lnTo>
                  <a:lnTo>
                    <a:pt x="907161" y="657797"/>
                  </a:lnTo>
                  <a:lnTo>
                    <a:pt x="907161" y="0"/>
                  </a:lnTo>
                  <a:lnTo>
                    <a:pt x="249365" y="0"/>
                  </a:lnTo>
                  <a:lnTo>
                    <a:pt x="0" y="254635"/>
                  </a:lnTo>
                  <a:lnTo>
                    <a:pt x="472440" y="254635"/>
                  </a:lnTo>
                  <a:lnTo>
                    <a:pt x="0" y="727075"/>
                  </a:lnTo>
                  <a:lnTo>
                    <a:pt x="180086" y="907098"/>
                  </a:lnTo>
                  <a:close/>
                </a:path>
              </a:pathLst>
            </a:custGeom>
            <a:solidFill>
              <a:srgbClr val="FFFFFF">
                <a:alpha val="184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8690991" y="962215"/>
              <a:ext cx="570293" cy="570293"/>
            </a:xfrm>
            <a:custGeom>
              <a:rect b="b" l="l" r="r" t="t"/>
              <a:pathLst>
                <a:path extrusionOk="0" h="570293" w="570293">
                  <a:moveTo>
                    <a:pt x="113220" y="570294"/>
                  </a:moveTo>
                  <a:lnTo>
                    <a:pt x="410210" y="273241"/>
                  </a:lnTo>
                  <a:lnTo>
                    <a:pt x="410210" y="570294"/>
                  </a:lnTo>
                  <a:lnTo>
                    <a:pt x="570293" y="413512"/>
                  </a:lnTo>
                  <a:lnTo>
                    <a:pt x="570293" y="0"/>
                  </a:lnTo>
                  <a:lnTo>
                    <a:pt x="156781" y="0"/>
                  </a:lnTo>
                  <a:lnTo>
                    <a:pt x="0" y="160084"/>
                  </a:lnTo>
                  <a:lnTo>
                    <a:pt x="297052" y="160084"/>
                  </a:lnTo>
                  <a:lnTo>
                    <a:pt x="0" y="457073"/>
                  </a:lnTo>
                  <a:lnTo>
                    <a:pt x="113220" y="570294"/>
                  </a:lnTo>
                  <a:close/>
                </a:path>
              </a:pathLst>
            </a:custGeom>
            <a:solidFill>
              <a:srgbClr val="FFFFFF">
                <a:alpha val="184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" name="Google Shape;31;p3"/>
          <p:cNvSpPr txBox="1"/>
          <p:nvPr>
            <p:ph type="ctrTitle"/>
          </p:nvPr>
        </p:nvSpPr>
        <p:spPr>
          <a:xfrm>
            <a:off x="855300" y="1669463"/>
            <a:ext cx="7433400" cy="139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2" name="Google Shape;32;p3"/>
          <p:cNvSpPr txBox="1"/>
          <p:nvPr>
            <p:ph idx="1" type="subTitle"/>
          </p:nvPr>
        </p:nvSpPr>
        <p:spPr>
          <a:xfrm>
            <a:off x="855300" y="3166240"/>
            <a:ext cx="7433400" cy="30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rtl="0">
              <a:spcBef>
                <a:spcPts val="800"/>
              </a:spcBef>
              <a:spcAft>
                <a:spcPts val="80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accent1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oogle Shape;34;p4"/>
          <p:cNvGrpSpPr/>
          <p:nvPr/>
        </p:nvGrpSpPr>
        <p:grpSpPr>
          <a:xfrm>
            <a:off x="6518212" y="0"/>
            <a:ext cx="2625757" cy="5143499"/>
            <a:chOff x="8690991" y="0"/>
            <a:chExt cx="3501009" cy="6857999"/>
          </a:xfrm>
        </p:grpSpPr>
        <p:sp>
          <p:nvSpPr>
            <p:cNvPr id="35" name="Google Shape;35;p4"/>
            <p:cNvSpPr/>
            <p:nvPr/>
          </p:nvSpPr>
          <p:spPr>
            <a:xfrm>
              <a:off x="10778807" y="5635180"/>
              <a:ext cx="372681" cy="372745"/>
            </a:xfrm>
            <a:custGeom>
              <a:rect b="b" l="l" r="r" t="t"/>
              <a:pathLst>
                <a:path extrusionOk="0" h="372745" w="372681">
                  <a:moveTo>
                    <a:pt x="372682" y="270256"/>
                  </a:moveTo>
                  <a:lnTo>
                    <a:pt x="372682" y="0"/>
                  </a:lnTo>
                  <a:lnTo>
                    <a:pt x="102426" y="0"/>
                  </a:lnTo>
                  <a:lnTo>
                    <a:pt x="0" y="104648"/>
                  </a:lnTo>
                  <a:lnTo>
                    <a:pt x="194120" y="104648"/>
                  </a:lnTo>
                  <a:lnTo>
                    <a:pt x="0" y="298767"/>
                  </a:lnTo>
                  <a:lnTo>
                    <a:pt x="73978" y="372745"/>
                  </a:lnTo>
                  <a:lnTo>
                    <a:pt x="268098" y="178626"/>
                  </a:lnTo>
                  <a:lnTo>
                    <a:pt x="268098" y="372745"/>
                  </a:lnTo>
                  <a:lnTo>
                    <a:pt x="372682" y="27025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11269726" y="6007290"/>
              <a:ext cx="570293" cy="570293"/>
            </a:xfrm>
            <a:custGeom>
              <a:rect b="b" l="l" r="r" t="t"/>
              <a:pathLst>
                <a:path extrusionOk="0" h="570293" w="570293">
                  <a:moveTo>
                    <a:pt x="570293" y="413575"/>
                  </a:moveTo>
                  <a:lnTo>
                    <a:pt x="570293" y="0"/>
                  </a:lnTo>
                  <a:lnTo>
                    <a:pt x="156781" y="0"/>
                  </a:lnTo>
                  <a:lnTo>
                    <a:pt x="0" y="160083"/>
                  </a:lnTo>
                  <a:lnTo>
                    <a:pt x="297053" y="160083"/>
                  </a:lnTo>
                  <a:lnTo>
                    <a:pt x="0" y="457073"/>
                  </a:lnTo>
                  <a:lnTo>
                    <a:pt x="113220" y="570293"/>
                  </a:lnTo>
                  <a:lnTo>
                    <a:pt x="410210" y="273304"/>
                  </a:lnTo>
                  <a:lnTo>
                    <a:pt x="410210" y="570293"/>
                  </a:lnTo>
                  <a:lnTo>
                    <a:pt x="570293" y="41357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10354436" y="4562347"/>
              <a:ext cx="570293" cy="570293"/>
            </a:xfrm>
            <a:custGeom>
              <a:rect b="b" l="l" r="r" t="t"/>
              <a:pathLst>
                <a:path extrusionOk="0" h="570293" w="570293">
                  <a:moveTo>
                    <a:pt x="570294" y="413512"/>
                  </a:moveTo>
                  <a:lnTo>
                    <a:pt x="570294" y="0"/>
                  </a:lnTo>
                  <a:lnTo>
                    <a:pt x="156782" y="0"/>
                  </a:lnTo>
                  <a:lnTo>
                    <a:pt x="0" y="160084"/>
                  </a:lnTo>
                  <a:lnTo>
                    <a:pt x="296990" y="160084"/>
                  </a:lnTo>
                  <a:lnTo>
                    <a:pt x="0" y="457073"/>
                  </a:lnTo>
                  <a:lnTo>
                    <a:pt x="113220" y="570294"/>
                  </a:lnTo>
                  <a:lnTo>
                    <a:pt x="410210" y="273241"/>
                  </a:lnTo>
                  <a:lnTo>
                    <a:pt x="410210" y="570294"/>
                  </a:lnTo>
                  <a:lnTo>
                    <a:pt x="570294" y="413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10136822" y="2660523"/>
              <a:ext cx="1463992" cy="1464055"/>
            </a:xfrm>
            <a:custGeom>
              <a:rect b="b" l="l" r="r" t="t"/>
              <a:pathLst>
                <a:path extrusionOk="0" h="1464055" w="1463992">
                  <a:moveTo>
                    <a:pt x="0" y="410972"/>
                  </a:moveTo>
                  <a:lnTo>
                    <a:pt x="762445" y="410972"/>
                  </a:lnTo>
                  <a:lnTo>
                    <a:pt x="0" y="1173480"/>
                  </a:lnTo>
                  <a:lnTo>
                    <a:pt x="290576" y="1464056"/>
                  </a:lnTo>
                  <a:lnTo>
                    <a:pt x="1053021" y="701548"/>
                  </a:lnTo>
                  <a:lnTo>
                    <a:pt x="1053021" y="1464056"/>
                  </a:lnTo>
                  <a:lnTo>
                    <a:pt x="1463993" y="1061656"/>
                  </a:lnTo>
                  <a:lnTo>
                    <a:pt x="1463993" y="0"/>
                  </a:lnTo>
                  <a:lnTo>
                    <a:pt x="402399" y="0"/>
                  </a:lnTo>
                  <a:lnTo>
                    <a:pt x="0" y="41097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8690991" y="5697982"/>
              <a:ext cx="1464055" cy="1160017"/>
            </a:xfrm>
            <a:custGeom>
              <a:rect b="b" l="l" r="r" t="t"/>
              <a:pathLst>
                <a:path extrusionOk="0" h="1160017" w="1464055">
                  <a:moveTo>
                    <a:pt x="1363599" y="1160018"/>
                  </a:moveTo>
                  <a:lnTo>
                    <a:pt x="1464056" y="1061657"/>
                  </a:lnTo>
                  <a:lnTo>
                    <a:pt x="1464056" y="0"/>
                  </a:lnTo>
                  <a:lnTo>
                    <a:pt x="402399" y="0"/>
                  </a:lnTo>
                  <a:lnTo>
                    <a:pt x="0" y="410972"/>
                  </a:lnTo>
                  <a:lnTo>
                    <a:pt x="762508" y="410972"/>
                  </a:lnTo>
                  <a:lnTo>
                    <a:pt x="13462" y="1160018"/>
                  </a:lnTo>
                  <a:lnTo>
                    <a:pt x="594678" y="1160018"/>
                  </a:lnTo>
                  <a:lnTo>
                    <a:pt x="1053084" y="701548"/>
                  </a:lnTo>
                  <a:lnTo>
                    <a:pt x="1053084" y="1160018"/>
                  </a:lnTo>
                  <a:lnTo>
                    <a:pt x="1363599" y="116001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8690991" y="0"/>
              <a:ext cx="907160" cy="628141"/>
            </a:xfrm>
            <a:custGeom>
              <a:rect b="b" l="l" r="r" t="t"/>
              <a:pathLst>
                <a:path extrusionOk="0" h="628141" w="907160">
                  <a:moveTo>
                    <a:pt x="180086" y="628142"/>
                  </a:moveTo>
                  <a:lnTo>
                    <a:pt x="652526" y="155702"/>
                  </a:lnTo>
                  <a:lnTo>
                    <a:pt x="652526" y="628142"/>
                  </a:lnTo>
                  <a:lnTo>
                    <a:pt x="907161" y="378841"/>
                  </a:lnTo>
                  <a:lnTo>
                    <a:pt x="907161" y="0"/>
                  </a:lnTo>
                  <a:lnTo>
                    <a:pt x="448119" y="0"/>
                  </a:lnTo>
                  <a:lnTo>
                    <a:pt x="0" y="448056"/>
                  </a:lnTo>
                  <a:lnTo>
                    <a:pt x="180086" y="62814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10993246" y="1977135"/>
              <a:ext cx="372745" cy="372745"/>
            </a:xfrm>
            <a:custGeom>
              <a:rect b="b" l="l" r="r" t="t"/>
              <a:pathLst>
                <a:path extrusionOk="0" h="372745" w="372745">
                  <a:moveTo>
                    <a:pt x="74041" y="372745"/>
                  </a:moveTo>
                  <a:lnTo>
                    <a:pt x="268097" y="178626"/>
                  </a:lnTo>
                  <a:lnTo>
                    <a:pt x="268097" y="372745"/>
                  </a:lnTo>
                  <a:lnTo>
                    <a:pt x="372745" y="270256"/>
                  </a:lnTo>
                  <a:lnTo>
                    <a:pt x="372745" y="0"/>
                  </a:lnTo>
                  <a:lnTo>
                    <a:pt x="102489" y="0"/>
                  </a:lnTo>
                  <a:lnTo>
                    <a:pt x="0" y="104648"/>
                  </a:lnTo>
                  <a:lnTo>
                    <a:pt x="194120" y="104648"/>
                  </a:lnTo>
                  <a:lnTo>
                    <a:pt x="0" y="298768"/>
                  </a:lnTo>
                  <a:lnTo>
                    <a:pt x="74041" y="37274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9723056" y="2038413"/>
              <a:ext cx="570293" cy="570293"/>
            </a:xfrm>
            <a:custGeom>
              <a:rect b="b" l="l" r="r" t="t"/>
              <a:pathLst>
                <a:path extrusionOk="0" h="570293" w="570293">
                  <a:moveTo>
                    <a:pt x="0" y="160083"/>
                  </a:moveTo>
                  <a:lnTo>
                    <a:pt x="296990" y="160083"/>
                  </a:lnTo>
                  <a:lnTo>
                    <a:pt x="0" y="457136"/>
                  </a:lnTo>
                  <a:lnTo>
                    <a:pt x="113221" y="570294"/>
                  </a:lnTo>
                  <a:lnTo>
                    <a:pt x="410211" y="273304"/>
                  </a:lnTo>
                  <a:lnTo>
                    <a:pt x="410211" y="570294"/>
                  </a:lnTo>
                  <a:lnTo>
                    <a:pt x="570294" y="413576"/>
                  </a:lnTo>
                  <a:lnTo>
                    <a:pt x="570294" y="0"/>
                  </a:lnTo>
                  <a:lnTo>
                    <a:pt x="156718" y="0"/>
                  </a:lnTo>
                  <a:lnTo>
                    <a:pt x="0" y="16008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11317478" y="4575683"/>
              <a:ext cx="874521" cy="907097"/>
            </a:xfrm>
            <a:custGeom>
              <a:rect b="b" l="l" r="r" t="t"/>
              <a:pathLst>
                <a:path extrusionOk="0" h="907097" w="874521">
                  <a:moveTo>
                    <a:pt x="874522" y="689737"/>
                  </a:moveTo>
                  <a:lnTo>
                    <a:pt x="874522" y="0"/>
                  </a:lnTo>
                  <a:lnTo>
                    <a:pt x="249301" y="0"/>
                  </a:lnTo>
                  <a:lnTo>
                    <a:pt x="0" y="254635"/>
                  </a:lnTo>
                  <a:lnTo>
                    <a:pt x="472440" y="254635"/>
                  </a:lnTo>
                  <a:lnTo>
                    <a:pt x="0" y="727075"/>
                  </a:lnTo>
                  <a:lnTo>
                    <a:pt x="180022" y="907097"/>
                  </a:lnTo>
                  <a:lnTo>
                    <a:pt x="652463" y="434658"/>
                  </a:lnTo>
                  <a:lnTo>
                    <a:pt x="652463" y="907097"/>
                  </a:lnTo>
                  <a:lnTo>
                    <a:pt x="874522" y="68973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11894439" y="2176017"/>
              <a:ext cx="297560" cy="570293"/>
            </a:xfrm>
            <a:custGeom>
              <a:rect b="b" l="l" r="r" t="t"/>
              <a:pathLst>
                <a:path extrusionOk="0" h="570293" w="297560">
                  <a:moveTo>
                    <a:pt x="0" y="160084"/>
                  </a:moveTo>
                  <a:lnTo>
                    <a:pt x="297053" y="160084"/>
                  </a:lnTo>
                  <a:lnTo>
                    <a:pt x="0" y="457073"/>
                  </a:lnTo>
                  <a:lnTo>
                    <a:pt x="113220" y="570294"/>
                  </a:lnTo>
                  <a:lnTo>
                    <a:pt x="297561" y="385953"/>
                  </a:lnTo>
                  <a:lnTo>
                    <a:pt x="297561" y="0"/>
                  </a:lnTo>
                  <a:lnTo>
                    <a:pt x="156781" y="0"/>
                  </a:lnTo>
                  <a:lnTo>
                    <a:pt x="0" y="16008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9728263" y="955738"/>
              <a:ext cx="372681" cy="372745"/>
            </a:xfrm>
            <a:custGeom>
              <a:rect b="b" l="l" r="r" t="t"/>
              <a:pathLst>
                <a:path extrusionOk="0" h="372745" w="372681">
                  <a:moveTo>
                    <a:pt x="0" y="104648"/>
                  </a:moveTo>
                  <a:lnTo>
                    <a:pt x="194056" y="104648"/>
                  </a:lnTo>
                  <a:lnTo>
                    <a:pt x="0" y="298768"/>
                  </a:lnTo>
                  <a:lnTo>
                    <a:pt x="73914" y="372745"/>
                  </a:lnTo>
                  <a:lnTo>
                    <a:pt x="268033" y="178626"/>
                  </a:lnTo>
                  <a:lnTo>
                    <a:pt x="268033" y="372745"/>
                  </a:lnTo>
                  <a:lnTo>
                    <a:pt x="372681" y="270256"/>
                  </a:lnTo>
                  <a:lnTo>
                    <a:pt x="372681" y="0"/>
                  </a:lnTo>
                  <a:lnTo>
                    <a:pt x="102426" y="0"/>
                  </a:lnTo>
                  <a:lnTo>
                    <a:pt x="0" y="10464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4"/>
            <p:cNvSpPr/>
            <p:nvPr/>
          </p:nvSpPr>
          <p:spPr>
            <a:xfrm>
              <a:off x="9051543" y="4234053"/>
              <a:ext cx="907098" cy="907097"/>
            </a:xfrm>
            <a:custGeom>
              <a:rect b="b" l="l" r="r" t="t"/>
              <a:pathLst>
                <a:path extrusionOk="0" h="907097" w="907098">
                  <a:moveTo>
                    <a:pt x="907098" y="657796"/>
                  </a:moveTo>
                  <a:lnTo>
                    <a:pt x="907098" y="0"/>
                  </a:lnTo>
                  <a:lnTo>
                    <a:pt x="249301" y="0"/>
                  </a:lnTo>
                  <a:lnTo>
                    <a:pt x="0" y="254635"/>
                  </a:lnTo>
                  <a:lnTo>
                    <a:pt x="472440" y="254635"/>
                  </a:lnTo>
                  <a:lnTo>
                    <a:pt x="0" y="727075"/>
                  </a:lnTo>
                  <a:lnTo>
                    <a:pt x="180023" y="907097"/>
                  </a:lnTo>
                  <a:lnTo>
                    <a:pt x="652463" y="434721"/>
                  </a:lnTo>
                  <a:lnTo>
                    <a:pt x="652463" y="907097"/>
                  </a:lnTo>
                  <a:lnTo>
                    <a:pt x="907098" y="65779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4"/>
            <p:cNvSpPr/>
            <p:nvPr/>
          </p:nvSpPr>
          <p:spPr>
            <a:xfrm>
              <a:off x="10139426" y="0"/>
              <a:ext cx="2052573" cy="2052573"/>
            </a:xfrm>
            <a:custGeom>
              <a:rect b="b" l="l" r="r" t="t"/>
              <a:pathLst>
                <a:path extrusionOk="0" h="2052573" w="2052573">
                  <a:moveTo>
                    <a:pt x="1069022" y="576136"/>
                  </a:moveTo>
                  <a:lnTo>
                    <a:pt x="0" y="1645158"/>
                  </a:lnTo>
                  <a:lnTo>
                    <a:pt x="407416" y="2052574"/>
                  </a:lnTo>
                  <a:lnTo>
                    <a:pt x="1476439" y="983552"/>
                  </a:lnTo>
                  <a:lnTo>
                    <a:pt x="1476439" y="2052574"/>
                  </a:lnTo>
                  <a:lnTo>
                    <a:pt x="2052574" y="1488440"/>
                  </a:lnTo>
                  <a:lnTo>
                    <a:pt x="2052574" y="0"/>
                  </a:lnTo>
                  <a:lnTo>
                    <a:pt x="564134" y="0"/>
                  </a:lnTo>
                  <a:lnTo>
                    <a:pt x="0" y="576136"/>
                  </a:lnTo>
                  <a:lnTo>
                    <a:pt x="1069022" y="57613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11839575" y="3815651"/>
              <a:ext cx="352425" cy="372745"/>
            </a:xfrm>
            <a:custGeom>
              <a:rect b="b" l="l" r="r" t="t"/>
              <a:pathLst>
                <a:path extrusionOk="0" h="372745" w="352425">
                  <a:moveTo>
                    <a:pt x="73978" y="372745"/>
                  </a:moveTo>
                  <a:lnTo>
                    <a:pt x="268097" y="178626"/>
                  </a:lnTo>
                  <a:lnTo>
                    <a:pt x="268097" y="372745"/>
                  </a:lnTo>
                  <a:lnTo>
                    <a:pt x="352425" y="290132"/>
                  </a:lnTo>
                  <a:lnTo>
                    <a:pt x="352425" y="0"/>
                  </a:lnTo>
                  <a:lnTo>
                    <a:pt x="102426" y="0"/>
                  </a:lnTo>
                  <a:lnTo>
                    <a:pt x="0" y="104648"/>
                  </a:lnTo>
                  <a:lnTo>
                    <a:pt x="194119" y="104648"/>
                  </a:lnTo>
                  <a:lnTo>
                    <a:pt x="0" y="298767"/>
                  </a:lnTo>
                  <a:lnTo>
                    <a:pt x="73978" y="37274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4"/>
            <p:cNvSpPr/>
            <p:nvPr/>
          </p:nvSpPr>
          <p:spPr>
            <a:xfrm>
              <a:off x="8979661" y="1889632"/>
              <a:ext cx="372681" cy="372681"/>
            </a:xfrm>
            <a:custGeom>
              <a:rect b="b" l="l" r="r" t="t"/>
              <a:pathLst>
                <a:path extrusionOk="0" h="372681" w="372681">
                  <a:moveTo>
                    <a:pt x="372682" y="270256"/>
                  </a:moveTo>
                  <a:lnTo>
                    <a:pt x="372682" y="0"/>
                  </a:lnTo>
                  <a:lnTo>
                    <a:pt x="102426" y="0"/>
                  </a:lnTo>
                  <a:lnTo>
                    <a:pt x="0" y="104585"/>
                  </a:lnTo>
                  <a:lnTo>
                    <a:pt x="194119" y="104585"/>
                  </a:lnTo>
                  <a:lnTo>
                    <a:pt x="0" y="298704"/>
                  </a:lnTo>
                  <a:lnTo>
                    <a:pt x="73978" y="372682"/>
                  </a:lnTo>
                  <a:lnTo>
                    <a:pt x="268097" y="178562"/>
                  </a:lnTo>
                  <a:lnTo>
                    <a:pt x="268097" y="372682"/>
                  </a:lnTo>
                  <a:lnTo>
                    <a:pt x="372682" y="27025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4"/>
            <p:cNvSpPr/>
            <p:nvPr/>
          </p:nvSpPr>
          <p:spPr>
            <a:xfrm>
              <a:off x="8690991" y="2678810"/>
              <a:ext cx="907160" cy="907097"/>
            </a:xfrm>
            <a:custGeom>
              <a:rect b="b" l="l" r="r" t="t"/>
              <a:pathLst>
                <a:path extrusionOk="0" h="907097" w="907160">
                  <a:moveTo>
                    <a:pt x="180086" y="907098"/>
                  </a:moveTo>
                  <a:lnTo>
                    <a:pt x="652526" y="434658"/>
                  </a:lnTo>
                  <a:lnTo>
                    <a:pt x="652526" y="907098"/>
                  </a:lnTo>
                  <a:lnTo>
                    <a:pt x="907161" y="657797"/>
                  </a:lnTo>
                  <a:lnTo>
                    <a:pt x="907161" y="0"/>
                  </a:lnTo>
                  <a:lnTo>
                    <a:pt x="249365" y="0"/>
                  </a:lnTo>
                  <a:lnTo>
                    <a:pt x="0" y="254635"/>
                  </a:lnTo>
                  <a:lnTo>
                    <a:pt x="472440" y="254635"/>
                  </a:lnTo>
                  <a:lnTo>
                    <a:pt x="0" y="727075"/>
                  </a:lnTo>
                  <a:lnTo>
                    <a:pt x="180086" y="90709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8690991" y="962215"/>
              <a:ext cx="570293" cy="570293"/>
            </a:xfrm>
            <a:custGeom>
              <a:rect b="b" l="l" r="r" t="t"/>
              <a:pathLst>
                <a:path extrusionOk="0" h="570293" w="570293">
                  <a:moveTo>
                    <a:pt x="113220" y="570294"/>
                  </a:moveTo>
                  <a:lnTo>
                    <a:pt x="410210" y="273241"/>
                  </a:lnTo>
                  <a:lnTo>
                    <a:pt x="410210" y="570294"/>
                  </a:lnTo>
                  <a:lnTo>
                    <a:pt x="570293" y="413512"/>
                  </a:lnTo>
                  <a:lnTo>
                    <a:pt x="570293" y="0"/>
                  </a:lnTo>
                  <a:lnTo>
                    <a:pt x="156781" y="0"/>
                  </a:lnTo>
                  <a:lnTo>
                    <a:pt x="0" y="160084"/>
                  </a:lnTo>
                  <a:lnTo>
                    <a:pt x="297052" y="160084"/>
                  </a:lnTo>
                  <a:lnTo>
                    <a:pt x="0" y="457073"/>
                  </a:lnTo>
                  <a:lnTo>
                    <a:pt x="113220" y="57029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" name="Google Shape;52;p4"/>
          <p:cNvSpPr txBox="1"/>
          <p:nvPr>
            <p:ph idx="1" type="body"/>
          </p:nvPr>
        </p:nvSpPr>
        <p:spPr>
          <a:xfrm>
            <a:off x="855300" y="1093650"/>
            <a:ext cx="6476100" cy="305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50850" lvl="0" marL="457200" rtl="0">
              <a:spcBef>
                <a:spcPts val="0"/>
              </a:spcBef>
              <a:spcAft>
                <a:spcPts val="0"/>
              </a:spcAft>
              <a:buSzPts val="3500"/>
              <a:buChar char="➔"/>
              <a:defRPr sz="3500"/>
            </a:lvl1pPr>
            <a:lvl2pPr indent="-450850" lvl="1" marL="914400" rtl="0">
              <a:spcBef>
                <a:spcPts val="800"/>
              </a:spcBef>
              <a:spcAft>
                <a:spcPts val="0"/>
              </a:spcAft>
              <a:buSzPts val="3500"/>
              <a:buChar char="⇾"/>
              <a:defRPr sz="3500"/>
            </a:lvl2pPr>
            <a:lvl3pPr indent="-450850" lvl="2" marL="1371600" rtl="0">
              <a:spcBef>
                <a:spcPts val="800"/>
              </a:spcBef>
              <a:spcAft>
                <a:spcPts val="0"/>
              </a:spcAft>
              <a:buSzPts val="3500"/>
              <a:buChar char="■"/>
              <a:defRPr sz="3500"/>
            </a:lvl3pPr>
            <a:lvl4pPr indent="-450850" lvl="3" marL="1828800" rtl="0">
              <a:spcBef>
                <a:spcPts val="800"/>
              </a:spcBef>
              <a:spcAft>
                <a:spcPts val="0"/>
              </a:spcAft>
              <a:buSzPts val="3500"/>
              <a:buChar char="●"/>
              <a:defRPr sz="3500"/>
            </a:lvl4pPr>
            <a:lvl5pPr indent="-450850" lvl="4" marL="2286000" rtl="0">
              <a:spcBef>
                <a:spcPts val="800"/>
              </a:spcBef>
              <a:spcAft>
                <a:spcPts val="0"/>
              </a:spcAft>
              <a:buSzPts val="3500"/>
              <a:buChar char="○"/>
              <a:defRPr sz="3500"/>
            </a:lvl5pPr>
            <a:lvl6pPr indent="-450850" lvl="5" marL="2743200" rtl="0">
              <a:spcBef>
                <a:spcPts val="800"/>
              </a:spcBef>
              <a:spcAft>
                <a:spcPts val="0"/>
              </a:spcAft>
              <a:buSzPts val="3500"/>
              <a:buChar char="■"/>
              <a:defRPr sz="3500"/>
            </a:lvl6pPr>
            <a:lvl7pPr indent="-450850" lvl="6" marL="3200400" rtl="0">
              <a:spcBef>
                <a:spcPts val="800"/>
              </a:spcBef>
              <a:spcAft>
                <a:spcPts val="0"/>
              </a:spcAft>
              <a:buSzPts val="3500"/>
              <a:buChar char="●"/>
              <a:defRPr sz="3500"/>
            </a:lvl7pPr>
            <a:lvl8pPr indent="-450850" lvl="7" marL="3657600" rtl="0">
              <a:spcBef>
                <a:spcPts val="800"/>
              </a:spcBef>
              <a:spcAft>
                <a:spcPts val="0"/>
              </a:spcAft>
              <a:buSzPts val="3500"/>
              <a:buChar char="○"/>
              <a:defRPr sz="3500"/>
            </a:lvl8pPr>
            <a:lvl9pPr indent="-450850" lvl="8" marL="4114800" rtl="0">
              <a:spcBef>
                <a:spcPts val="800"/>
              </a:spcBef>
              <a:spcAft>
                <a:spcPts val="800"/>
              </a:spcAft>
              <a:buSzPts val="3500"/>
              <a:buChar char="■"/>
              <a:defRPr sz="3500"/>
            </a:lvl9pPr>
          </a:lstStyle>
          <a:p/>
        </p:txBody>
      </p:sp>
      <p:sp>
        <p:nvSpPr>
          <p:cNvPr id="53" name="Google Shape;53;p4"/>
          <p:cNvSpPr txBox="1"/>
          <p:nvPr/>
        </p:nvSpPr>
        <p:spPr>
          <a:xfrm>
            <a:off x="324225" y="855550"/>
            <a:ext cx="6549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latin typeface="Spartan"/>
                <a:ea typeface="Spartan"/>
                <a:cs typeface="Spartan"/>
                <a:sym typeface="Spartan"/>
              </a:rPr>
              <a:t>“</a:t>
            </a:r>
            <a:endParaRPr sz="9600"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54" name="Google Shape;54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"/>
          <p:cNvSpPr/>
          <p:nvPr/>
        </p:nvSpPr>
        <p:spPr>
          <a:xfrm>
            <a:off x="3096674" y="0"/>
            <a:ext cx="6047327" cy="5135737"/>
          </a:xfrm>
          <a:custGeom>
            <a:rect b="b" l="l" r="r" t="t"/>
            <a:pathLst>
              <a:path extrusionOk="0" h="6847649" w="8063103">
                <a:moveTo>
                  <a:pt x="3697478" y="0"/>
                </a:moveTo>
                <a:lnTo>
                  <a:pt x="2042795" y="1689926"/>
                </a:lnTo>
                <a:lnTo>
                  <a:pt x="5178235" y="1689926"/>
                </a:lnTo>
                <a:lnTo>
                  <a:pt x="0" y="6847650"/>
                </a:lnTo>
                <a:lnTo>
                  <a:pt x="2412429" y="6847650"/>
                </a:lnTo>
                <a:lnTo>
                  <a:pt x="6373178" y="2884869"/>
                </a:lnTo>
                <a:lnTo>
                  <a:pt x="6373178" y="6020308"/>
                </a:lnTo>
                <a:lnTo>
                  <a:pt x="8063103" y="4365625"/>
                </a:lnTo>
                <a:lnTo>
                  <a:pt x="8063103" y="0"/>
                </a:lnTo>
                <a:lnTo>
                  <a:pt x="369747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5"/>
          <p:cNvSpPr txBox="1"/>
          <p:nvPr>
            <p:ph type="title"/>
          </p:nvPr>
        </p:nvSpPr>
        <p:spPr>
          <a:xfrm>
            <a:off x="855300" y="865850"/>
            <a:ext cx="6120000" cy="502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58" name="Google Shape;58;p5"/>
          <p:cNvSpPr txBox="1"/>
          <p:nvPr>
            <p:ph idx="1" type="body"/>
          </p:nvPr>
        </p:nvSpPr>
        <p:spPr>
          <a:xfrm>
            <a:off x="855300" y="1755980"/>
            <a:ext cx="6120000" cy="263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➔"/>
              <a:defRPr/>
            </a:lvl1pPr>
            <a:lvl2pPr indent="-355600" lvl="1" marL="914400" rtl="0">
              <a:spcBef>
                <a:spcPts val="800"/>
              </a:spcBef>
              <a:spcAft>
                <a:spcPts val="0"/>
              </a:spcAft>
              <a:buSzPts val="2000"/>
              <a:buChar char="⇾"/>
              <a:defRPr/>
            </a:lvl2pPr>
            <a:lvl3pPr indent="-355600" lvl="2" marL="1371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59" name="Google Shape;59;p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6"/>
          <p:cNvSpPr/>
          <p:nvPr/>
        </p:nvSpPr>
        <p:spPr>
          <a:xfrm>
            <a:off x="3096674" y="0"/>
            <a:ext cx="6047327" cy="5135737"/>
          </a:xfrm>
          <a:custGeom>
            <a:rect b="b" l="l" r="r" t="t"/>
            <a:pathLst>
              <a:path extrusionOk="0" h="6847649" w="8063103">
                <a:moveTo>
                  <a:pt x="3697478" y="0"/>
                </a:moveTo>
                <a:lnTo>
                  <a:pt x="2042795" y="1689926"/>
                </a:lnTo>
                <a:lnTo>
                  <a:pt x="5178235" y="1689926"/>
                </a:lnTo>
                <a:lnTo>
                  <a:pt x="0" y="6847650"/>
                </a:lnTo>
                <a:lnTo>
                  <a:pt x="2412429" y="6847650"/>
                </a:lnTo>
                <a:lnTo>
                  <a:pt x="6373178" y="2884869"/>
                </a:lnTo>
                <a:lnTo>
                  <a:pt x="6373178" y="6020308"/>
                </a:lnTo>
                <a:lnTo>
                  <a:pt x="8063103" y="4365625"/>
                </a:lnTo>
                <a:lnTo>
                  <a:pt x="8063103" y="0"/>
                </a:lnTo>
                <a:lnTo>
                  <a:pt x="369747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6"/>
          <p:cNvSpPr txBox="1"/>
          <p:nvPr>
            <p:ph type="title"/>
          </p:nvPr>
        </p:nvSpPr>
        <p:spPr>
          <a:xfrm>
            <a:off x="855300" y="865850"/>
            <a:ext cx="6120000" cy="502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63" name="Google Shape;63;p6"/>
          <p:cNvSpPr txBox="1"/>
          <p:nvPr>
            <p:ph idx="1" type="body"/>
          </p:nvPr>
        </p:nvSpPr>
        <p:spPr>
          <a:xfrm>
            <a:off x="855275" y="1755975"/>
            <a:ext cx="2859300" cy="301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➔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⇾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64" name="Google Shape;64;p6"/>
          <p:cNvSpPr txBox="1"/>
          <p:nvPr>
            <p:ph idx="2" type="body"/>
          </p:nvPr>
        </p:nvSpPr>
        <p:spPr>
          <a:xfrm>
            <a:off x="4115843" y="1755975"/>
            <a:ext cx="2859300" cy="301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➔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⇾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65" name="Google Shape;65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7"/>
          <p:cNvSpPr/>
          <p:nvPr/>
        </p:nvSpPr>
        <p:spPr>
          <a:xfrm>
            <a:off x="3096674" y="0"/>
            <a:ext cx="6047327" cy="5135737"/>
          </a:xfrm>
          <a:custGeom>
            <a:rect b="b" l="l" r="r" t="t"/>
            <a:pathLst>
              <a:path extrusionOk="0" h="6847649" w="8063103">
                <a:moveTo>
                  <a:pt x="3697478" y="0"/>
                </a:moveTo>
                <a:lnTo>
                  <a:pt x="2042795" y="1689926"/>
                </a:lnTo>
                <a:lnTo>
                  <a:pt x="5178235" y="1689926"/>
                </a:lnTo>
                <a:lnTo>
                  <a:pt x="0" y="6847650"/>
                </a:lnTo>
                <a:lnTo>
                  <a:pt x="2412429" y="6847650"/>
                </a:lnTo>
                <a:lnTo>
                  <a:pt x="6373178" y="2884869"/>
                </a:lnTo>
                <a:lnTo>
                  <a:pt x="6373178" y="6020308"/>
                </a:lnTo>
                <a:lnTo>
                  <a:pt x="8063103" y="4365625"/>
                </a:lnTo>
                <a:lnTo>
                  <a:pt x="8063103" y="0"/>
                </a:lnTo>
                <a:lnTo>
                  <a:pt x="369747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7"/>
          <p:cNvSpPr txBox="1"/>
          <p:nvPr>
            <p:ph type="title"/>
          </p:nvPr>
        </p:nvSpPr>
        <p:spPr>
          <a:xfrm>
            <a:off x="855300" y="865850"/>
            <a:ext cx="7433400" cy="502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69" name="Google Shape;69;p7"/>
          <p:cNvSpPr txBox="1"/>
          <p:nvPr>
            <p:ph idx="1" type="body"/>
          </p:nvPr>
        </p:nvSpPr>
        <p:spPr>
          <a:xfrm>
            <a:off x="855300" y="1755975"/>
            <a:ext cx="2315700" cy="301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➔"/>
              <a:defRPr sz="1600"/>
            </a:lvl1pPr>
            <a:lvl2pPr indent="-330200" lvl="1" marL="914400" rtl="0">
              <a:spcBef>
                <a:spcPts val="800"/>
              </a:spcBef>
              <a:spcAft>
                <a:spcPts val="0"/>
              </a:spcAft>
              <a:buSzPts val="1600"/>
              <a:buChar char="⇾"/>
              <a:defRPr sz="1600"/>
            </a:lvl2pPr>
            <a:lvl3pPr indent="-330200" lvl="2" marL="13716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70" name="Google Shape;70;p7"/>
          <p:cNvSpPr txBox="1"/>
          <p:nvPr>
            <p:ph idx="2" type="body"/>
          </p:nvPr>
        </p:nvSpPr>
        <p:spPr>
          <a:xfrm>
            <a:off x="3414199" y="1755975"/>
            <a:ext cx="2315700" cy="301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➔"/>
              <a:defRPr sz="1600"/>
            </a:lvl1pPr>
            <a:lvl2pPr indent="-330200" lvl="1" marL="914400" rtl="0">
              <a:spcBef>
                <a:spcPts val="800"/>
              </a:spcBef>
              <a:spcAft>
                <a:spcPts val="0"/>
              </a:spcAft>
              <a:buSzPts val="1600"/>
              <a:buChar char="⇾"/>
              <a:defRPr sz="1600"/>
            </a:lvl2pPr>
            <a:lvl3pPr indent="-330200" lvl="2" marL="13716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71" name="Google Shape;71;p7"/>
          <p:cNvSpPr txBox="1"/>
          <p:nvPr>
            <p:ph idx="3" type="body"/>
          </p:nvPr>
        </p:nvSpPr>
        <p:spPr>
          <a:xfrm>
            <a:off x="5973097" y="1755975"/>
            <a:ext cx="2315700" cy="301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➔"/>
              <a:defRPr sz="1600"/>
            </a:lvl1pPr>
            <a:lvl2pPr indent="-330200" lvl="1" marL="914400" rtl="0">
              <a:spcBef>
                <a:spcPts val="800"/>
              </a:spcBef>
              <a:spcAft>
                <a:spcPts val="0"/>
              </a:spcAft>
              <a:buSzPts val="1600"/>
              <a:buChar char="⇾"/>
              <a:defRPr sz="1600"/>
            </a:lvl2pPr>
            <a:lvl3pPr indent="-330200" lvl="2" marL="13716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72" name="Google Shape;72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8"/>
          <p:cNvSpPr/>
          <p:nvPr/>
        </p:nvSpPr>
        <p:spPr>
          <a:xfrm>
            <a:off x="3096674" y="0"/>
            <a:ext cx="6047327" cy="5135737"/>
          </a:xfrm>
          <a:custGeom>
            <a:rect b="b" l="l" r="r" t="t"/>
            <a:pathLst>
              <a:path extrusionOk="0" h="6847649" w="8063103">
                <a:moveTo>
                  <a:pt x="3697478" y="0"/>
                </a:moveTo>
                <a:lnTo>
                  <a:pt x="2042795" y="1689926"/>
                </a:lnTo>
                <a:lnTo>
                  <a:pt x="5178235" y="1689926"/>
                </a:lnTo>
                <a:lnTo>
                  <a:pt x="0" y="6847650"/>
                </a:lnTo>
                <a:lnTo>
                  <a:pt x="2412429" y="6847650"/>
                </a:lnTo>
                <a:lnTo>
                  <a:pt x="6373178" y="2884869"/>
                </a:lnTo>
                <a:lnTo>
                  <a:pt x="6373178" y="6020308"/>
                </a:lnTo>
                <a:lnTo>
                  <a:pt x="8063103" y="4365625"/>
                </a:lnTo>
                <a:lnTo>
                  <a:pt x="8063103" y="0"/>
                </a:lnTo>
                <a:lnTo>
                  <a:pt x="369747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8"/>
          <p:cNvSpPr txBox="1"/>
          <p:nvPr>
            <p:ph type="title"/>
          </p:nvPr>
        </p:nvSpPr>
        <p:spPr>
          <a:xfrm>
            <a:off x="855300" y="865850"/>
            <a:ext cx="6120000" cy="502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76" name="Google Shape;76;p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9"/>
          <p:cNvGrpSpPr/>
          <p:nvPr/>
        </p:nvGrpSpPr>
        <p:grpSpPr>
          <a:xfrm>
            <a:off x="6518212" y="0"/>
            <a:ext cx="2625757" cy="5143499"/>
            <a:chOff x="8690991" y="0"/>
            <a:chExt cx="3501009" cy="6857999"/>
          </a:xfrm>
        </p:grpSpPr>
        <p:sp>
          <p:nvSpPr>
            <p:cNvPr id="79" name="Google Shape;79;p9"/>
            <p:cNvSpPr/>
            <p:nvPr/>
          </p:nvSpPr>
          <p:spPr>
            <a:xfrm>
              <a:off x="10778807" y="5635180"/>
              <a:ext cx="372681" cy="372745"/>
            </a:xfrm>
            <a:custGeom>
              <a:rect b="b" l="l" r="r" t="t"/>
              <a:pathLst>
                <a:path extrusionOk="0" h="372745" w="372681">
                  <a:moveTo>
                    <a:pt x="372682" y="270256"/>
                  </a:moveTo>
                  <a:lnTo>
                    <a:pt x="372682" y="0"/>
                  </a:lnTo>
                  <a:lnTo>
                    <a:pt x="102426" y="0"/>
                  </a:lnTo>
                  <a:lnTo>
                    <a:pt x="0" y="104648"/>
                  </a:lnTo>
                  <a:lnTo>
                    <a:pt x="194120" y="104648"/>
                  </a:lnTo>
                  <a:lnTo>
                    <a:pt x="0" y="298767"/>
                  </a:lnTo>
                  <a:lnTo>
                    <a:pt x="73978" y="372745"/>
                  </a:lnTo>
                  <a:lnTo>
                    <a:pt x="268098" y="178626"/>
                  </a:lnTo>
                  <a:lnTo>
                    <a:pt x="268098" y="372745"/>
                  </a:lnTo>
                  <a:lnTo>
                    <a:pt x="372682" y="27025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9"/>
            <p:cNvSpPr/>
            <p:nvPr/>
          </p:nvSpPr>
          <p:spPr>
            <a:xfrm>
              <a:off x="11269726" y="6007290"/>
              <a:ext cx="570293" cy="570293"/>
            </a:xfrm>
            <a:custGeom>
              <a:rect b="b" l="l" r="r" t="t"/>
              <a:pathLst>
                <a:path extrusionOk="0" h="570293" w="570293">
                  <a:moveTo>
                    <a:pt x="570293" y="413575"/>
                  </a:moveTo>
                  <a:lnTo>
                    <a:pt x="570293" y="0"/>
                  </a:lnTo>
                  <a:lnTo>
                    <a:pt x="156781" y="0"/>
                  </a:lnTo>
                  <a:lnTo>
                    <a:pt x="0" y="160083"/>
                  </a:lnTo>
                  <a:lnTo>
                    <a:pt x="297053" y="160083"/>
                  </a:lnTo>
                  <a:lnTo>
                    <a:pt x="0" y="457073"/>
                  </a:lnTo>
                  <a:lnTo>
                    <a:pt x="113220" y="570293"/>
                  </a:lnTo>
                  <a:lnTo>
                    <a:pt x="410210" y="273304"/>
                  </a:lnTo>
                  <a:lnTo>
                    <a:pt x="410210" y="570293"/>
                  </a:lnTo>
                  <a:lnTo>
                    <a:pt x="570293" y="4135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9"/>
            <p:cNvSpPr/>
            <p:nvPr/>
          </p:nvSpPr>
          <p:spPr>
            <a:xfrm>
              <a:off x="10354436" y="4562347"/>
              <a:ext cx="570293" cy="570293"/>
            </a:xfrm>
            <a:custGeom>
              <a:rect b="b" l="l" r="r" t="t"/>
              <a:pathLst>
                <a:path extrusionOk="0" h="570293" w="570293">
                  <a:moveTo>
                    <a:pt x="570294" y="413512"/>
                  </a:moveTo>
                  <a:lnTo>
                    <a:pt x="570294" y="0"/>
                  </a:lnTo>
                  <a:lnTo>
                    <a:pt x="156782" y="0"/>
                  </a:lnTo>
                  <a:lnTo>
                    <a:pt x="0" y="160084"/>
                  </a:lnTo>
                  <a:lnTo>
                    <a:pt x="296990" y="160084"/>
                  </a:lnTo>
                  <a:lnTo>
                    <a:pt x="0" y="457073"/>
                  </a:lnTo>
                  <a:lnTo>
                    <a:pt x="113220" y="570294"/>
                  </a:lnTo>
                  <a:lnTo>
                    <a:pt x="410210" y="273241"/>
                  </a:lnTo>
                  <a:lnTo>
                    <a:pt x="410210" y="570294"/>
                  </a:lnTo>
                  <a:lnTo>
                    <a:pt x="570294" y="41351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9"/>
            <p:cNvSpPr/>
            <p:nvPr/>
          </p:nvSpPr>
          <p:spPr>
            <a:xfrm>
              <a:off x="10136822" y="2660523"/>
              <a:ext cx="1463992" cy="1464055"/>
            </a:xfrm>
            <a:custGeom>
              <a:rect b="b" l="l" r="r" t="t"/>
              <a:pathLst>
                <a:path extrusionOk="0" h="1464055" w="1463992">
                  <a:moveTo>
                    <a:pt x="0" y="410972"/>
                  </a:moveTo>
                  <a:lnTo>
                    <a:pt x="762445" y="410972"/>
                  </a:lnTo>
                  <a:lnTo>
                    <a:pt x="0" y="1173480"/>
                  </a:lnTo>
                  <a:lnTo>
                    <a:pt x="290576" y="1464056"/>
                  </a:lnTo>
                  <a:lnTo>
                    <a:pt x="1053021" y="701548"/>
                  </a:lnTo>
                  <a:lnTo>
                    <a:pt x="1053021" y="1464056"/>
                  </a:lnTo>
                  <a:lnTo>
                    <a:pt x="1463993" y="1061656"/>
                  </a:lnTo>
                  <a:lnTo>
                    <a:pt x="1463993" y="0"/>
                  </a:lnTo>
                  <a:lnTo>
                    <a:pt x="402399" y="0"/>
                  </a:lnTo>
                  <a:lnTo>
                    <a:pt x="0" y="41097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9"/>
            <p:cNvSpPr/>
            <p:nvPr/>
          </p:nvSpPr>
          <p:spPr>
            <a:xfrm>
              <a:off x="8690991" y="5697982"/>
              <a:ext cx="1464055" cy="1160017"/>
            </a:xfrm>
            <a:custGeom>
              <a:rect b="b" l="l" r="r" t="t"/>
              <a:pathLst>
                <a:path extrusionOk="0" h="1160017" w="1464055">
                  <a:moveTo>
                    <a:pt x="1363599" y="1160018"/>
                  </a:moveTo>
                  <a:lnTo>
                    <a:pt x="1464056" y="1061657"/>
                  </a:lnTo>
                  <a:lnTo>
                    <a:pt x="1464056" y="0"/>
                  </a:lnTo>
                  <a:lnTo>
                    <a:pt x="402399" y="0"/>
                  </a:lnTo>
                  <a:lnTo>
                    <a:pt x="0" y="410972"/>
                  </a:lnTo>
                  <a:lnTo>
                    <a:pt x="762508" y="410972"/>
                  </a:lnTo>
                  <a:lnTo>
                    <a:pt x="13462" y="1160018"/>
                  </a:lnTo>
                  <a:lnTo>
                    <a:pt x="594678" y="1160018"/>
                  </a:lnTo>
                  <a:lnTo>
                    <a:pt x="1053084" y="701548"/>
                  </a:lnTo>
                  <a:lnTo>
                    <a:pt x="1053084" y="1160018"/>
                  </a:lnTo>
                  <a:lnTo>
                    <a:pt x="1363599" y="116001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9"/>
            <p:cNvSpPr/>
            <p:nvPr/>
          </p:nvSpPr>
          <p:spPr>
            <a:xfrm>
              <a:off x="8690991" y="0"/>
              <a:ext cx="907160" cy="628141"/>
            </a:xfrm>
            <a:custGeom>
              <a:rect b="b" l="l" r="r" t="t"/>
              <a:pathLst>
                <a:path extrusionOk="0" h="628141" w="907160">
                  <a:moveTo>
                    <a:pt x="180086" y="628142"/>
                  </a:moveTo>
                  <a:lnTo>
                    <a:pt x="652526" y="155702"/>
                  </a:lnTo>
                  <a:lnTo>
                    <a:pt x="652526" y="628142"/>
                  </a:lnTo>
                  <a:lnTo>
                    <a:pt x="907161" y="378841"/>
                  </a:lnTo>
                  <a:lnTo>
                    <a:pt x="907161" y="0"/>
                  </a:lnTo>
                  <a:lnTo>
                    <a:pt x="448119" y="0"/>
                  </a:lnTo>
                  <a:lnTo>
                    <a:pt x="0" y="448056"/>
                  </a:lnTo>
                  <a:lnTo>
                    <a:pt x="180086" y="62814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9"/>
            <p:cNvSpPr/>
            <p:nvPr/>
          </p:nvSpPr>
          <p:spPr>
            <a:xfrm>
              <a:off x="10993246" y="1977135"/>
              <a:ext cx="372745" cy="372745"/>
            </a:xfrm>
            <a:custGeom>
              <a:rect b="b" l="l" r="r" t="t"/>
              <a:pathLst>
                <a:path extrusionOk="0" h="372745" w="372745">
                  <a:moveTo>
                    <a:pt x="74041" y="372745"/>
                  </a:moveTo>
                  <a:lnTo>
                    <a:pt x="268097" y="178626"/>
                  </a:lnTo>
                  <a:lnTo>
                    <a:pt x="268097" y="372745"/>
                  </a:lnTo>
                  <a:lnTo>
                    <a:pt x="372745" y="270256"/>
                  </a:lnTo>
                  <a:lnTo>
                    <a:pt x="372745" y="0"/>
                  </a:lnTo>
                  <a:lnTo>
                    <a:pt x="102489" y="0"/>
                  </a:lnTo>
                  <a:lnTo>
                    <a:pt x="0" y="104648"/>
                  </a:lnTo>
                  <a:lnTo>
                    <a:pt x="194120" y="104648"/>
                  </a:lnTo>
                  <a:lnTo>
                    <a:pt x="0" y="298768"/>
                  </a:lnTo>
                  <a:lnTo>
                    <a:pt x="74041" y="37274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9"/>
            <p:cNvSpPr/>
            <p:nvPr/>
          </p:nvSpPr>
          <p:spPr>
            <a:xfrm>
              <a:off x="9723056" y="2038413"/>
              <a:ext cx="570293" cy="570293"/>
            </a:xfrm>
            <a:custGeom>
              <a:rect b="b" l="l" r="r" t="t"/>
              <a:pathLst>
                <a:path extrusionOk="0" h="570293" w="570293">
                  <a:moveTo>
                    <a:pt x="0" y="160083"/>
                  </a:moveTo>
                  <a:lnTo>
                    <a:pt x="296990" y="160083"/>
                  </a:lnTo>
                  <a:lnTo>
                    <a:pt x="0" y="457136"/>
                  </a:lnTo>
                  <a:lnTo>
                    <a:pt x="113221" y="570294"/>
                  </a:lnTo>
                  <a:lnTo>
                    <a:pt x="410211" y="273304"/>
                  </a:lnTo>
                  <a:lnTo>
                    <a:pt x="410211" y="570294"/>
                  </a:lnTo>
                  <a:lnTo>
                    <a:pt x="570294" y="413576"/>
                  </a:lnTo>
                  <a:lnTo>
                    <a:pt x="570294" y="0"/>
                  </a:lnTo>
                  <a:lnTo>
                    <a:pt x="156718" y="0"/>
                  </a:lnTo>
                  <a:lnTo>
                    <a:pt x="0" y="16008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9"/>
            <p:cNvSpPr/>
            <p:nvPr/>
          </p:nvSpPr>
          <p:spPr>
            <a:xfrm>
              <a:off x="11317478" y="4575683"/>
              <a:ext cx="874521" cy="907097"/>
            </a:xfrm>
            <a:custGeom>
              <a:rect b="b" l="l" r="r" t="t"/>
              <a:pathLst>
                <a:path extrusionOk="0" h="907097" w="874521">
                  <a:moveTo>
                    <a:pt x="874522" y="689737"/>
                  </a:moveTo>
                  <a:lnTo>
                    <a:pt x="874522" y="0"/>
                  </a:lnTo>
                  <a:lnTo>
                    <a:pt x="249301" y="0"/>
                  </a:lnTo>
                  <a:lnTo>
                    <a:pt x="0" y="254635"/>
                  </a:lnTo>
                  <a:lnTo>
                    <a:pt x="472440" y="254635"/>
                  </a:lnTo>
                  <a:lnTo>
                    <a:pt x="0" y="727075"/>
                  </a:lnTo>
                  <a:lnTo>
                    <a:pt x="180022" y="907097"/>
                  </a:lnTo>
                  <a:lnTo>
                    <a:pt x="652463" y="434658"/>
                  </a:lnTo>
                  <a:lnTo>
                    <a:pt x="652463" y="907097"/>
                  </a:lnTo>
                  <a:lnTo>
                    <a:pt x="874522" y="689737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9"/>
            <p:cNvSpPr/>
            <p:nvPr/>
          </p:nvSpPr>
          <p:spPr>
            <a:xfrm>
              <a:off x="11894439" y="2176017"/>
              <a:ext cx="297560" cy="570293"/>
            </a:xfrm>
            <a:custGeom>
              <a:rect b="b" l="l" r="r" t="t"/>
              <a:pathLst>
                <a:path extrusionOk="0" h="570293" w="297560">
                  <a:moveTo>
                    <a:pt x="0" y="160084"/>
                  </a:moveTo>
                  <a:lnTo>
                    <a:pt x="297053" y="160084"/>
                  </a:lnTo>
                  <a:lnTo>
                    <a:pt x="0" y="457073"/>
                  </a:lnTo>
                  <a:lnTo>
                    <a:pt x="113220" y="570294"/>
                  </a:lnTo>
                  <a:lnTo>
                    <a:pt x="297561" y="385953"/>
                  </a:lnTo>
                  <a:lnTo>
                    <a:pt x="297561" y="0"/>
                  </a:lnTo>
                  <a:lnTo>
                    <a:pt x="156781" y="0"/>
                  </a:lnTo>
                  <a:lnTo>
                    <a:pt x="0" y="160084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9"/>
            <p:cNvSpPr/>
            <p:nvPr/>
          </p:nvSpPr>
          <p:spPr>
            <a:xfrm>
              <a:off x="9728263" y="955738"/>
              <a:ext cx="372681" cy="372745"/>
            </a:xfrm>
            <a:custGeom>
              <a:rect b="b" l="l" r="r" t="t"/>
              <a:pathLst>
                <a:path extrusionOk="0" h="372745" w="372681">
                  <a:moveTo>
                    <a:pt x="0" y="104648"/>
                  </a:moveTo>
                  <a:lnTo>
                    <a:pt x="194056" y="104648"/>
                  </a:lnTo>
                  <a:lnTo>
                    <a:pt x="0" y="298768"/>
                  </a:lnTo>
                  <a:lnTo>
                    <a:pt x="73914" y="372745"/>
                  </a:lnTo>
                  <a:lnTo>
                    <a:pt x="268033" y="178626"/>
                  </a:lnTo>
                  <a:lnTo>
                    <a:pt x="268033" y="372745"/>
                  </a:lnTo>
                  <a:lnTo>
                    <a:pt x="372681" y="270256"/>
                  </a:lnTo>
                  <a:lnTo>
                    <a:pt x="372681" y="0"/>
                  </a:lnTo>
                  <a:lnTo>
                    <a:pt x="102426" y="0"/>
                  </a:lnTo>
                  <a:lnTo>
                    <a:pt x="0" y="10464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9"/>
            <p:cNvSpPr/>
            <p:nvPr/>
          </p:nvSpPr>
          <p:spPr>
            <a:xfrm>
              <a:off x="9051543" y="4234053"/>
              <a:ext cx="907098" cy="907097"/>
            </a:xfrm>
            <a:custGeom>
              <a:rect b="b" l="l" r="r" t="t"/>
              <a:pathLst>
                <a:path extrusionOk="0" h="907097" w="907098">
                  <a:moveTo>
                    <a:pt x="907098" y="657796"/>
                  </a:moveTo>
                  <a:lnTo>
                    <a:pt x="907098" y="0"/>
                  </a:lnTo>
                  <a:lnTo>
                    <a:pt x="249301" y="0"/>
                  </a:lnTo>
                  <a:lnTo>
                    <a:pt x="0" y="254635"/>
                  </a:lnTo>
                  <a:lnTo>
                    <a:pt x="472440" y="254635"/>
                  </a:lnTo>
                  <a:lnTo>
                    <a:pt x="0" y="727075"/>
                  </a:lnTo>
                  <a:lnTo>
                    <a:pt x="180023" y="907097"/>
                  </a:lnTo>
                  <a:lnTo>
                    <a:pt x="652463" y="434721"/>
                  </a:lnTo>
                  <a:lnTo>
                    <a:pt x="652463" y="907097"/>
                  </a:lnTo>
                  <a:lnTo>
                    <a:pt x="907098" y="65779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9"/>
            <p:cNvSpPr/>
            <p:nvPr/>
          </p:nvSpPr>
          <p:spPr>
            <a:xfrm>
              <a:off x="10139426" y="0"/>
              <a:ext cx="2052573" cy="2052573"/>
            </a:xfrm>
            <a:custGeom>
              <a:rect b="b" l="l" r="r" t="t"/>
              <a:pathLst>
                <a:path extrusionOk="0" h="2052573" w="2052573">
                  <a:moveTo>
                    <a:pt x="1069022" y="576136"/>
                  </a:moveTo>
                  <a:lnTo>
                    <a:pt x="0" y="1645158"/>
                  </a:lnTo>
                  <a:lnTo>
                    <a:pt x="407416" y="2052574"/>
                  </a:lnTo>
                  <a:lnTo>
                    <a:pt x="1476439" y="983552"/>
                  </a:lnTo>
                  <a:lnTo>
                    <a:pt x="1476439" y="2052574"/>
                  </a:lnTo>
                  <a:lnTo>
                    <a:pt x="2052574" y="1488440"/>
                  </a:lnTo>
                  <a:lnTo>
                    <a:pt x="2052574" y="0"/>
                  </a:lnTo>
                  <a:lnTo>
                    <a:pt x="564134" y="0"/>
                  </a:lnTo>
                  <a:lnTo>
                    <a:pt x="0" y="576136"/>
                  </a:lnTo>
                  <a:lnTo>
                    <a:pt x="1069022" y="57613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9"/>
            <p:cNvSpPr/>
            <p:nvPr/>
          </p:nvSpPr>
          <p:spPr>
            <a:xfrm>
              <a:off x="11839575" y="3815651"/>
              <a:ext cx="352425" cy="372745"/>
            </a:xfrm>
            <a:custGeom>
              <a:rect b="b" l="l" r="r" t="t"/>
              <a:pathLst>
                <a:path extrusionOk="0" h="372745" w="352425">
                  <a:moveTo>
                    <a:pt x="73978" y="372745"/>
                  </a:moveTo>
                  <a:lnTo>
                    <a:pt x="268097" y="178626"/>
                  </a:lnTo>
                  <a:lnTo>
                    <a:pt x="268097" y="372745"/>
                  </a:lnTo>
                  <a:lnTo>
                    <a:pt x="352425" y="290132"/>
                  </a:lnTo>
                  <a:lnTo>
                    <a:pt x="352425" y="0"/>
                  </a:lnTo>
                  <a:lnTo>
                    <a:pt x="102426" y="0"/>
                  </a:lnTo>
                  <a:lnTo>
                    <a:pt x="0" y="104648"/>
                  </a:lnTo>
                  <a:lnTo>
                    <a:pt x="194119" y="104648"/>
                  </a:lnTo>
                  <a:lnTo>
                    <a:pt x="0" y="298767"/>
                  </a:lnTo>
                  <a:lnTo>
                    <a:pt x="73978" y="37274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9"/>
            <p:cNvSpPr/>
            <p:nvPr/>
          </p:nvSpPr>
          <p:spPr>
            <a:xfrm>
              <a:off x="8979661" y="1889632"/>
              <a:ext cx="372681" cy="372681"/>
            </a:xfrm>
            <a:custGeom>
              <a:rect b="b" l="l" r="r" t="t"/>
              <a:pathLst>
                <a:path extrusionOk="0" h="372681" w="372681">
                  <a:moveTo>
                    <a:pt x="372682" y="270256"/>
                  </a:moveTo>
                  <a:lnTo>
                    <a:pt x="372682" y="0"/>
                  </a:lnTo>
                  <a:lnTo>
                    <a:pt x="102426" y="0"/>
                  </a:lnTo>
                  <a:lnTo>
                    <a:pt x="0" y="104585"/>
                  </a:lnTo>
                  <a:lnTo>
                    <a:pt x="194119" y="104585"/>
                  </a:lnTo>
                  <a:lnTo>
                    <a:pt x="0" y="298704"/>
                  </a:lnTo>
                  <a:lnTo>
                    <a:pt x="73978" y="372682"/>
                  </a:lnTo>
                  <a:lnTo>
                    <a:pt x="268097" y="178562"/>
                  </a:lnTo>
                  <a:lnTo>
                    <a:pt x="268097" y="372682"/>
                  </a:lnTo>
                  <a:lnTo>
                    <a:pt x="372682" y="27025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9"/>
            <p:cNvSpPr/>
            <p:nvPr/>
          </p:nvSpPr>
          <p:spPr>
            <a:xfrm>
              <a:off x="8690991" y="2678810"/>
              <a:ext cx="907160" cy="907097"/>
            </a:xfrm>
            <a:custGeom>
              <a:rect b="b" l="l" r="r" t="t"/>
              <a:pathLst>
                <a:path extrusionOk="0" h="907097" w="907160">
                  <a:moveTo>
                    <a:pt x="180086" y="907098"/>
                  </a:moveTo>
                  <a:lnTo>
                    <a:pt x="652526" y="434658"/>
                  </a:lnTo>
                  <a:lnTo>
                    <a:pt x="652526" y="907098"/>
                  </a:lnTo>
                  <a:lnTo>
                    <a:pt x="907161" y="657797"/>
                  </a:lnTo>
                  <a:lnTo>
                    <a:pt x="907161" y="0"/>
                  </a:lnTo>
                  <a:lnTo>
                    <a:pt x="249365" y="0"/>
                  </a:lnTo>
                  <a:lnTo>
                    <a:pt x="0" y="254635"/>
                  </a:lnTo>
                  <a:lnTo>
                    <a:pt x="472440" y="254635"/>
                  </a:lnTo>
                  <a:lnTo>
                    <a:pt x="0" y="727075"/>
                  </a:lnTo>
                  <a:lnTo>
                    <a:pt x="180086" y="90709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9"/>
            <p:cNvSpPr/>
            <p:nvPr/>
          </p:nvSpPr>
          <p:spPr>
            <a:xfrm>
              <a:off x="8690991" y="962215"/>
              <a:ext cx="570293" cy="570293"/>
            </a:xfrm>
            <a:custGeom>
              <a:rect b="b" l="l" r="r" t="t"/>
              <a:pathLst>
                <a:path extrusionOk="0" h="570293" w="570293">
                  <a:moveTo>
                    <a:pt x="113220" y="570294"/>
                  </a:moveTo>
                  <a:lnTo>
                    <a:pt x="410210" y="273241"/>
                  </a:lnTo>
                  <a:lnTo>
                    <a:pt x="410210" y="570294"/>
                  </a:lnTo>
                  <a:lnTo>
                    <a:pt x="570293" y="413512"/>
                  </a:lnTo>
                  <a:lnTo>
                    <a:pt x="570293" y="0"/>
                  </a:lnTo>
                  <a:lnTo>
                    <a:pt x="156781" y="0"/>
                  </a:lnTo>
                  <a:lnTo>
                    <a:pt x="0" y="160084"/>
                  </a:lnTo>
                  <a:lnTo>
                    <a:pt x="297052" y="160084"/>
                  </a:lnTo>
                  <a:lnTo>
                    <a:pt x="0" y="457073"/>
                  </a:lnTo>
                  <a:lnTo>
                    <a:pt x="113220" y="570294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6" name="Google Shape;96;p9"/>
          <p:cNvSpPr txBox="1"/>
          <p:nvPr>
            <p:ph idx="1" type="body"/>
          </p:nvPr>
        </p:nvSpPr>
        <p:spPr>
          <a:xfrm>
            <a:off x="855300" y="4406300"/>
            <a:ext cx="7433400" cy="34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97" name="Google Shape;97;p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0"/>
          <p:cNvSpPr/>
          <p:nvPr/>
        </p:nvSpPr>
        <p:spPr>
          <a:xfrm>
            <a:off x="3096674" y="0"/>
            <a:ext cx="6047327" cy="5135737"/>
          </a:xfrm>
          <a:custGeom>
            <a:rect b="b" l="l" r="r" t="t"/>
            <a:pathLst>
              <a:path extrusionOk="0" h="6847649" w="8063103">
                <a:moveTo>
                  <a:pt x="3697478" y="0"/>
                </a:moveTo>
                <a:lnTo>
                  <a:pt x="2042795" y="1689926"/>
                </a:lnTo>
                <a:lnTo>
                  <a:pt x="5178235" y="1689926"/>
                </a:lnTo>
                <a:lnTo>
                  <a:pt x="0" y="6847650"/>
                </a:lnTo>
                <a:lnTo>
                  <a:pt x="2412429" y="6847650"/>
                </a:lnTo>
                <a:lnTo>
                  <a:pt x="6373178" y="2884869"/>
                </a:lnTo>
                <a:lnTo>
                  <a:pt x="6373178" y="6020308"/>
                </a:lnTo>
                <a:lnTo>
                  <a:pt x="8063103" y="4365625"/>
                </a:lnTo>
                <a:lnTo>
                  <a:pt x="8063103" y="0"/>
                </a:lnTo>
                <a:lnTo>
                  <a:pt x="369747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55300" y="865850"/>
            <a:ext cx="6120000" cy="502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partan Thin"/>
              <a:buNone/>
              <a:defRPr sz="3600">
                <a:solidFill>
                  <a:schemeClr val="dk1"/>
                </a:solidFill>
                <a:latin typeface="Spartan Thin"/>
                <a:ea typeface="Spartan Thin"/>
                <a:cs typeface="Spartan Thin"/>
                <a:sym typeface="Spartan Thin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partan Thin"/>
              <a:buNone/>
              <a:defRPr sz="3600">
                <a:solidFill>
                  <a:schemeClr val="dk1"/>
                </a:solidFill>
                <a:latin typeface="Spartan Thin"/>
                <a:ea typeface="Spartan Thin"/>
                <a:cs typeface="Spartan Thin"/>
                <a:sym typeface="Spartan Thin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partan Thin"/>
              <a:buNone/>
              <a:defRPr sz="3600">
                <a:solidFill>
                  <a:schemeClr val="dk1"/>
                </a:solidFill>
                <a:latin typeface="Spartan Thin"/>
                <a:ea typeface="Spartan Thin"/>
                <a:cs typeface="Spartan Thin"/>
                <a:sym typeface="Spartan Thin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partan Thin"/>
              <a:buNone/>
              <a:defRPr sz="3600">
                <a:solidFill>
                  <a:schemeClr val="dk1"/>
                </a:solidFill>
                <a:latin typeface="Spartan Thin"/>
                <a:ea typeface="Spartan Thin"/>
                <a:cs typeface="Spartan Thin"/>
                <a:sym typeface="Spartan Thin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partan Thin"/>
              <a:buNone/>
              <a:defRPr sz="3600">
                <a:solidFill>
                  <a:schemeClr val="dk1"/>
                </a:solidFill>
                <a:latin typeface="Spartan Thin"/>
                <a:ea typeface="Spartan Thin"/>
                <a:cs typeface="Spartan Thin"/>
                <a:sym typeface="Spartan Thin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partan Thin"/>
              <a:buNone/>
              <a:defRPr sz="3600">
                <a:solidFill>
                  <a:schemeClr val="dk1"/>
                </a:solidFill>
                <a:latin typeface="Spartan Thin"/>
                <a:ea typeface="Spartan Thin"/>
                <a:cs typeface="Spartan Thin"/>
                <a:sym typeface="Spartan Thin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partan Thin"/>
              <a:buNone/>
              <a:defRPr sz="3600">
                <a:solidFill>
                  <a:schemeClr val="dk1"/>
                </a:solidFill>
                <a:latin typeface="Spartan Thin"/>
                <a:ea typeface="Spartan Thin"/>
                <a:cs typeface="Spartan Thin"/>
                <a:sym typeface="Spartan Thin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partan Thin"/>
              <a:buNone/>
              <a:defRPr sz="3600">
                <a:solidFill>
                  <a:schemeClr val="dk1"/>
                </a:solidFill>
                <a:latin typeface="Spartan Thin"/>
                <a:ea typeface="Spartan Thin"/>
                <a:cs typeface="Spartan Thin"/>
                <a:sym typeface="Spartan Thin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partan Thin"/>
              <a:buNone/>
              <a:defRPr sz="3600">
                <a:solidFill>
                  <a:schemeClr val="dk1"/>
                </a:solidFill>
                <a:latin typeface="Spartan Thin"/>
                <a:ea typeface="Spartan Thin"/>
                <a:cs typeface="Spartan Thin"/>
                <a:sym typeface="Spartan Thin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55300" y="1755980"/>
            <a:ext cx="6120000" cy="26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 Light"/>
              <a:buChar char="➔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5560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 Light"/>
              <a:buChar char="⇾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5560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 Light"/>
              <a:buChar char="■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35560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 Light"/>
              <a:buChar char="●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35560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 Light"/>
              <a:buChar char="○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35560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 Light"/>
              <a:buChar char="■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35560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 Light"/>
              <a:buChar char="●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35560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 Light"/>
              <a:buChar char="○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35560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000"/>
              <a:buFont typeface="Montserrat Light"/>
              <a:buChar char="■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Spartan Thin"/>
                <a:ea typeface="Spartan Thin"/>
                <a:cs typeface="Spartan Thin"/>
                <a:sym typeface="Spartan Thin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Spartan Thin"/>
                <a:ea typeface="Spartan Thin"/>
                <a:cs typeface="Spartan Thin"/>
                <a:sym typeface="Spartan Thin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Spartan Thin"/>
                <a:ea typeface="Spartan Thin"/>
                <a:cs typeface="Spartan Thin"/>
                <a:sym typeface="Spartan Thin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Spartan Thin"/>
                <a:ea typeface="Spartan Thin"/>
                <a:cs typeface="Spartan Thin"/>
                <a:sym typeface="Spartan Thin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Spartan Thin"/>
                <a:ea typeface="Spartan Thin"/>
                <a:cs typeface="Spartan Thin"/>
                <a:sym typeface="Spartan Thin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Spartan Thin"/>
                <a:ea typeface="Spartan Thin"/>
                <a:cs typeface="Spartan Thin"/>
                <a:sym typeface="Spartan Thin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Spartan Thin"/>
                <a:ea typeface="Spartan Thin"/>
                <a:cs typeface="Spartan Thin"/>
                <a:sym typeface="Spartan Thin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Spartan Thin"/>
                <a:ea typeface="Spartan Thin"/>
                <a:cs typeface="Spartan Thin"/>
                <a:sym typeface="Spartan Thin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Spartan Thin"/>
                <a:ea typeface="Spartan Thin"/>
                <a:cs typeface="Spartan Thin"/>
                <a:sym typeface="Spartan Th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://unsplash.com/&amp;utm_source=slidescarnival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fonts.google.com/specimen/Spartan" TargetMode="External"/><Relationship Id="rId4" Type="http://schemas.openxmlformats.org/officeDocument/2006/relationships/hyperlink" Target="https://www.fontsquirrel.com/fonts/montserrat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.jpg"/><Relationship Id="rId4" Type="http://schemas.openxmlformats.org/officeDocument/2006/relationships/image" Target="../media/image7.jpg"/><Relationship Id="rId5" Type="http://schemas.openxmlformats.org/officeDocument/2006/relationships/image" Target="../media/image5.jpg"/><Relationship Id="rId6" Type="http://schemas.openxmlformats.org/officeDocument/2006/relationships/image" Target="../media/image8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s://twitter.com/googledocs/status/730087240156643328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5"/>
          <p:cNvSpPr txBox="1"/>
          <p:nvPr>
            <p:ph type="ctrTitle"/>
          </p:nvPr>
        </p:nvSpPr>
        <p:spPr>
          <a:xfrm>
            <a:off x="855300" y="1991825"/>
            <a:ext cx="74334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24"/>
          <p:cNvPicPr preferRelativeResize="0"/>
          <p:nvPr/>
        </p:nvPicPr>
        <p:blipFill rotWithShape="1">
          <a:blip r:embed="rId3">
            <a:alphaModFix/>
          </a:blip>
          <a:srcRect b="36785" l="0" r="0" t="6596"/>
          <a:stretch/>
        </p:blipFill>
        <p:spPr>
          <a:xfrm>
            <a:off x="3087749" y="2"/>
            <a:ext cx="6056262" cy="5143500"/>
          </a:xfrm>
          <a:custGeom>
            <a:rect b="b" l="l" r="r" t="t"/>
            <a:pathLst>
              <a:path extrusionOk="0" h="21600" w="21600">
                <a:moveTo>
                  <a:pt x="9906" y="0"/>
                </a:moveTo>
                <a:lnTo>
                  <a:pt x="5472" y="5331"/>
                </a:lnTo>
                <a:lnTo>
                  <a:pt x="13873" y="5331"/>
                </a:lnTo>
                <a:lnTo>
                  <a:pt x="0" y="21600"/>
                </a:lnTo>
                <a:lnTo>
                  <a:pt x="21590" y="21600"/>
                </a:lnTo>
                <a:lnTo>
                  <a:pt x="21600" y="0"/>
                </a:lnTo>
                <a:lnTo>
                  <a:pt x="9906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14" name="Google Shape;214;p24"/>
          <p:cNvSpPr/>
          <p:nvPr/>
        </p:nvSpPr>
        <p:spPr>
          <a:xfrm>
            <a:off x="3096674" y="0"/>
            <a:ext cx="6047327" cy="5135737"/>
          </a:xfrm>
          <a:custGeom>
            <a:rect b="b" l="l" r="r" t="t"/>
            <a:pathLst>
              <a:path extrusionOk="0" h="6847649" w="8063103">
                <a:moveTo>
                  <a:pt x="3697478" y="0"/>
                </a:moveTo>
                <a:lnTo>
                  <a:pt x="2042795" y="1689926"/>
                </a:lnTo>
                <a:lnTo>
                  <a:pt x="5178235" y="1689926"/>
                </a:lnTo>
                <a:lnTo>
                  <a:pt x="0" y="6847650"/>
                </a:lnTo>
                <a:lnTo>
                  <a:pt x="2412429" y="6847650"/>
                </a:lnTo>
                <a:lnTo>
                  <a:pt x="6373178" y="2884869"/>
                </a:lnTo>
                <a:lnTo>
                  <a:pt x="6373178" y="6020308"/>
                </a:lnTo>
                <a:lnTo>
                  <a:pt x="8063103" y="4365625"/>
                </a:lnTo>
                <a:lnTo>
                  <a:pt x="8063103" y="0"/>
                </a:lnTo>
                <a:lnTo>
                  <a:pt x="3697478" y="0"/>
                </a:lnTo>
                <a:close/>
              </a:path>
            </a:pathLst>
          </a:custGeom>
          <a:solidFill>
            <a:srgbClr val="FCEE21">
              <a:alpha val="469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4"/>
          <p:cNvSpPr txBox="1"/>
          <p:nvPr>
            <p:ph idx="1" type="body"/>
          </p:nvPr>
        </p:nvSpPr>
        <p:spPr>
          <a:xfrm>
            <a:off x="855300" y="2427200"/>
            <a:ext cx="3690000" cy="188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216" name="Google Shape;216;p2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7" name="Google Shape;217;p24"/>
          <p:cNvSpPr txBox="1"/>
          <p:nvPr>
            <p:ph type="title"/>
          </p:nvPr>
        </p:nvSpPr>
        <p:spPr>
          <a:xfrm>
            <a:off x="855300" y="1765675"/>
            <a:ext cx="4244400" cy="502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5"/>
          <p:cNvSpPr txBox="1"/>
          <p:nvPr>
            <p:ph idx="4294967295" type="title"/>
          </p:nvPr>
        </p:nvSpPr>
        <p:spPr>
          <a:xfrm>
            <a:off x="855300" y="3811300"/>
            <a:ext cx="4556100" cy="72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solidFill>
                  <a:schemeClr val="lt1"/>
                </a:solidFill>
              </a:rPr>
              <a:t>Want big impact?</a:t>
            </a:r>
            <a:endParaRPr b="0"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Use big image.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223" name="Google Shape;223;p2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6"/>
          <p:cNvSpPr txBox="1"/>
          <p:nvPr>
            <p:ph idx="4294967295" type="title"/>
          </p:nvPr>
        </p:nvSpPr>
        <p:spPr>
          <a:xfrm>
            <a:off x="855300" y="865850"/>
            <a:ext cx="6120000" cy="502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</a:t>
            </a:r>
            <a:br>
              <a:rPr lang="en"/>
            </a:br>
            <a:r>
              <a:rPr lang="en"/>
              <a:t>to explain your ideas</a:t>
            </a:r>
            <a:endParaRPr/>
          </a:p>
        </p:txBody>
      </p:sp>
      <p:sp>
        <p:nvSpPr>
          <p:cNvPr id="229" name="Google Shape;229;p2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30" name="Google Shape;230;p26"/>
          <p:cNvCxnSpPr>
            <a:stCxn id="231" idx="6"/>
            <a:endCxn id="232" idx="2"/>
          </p:cNvCxnSpPr>
          <p:nvPr/>
        </p:nvCxnSpPr>
        <p:spPr>
          <a:xfrm>
            <a:off x="2217575" y="3162700"/>
            <a:ext cx="702300" cy="936000"/>
          </a:xfrm>
          <a:prstGeom prst="bentConnector3">
            <a:avLst>
              <a:gd fmla="val 49995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3" name="Google Shape;233;p26"/>
          <p:cNvCxnSpPr>
            <a:stCxn id="231" idx="6"/>
            <a:endCxn id="234" idx="2"/>
          </p:cNvCxnSpPr>
          <p:nvPr/>
        </p:nvCxnSpPr>
        <p:spPr>
          <a:xfrm flipH="1" rot="10800000">
            <a:off x="2217575" y="2226700"/>
            <a:ext cx="702300" cy="936000"/>
          </a:xfrm>
          <a:prstGeom prst="bentConnector3">
            <a:avLst>
              <a:gd fmla="val 49995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5" name="Google Shape;235;p26"/>
          <p:cNvCxnSpPr>
            <a:stCxn id="236" idx="3"/>
            <a:endCxn id="237" idx="2"/>
          </p:cNvCxnSpPr>
          <p:nvPr/>
        </p:nvCxnSpPr>
        <p:spPr>
          <a:xfrm flipH="1" rot="10800000">
            <a:off x="4276100" y="1769500"/>
            <a:ext cx="586200" cy="4572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8" name="Google Shape;238;p26"/>
          <p:cNvCxnSpPr>
            <a:stCxn id="236" idx="3"/>
            <a:endCxn id="239" idx="2"/>
          </p:cNvCxnSpPr>
          <p:nvPr/>
        </p:nvCxnSpPr>
        <p:spPr>
          <a:xfrm>
            <a:off x="4276100" y="2226700"/>
            <a:ext cx="586200" cy="4425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0" name="Google Shape;240;p26"/>
          <p:cNvCxnSpPr>
            <a:stCxn id="241" idx="3"/>
            <a:endCxn id="242" idx="2"/>
          </p:cNvCxnSpPr>
          <p:nvPr/>
        </p:nvCxnSpPr>
        <p:spPr>
          <a:xfrm flipH="1" rot="10800000">
            <a:off x="4276100" y="3641500"/>
            <a:ext cx="586200" cy="4572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3" name="Google Shape;243;p26"/>
          <p:cNvCxnSpPr>
            <a:stCxn id="241" idx="3"/>
            <a:endCxn id="244" idx="2"/>
          </p:cNvCxnSpPr>
          <p:nvPr/>
        </p:nvCxnSpPr>
        <p:spPr>
          <a:xfrm>
            <a:off x="4276100" y="4098700"/>
            <a:ext cx="586200" cy="4572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45" name="Google Shape;245;p26"/>
          <p:cNvGrpSpPr/>
          <p:nvPr/>
        </p:nvGrpSpPr>
        <p:grpSpPr>
          <a:xfrm>
            <a:off x="4862300" y="1609900"/>
            <a:ext cx="1356300" cy="319200"/>
            <a:chOff x="5592550" y="1018950"/>
            <a:chExt cx="1356300" cy="319200"/>
          </a:xfrm>
        </p:grpSpPr>
        <p:sp>
          <p:nvSpPr>
            <p:cNvPr id="246" name="Google Shape;246;p26"/>
            <p:cNvSpPr/>
            <p:nvPr/>
          </p:nvSpPr>
          <p:spPr>
            <a:xfrm>
              <a:off x="5766550" y="1018950"/>
              <a:ext cx="1182300" cy="3192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Lorem Ipsum</a:t>
              </a:r>
              <a:endParaRPr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37" name="Google Shape;237;p26"/>
            <p:cNvSpPr/>
            <p:nvPr/>
          </p:nvSpPr>
          <p:spPr>
            <a:xfrm>
              <a:off x="5592550" y="1091550"/>
              <a:ext cx="174000" cy="17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247" name="Google Shape;247;p26"/>
          <p:cNvGrpSpPr/>
          <p:nvPr/>
        </p:nvGrpSpPr>
        <p:grpSpPr>
          <a:xfrm>
            <a:off x="2919800" y="2067100"/>
            <a:ext cx="1356300" cy="319200"/>
            <a:chOff x="3650050" y="1476150"/>
            <a:chExt cx="1356300" cy="319200"/>
          </a:xfrm>
        </p:grpSpPr>
        <p:sp>
          <p:nvSpPr>
            <p:cNvPr id="236" name="Google Shape;236;p26"/>
            <p:cNvSpPr/>
            <p:nvPr/>
          </p:nvSpPr>
          <p:spPr>
            <a:xfrm>
              <a:off x="3824050" y="1476150"/>
              <a:ext cx="1182300" cy="3192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Lorem Ipsum</a:t>
              </a:r>
              <a:endParaRPr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34" name="Google Shape;234;p26"/>
            <p:cNvSpPr/>
            <p:nvPr/>
          </p:nvSpPr>
          <p:spPr>
            <a:xfrm>
              <a:off x="3650050" y="1548750"/>
              <a:ext cx="174000" cy="17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248" name="Google Shape;248;p26"/>
          <p:cNvGrpSpPr/>
          <p:nvPr/>
        </p:nvGrpSpPr>
        <p:grpSpPr>
          <a:xfrm>
            <a:off x="855300" y="3003100"/>
            <a:ext cx="1362275" cy="319200"/>
            <a:chOff x="1596750" y="2412150"/>
            <a:chExt cx="1362275" cy="319200"/>
          </a:xfrm>
        </p:grpSpPr>
        <p:sp>
          <p:nvSpPr>
            <p:cNvPr id="249" name="Google Shape;249;p26"/>
            <p:cNvSpPr/>
            <p:nvPr/>
          </p:nvSpPr>
          <p:spPr>
            <a:xfrm>
              <a:off x="1596750" y="2412150"/>
              <a:ext cx="1182300" cy="3192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Lorem Ipsum</a:t>
              </a:r>
              <a:endParaRPr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31" name="Google Shape;231;p26"/>
            <p:cNvSpPr/>
            <p:nvPr/>
          </p:nvSpPr>
          <p:spPr>
            <a:xfrm>
              <a:off x="2785025" y="2484750"/>
              <a:ext cx="174000" cy="17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250" name="Google Shape;250;p26"/>
          <p:cNvGrpSpPr/>
          <p:nvPr/>
        </p:nvGrpSpPr>
        <p:grpSpPr>
          <a:xfrm>
            <a:off x="2919800" y="3939100"/>
            <a:ext cx="1356300" cy="319200"/>
            <a:chOff x="3650050" y="3348150"/>
            <a:chExt cx="1356300" cy="319200"/>
          </a:xfrm>
        </p:grpSpPr>
        <p:sp>
          <p:nvSpPr>
            <p:cNvPr id="241" name="Google Shape;241;p26"/>
            <p:cNvSpPr/>
            <p:nvPr/>
          </p:nvSpPr>
          <p:spPr>
            <a:xfrm>
              <a:off x="3824050" y="3348150"/>
              <a:ext cx="1182300" cy="3192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Lorem Ipsum</a:t>
              </a:r>
              <a:endParaRPr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32" name="Google Shape;232;p26"/>
            <p:cNvSpPr/>
            <p:nvPr/>
          </p:nvSpPr>
          <p:spPr>
            <a:xfrm>
              <a:off x="3650050" y="3420750"/>
              <a:ext cx="174000" cy="17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251" name="Google Shape;251;p26"/>
          <p:cNvGrpSpPr/>
          <p:nvPr/>
        </p:nvGrpSpPr>
        <p:grpSpPr>
          <a:xfrm>
            <a:off x="4862300" y="2524300"/>
            <a:ext cx="1356300" cy="319200"/>
            <a:chOff x="5592550" y="1933350"/>
            <a:chExt cx="1356300" cy="319200"/>
          </a:xfrm>
        </p:grpSpPr>
        <p:sp>
          <p:nvSpPr>
            <p:cNvPr id="252" name="Google Shape;252;p26"/>
            <p:cNvSpPr/>
            <p:nvPr/>
          </p:nvSpPr>
          <p:spPr>
            <a:xfrm>
              <a:off x="5766550" y="1933350"/>
              <a:ext cx="1182300" cy="3192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Lorem Ipsum</a:t>
              </a:r>
              <a:endParaRPr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39" name="Google Shape;239;p26"/>
            <p:cNvSpPr/>
            <p:nvPr/>
          </p:nvSpPr>
          <p:spPr>
            <a:xfrm>
              <a:off x="5592550" y="1991250"/>
              <a:ext cx="174000" cy="17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253" name="Google Shape;253;p26"/>
          <p:cNvGrpSpPr/>
          <p:nvPr/>
        </p:nvGrpSpPr>
        <p:grpSpPr>
          <a:xfrm>
            <a:off x="4862300" y="3481900"/>
            <a:ext cx="1356300" cy="319200"/>
            <a:chOff x="5592550" y="2890950"/>
            <a:chExt cx="1356300" cy="319200"/>
          </a:xfrm>
        </p:grpSpPr>
        <p:sp>
          <p:nvSpPr>
            <p:cNvPr id="254" name="Google Shape;254;p26"/>
            <p:cNvSpPr/>
            <p:nvPr/>
          </p:nvSpPr>
          <p:spPr>
            <a:xfrm>
              <a:off x="5766550" y="2890950"/>
              <a:ext cx="1182300" cy="3192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Lorem Ipsum</a:t>
              </a:r>
              <a:endParaRPr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42" name="Google Shape;242;p26"/>
            <p:cNvSpPr/>
            <p:nvPr/>
          </p:nvSpPr>
          <p:spPr>
            <a:xfrm>
              <a:off x="5592550" y="2963550"/>
              <a:ext cx="174000" cy="17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255" name="Google Shape;255;p26"/>
          <p:cNvGrpSpPr/>
          <p:nvPr/>
        </p:nvGrpSpPr>
        <p:grpSpPr>
          <a:xfrm>
            <a:off x="4862300" y="4396300"/>
            <a:ext cx="1356300" cy="319200"/>
            <a:chOff x="5592550" y="3805350"/>
            <a:chExt cx="1356300" cy="319200"/>
          </a:xfrm>
        </p:grpSpPr>
        <p:sp>
          <p:nvSpPr>
            <p:cNvPr id="256" name="Google Shape;256;p26"/>
            <p:cNvSpPr/>
            <p:nvPr/>
          </p:nvSpPr>
          <p:spPr>
            <a:xfrm>
              <a:off x="5766550" y="3805350"/>
              <a:ext cx="1182300" cy="3192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Lorem Ipsum</a:t>
              </a:r>
              <a:endParaRPr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44" name="Google Shape;244;p26"/>
            <p:cNvSpPr/>
            <p:nvPr/>
          </p:nvSpPr>
          <p:spPr>
            <a:xfrm>
              <a:off x="5592550" y="3877950"/>
              <a:ext cx="174000" cy="17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7"/>
          <p:cNvSpPr txBox="1"/>
          <p:nvPr>
            <p:ph type="title"/>
          </p:nvPr>
        </p:nvSpPr>
        <p:spPr>
          <a:xfrm>
            <a:off x="855300" y="865850"/>
            <a:ext cx="6120000" cy="502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</a:t>
            </a:r>
            <a:br>
              <a:rPr lang="en"/>
            </a:br>
            <a:r>
              <a:rPr lang="en"/>
              <a:t>to compare data</a:t>
            </a:r>
            <a:endParaRPr/>
          </a:p>
        </p:txBody>
      </p:sp>
      <p:graphicFrame>
        <p:nvGraphicFramePr>
          <p:cNvPr id="262" name="Google Shape;262;p27"/>
          <p:cNvGraphicFramePr/>
          <p:nvPr/>
        </p:nvGraphicFramePr>
        <p:xfrm>
          <a:off x="855300" y="19863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{55EA2EB8-E8D0-411D-9A24-C7976264DD3C}</a:tableStyleId>
              </a:tblPr>
              <a:tblGrid>
                <a:gridCol w="1530000"/>
                <a:gridCol w="1530000"/>
                <a:gridCol w="1530000"/>
                <a:gridCol w="1530000"/>
              </a:tblGrid>
              <a:tr h="567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endParaRPr sz="11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</a:t>
                      </a:r>
                      <a:endParaRPr sz="11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</a:t>
                      </a:r>
                      <a:endParaRPr sz="11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76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Yellow</a:t>
                      </a:r>
                      <a:endParaRPr sz="11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b="1" sz="1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</a:t>
                      </a:r>
                      <a:endParaRPr b="1" sz="1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b="1" sz="1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76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Blue</a:t>
                      </a:r>
                      <a:endParaRPr sz="11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30</a:t>
                      </a:r>
                      <a:endParaRPr b="1" sz="1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</a:t>
                      </a:r>
                      <a:endParaRPr b="1" sz="1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b="1" sz="1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76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Orange</a:t>
                      </a:r>
                      <a:endParaRPr sz="11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b="1" sz="1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24</a:t>
                      </a:r>
                      <a:endParaRPr b="1" sz="1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16</a:t>
                      </a:r>
                      <a:endParaRPr b="1" sz="1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63" name="Google Shape;263;p2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8"/>
          <p:cNvSpPr/>
          <p:nvPr/>
        </p:nvSpPr>
        <p:spPr>
          <a:xfrm>
            <a:off x="679404" y="868625"/>
            <a:ext cx="7842409" cy="3735951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28"/>
          <p:cNvSpPr txBox="1"/>
          <p:nvPr>
            <p:ph idx="4294967295" type="title"/>
          </p:nvPr>
        </p:nvSpPr>
        <p:spPr>
          <a:xfrm>
            <a:off x="855300" y="398925"/>
            <a:ext cx="6120000" cy="502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270" name="Google Shape;270;p28"/>
          <p:cNvSpPr/>
          <p:nvPr/>
        </p:nvSpPr>
        <p:spPr>
          <a:xfrm>
            <a:off x="2045025" y="1764025"/>
            <a:ext cx="7962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our office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1" name="Google Shape;271;p2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2" name="Google Shape;272;p28"/>
          <p:cNvSpPr txBox="1"/>
          <p:nvPr>
            <p:ph idx="4294967295" type="body"/>
          </p:nvPr>
        </p:nvSpPr>
        <p:spPr>
          <a:xfrm>
            <a:off x="457200" y="4833175"/>
            <a:ext cx="7719300" cy="160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/>
              <a:t>Find more maps at </a:t>
            </a:r>
            <a:r>
              <a:rPr lang="en" sz="900" u="sng">
                <a:hlinkClick r:id="rId3"/>
              </a:rPr>
              <a:t>slidescarnival.com/extra-free-resources-icons-and-maps</a:t>
            </a:r>
            <a:endParaRPr sz="9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b="1" sz="900"/>
          </a:p>
        </p:txBody>
      </p:sp>
      <p:sp>
        <p:nvSpPr>
          <p:cNvPr id="273" name="Google Shape;273;p28"/>
          <p:cNvSpPr/>
          <p:nvPr/>
        </p:nvSpPr>
        <p:spPr>
          <a:xfrm>
            <a:off x="1116957" y="2074106"/>
            <a:ext cx="241559" cy="241569"/>
          </a:xfrm>
          <a:custGeom>
            <a:rect b="b" l="l" r="r" t="t"/>
            <a:pathLst>
              <a:path extrusionOk="0" h="1464055" w="1463992">
                <a:moveTo>
                  <a:pt x="0" y="410972"/>
                </a:moveTo>
                <a:lnTo>
                  <a:pt x="762445" y="410972"/>
                </a:lnTo>
                <a:lnTo>
                  <a:pt x="0" y="1173480"/>
                </a:lnTo>
                <a:lnTo>
                  <a:pt x="290576" y="1464056"/>
                </a:lnTo>
                <a:lnTo>
                  <a:pt x="1053021" y="701548"/>
                </a:lnTo>
                <a:lnTo>
                  <a:pt x="1053021" y="1464056"/>
                </a:lnTo>
                <a:lnTo>
                  <a:pt x="1463993" y="1061656"/>
                </a:lnTo>
                <a:lnTo>
                  <a:pt x="1463993" y="0"/>
                </a:lnTo>
                <a:lnTo>
                  <a:pt x="402399" y="0"/>
                </a:lnTo>
                <a:lnTo>
                  <a:pt x="0" y="41097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28"/>
          <p:cNvSpPr/>
          <p:nvPr/>
        </p:nvSpPr>
        <p:spPr>
          <a:xfrm>
            <a:off x="2794157" y="3634606"/>
            <a:ext cx="241559" cy="241569"/>
          </a:xfrm>
          <a:custGeom>
            <a:rect b="b" l="l" r="r" t="t"/>
            <a:pathLst>
              <a:path extrusionOk="0" h="1464055" w="1463992">
                <a:moveTo>
                  <a:pt x="0" y="410972"/>
                </a:moveTo>
                <a:lnTo>
                  <a:pt x="762445" y="410972"/>
                </a:lnTo>
                <a:lnTo>
                  <a:pt x="0" y="1173480"/>
                </a:lnTo>
                <a:lnTo>
                  <a:pt x="290576" y="1464056"/>
                </a:lnTo>
                <a:lnTo>
                  <a:pt x="1053021" y="701548"/>
                </a:lnTo>
                <a:lnTo>
                  <a:pt x="1053021" y="1464056"/>
                </a:lnTo>
                <a:lnTo>
                  <a:pt x="1463993" y="1061656"/>
                </a:lnTo>
                <a:lnTo>
                  <a:pt x="1463993" y="0"/>
                </a:lnTo>
                <a:lnTo>
                  <a:pt x="402399" y="0"/>
                </a:lnTo>
                <a:lnTo>
                  <a:pt x="0" y="41097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28"/>
          <p:cNvSpPr/>
          <p:nvPr/>
        </p:nvSpPr>
        <p:spPr>
          <a:xfrm>
            <a:off x="3741782" y="1926581"/>
            <a:ext cx="241559" cy="241569"/>
          </a:xfrm>
          <a:custGeom>
            <a:rect b="b" l="l" r="r" t="t"/>
            <a:pathLst>
              <a:path extrusionOk="0" h="1464055" w="1463992">
                <a:moveTo>
                  <a:pt x="0" y="410972"/>
                </a:moveTo>
                <a:lnTo>
                  <a:pt x="762445" y="410972"/>
                </a:lnTo>
                <a:lnTo>
                  <a:pt x="0" y="1173480"/>
                </a:lnTo>
                <a:lnTo>
                  <a:pt x="290576" y="1464056"/>
                </a:lnTo>
                <a:lnTo>
                  <a:pt x="1053021" y="701548"/>
                </a:lnTo>
                <a:lnTo>
                  <a:pt x="1053021" y="1464056"/>
                </a:lnTo>
                <a:lnTo>
                  <a:pt x="1463993" y="1061656"/>
                </a:lnTo>
                <a:lnTo>
                  <a:pt x="1463993" y="0"/>
                </a:lnTo>
                <a:lnTo>
                  <a:pt x="402399" y="0"/>
                </a:lnTo>
                <a:lnTo>
                  <a:pt x="0" y="41097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28"/>
          <p:cNvSpPr/>
          <p:nvPr/>
        </p:nvSpPr>
        <p:spPr>
          <a:xfrm>
            <a:off x="4397607" y="3983156"/>
            <a:ext cx="241559" cy="241569"/>
          </a:xfrm>
          <a:custGeom>
            <a:rect b="b" l="l" r="r" t="t"/>
            <a:pathLst>
              <a:path extrusionOk="0" h="1464055" w="1463992">
                <a:moveTo>
                  <a:pt x="0" y="410972"/>
                </a:moveTo>
                <a:lnTo>
                  <a:pt x="762445" y="410972"/>
                </a:lnTo>
                <a:lnTo>
                  <a:pt x="0" y="1173480"/>
                </a:lnTo>
                <a:lnTo>
                  <a:pt x="290576" y="1464056"/>
                </a:lnTo>
                <a:lnTo>
                  <a:pt x="1053021" y="701548"/>
                </a:lnTo>
                <a:lnTo>
                  <a:pt x="1053021" y="1464056"/>
                </a:lnTo>
                <a:lnTo>
                  <a:pt x="1463993" y="1061656"/>
                </a:lnTo>
                <a:lnTo>
                  <a:pt x="1463993" y="0"/>
                </a:lnTo>
                <a:lnTo>
                  <a:pt x="402399" y="0"/>
                </a:lnTo>
                <a:lnTo>
                  <a:pt x="0" y="41097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28"/>
          <p:cNvSpPr/>
          <p:nvPr/>
        </p:nvSpPr>
        <p:spPr>
          <a:xfrm>
            <a:off x="6497982" y="2413756"/>
            <a:ext cx="241559" cy="241569"/>
          </a:xfrm>
          <a:custGeom>
            <a:rect b="b" l="l" r="r" t="t"/>
            <a:pathLst>
              <a:path extrusionOk="0" h="1464055" w="1463992">
                <a:moveTo>
                  <a:pt x="0" y="410972"/>
                </a:moveTo>
                <a:lnTo>
                  <a:pt x="762445" y="410972"/>
                </a:lnTo>
                <a:lnTo>
                  <a:pt x="0" y="1173480"/>
                </a:lnTo>
                <a:lnTo>
                  <a:pt x="290576" y="1464056"/>
                </a:lnTo>
                <a:lnTo>
                  <a:pt x="1053021" y="701548"/>
                </a:lnTo>
                <a:lnTo>
                  <a:pt x="1053021" y="1464056"/>
                </a:lnTo>
                <a:lnTo>
                  <a:pt x="1463993" y="1061656"/>
                </a:lnTo>
                <a:lnTo>
                  <a:pt x="1463993" y="0"/>
                </a:lnTo>
                <a:lnTo>
                  <a:pt x="402399" y="0"/>
                </a:lnTo>
                <a:lnTo>
                  <a:pt x="0" y="41097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28"/>
          <p:cNvSpPr/>
          <p:nvPr/>
        </p:nvSpPr>
        <p:spPr>
          <a:xfrm>
            <a:off x="7131907" y="3945056"/>
            <a:ext cx="241559" cy="241569"/>
          </a:xfrm>
          <a:custGeom>
            <a:rect b="b" l="l" r="r" t="t"/>
            <a:pathLst>
              <a:path extrusionOk="0" h="1464055" w="1463992">
                <a:moveTo>
                  <a:pt x="0" y="410972"/>
                </a:moveTo>
                <a:lnTo>
                  <a:pt x="762445" y="410972"/>
                </a:lnTo>
                <a:lnTo>
                  <a:pt x="0" y="1173480"/>
                </a:lnTo>
                <a:lnTo>
                  <a:pt x="290576" y="1464056"/>
                </a:lnTo>
                <a:lnTo>
                  <a:pt x="1053021" y="701548"/>
                </a:lnTo>
                <a:lnTo>
                  <a:pt x="1053021" y="1464056"/>
                </a:lnTo>
                <a:lnTo>
                  <a:pt x="1463993" y="1061656"/>
                </a:lnTo>
                <a:lnTo>
                  <a:pt x="1463993" y="0"/>
                </a:lnTo>
                <a:lnTo>
                  <a:pt x="402399" y="0"/>
                </a:lnTo>
                <a:lnTo>
                  <a:pt x="0" y="41097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9"/>
          <p:cNvSpPr txBox="1"/>
          <p:nvPr>
            <p:ph idx="4294967295" type="ctrTitle"/>
          </p:nvPr>
        </p:nvSpPr>
        <p:spPr>
          <a:xfrm>
            <a:off x="855300" y="1590500"/>
            <a:ext cx="7433400" cy="1437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500">
                <a:solidFill>
                  <a:schemeClr val="accent1"/>
                </a:solidFill>
              </a:rPr>
              <a:t>89,526,124</a:t>
            </a:r>
            <a:endParaRPr sz="9500">
              <a:solidFill>
                <a:schemeClr val="accent1"/>
              </a:solidFill>
            </a:endParaRPr>
          </a:p>
        </p:txBody>
      </p:sp>
      <p:sp>
        <p:nvSpPr>
          <p:cNvPr id="284" name="Google Shape;284;p29"/>
          <p:cNvSpPr txBox="1"/>
          <p:nvPr>
            <p:ph idx="4294967295" type="subTitle"/>
          </p:nvPr>
        </p:nvSpPr>
        <p:spPr>
          <a:xfrm>
            <a:off x="855300" y="3124602"/>
            <a:ext cx="7433400" cy="42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>
                <a:solidFill>
                  <a:schemeClr val="lt2"/>
                </a:solidFill>
              </a:rPr>
              <a:t>Whoa! That’s a big number, aren’t you proud?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285" name="Google Shape;285;p2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0"/>
          <p:cNvSpPr txBox="1"/>
          <p:nvPr>
            <p:ph idx="4294967295" type="ctrTitle"/>
          </p:nvPr>
        </p:nvSpPr>
        <p:spPr>
          <a:xfrm>
            <a:off x="855300" y="571800"/>
            <a:ext cx="74334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highlight>
                  <a:schemeClr val="accent1"/>
                </a:highlight>
              </a:rPr>
              <a:t>89,526,124$</a:t>
            </a:r>
            <a:endParaRPr sz="4800">
              <a:highlight>
                <a:schemeClr val="accent1"/>
              </a:highlight>
            </a:endParaRPr>
          </a:p>
        </p:txBody>
      </p:sp>
      <p:sp>
        <p:nvSpPr>
          <p:cNvPr id="291" name="Google Shape;291;p30"/>
          <p:cNvSpPr txBox="1"/>
          <p:nvPr>
            <p:ph idx="4294967295" type="subTitle"/>
          </p:nvPr>
        </p:nvSpPr>
        <p:spPr>
          <a:xfrm>
            <a:off x="855300" y="1411308"/>
            <a:ext cx="7433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 sz="2400"/>
              <a:t>That’s a lot of money</a:t>
            </a:r>
            <a:endParaRPr sz="2400"/>
          </a:p>
        </p:txBody>
      </p:sp>
      <p:sp>
        <p:nvSpPr>
          <p:cNvPr id="292" name="Google Shape;292;p30"/>
          <p:cNvSpPr txBox="1"/>
          <p:nvPr>
            <p:ph idx="4294967295" type="ctrTitle"/>
          </p:nvPr>
        </p:nvSpPr>
        <p:spPr>
          <a:xfrm>
            <a:off x="855300" y="3200693"/>
            <a:ext cx="74334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highlight>
                  <a:schemeClr val="accent1"/>
                </a:highlight>
              </a:rPr>
              <a:t>100%</a:t>
            </a:r>
            <a:endParaRPr sz="4800">
              <a:highlight>
                <a:schemeClr val="accent1"/>
              </a:highlight>
            </a:endParaRPr>
          </a:p>
        </p:txBody>
      </p:sp>
      <p:sp>
        <p:nvSpPr>
          <p:cNvPr id="293" name="Google Shape;293;p30"/>
          <p:cNvSpPr txBox="1"/>
          <p:nvPr>
            <p:ph idx="4294967295" type="subTitle"/>
          </p:nvPr>
        </p:nvSpPr>
        <p:spPr>
          <a:xfrm>
            <a:off x="855300" y="4040201"/>
            <a:ext cx="7433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 sz="2400"/>
              <a:t>Total success!</a:t>
            </a:r>
            <a:endParaRPr sz="2400"/>
          </a:p>
        </p:txBody>
      </p:sp>
      <p:sp>
        <p:nvSpPr>
          <p:cNvPr id="294" name="Google Shape;294;p30"/>
          <p:cNvSpPr txBox="1"/>
          <p:nvPr>
            <p:ph idx="4294967295" type="ctrTitle"/>
          </p:nvPr>
        </p:nvSpPr>
        <p:spPr>
          <a:xfrm>
            <a:off x="855300" y="1886247"/>
            <a:ext cx="74334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highlight>
                  <a:schemeClr val="accent1"/>
                </a:highlight>
              </a:rPr>
              <a:t>185,244 users</a:t>
            </a:r>
            <a:endParaRPr sz="4800">
              <a:highlight>
                <a:schemeClr val="accent1"/>
              </a:highlight>
            </a:endParaRPr>
          </a:p>
        </p:txBody>
      </p:sp>
      <p:sp>
        <p:nvSpPr>
          <p:cNvPr id="295" name="Google Shape;295;p30"/>
          <p:cNvSpPr txBox="1"/>
          <p:nvPr>
            <p:ph idx="4294967295" type="subTitle"/>
          </p:nvPr>
        </p:nvSpPr>
        <p:spPr>
          <a:xfrm>
            <a:off x="855300" y="2725755"/>
            <a:ext cx="7433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 sz="2400"/>
              <a:t>And a lot of users</a:t>
            </a:r>
            <a:endParaRPr sz="2400"/>
          </a:p>
        </p:txBody>
      </p:sp>
      <p:sp>
        <p:nvSpPr>
          <p:cNvPr id="296" name="Google Shape;296;p3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1"/>
          <p:cNvSpPr txBox="1"/>
          <p:nvPr>
            <p:ph type="title"/>
          </p:nvPr>
        </p:nvSpPr>
        <p:spPr>
          <a:xfrm>
            <a:off x="855300" y="865850"/>
            <a:ext cx="6120000" cy="502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302" name="Google Shape;302;p3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03" name="Google Shape;303;p31"/>
          <p:cNvGrpSpPr/>
          <p:nvPr/>
        </p:nvGrpSpPr>
        <p:grpSpPr>
          <a:xfrm>
            <a:off x="4795354" y="2061799"/>
            <a:ext cx="2814473" cy="2181067"/>
            <a:chOff x="5632317" y="1189775"/>
            <a:chExt cx="3305700" cy="2561742"/>
          </a:xfrm>
        </p:grpSpPr>
        <p:sp>
          <p:nvSpPr>
            <p:cNvPr id="304" name="Google Shape;304;p31"/>
            <p:cNvSpPr/>
            <p:nvPr/>
          </p:nvSpPr>
          <p:spPr>
            <a:xfrm>
              <a:off x="5632317" y="1189775"/>
              <a:ext cx="3305700" cy="669000"/>
            </a:xfrm>
            <a:prstGeom prst="chevron">
              <a:avLst>
                <a:gd fmla="val 5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Lorem 3</a:t>
              </a:r>
              <a:endParaRPr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05" name="Google Shape;305;p31"/>
            <p:cNvSpPr txBox="1"/>
            <p:nvPr/>
          </p:nvSpPr>
          <p:spPr>
            <a:xfrm>
              <a:off x="6167048" y="2057117"/>
              <a:ext cx="2236200" cy="169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Montserrat"/>
                  <a:ea typeface="Montserrat"/>
                  <a:cs typeface="Montserrat"/>
                  <a:sym typeface="Montserrat"/>
                </a:rPr>
                <a:t>Lorem ipsum dolor sit amet, consectetur adipiscing elit. Duis sit amet odio vel purus bibendum luctus. Morbi iaculis dapibus tristique. </a:t>
              </a:r>
              <a:endParaRPr sz="11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306" name="Google Shape;306;p31"/>
          <p:cNvGrpSpPr/>
          <p:nvPr/>
        </p:nvGrpSpPr>
        <p:grpSpPr>
          <a:xfrm>
            <a:off x="0" y="2061982"/>
            <a:ext cx="3019831" cy="2180884"/>
            <a:chOff x="0" y="1189989"/>
            <a:chExt cx="3546900" cy="2561527"/>
          </a:xfrm>
        </p:grpSpPr>
        <p:sp>
          <p:nvSpPr>
            <p:cNvPr id="307" name="Google Shape;307;p31"/>
            <p:cNvSpPr/>
            <p:nvPr/>
          </p:nvSpPr>
          <p:spPr>
            <a:xfrm>
              <a:off x="0" y="1189989"/>
              <a:ext cx="3546900" cy="669000"/>
            </a:xfrm>
            <a:prstGeom prst="homePlat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Lorem 1</a:t>
              </a:r>
              <a:endParaRPr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08" name="Google Shape;308;p31"/>
            <p:cNvSpPr txBox="1"/>
            <p:nvPr/>
          </p:nvSpPr>
          <p:spPr>
            <a:xfrm>
              <a:off x="655362" y="2057117"/>
              <a:ext cx="2236200" cy="169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Montserrat"/>
                  <a:ea typeface="Montserrat"/>
                  <a:cs typeface="Montserrat"/>
                  <a:sym typeface="Montserrat"/>
                </a:rPr>
                <a:t>Lorem ipsum dolor sit amet, consectetur adipiscing elit. Duis sit amet odio vel purus bibendum luctus. Morbi iaculis dapibus tristique.</a:t>
              </a:r>
              <a:endParaRPr sz="11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309" name="Google Shape;309;p31"/>
          <p:cNvGrpSpPr/>
          <p:nvPr/>
        </p:nvGrpSpPr>
        <p:grpSpPr>
          <a:xfrm>
            <a:off x="2506695" y="2061799"/>
            <a:ext cx="2814473" cy="2181067"/>
            <a:chOff x="2944204" y="1189775"/>
            <a:chExt cx="3305700" cy="2561742"/>
          </a:xfrm>
        </p:grpSpPr>
        <p:sp>
          <p:nvSpPr>
            <p:cNvPr id="310" name="Google Shape;310;p31"/>
            <p:cNvSpPr/>
            <p:nvPr/>
          </p:nvSpPr>
          <p:spPr>
            <a:xfrm>
              <a:off x="2944204" y="1189775"/>
              <a:ext cx="3305700" cy="669000"/>
            </a:xfrm>
            <a:prstGeom prst="chevron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Lorem 2</a:t>
              </a:r>
              <a:endParaRPr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11" name="Google Shape;311;p31"/>
            <p:cNvSpPr txBox="1"/>
            <p:nvPr/>
          </p:nvSpPr>
          <p:spPr>
            <a:xfrm>
              <a:off x="3478946" y="2057117"/>
              <a:ext cx="2236200" cy="169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Montserrat"/>
                  <a:ea typeface="Montserrat"/>
                  <a:cs typeface="Montserrat"/>
                  <a:sym typeface="Montserrat"/>
                </a:rPr>
                <a:t>Lorem ipsum dolor sit amet, consectetur adipiscing elit. Duis sit amet odio vel purus bibendum luctus. Morbi iaculis dapibus tristique.</a:t>
              </a:r>
              <a:endParaRPr sz="11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2"/>
          <p:cNvSpPr txBox="1"/>
          <p:nvPr>
            <p:ph type="title"/>
          </p:nvPr>
        </p:nvSpPr>
        <p:spPr>
          <a:xfrm>
            <a:off x="855300" y="865850"/>
            <a:ext cx="7433400" cy="502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317" name="Google Shape;317;p32"/>
          <p:cNvSpPr txBox="1"/>
          <p:nvPr>
            <p:ph idx="1" type="body"/>
          </p:nvPr>
        </p:nvSpPr>
        <p:spPr>
          <a:xfrm>
            <a:off x="855300" y="1755975"/>
            <a:ext cx="2315700" cy="143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318" name="Google Shape;318;p32"/>
          <p:cNvSpPr txBox="1"/>
          <p:nvPr>
            <p:ph idx="2" type="body"/>
          </p:nvPr>
        </p:nvSpPr>
        <p:spPr>
          <a:xfrm>
            <a:off x="3414200" y="1755975"/>
            <a:ext cx="2315700" cy="143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19" name="Google Shape;319;p32"/>
          <p:cNvSpPr txBox="1"/>
          <p:nvPr>
            <p:ph idx="3" type="body"/>
          </p:nvPr>
        </p:nvSpPr>
        <p:spPr>
          <a:xfrm>
            <a:off x="5973099" y="1755975"/>
            <a:ext cx="2315700" cy="143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20" name="Google Shape;320;p3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1" name="Google Shape;321;p32"/>
          <p:cNvSpPr txBox="1"/>
          <p:nvPr>
            <p:ph idx="1" type="body"/>
          </p:nvPr>
        </p:nvSpPr>
        <p:spPr>
          <a:xfrm>
            <a:off x="855300" y="3432375"/>
            <a:ext cx="2315700" cy="143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322" name="Google Shape;322;p32"/>
          <p:cNvSpPr txBox="1"/>
          <p:nvPr>
            <p:ph idx="2" type="body"/>
          </p:nvPr>
        </p:nvSpPr>
        <p:spPr>
          <a:xfrm>
            <a:off x="3414200" y="3432375"/>
            <a:ext cx="2315700" cy="143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23" name="Google Shape;323;p32"/>
          <p:cNvSpPr txBox="1"/>
          <p:nvPr>
            <p:ph idx="3" type="body"/>
          </p:nvPr>
        </p:nvSpPr>
        <p:spPr>
          <a:xfrm>
            <a:off x="5973099" y="3432375"/>
            <a:ext cx="2315700" cy="143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3"/>
          <p:cNvSpPr txBox="1"/>
          <p:nvPr>
            <p:ph idx="1" type="body"/>
          </p:nvPr>
        </p:nvSpPr>
        <p:spPr>
          <a:xfrm>
            <a:off x="855300" y="4406300"/>
            <a:ext cx="7433400" cy="34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329" name="Google Shape;329;p3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30" name="Google Shape;330;p33"/>
          <p:cNvCxnSpPr/>
          <p:nvPr/>
        </p:nvCxnSpPr>
        <p:spPr>
          <a:xfrm>
            <a:off x="855300" y="1074699"/>
            <a:ext cx="55479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1" name="Google Shape;331;p33"/>
          <p:cNvCxnSpPr/>
          <p:nvPr/>
        </p:nvCxnSpPr>
        <p:spPr>
          <a:xfrm>
            <a:off x="855300" y="1784181"/>
            <a:ext cx="55479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2" name="Google Shape;332;p33"/>
          <p:cNvCxnSpPr/>
          <p:nvPr/>
        </p:nvCxnSpPr>
        <p:spPr>
          <a:xfrm>
            <a:off x="855300" y="2493663"/>
            <a:ext cx="55479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3" name="Google Shape;333;p33"/>
          <p:cNvCxnSpPr/>
          <p:nvPr/>
        </p:nvCxnSpPr>
        <p:spPr>
          <a:xfrm>
            <a:off x="855300" y="3203146"/>
            <a:ext cx="55479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4" name="Google Shape;334;p33"/>
          <p:cNvCxnSpPr/>
          <p:nvPr/>
        </p:nvCxnSpPr>
        <p:spPr>
          <a:xfrm>
            <a:off x="855300" y="3934526"/>
            <a:ext cx="55479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5" name="Google Shape;335;p33"/>
          <p:cNvSpPr txBox="1"/>
          <p:nvPr/>
        </p:nvSpPr>
        <p:spPr>
          <a:xfrm>
            <a:off x="855300" y="915950"/>
            <a:ext cx="3645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4000</a:t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3000</a:t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2000</a:t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1000</a:t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0</a:t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6" name="Google Shape;336;p33"/>
          <p:cNvSpPr/>
          <p:nvPr/>
        </p:nvSpPr>
        <p:spPr>
          <a:xfrm>
            <a:off x="1330687" y="2380936"/>
            <a:ext cx="1791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33"/>
          <p:cNvSpPr/>
          <p:nvPr/>
        </p:nvSpPr>
        <p:spPr>
          <a:xfrm>
            <a:off x="1571525" y="1986873"/>
            <a:ext cx="179100" cy="1947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33"/>
          <p:cNvSpPr/>
          <p:nvPr/>
        </p:nvSpPr>
        <p:spPr>
          <a:xfrm>
            <a:off x="1812363" y="2493663"/>
            <a:ext cx="1791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33"/>
          <p:cNvSpPr/>
          <p:nvPr/>
        </p:nvSpPr>
        <p:spPr>
          <a:xfrm>
            <a:off x="2674197" y="2694726"/>
            <a:ext cx="1791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33"/>
          <p:cNvSpPr/>
          <p:nvPr/>
        </p:nvSpPr>
        <p:spPr>
          <a:xfrm>
            <a:off x="2915035" y="2096343"/>
            <a:ext cx="179100" cy="1838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33"/>
          <p:cNvSpPr/>
          <p:nvPr/>
        </p:nvSpPr>
        <p:spPr>
          <a:xfrm>
            <a:off x="3155873" y="1229023"/>
            <a:ext cx="1791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33"/>
          <p:cNvSpPr/>
          <p:nvPr/>
        </p:nvSpPr>
        <p:spPr>
          <a:xfrm>
            <a:off x="4017707" y="2140118"/>
            <a:ext cx="1791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33"/>
          <p:cNvSpPr/>
          <p:nvPr/>
        </p:nvSpPr>
        <p:spPr>
          <a:xfrm>
            <a:off x="4258545" y="1074575"/>
            <a:ext cx="179100" cy="286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33"/>
          <p:cNvSpPr/>
          <p:nvPr/>
        </p:nvSpPr>
        <p:spPr>
          <a:xfrm>
            <a:off x="4499383" y="2322561"/>
            <a:ext cx="1791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33"/>
          <p:cNvSpPr/>
          <p:nvPr/>
        </p:nvSpPr>
        <p:spPr>
          <a:xfrm>
            <a:off x="5361217" y="2753100"/>
            <a:ext cx="1791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33"/>
          <p:cNvSpPr/>
          <p:nvPr/>
        </p:nvSpPr>
        <p:spPr>
          <a:xfrm>
            <a:off x="5602055" y="1293618"/>
            <a:ext cx="179100" cy="2641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33"/>
          <p:cNvSpPr/>
          <p:nvPr/>
        </p:nvSpPr>
        <p:spPr>
          <a:xfrm>
            <a:off x="5842893" y="1607408"/>
            <a:ext cx="1791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6"/>
          <p:cNvSpPr txBox="1"/>
          <p:nvPr>
            <p:ph type="title"/>
          </p:nvPr>
        </p:nvSpPr>
        <p:spPr>
          <a:xfrm>
            <a:off x="855300" y="865850"/>
            <a:ext cx="6120000" cy="502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140" name="Google Shape;140;p16"/>
          <p:cNvSpPr txBox="1"/>
          <p:nvPr>
            <p:ph idx="2" type="body"/>
          </p:nvPr>
        </p:nvSpPr>
        <p:spPr>
          <a:xfrm>
            <a:off x="4115847" y="1755975"/>
            <a:ext cx="2859300" cy="234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/>
              <a:t>EDIT IN POWERPOINT®</a:t>
            </a:r>
            <a:endParaRPr sz="11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100"/>
              <a:t>Click on the button under the presentation preview that says </a:t>
            </a:r>
            <a:r>
              <a:rPr b="1" lang="en" sz="1100"/>
              <a:t>"Download as PowerPoint template"</a:t>
            </a:r>
            <a:r>
              <a:rPr lang="en" sz="1100"/>
              <a:t>. You will get a .pptx file that you can edit in PowerPoint. </a:t>
            </a:r>
            <a:endParaRPr sz="11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100"/>
              <a:t>Remember to download and install the fonts used in this presentation (you’ll find the links to the font files needed in the </a:t>
            </a:r>
            <a:r>
              <a:rPr lang="en" sz="1100" u="sng">
                <a:solidFill>
                  <a:schemeClr val="hlink"/>
                </a:solidFill>
                <a:hlinkClick action="ppaction://hlinksldjump" r:id="rId3"/>
              </a:rPr>
              <a:t>Presentation design slide</a:t>
            </a:r>
            <a:r>
              <a:rPr lang="en" sz="1100"/>
              <a:t>)</a:t>
            </a:r>
            <a:endParaRPr sz="11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100"/>
          </a:p>
        </p:txBody>
      </p:sp>
      <p:sp>
        <p:nvSpPr>
          <p:cNvPr id="141" name="Google Shape;141;p16"/>
          <p:cNvSpPr txBox="1"/>
          <p:nvPr>
            <p:ph idx="1" type="body"/>
          </p:nvPr>
        </p:nvSpPr>
        <p:spPr>
          <a:xfrm>
            <a:off x="855275" y="1755975"/>
            <a:ext cx="2859300" cy="234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/>
              <a:t>EDIT IN GOOGLE SLIDES</a:t>
            </a:r>
            <a:endParaRPr sz="11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/>
              <a:t>Click on the button under the presentation preview that says </a:t>
            </a:r>
            <a:r>
              <a:rPr b="1" lang="en" sz="1100"/>
              <a:t>"Use as Google Slides Theme"</a:t>
            </a:r>
            <a:r>
              <a:rPr lang="en" sz="1100"/>
              <a:t>.</a:t>
            </a:r>
            <a:endParaRPr sz="11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/>
              <a:t>You will get a copy of this document on your Google Drive and will be able to edit, add or delete slides.</a:t>
            </a:r>
            <a:endParaRPr sz="11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/>
              <a:t>You have to be signed in to your Google account.</a:t>
            </a:r>
            <a:endParaRPr sz="1700"/>
          </a:p>
        </p:txBody>
      </p:sp>
      <p:sp>
        <p:nvSpPr>
          <p:cNvPr id="142" name="Google Shape;142;p16"/>
          <p:cNvSpPr txBox="1"/>
          <p:nvPr>
            <p:ph idx="2" type="body"/>
          </p:nvPr>
        </p:nvSpPr>
        <p:spPr>
          <a:xfrm>
            <a:off x="855300" y="4249625"/>
            <a:ext cx="7433400" cy="55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2"/>
                </a:solidFill>
              </a:rPr>
              <a:t>More info on how to use this template at </a:t>
            </a:r>
            <a:r>
              <a:rPr b="1" lang="en" sz="1000" u="sng">
                <a:solidFill>
                  <a:schemeClr val="dk2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slidescarnival.com/help-use-presentation-template</a:t>
            </a:r>
            <a:endParaRPr b="1"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2"/>
                </a:solidFill>
              </a:rPr>
              <a:t>This template is free to use under </a:t>
            </a:r>
            <a:r>
              <a:rPr lang="en" sz="1000" u="sng">
                <a:solidFill>
                  <a:schemeClr val="dk2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000">
                <a:solidFill>
                  <a:schemeClr val="dk2"/>
                </a:solidFill>
              </a:rPr>
              <a:t>. You can keep the Credits slide or mention SlidesCarnival and other resources used in a slide footer.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143" name="Google Shape;143;p1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4"/>
          <p:cNvSpPr txBox="1"/>
          <p:nvPr>
            <p:ph idx="4294967295" type="body"/>
          </p:nvPr>
        </p:nvSpPr>
        <p:spPr>
          <a:xfrm>
            <a:off x="855300" y="373575"/>
            <a:ext cx="2960400" cy="439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partan Thin"/>
                <a:ea typeface="Spartan Thin"/>
                <a:cs typeface="Spartan Thin"/>
                <a:sym typeface="Spartan Thin"/>
              </a:rPr>
              <a:t>Mobile</a:t>
            </a:r>
            <a:r>
              <a:rPr lang="en">
                <a:latin typeface="Spartan Thin"/>
                <a:ea typeface="Spartan Thin"/>
                <a:cs typeface="Spartan Thin"/>
                <a:sym typeface="Spartan Thin"/>
              </a:rPr>
              <a:t> project</a:t>
            </a:r>
            <a:endParaRPr>
              <a:latin typeface="Spartan Thin"/>
              <a:ea typeface="Spartan Thin"/>
              <a:cs typeface="Spartan Thin"/>
              <a:sym typeface="Spartan Thin"/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353" name="Google Shape;353;p3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54" name="Google Shape;354;p34"/>
          <p:cNvGrpSpPr/>
          <p:nvPr/>
        </p:nvGrpSpPr>
        <p:grpSpPr>
          <a:xfrm>
            <a:off x="4972200" y="373572"/>
            <a:ext cx="2119546" cy="4396359"/>
            <a:chOff x="2547150" y="238125"/>
            <a:chExt cx="2525675" cy="5238750"/>
          </a:xfrm>
        </p:grpSpPr>
        <p:sp>
          <p:nvSpPr>
            <p:cNvPr id="355" name="Google Shape;355;p34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34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34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34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59" name="Google Shape;359;p34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5018525" y="756087"/>
            <a:ext cx="2025525" cy="36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65" name="Google Shape;365;p35"/>
          <p:cNvGrpSpPr/>
          <p:nvPr/>
        </p:nvGrpSpPr>
        <p:grpSpPr>
          <a:xfrm>
            <a:off x="4783102" y="465959"/>
            <a:ext cx="2736410" cy="4222433"/>
            <a:chOff x="2112475" y="238125"/>
            <a:chExt cx="3395050" cy="5238750"/>
          </a:xfrm>
        </p:grpSpPr>
        <p:sp>
          <p:nvSpPr>
            <p:cNvPr id="366" name="Google Shape;366;p35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35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35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35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70" name="Google Shape;37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0688" y="839688"/>
            <a:ext cx="2597800" cy="3463726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35"/>
          <p:cNvSpPr txBox="1"/>
          <p:nvPr>
            <p:ph idx="4294967295" type="body"/>
          </p:nvPr>
        </p:nvSpPr>
        <p:spPr>
          <a:xfrm>
            <a:off x="855300" y="373575"/>
            <a:ext cx="2960400" cy="439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partan Thin"/>
                <a:ea typeface="Spartan Thin"/>
                <a:cs typeface="Spartan Thin"/>
                <a:sym typeface="Spartan Thin"/>
              </a:rPr>
              <a:t>Tablet</a:t>
            </a:r>
            <a:r>
              <a:rPr lang="en">
                <a:latin typeface="Spartan Thin"/>
                <a:ea typeface="Spartan Thin"/>
                <a:cs typeface="Spartan Thin"/>
                <a:sym typeface="Spartan Thin"/>
              </a:rPr>
              <a:t> project</a:t>
            </a:r>
            <a:endParaRPr>
              <a:latin typeface="Spartan Thin"/>
              <a:ea typeface="Spartan Thin"/>
              <a:cs typeface="Spartan Thin"/>
              <a:sym typeface="Spartan Thin"/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77" name="Google Shape;377;p36"/>
          <p:cNvGrpSpPr/>
          <p:nvPr/>
        </p:nvGrpSpPr>
        <p:grpSpPr>
          <a:xfrm>
            <a:off x="3938374" y="1241129"/>
            <a:ext cx="4542205" cy="2661224"/>
            <a:chOff x="1177450" y="241631"/>
            <a:chExt cx="6173152" cy="3616776"/>
          </a:xfrm>
        </p:grpSpPr>
        <p:sp>
          <p:nvSpPr>
            <p:cNvPr id="378" name="Google Shape;378;p36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36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36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36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82" name="Google Shape;382;p36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4445550" y="1387850"/>
            <a:ext cx="3530550" cy="2242675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36"/>
          <p:cNvSpPr txBox="1"/>
          <p:nvPr>
            <p:ph idx="4294967295" type="body"/>
          </p:nvPr>
        </p:nvSpPr>
        <p:spPr>
          <a:xfrm>
            <a:off x="855300" y="373575"/>
            <a:ext cx="2960400" cy="439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partan Thin"/>
                <a:ea typeface="Spartan Thin"/>
                <a:cs typeface="Spartan Thin"/>
                <a:sym typeface="Spartan Thin"/>
              </a:rPr>
              <a:t>Desktop</a:t>
            </a:r>
            <a:r>
              <a:rPr lang="en">
                <a:latin typeface="Spartan Thin"/>
                <a:ea typeface="Spartan Thin"/>
                <a:cs typeface="Spartan Thin"/>
                <a:sym typeface="Spartan Thin"/>
              </a:rPr>
              <a:t> project</a:t>
            </a:r>
            <a:endParaRPr>
              <a:latin typeface="Spartan Thin"/>
              <a:ea typeface="Spartan Thin"/>
              <a:cs typeface="Spartan Thin"/>
              <a:sym typeface="Spartan Thin"/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  <a:endParaRPr>
              <a:solidFill>
                <a:schemeClr val="accent1"/>
              </a:solidFill>
            </a:endParaRPr>
          </a:p>
        </p:txBody>
      </p:sp>
      <p:sp>
        <p:nvSpPr>
          <p:cNvPr id="389" name="Google Shape;389;p37"/>
          <p:cNvSpPr txBox="1"/>
          <p:nvPr>
            <p:ph idx="4294967295" type="ctrTitle"/>
          </p:nvPr>
        </p:nvSpPr>
        <p:spPr>
          <a:xfrm>
            <a:off x="855300" y="1882300"/>
            <a:ext cx="4222500" cy="1092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accent1"/>
                </a:solidFill>
              </a:rPr>
              <a:t>Thanks!</a:t>
            </a:r>
            <a:endParaRPr sz="7200">
              <a:solidFill>
                <a:schemeClr val="accent1"/>
              </a:solidFill>
            </a:endParaRPr>
          </a:p>
        </p:txBody>
      </p:sp>
      <p:sp>
        <p:nvSpPr>
          <p:cNvPr id="390" name="Google Shape;390;p37"/>
          <p:cNvSpPr txBox="1"/>
          <p:nvPr>
            <p:ph idx="4294967295" type="subTitle"/>
          </p:nvPr>
        </p:nvSpPr>
        <p:spPr>
          <a:xfrm>
            <a:off x="855300" y="3015025"/>
            <a:ext cx="4222500" cy="146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highlight>
                  <a:schemeClr val="accent1"/>
                </a:highlight>
              </a:rPr>
              <a:t>Any questions?</a:t>
            </a:r>
            <a:endParaRPr b="1" sz="1800">
              <a:highlight>
                <a:schemeClr val="accent1"/>
              </a:highlight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lt2"/>
                </a:solidFill>
              </a:rPr>
              <a:t>You can find me at:</a:t>
            </a:r>
            <a:endParaRPr sz="1800">
              <a:solidFill>
                <a:schemeClr val="lt2"/>
              </a:solidFill>
            </a:endParaRPr>
          </a:p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SzPts val="1800"/>
              <a:buChar char="➔"/>
            </a:pPr>
            <a:r>
              <a:rPr lang="en" sz="1800">
                <a:solidFill>
                  <a:schemeClr val="lt2"/>
                </a:solidFill>
              </a:rPr>
              <a:t>@username</a:t>
            </a:r>
            <a:endParaRPr sz="1800">
              <a:solidFill>
                <a:schemeClr val="lt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 sz="1800">
                <a:solidFill>
                  <a:schemeClr val="lt2"/>
                </a:solidFill>
              </a:rPr>
              <a:t>user@mail.me</a:t>
            </a:r>
            <a:endParaRPr sz="18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/>
          <p:nvPr>
            <p:ph type="title"/>
          </p:nvPr>
        </p:nvSpPr>
        <p:spPr>
          <a:xfrm>
            <a:off x="855300" y="865850"/>
            <a:ext cx="6120000" cy="502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96" name="Google Shape;396;p38"/>
          <p:cNvSpPr txBox="1"/>
          <p:nvPr>
            <p:ph idx="1" type="body"/>
          </p:nvPr>
        </p:nvSpPr>
        <p:spPr>
          <a:xfrm>
            <a:off x="855300" y="1755980"/>
            <a:ext cx="6120000" cy="263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➔"/>
            </a:pPr>
            <a:r>
              <a:rPr lang="en" sz="2400"/>
              <a:t>Presentation template by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SlidesCarnival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n" sz="2400"/>
              <a:t>Photographs by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Unsplash</a:t>
            </a:r>
            <a:endParaRPr sz="2400"/>
          </a:p>
        </p:txBody>
      </p:sp>
      <p:sp>
        <p:nvSpPr>
          <p:cNvPr id="397" name="Google Shape;397;p3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9"/>
          <p:cNvSpPr txBox="1"/>
          <p:nvPr>
            <p:ph type="title"/>
          </p:nvPr>
        </p:nvSpPr>
        <p:spPr>
          <a:xfrm>
            <a:off x="855300" y="865850"/>
            <a:ext cx="6120000" cy="502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403" name="Google Shape;403;p39"/>
          <p:cNvSpPr txBox="1"/>
          <p:nvPr>
            <p:ph idx="1" type="body"/>
          </p:nvPr>
        </p:nvSpPr>
        <p:spPr>
          <a:xfrm>
            <a:off x="855300" y="1755976"/>
            <a:ext cx="6120000" cy="223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This presentation uses the following typographies: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➔"/>
            </a:pPr>
            <a:r>
              <a:rPr lang="en" sz="1800"/>
              <a:t>Titles: Spartan Extrabold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 sz="1800"/>
              <a:t>Body copy: Montserrat Light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800"/>
              <a:t>Download for free at:</a:t>
            </a:r>
            <a:br>
              <a:rPr lang="en" sz="1800"/>
            </a:br>
            <a:r>
              <a:rPr lang="en" sz="1800" u="sng">
                <a:solidFill>
                  <a:schemeClr val="hlink"/>
                </a:solidFill>
                <a:hlinkClick r:id="rId3"/>
              </a:rPr>
              <a:t>https://fonts.google.com/specimen/Spartan</a:t>
            </a:r>
            <a:br>
              <a:rPr lang="en" sz="1800"/>
            </a:br>
            <a:r>
              <a:rPr lang="en" sz="1800" u="sng">
                <a:solidFill>
                  <a:schemeClr val="hlink"/>
                </a:solidFill>
                <a:hlinkClick r:id="rId4"/>
              </a:rPr>
              <a:t>https://www.fontsquirrel.com/fonts/montserrat</a:t>
            </a:r>
            <a:br>
              <a:rPr lang="en" sz="1800"/>
            </a:br>
            <a:endParaRPr b="1" sz="1800">
              <a:solidFill>
                <a:srgbClr val="3D85C6"/>
              </a:solidFill>
            </a:endParaRPr>
          </a:p>
        </p:txBody>
      </p:sp>
      <p:sp>
        <p:nvSpPr>
          <p:cNvPr id="404" name="Google Shape;404;p39"/>
          <p:cNvSpPr txBox="1"/>
          <p:nvPr/>
        </p:nvSpPr>
        <p:spPr>
          <a:xfrm>
            <a:off x="855300" y="4104575"/>
            <a:ext cx="6120000" cy="5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5" name="Google Shape;405;p3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40"/>
          <p:cNvSpPr txBox="1"/>
          <p:nvPr>
            <p:ph type="ctrTitle"/>
          </p:nvPr>
        </p:nvSpPr>
        <p:spPr>
          <a:xfrm>
            <a:off x="855300" y="1669463"/>
            <a:ext cx="7433400" cy="139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r>
              <a:rPr lang="en"/>
              <a:t>.</a:t>
            </a:r>
            <a:br>
              <a:rPr lang="en"/>
            </a:br>
            <a:r>
              <a:rPr lang="en"/>
              <a:t>Extra Resources</a:t>
            </a:r>
            <a:endParaRPr/>
          </a:p>
        </p:txBody>
      </p:sp>
      <p:sp>
        <p:nvSpPr>
          <p:cNvPr id="411" name="Google Shape;411;p40"/>
          <p:cNvSpPr txBox="1"/>
          <p:nvPr>
            <p:ph idx="1" type="subTitle"/>
          </p:nvPr>
        </p:nvSpPr>
        <p:spPr>
          <a:xfrm>
            <a:off x="855300" y="3166240"/>
            <a:ext cx="7433400" cy="30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41"/>
          <p:cNvSpPr txBox="1"/>
          <p:nvPr>
            <p:ph idx="4294967295" type="title"/>
          </p:nvPr>
        </p:nvSpPr>
        <p:spPr>
          <a:xfrm>
            <a:off x="855300" y="865850"/>
            <a:ext cx="6120000" cy="502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417" name="Google Shape;417;p4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8" name="Google Shape;418;p41"/>
          <p:cNvSpPr/>
          <p:nvPr/>
        </p:nvSpPr>
        <p:spPr>
          <a:xfrm>
            <a:off x="7735208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DEC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9" name="Google Shape;419;p41"/>
          <p:cNvSpPr/>
          <p:nvPr/>
        </p:nvSpPr>
        <p:spPr>
          <a:xfrm>
            <a:off x="7075124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NOV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0" name="Google Shape;420;p41"/>
          <p:cNvSpPr/>
          <p:nvPr/>
        </p:nvSpPr>
        <p:spPr>
          <a:xfrm>
            <a:off x="6415040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OCT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1" name="Google Shape;421;p41"/>
          <p:cNvSpPr/>
          <p:nvPr/>
        </p:nvSpPr>
        <p:spPr>
          <a:xfrm>
            <a:off x="5754956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SEP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2" name="Google Shape;422;p41"/>
          <p:cNvSpPr/>
          <p:nvPr/>
        </p:nvSpPr>
        <p:spPr>
          <a:xfrm>
            <a:off x="5094872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AUG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3" name="Google Shape;423;p41"/>
          <p:cNvSpPr/>
          <p:nvPr/>
        </p:nvSpPr>
        <p:spPr>
          <a:xfrm>
            <a:off x="4434788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JUL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4" name="Google Shape;424;p41"/>
          <p:cNvSpPr/>
          <p:nvPr/>
        </p:nvSpPr>
        <p:spPr>
          <a:xfrm>
            <a:off x="3774704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JUN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5" name="Google Shape;425;p41"/>
          <p:cNvSpPr/>
          <p:nvPr/>
        </p:nvSpPr>
        <p:spPr>
          <a:xfrm>
            <a:off x="3114619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MAY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6" name="Google Shape;426;p41"/>
          <p:cNvSpPr/>
          <p:nvPr/>
        </p:nvSpPr>
        <p:spPr>
          <a:xfrm>
            <a:off x="2454535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APR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7" name="Google Shape;427;p41"/>
          <p:cNvSpPr/>
          <p:nvPr/>
        </p:nvSpPr>
        <p:spPr>
          <a:xfrm>
            <a:off x="1794451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MAR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8" name="Google Shape;428;p41"/>
          <p:cNvSpPr/>
          <p:nvPr/>
        </p:nvSpPr>
        <p:spPr>
          <a:xfrm>
            <a:off x="1134367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FEB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9" name="Google Shape;429;p41"/>
          <p:cNvSpPr/>
          <p:nvPr/>
        </p:nvSpPr>
        <p:spPr>
          <a:xfrm>
            <a:off x="474283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JAN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0" name="Google Shape;430;p41"/>
          <p:cNvSpPr/>
          <p:nvPr/>
        </p:nvSpPr>
        <p:spPr>
          <a:xfrm>
            <a:off x="0" y="2755950"/>
            <a:ext cx="6372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431" name="Google Shape;431;p41"/>
          <p:cNvCxnSpPr/>
          <p:nvPr/>
        </p:nvCxnSpPr>
        <p:spPr>
          <a:xfrm rot="10800000">
            <a:off x="76892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2" name="Google Shape;432;p41"/>
          <p:cNvSpPr txBox="1"/>
          <p:nvPr/>
        </p:nvSpPr>
        <p:spPr>
          <a:xfrm>
            <a:off x="72790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33" name="Google Shape;433;p41"/>
          <p:cNvCxnSpPr/>
          <p:nvPr/>
        </p:nvCxnSpPr>
        <p:spPr>
          <a:xfrm rot="10800000">
            <a:off x="209015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4" name="Google Shape;434;p41"/>
          <p:cNvSpPr txBox="1"/>
          <p:nvPr/>
        </p:nvSpPr>
        <p:spPr>
          <a:xfrm>
            <a:off x="2050642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Red is the colour of danger and courage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35" name="Google Shape;435;p41"/>
          <p:cNvCxnSpPr/>
          <p:nvPr/>
        </p:nvCxnSpPr>
        <p:spPr>
          <a:xfrm rot="10800000">
            <a:off x="341139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6" name="Google Shape;436;p41"/>
          <p:cNvSpPr txBox="1"/>
          <p:nvPr/>
        </p:nvSpPr>
        <p:spPr>
          <a:xfrm>
            <a:off x="3373384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37" name="Google Shape;437;p41"/>
          <p:cNvCxnSpPr/>
          <p:nvPr/>
        </p:nvCxnSpPr>
        <p:spPr>
          <a:xfrm rot="10800000">
            <a:off x="473262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8" name="Google Shape;438;p41"/>
          <p:cNvSpPr txBox="1"/>
          <p:nvPr/>
        </p:nvSpPr>
        <p:spPr>
          <a:xfrm>
            <a:off x="4696126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39" name="Google Shape;439;p41"/>
          <p:cNvCxnSpPr/>
          <p:nvPr/>
        </p:nvCxnSpPr>
        <p:spPr>
          <a:xfrm rot="10800000">
            <a:off x="605386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40" name="Google Shape;440;p41"/>
          <p:cNvSpPr txBox="1"/>
          <p:nvPr/>
        </p:nvSpPr>
        <p:spPr>
          <a:xfrm>
            <a:off x="6018868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41" name="Google Shape;441;p41"/>
          <p:cNvCxnSpPr/>
          <p:nvPr/>
        </p:nvCxnSpPr>
        <p:spPr>
          <a:xfrm rot="10800000">
            <a:off x="737509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42" name="Google Shape;442;p41"/>
          <p:cNvSpPr txBox="1"/>
          <p:nvPr/>
        </p:nvSpPr>
        <p:spPr>
          <a:xfrm>
            <a:off x="734161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43" name="Google Shape;443;p41"/>
          <p:cNvCxnSpPr/>
          <p:nvPr/>
        </p:nvCxnSpPr>
        <p:spPr>
          <a:xfrm rot="10800000">
            <a:off x="143968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44" name="Google Shape;444;p41"/>
          <p:cNvSpPr txBox="1"/>
          <p:nvPr/>
        </p:nvSpPr>
        <p:spPr>
          <a:xfrm>
            <a:off x="1369548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45" name="Google Shape;445;p41"/>
          <p:cNvCxnSpPr/>
          <p:nvPr/>
        </p:nvCxnSpPr>
        <p:spPr>
          <a:xfrm rot="10800000">
            <a:off x="276092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46" name="Google Shape;446;p41"/>
          <p:cNvSpPr txBox="1"/>
          <p:nvPr/>
        </p:nvSpPr>
        <p:spPr>
          <a:xfrm>
            <a:off x="2699944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47" name="Google Shape;447;p41"/>
          <p:cNvCxnSpPr/>
          <p:nvPr/>
        </p:nvCxnSpPr>
        <p:spPr>
          <a:xfrm rot="10800000">
            <a:off x="408215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48" name="Google Shape;448;p41"/>
          <p:cNvSpPr txBox="1"/>
          <p:nvPr/>
        </p:nvSpPr>
        <p:spPr>
          <a:xfrm>
            <a:off x="4030339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49" name="Google Shape;449;p41"/>
          <p:cNvCxnSpPr/>
          <p:nvPr/>
        </p:nvCxnSpPr>
        <p:spPr>
          <a:xfrm rot="10800000">
            <a:off x="540339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50" name="Google Shape;450;p41"/>
          <p:cNvSpPr txBox="1"/>
          <p:nvPr/>
        </p:nvSpPr>
        <p:spPr>
          <a:xfrm>
            <a:off x="5360735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Red is the colour of danger and courage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51" name="Google Shape;451;p41"/>
          <p:cNvCxnSpPr/>
          <p:nvPr/>
        </p:nvCxnSpPr>
        <p:spPr>
          <a:xfrm rot="10800000">
            <a:off x="672462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52" name="Google Shape;452;p41"/>
          <p:cNvSpPr txBox="1"/>
          <p:nvPr/>
        </p:nvSpPr>
        <p:spPr>
          <a:xfrm>
            <a:off x="6691131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53" name="Google Shape;453;p41"/>
          <p:cNvCxnSpPr/>
          <p:nvPr/>
        </p:nvCxnSpPr>
        <p:spPr>
          <a:xfrm rot="10800000">
            <a:off x="804586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54" name="Google Shape;454;p41"/>
          <p:cNvSpPr txBox="1"/>
          <p:nvPr/>
        </p:nvSpPr>
        <p:spPr>
          <a:xfrm>
            <a:off x="8008073" y="3648150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42"/>
          <p:cNvSpPr txBox="1"/>
          <p:nvPr>
            <p:ph idx="4294967295" type="title"/>
          </p:nvPr>
        </p:nvSpPr>
        <p:spPr>
          <a:xfrm>
            <a:off x="855300" y="865850"/>
            <a:ext cx="6120000" cy="502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460" name="Google Shape;460;p4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1" name="Google Shape;461;p42"/>
          <p:cNvSpPr/>
          <p:nvPr/>
        </p:nvSpPr>
        <p:spPr>
          <a:xfrm>
            <a:off x="0" y="26758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42"/>
          <p:cNvSpPr/>
          <p:nvPr/>
        </p:nvSpPr>
        <p:spPr>
          <a:xfrm>
            <a:off x="0" y="26758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3" name="Google Shape;463;p42"/>
          <p:cNvGrpSpPr/>
          <p:nvPr/>
        </p:nvGrpSpPr>
        <p:grpSpPr>
          <a:xfrm>
            <a:off x="1786339" y="2008201"/>
            <a:ext cx="473400" cy="473400"/>
            <a:chOff x="1786339" y="1703401"/>
            <a:chExt cx="473400" cy="473400"/>
          </a:xfrm>
        </p:grpSpPr>
        <p:sp>
          <p:nvSpPr>
            <p:cNvPr id="464" name="Google Shape;464;p42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65" name="Google Shape;465;p42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</a:t>
              </a:r>
              <a:endParaRPr sz="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466" name="Google Shape;466;p42"/>
          <p:cNvGrpSpPr/>
          <p:nvPr/>
        </p:nvGrpSpPr>
        <p:grpSpPr>
          <a:xfrm>
            <a:off x="3814414" y="2008201"/>
            <a:ext cx="473400" cy="473400"/>
            <a:chOff x="3814414" y="1703401"/>
            <a:chExt cx="473400" cy="473400"/>
          </a:xfrm>
        </p:grpSpPr>
        <p:sp>
          <p:nvSpPr>
            <p:cNvPr id="467" name="Google Shape;467;p42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68" name="Google Shape;468;p42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</a:t>
              </a:r>
              <a:endParaRPr sz="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469" name="Google Shape;469;p42"/>
          <p:cNvGrpSpPr/>
          <p:nvPr/>
        </p:nvGrpSpPr>
        <p:grpSpPr>
          <a:xfrm>
            <a:off x="5842489" y="2008201"/>
            <a:ext cx="473400" cy="473400"/>
            <a:chOff x="5842489" y="1703401"/>
            <a:chExt cx="473400" cy="473400"/>
          </a:xfrm>
        </p:grpSpPr>
        <p:sp>
          <p:nvSpPr>
            <p:cNvPr id="470" name="Google Shape;470;p42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71" name="Google Shape;471;p42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5</a:t>
              </a:r>
              <a:endParaRPr sz="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472" name="Google Shape;472;p42"/>
          <p:cNvGrpSpPr/>
          <p:nvPr/>
        </p:nvGrpSpPr>
        <p:grpSpPr>
          <a:xfrm>
            <a:off x="6880814" y="3881100"/>
            <a:ext cx="473400" cy="473400"/>
            <a:chOff x="6880814" y="3576300"/>
            <a:chExt cx="473400" cy="473400"/>
          </a:xfrm>
        </p:grpSpPr>
        <p:sp>
          <p:nvSpPr>
            <p:cNvPr id="473" name="Google Shape;473;p42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74" name="Google Shape;474;p42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6</a:t>
              </a:r>
              <a:endParaRPr sz="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475" name="Google Shape;475;p42"/>
          <p:cNvGrpSpPr/>
          <p:nvPr/>
        </p:nvGrpSpPr>
        <p:grpSpPr>
          <a:xfrm>
            <a:off x="4852739" y="3881100"/>
            <a:ext cx="473400" cy="473400"/>
            <a:chOff x="4852739" y="3576300"/>
            <a:chExt cx="473400" cy="473400"/>
          </a:xfrm>
        </p:grpSpPr>
        <p:sp>
          <p:nvSpPr>
            <p:cNvPr id="476" name="Google Shape;476;p42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77" name="Google Shape;477;p42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4</a:t>
              </a:r>
              <a:endParaRPr sz="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478" name="Google Shape;478;p42"/>
          <p:cNvGrpSpPr/>
          <p:nvPr/>
        </p:nvGrpSpPr>
        <p:grpSpPr>
          <a:xfrm>
            <a:off x="2824664" y="3881100"/>
            <a:ext cx="473400" cy="473400"/>
            <a:chOff x="2824664" y="3576300"/>
            <a:chExt cx="473400" cy="473400"/>
          </a:xfrm>
        </p:grpSpPr>
        <p:sp>
          <p:nvSpPr>
            <p:cNvPr id="479" name="Google Shape;479;p42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80" name="Google Shape;480;p42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</a:t>
              </a:r>
              <a:endParaRPr sz="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481" name="Google Shape;481;p42"/>
          <p:cNvSpPr txBox="1"/>
          <p:nvPr/>
        </p:nvSpPr>
        <p:spPr>
          <a:xfrm>
            <a:off x="1379850" y="14609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2" name="Google Shape;482;p42"/>
          <p:cNvSpPr txBox="1"/>
          <p:nvPr/>
        </p:nvSpPr>
        <p:spPr>
          <a:xfrm>
            <a:off x="3377205" y="14609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Red is the colour of danger and courage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3" name="Google Shape;483;p42"/>
          <p:cNvSpPr txBox="1"/>
          <p:nvPr/>
        </p:nvSpPr>
        <p:spPr>
          <a:xfrm>
            <a:off x="5436010" y="14609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4" name="Google Shape;484;p42"/>
          <p:cNvSpPr txBox="1"/>
          <p:nvPr/>
        </p:nvSpPr>
        <p:spPr>
          <a:xfrm>
            <a:off x="2418175" y="43684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5" name="Google Shape;485;p42"/>
          <p:cNvSpPr txBox="1"/>
          <p:nvPr/>
        </p:nvSpPr>
        <p:spPr>
          <a:xfrm>
            <a:off x="4446255" y="43684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6" name="Google Shape;486;p42"/>
          <p:cNvSpPr txBox="1"/>
          <p:nvPr/>
        </p:nvSpPr>
        <p:spPr>
          <a:xfrm>
            <a:off x="6474335" y="43684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43"/>
          <p:cNvSpPr txBox="1"/>
          <p:nvPr>
            <p:ph idx="4294967295" type="title"/>
          </p:nvPr>
        </p:nvSpPr>
        <p:spPr>
          <a:xfrm>
            <a:off x="855300" y="865850"/>
            <a:ext cx="6120000" cy="502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492" name="Google Shape;492;p4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93" name="Google Shape;493;p43"/>
          <p:cNvGraphicFramePr/>
          <p:nvPr/>
        </p:nvGraphicFramePr>
        <p:xfrm>
          <a:off x="855475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{55EA2EB8-E8D0-411D-9A24-C7976264DD3C}</a:tableStyleId>
              </a:tblPr>
              <a:tblGrid>
                <a:gridCol w="1299100"/>
                <a:gridCol w="446050"/>
                <a:gridCol w="446050"/>
                <a:gridCol w="446050"/>
                <a:gridCol w="446050"/>
                <a:gridCol w="446050"/>
                <a:gridCol w="446050"/>
                <a:gridCol w="446050"/>
                <a:gridCol w="446050"/>
                <a:gridCol w="446050"/>
                <a:gridCol w="446050"/>
                <a:gridCol w="446050"/>
                <a:gridCol w="446050"/>
                <a:gridCol w="446050"/>
                <a:gridCol w="446050"/>
              </a:tblGrid>
              <a:tr h="29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Week 1</a:t>
                      </a:r>
                      <a:endParaRPr b="1"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Week 2</a:t>
                      </a:r>
                      <a:endParaRPr b="1"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29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11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13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14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909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 1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09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 2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◆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909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 3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09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 4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◆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909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 5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◆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09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 6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909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 7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2909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 8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7"/>
          <p:cNvPicPr preferRelativeResize="0"/>
          <p:nvPr/>
        </p:nvPicPr>
        <p:blipFill rotWithShape="1">
          <a:blip r:embed="rId3">
            <a:alphaModFix/>
          </a:blip>
          <a:srcRect b="29059" l="100000" r="100000" t="14414"/>
          <a:stretch/>
        </p:blipFill>
        <p:spPr>
          <a:xfrm>
            <a:off x="3087749" y="2"/>
            <a:ext cx="6056262" cy="5143500"/>
          </a:xfrm>
          <a:custGeom>
            <a:rect b="b" l="l" r="r" t="t"/>
            <a:pathLst>
              <a:path extrusionOk="0" h="21600" w="21600">
                <a:moveTo>
                  <a:pt x="9906" y="0"/>
                </a:moveTo>
                <a:lnTo>
                  <a:pt x="5472" y="5331"/>
                </a:lnTo>
                <a:lnTo>
                  <a:pt x="13873" y="5331"/>
                </a:lnTo>
                <a:lnTo>
                  <a:pt x="0" y="21600"/>
                </a:lnTo>
                <a:lnTo>
                  <a:pt x="21590" y="21600"/>
                </a:lnTo>
                <a:lnTo>
                  <a:pt x="21600" y="0"/>
                </a:lnTo>
                <a:lnTo>
                  <a:pt x="9906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49" name="Google Shape;149;p17"/>
          <p:cNvSpPr/>
          <p:nvPr/>
        </p:nvSpPr>
        <p:spPr>
          <a:xfrm>
            <a:off x="3096674" y="0"/>
            <a:ext cx="6047327" cy="5135737"/>
          </a:xfrm>
          <a:custGeom>
            <a:rect b="b" l="l" r="r" t="t"/>
            <a:pathLst>
              <a:path extrusionOk="0" h="6847649" w="8063103">
                <a:moveTo>
                  <a:pt x="3697478" y="0"/>
                </a:moveTo>
                <a:lnTo>
                  <a:pt x="2042795" y="1689926"/>
                </a:lnTo>
                <a:lnTo>
                  <a:pt x="5178235" y="1689926"/>
                </a:lnTo>
                <a:lnTo>
                  <a:pt x="0" y="6847650"/>
                </a:lnTo>
                <a:lnTo>
                  <a:pt x="2412429" y="6847650"/>
                </a:lnTo>
                <a:lnTo>
                  <a:pt x="6373178" y="2884869"/>
                </a:lnTo>
                <a:lnTo>
                  <a:pt x="6373178" y="6020308"/>
                </a:lnTo>
                <a:lnTo>
                  <a:pt x="8063103" y="4365625"/>
                </a:lnTo>
                <a:lnTo>
                  <a:pt x="8063103" y="0"/>
                </a:lnTo>
                <a:lnTo>
                  <a:pt x="3697478" y="0"/>
                </a:lnTo>
                <a:close/>
              </a:path>
            </a:pathLst>
          </a:custGeom>
          <a:solidFill>
            <a:srgbClr val="FCEE21">
              <a:alpha val="469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7"/>
          <p:cNvSpPr txBox="1"/>
          <p:nvPr>
            <p:ph idx="4294967295" type="ctrTitle"/>
          </p:nvPr>
        </p:nvSpPr>
        <p:spPr>
          <a:xfrm>
            <a:off x="855300" y="1882300"/>
            <a:ext cx="3675300" cy="1092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Hello!</a:t>
            </a:r>
            <a:endParaRPr sz="7200"/>
          </a:p>
        </p:txBody>
      </p:sp>
      <p:sp>
        <p:nvSpPr>
          <p:cNvPr id="151" name="Google Shape;151;p17"/>
          <p:cNvSpPr txBox="1"/>
          <p:nvPr>
            <p:ph idx="4294967295" type="subTitle"/>
          </p:nvPr>
        </p:nvSpPr>
        <p:spPr>
          <a:xfrm>
            <a:off x="855300" y="3015025"/>
            <a:ext cx="3675300" cy="146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highlight>
                  <a:schemeClr val="accent1"/>
                </a:highlight>
              </a:rPr>
              <a:t>I am Jayden Smith</a:t>
            </a:r>
            <a:endParaRPr b="1" sz="1800">
              <a:highlight>
                <a:schemeClr val="accent1"/>
              </a:highlight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I am here because I love to give presentations. </a:t>
            </a:r>
            <a:endParaRPr sz="18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You can find me at @username</a:t>
            </a:r>
            <a:endParaRPr b="1" sz="1800"/>
          </a:p>
        </p:txBody>
      </p:sp>
      <p:sp>
        <p:nvSpPr>
          <p:cNvPr id="152" name="Google Shape;152;p1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44"/>
          <p:cNvSpPr txBox="1"/>
          <p:nvPr>
            <p:ph idx="4294967295" type="title"/>
          </p:nvPr>
        </p:nvSpPr>
        <p:spPr>
          <a:xfrm>
            <a:off x="855300" y="865850"/>
            <a:ext cx="6120000" cy="502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SWOT Analysis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99" name="Google Shape;499;p4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  <a:endParaRPr>
              <a:solidFill>
                <a:schemeClr val="accent1"/>
              </a:solidFill>
            </a:endParaRPr>
          </a:p>
        </p:txBody>
      </p:sp>
      <p:sp>
        <p:nvSpPr>
          <p:cNvPr id="500" name="Google Shape;500;p44"/>
          <p:cNvSpPr/>
          <p:nvPr/>
        </p:nvSpPr>
        <p:spPr>
          <a:xfrm>
            <a:off x="886775" y="1597000"/>
            <a:ext cx="3618600" cy="136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STRENGTHS</a:t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1" name="Google Shape;501;p44"/>
          <p:cNvSpPr/>
          <p:nvPr/>
        </p:nvSpPr>
        <p:spPr>
          <a:xfrm>
            <a:off x="4654917" y="1597000"/>
            <a:ext cx="3618600" cy="136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WEAKNESSES</a:t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2" name="Google Shape;502;p44"/>
          <p:cNvSpPr/>
          <p:nvPr/>
        </p:nvSpPr>
        <p:spPr>
          <a:xfrm>
            <a:off x="886775" y="3109749"/>
            <a:ext cx="3618600" cy="136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Black is the color of ebony and of outer space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OPPORTUNITIES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3" name="Google Shape;503;p44"/>
          <p:cNvSpPr/>
          <p:nvPr/>
        </p:nvSpPr>
        <p:spPr>
          <a:xfrm>
            <a:off x="4654917" y="3109749"/>
            <a:ext cx="3618600" cy="136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White is the color of milk and fresh snow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THREATS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4" name="Google Shape;504;p44"/>
          <p:cNvSpPr/>
          <p:nvPr/>
        </p:nvSpPr>
        <p:spPr>
          <a:xfrm>
            <a:off x="3466528" y="1919584"/>
            <a:ext cx="2079300" cy="20793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44"/>
          <p:cNvSpPr/>
          <p:nvPr/>
        </p:nvSpPr>
        <p:spPr>
          <a:xfrm rot="5400000">
            <a:off x="3616433" y="1919584"/>
            <a:ext cx="2079300" cy="20793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44"/>
          <p:cNvSpPr/>
          <p:nvPr/>
        </p:nvSpPr>
        <p:spPr>
          <a:xfrm rot="10800000">
            <a:off x="3616433" y="2070667"/>
            <a:ext cx="2079300" cy="20793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p44"/>
          <p:cNvSpPr/>
          <p:nvPr/>
        </p:nvSpPr>
        <p:spPr>
          <a:xfrm rot="-5400000">
            <a:off x="3466528" y="2070667"/>
            <a:ext cx="2079300" cy="20793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44"/>
          <p:cNvSpPr/>
          <p:nvPr/>
        </p:nvSpPr>
        <p:spPr>
          <a:xfrm>
            <a:off x="3945234" y="2353312"/>
            <a:ext cx="332063" cy="45478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Spartan;800"/>
              </a:rPr>
              <a:t>S</a:t>
            </a:r>
          </a:p>
        </p:txBody>
      </p:sp>
      <p:sp>
        <p:nvSpPr>
          <p:cNvPr id="509" name="Google Shape;509;p44"/>
          <p:cNvSpPr/>
          <p:nvPr/>
        </p:nvSpPr>
        <p:spPr>
          <a:xfrm>
            <a:off x="4818919" y="2359952"/>
            <a:ext cx="612589" cy="43831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Spartan;800"/>
              </a:rPr>
              <a:t>W</a:t>
            </a:r>
          </a:p>
        </p:txBody>
      </p:sp>
      <p:sp>
        <p:nvSpPr>
          <p:cNvPr id="510" name="Google Shape;510;p44"/>
          <p:cNvSpPr/>
          <p:nvPr/>
        </p:nvSpPr>
        <p:spPr>
          <a:xfrm>
            <a:off x="3915481" y="3305070"/>
            <a:ext cx="442042" cy="45478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Spartan;800"/>
              </a:rPr>
              <a:t>O</a:t>
            </a:r>
          </a:p>
        </p:txBody>
      </p:sp>
      <p:sp>
        <p:nvSpPr>
          <p:cNvPr id="511" name="Google Shape;511;p44"/>
          <p:cNvSpPr/>
          <p:nvPr/>
        </p:nvSpPr>
        <p:spPr>
          <a:xfrm>
            <a:off x="4917209" y="3311711"/>
            <a:ext cx="308154" cy="43831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Spartan;800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45"/>
          <p:cNvSpPr txBox="1"/>
          <p:nvPr>
            <p:ph idx="4294967295"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517" name="Google Shape;517;p4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518" name="Google Shape;518;p45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Key Activities</a:t>
            </a:r>
            <a:endParaRPr b="1"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b="1" sz="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9" name="Google Shape;519;p45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Key Resources</a:t>
            </a:r>
            <a:endParaRPr b="1"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b="1"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0" name="Google Shape;520;p45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Value Propositions</a:t>
            </a:r>
            <a:endParaRPr b="1"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b="1"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1" name="Google Shape;521;p45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Customer</a:t>
            </a:r>
            <a:br>
              <a:rPr b="1"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Relationships</a:t>
            </a:r>
            <a:endParaRPr b="1"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b="1"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2" name="Google Shape;522;p45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Channels</a:t>
            </a:r>
            <a:endParaRPr b="1"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b="1"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3" name="Google Shape;523;p45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Customer Segments</a:t>
            </a:r>
            <a:endParaRPr b="1"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b="1"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4" name="Google Shape;524;p45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Key Partners</a:t>
            </a:r>
            <a:endParaRPr b="1"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b="1" sz="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5" name="Google Shape;525;p45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Cost Structure</a:t>
            </a:r>
            <a:endParaRPr b="1"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b="1"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6" name="Google Shape;526;p45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Revenue Streams</a:t>
            </a:r>
            <a:endParaRPr b="1"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b="1"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7" name="Google Shape;527;p45"/>
          <p:cNvSpPr/>
          <p:nvPr/>
        </p:nvSpPr>
        <p:spPr>
          <a:xfrm>
            <a:off x="4279907" y="3732570"/>
            <a:ext cx="215901" cy="214638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28" name="Google Shape;528;p45"/>
          <p:cNvSpPr/>
          <p:nvPr/>
        </p:nvSpPr>
        <p:spPr>
          <a:xfrm>
            <a:off x="6866281" y="543303"/>
            <a:ext cx="215257" cy="193236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29" name="Google Shape;529;p45"/>
          <p:cNvSpPr/>
          <p:nvPr/>
        </p:nvSpPr>
        <p:spPr>
          <a:xfrm>
            <a:off x="1702716" y="543215"/>
            <a:ext cx="207088" cy="207075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30" name="Google Shape;530;p45"/>
          <p:cNvSpPr/>
          <p:nvPr/>
        </p:nvSpPr>
        <p:spPr>
          <a:xfrm>
            <a:off x="8608585" y="543301"/>
            <a:ext cx="197012" cy="207706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531" name="Google Shape;531;p45"/>
          <p:cNvGrpSpPr/>
          <p:nvPr/>
        </p:nvGrpSpPr>
        <p:grpSpPr>
          <a:xfrm>
            <a:off x="8561977" y="3732397"/>
            <a:ext cx="233502" cy="171203"/>
            <a:chOff x="4610450" y="3703750"/>
            <a:chExt cx="453050" cy="332175"/>
          </a:xfrm>
        </p:grpSpPr>
        <p:sp>
          <p:nvSpPr>
            <p:cNvPr id="532" name="Google Shape;532;p45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3" name="Google Shape;533;p45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534" name="Google Shape;534;p45"/>
          <p:cNvSpPr/>
          <p:nvPr/>
        </p:nvSpPr>
        <p:spPr>
          <a:xfrm>
            <a:off x="3424268" y="543232"/>
            <a:ext cx="209587" cy="20960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535" name="Google Shape;535;p45"/>
          <p:cNvGrpSpPr/>
          <p:nvPr/>
        </p:nvGrpSpPr>
        <p:grpSpPr>
          <a:xfrm>
            <a:off x="5169556" y="543233"/>
            <a:ext cx="188198" cy="239803"/>
            <a:chOff x="1958100" y="4985350"/>
            <a:chExt cx="365150" cy="465275"/>
          </a:xfrm>
        </p:grpSpPr>
        <p:sp>
          <p:nvSpPr>
            <p:cNvPr id="536" name="Google Shape;536;p45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7" name="Google Shape;537;p45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8" name="Google Shape;538;p45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39" name="Google Shape;539;p45"/>
          <p:cNvGrpSpPr/>
          <p:nvPr/>
        </p:nvGrpSpPr>
        <p:grpSpPr>
          <a:xfrm>
            <a:off x="3342459" y="2137720"/>
            <a:ext cx="283238" cy="257429"/>
            <a:chOff x="4562200" y="4968250"/>
            <a:chExt cx="549550" cy="499475"/>
          </a:xfrm>
        </p:grpSpPr>
        <p:sp>
          <p:nvSpPr>
            <p:cNvPr id="540" name="Google Shape;540;p45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1" name="Google Shape;541;p45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2" name="Google Shape;542;p45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3" name="Google Shape;543;p45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4" name="Google Shape;544;p45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45" name="Google Shape;545;p45"/>
          <p:cNvGrpSpPr/>
          <p:nvPr/>
        </p:nvGrpSpPr>
        <p:grpSpPr>
          <a:xfrm>
            <a:off x="6790078" y="2139229"/>
            <a:ext cx="278200" cy="266861"/>
            <a:chOff x="5241175" y="4959100"/>
            <a:chExt cx="539775" cy="517775"/>
          </a:xfrm>
        </p:grpSpPr>
        <p:sp>
          <p:nvSpPr>
            <p:cNvPr id="546" name="Google Shape;546;p45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7" name="Google Shape;547;p45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8" name="Google Shape;548;p45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9" name="Google Shape;549;p45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0" name="Google Shape;550;p45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1" name="Google Shape;551;p45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46"/>
          <p:cNvSpPr txBox="1"/>
          <p:nvPr>
            <p:ph idx="4294967295" type="title"/>
          </p:nvPr>
        </p:nvSpPr>
        <p:spPr>
          <a:xfrm>
            <a:off x="855300" y="865850"/>
            <a:ext cx="6120000" cy="502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557" name="Google Shape;557;p4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58" name="Google Shape;558;p46"/>
          <p:cNvGrpSpPr/>
          <p:nvPr/>
        </p:nvGrpSpPr>
        <p:grpSpPr>
          <a:xfrm>
            <a:off x="855227" y="1677452"/>
            <a:ext cx="3313889" cy="2979250"/>
            <a:chOff x="3778727" y="4460423"/>
            <a:chExt cx="720160" cy="647438"/>
          </a:xfrm>
        </p:grpSpPr>
        <p:sp>
          <p:nvSpPr>
            <p:cNvPr id="559" name="Google Shape;559;p46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60" name="Google Shape;560;p46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61" name="Google Shape;561;p46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62" name="Google Shape;562;p46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63" name="Google Shape;563;p46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64" name="Google Shape;564;p46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65" name="Google Shape;565;p46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cxnSp>
        <p:nvCxnSpPr>
          <p:cNvPr id="566" name="Google Shape;566;p46"/>
          <p:cNvCxnSpPr/>
          <p:nvPr/>
        </p:nvCxnSpPr>
        <p:spPr>
          <a:xfrm>
            <a:off x="4095764" y="2170855"/>
            <a:ext cx="9708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67" name="Google Shape;567;p46"/>
          <p:cNvSpPr txBox="1"/>
          <p:nvPr/>
        </p:nvSpPr>
        <p:spPr>
          <a:xfrm>
            <a:off x="5123030" y="2012838"/>
            <a:ext cx="2559300" cy="31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568" name="Google Shape;568;p46"/>
          <p:cNvCxnSpPr/>
          <p:nvPr/>
        </p:nvCxnSpPr>
        <p:spPr>
          <a:xfrm>
            <a:off x="3952787" y="2613196"/>
            <a:ext cx="1113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69" name="Google Shape;569;p46"/>
          <p:cNvSpPr txBox="1"/>
          <p:nvPr/>
        </p:nvSpPr>
        <p:spPr>
          <a:xfrm>
            <a:off x="5123030" y="2455170"/>
            <a:ext cx="2559300" cy="31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570" name="Google Shape;570;p46"/>
          <p:cNvCxnSpPr/>
          <p:nvPr/>
        </p:nvCxnSpPr>
        <p:spPr>
          <a:xfrm>
            <a:off x="3749607" y="3055538"/>
            <a:ext cx="13167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71" name="Google Shape;571;p46"/>
          <p:cNvSpPr txBox="1"/>
          <p:nvPr/>
        </p:nvSpPr>
        <p:spPr>
          <a:xfrm>
            <a:off x="5123030" y="2897503"/>
            <a:ext cx="2559300" cy="31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572" name="Google Shape;572;p46"/>
          <p:cNvCxnSpPr/>
          <p:nvPr/>
        </p:nvCxnSpPr>
        <p:spPr>
          <a:xfrm>
            <a:off x="3576529" y="3497857"/>
            <a:ext cx="14898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73" name="Google Shape;573;p46"/>
          <p:cNvSpPr txBox="1"/>
          <p:nvPr/>
        </p:nvSpPr>
        <p:spPr>
          <a:xfrm>
            <a:off x="5123030" y="3339835"/>
            <a:ext cx="2559300" cy="31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574" name="Google Shape;574;p46"/>
          <p:cNvCxnSpPr/>
          <p:nvPr/>
        </p:nvCxnSpPr>
        <p:spPr>
          <a:xfrm>
            <a:off x="3388388" y="3940198"/>
            <a:ext cx="16779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75" name="Google Shape;575;p46"/>
          <p:cNvSpPr txBox="1"/>
          <p:nvPr/>
        </p:nvSpPr>
        <p:spPr>
          <a:xfrm>
            <a:off x="5123030" y="3782167"/>
            <a:ext cx="2559300" cy="31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576" name="Google Shape;576;p46"/>
          <p:cNvCxnSpPr/>
          <p:nvPr/>
        </p:nvCxnSpPr>
        <p:spPr>
          <a:xfrm>
            <a:off x="3192739" y="4382517"/>
            <a:ext cx="18660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77" name="Google Shape;577;p46"/>
          <p:cNvSpPr txBox="1"/>
          <p:nvPr/>
        </p:nvSpPr>
        <p:spPr>
          <a:xfrm>
            <a:off x="5123030" y="4224500"/>
            <a:ext cx="2559300" cy="31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Insert your content</a:t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47"/>
          <p:cNvSpPr txBox="1"/>
          <p:nvPr>
            <p:ph idx="4294967295" type="title"/>
          </p:nvPr>
        </p:nvSpPr>
        <p:spPr>
          <a:xfrm>
            <a:off x="855300" y="865850"/>
            <a:ext cx="6120000" cy="502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583" name="Google Shape;583;p4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84" name="Google Shape;584;p47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85530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85" name="Google Shape;585;p47"/>
          <p:cNvSpPr txBox="1"/>
          <p:nvPr/>
        </p:nvSpPr>
        <p:spPr>
          <a:xfrm>
            <a:off x="86032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Imani</a:t>
            </a:r>
            <a:r>
              <a:rPr b="1"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Jackson</a:t>
            </a:r>
            <a:br>
              <a:rPr lang="en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JOB TITLE</a:t>
            </a:r>
            <a:endParaRPr sz="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Blue is the colour of the clear sky and the deep sea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86" name="Google Shape;586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502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87" name="Google Shape;587;p47"/>
          <p:cNvSpPr txBox="1"/>
          <p:nvPr/>
        </p:nvSpPr>
        <p:spPr>
          <a:xfrm>
            <a:off x="284005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Marcos</a:t>
            </a:r>
            <a:r>
              <a:rPr b="1"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Galán</a:t>
            </a:r>
            <a:br>
              <a:rPr lang="en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JOB TITLE</a:t>
            </a:r>
            <a:endParaRPr sz="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Blue is the colour of the clear sky and the deep sea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88" name="Google Shape;588;p47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1475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89" name="Google Shape;589;p47"/>
          <p:cNvSpPr txBox="1"/>
          <p:nvPr/>
        </p:nvSpPr>
        <p:spPr>
          <a:xfrm>
            <a:off x="481977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Ixchel Valdía</a:t>
            </a:r>
            <a:br>
              <a:rPr lang="en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JOB TITLE</a:t>
            </a:r>
            <a:endParaRPr sz="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Blue is the colour of the clear sky and the deep sea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90" name="Google Shape;590;p47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79447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91" name="Google Shape;591;p47"/>
          <p:cNvSpPr txBox="1"/>
          <p:nvPr/>
        </p:nvSpPr>
        <p:spPr>
          <a:xfrm>
            <a:off x="679950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Nils Årud</a:t>
            </a:r>
            <a:br>
              <a:rPr lang="en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JOB TITLE</a:t>
            </a:r>
            <a:endParaRPr sz="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Blue is the colour of the clear sky and the deep sea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48"/>
          <p:cNvSpPr txBox="1"/>
          <p:nvPr>
            <p:ph idx="4294967295"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597" name="Google Shape;597;p48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8" name="Google Shape;598;p48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599" name="Google Shape;599;p48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0" name="Google Shape;600;p48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1" name="Google Shape;601;p48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2" name="Google Shape;602;p48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3" name="Google Shape;603;p48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4" name="Google Shape;604;p48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5" name="Google Shape;605;p48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6" name="Google Shape;606;p48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7" name="Google Shape;607;p48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8" name="Google Shape;608;p48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9" name="Google Shape;609;p48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0" name="Google Shape;610;p48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1" name="Google Shape;611;p48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2" name="Google Shape;612;p48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3" name="Google Shape;613;p48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4" name="Google Shape;614;p48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5" name="Google Shape;615;p48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6" name="Google Shape;616;p48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7" name="Google Shape;617;p48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8" name="Google Shape;618;p48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9" name="Google Shape;619;p48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0" name="Google Shape;620;p48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1" name="Google Shape;621;p48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2" name="Google Shape;622;p48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3" name="Google Shape;623;p48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4" name="Google Shape;624;p48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5" name="Google Shape;625;p48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6" name="Google Shape;626;p48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7" name="Google Shape;627;p48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8" name="Google Shape;628;p48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9" name="Google Shape;629;p48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0" name="Google Shape;630;p48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1" name="Google Shape;631;p48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2" name="Google Shape;632;p48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3" name="Google Shape;633;p48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4" name="Google Shape;634;p48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5" name="Google Shape;635;p48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6" name="Google Shape;636;p48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7" name="Google Shape;637;p48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8" name="Google Shape;638;p48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9" name="Google Shape;639;p48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0" name="Google Shape;640;p48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1" name="Google Shape;641;p48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2" name="Google Shape;642;p48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3" name="Google Shape;643;p48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4" name="Google Shape;644;p48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45" name="Google Shape;645;p4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46" name="Google Shape;646;p48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647" name="Google Shape;647;p48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8" name="Google Shape;648;p48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9" name="Google Shape;649;p48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0" name="Google Shape;650;p48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1" name="Google Shape;651;p48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2" name="Google Shape;652;p48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3" name="Google Shape;653;p48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4" name="Google Shape;654;p48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5" name="Google Shape;655;p48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6" name="Google Shape;656;p48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7" name="Google Shape;657;p48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8" name="Google Shape;658;p48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9" name="Google Shape;659;p48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0" name="Google Shape;660;p48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1" name="Google Shape;661;p48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2" name="Google Shape;662;p48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3" name="Google Shape;663;p48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4" name="Google Shape;664;p48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5" name="Google Shape;665;p48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6" name="Google Shape;666;p48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7" name="Google Shape;667;p48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8" name="Google Shape;668;p48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669" name="Google Shape;669;p48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670" name="Google Shape;670;p48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671" name="Google Shape;671;p48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LOW VALUE 1</a:t>
            </a:r>
            <a:endParaRPr sz="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2" name="Google Shape;672;p48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HIGH</a:t>
            </a:r>
            <a:r>
              <a:rPr lang="en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VALUE 1</a:t>
            </a:r>
            <a:endParaRPr sz="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3" name="Google Shape;673;p48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LOW VALUE 2</a:t>
            </a:r>
            <a:endParaRPr sz="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4" name="Google Shape;674;p48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HIGH</a:t>
            </a:r>
            <a:r>
              <a:rPr lang="en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VALUE 2</a:t>
            </a:r>
            <a:endParaRPr sz="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5" name="Google Shape;675;p48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Our company</a:t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6" name="Google Shape;676;p48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Competitor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7" name="Google Shape;677;p48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Competitor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8" name="Google Shape;678;p48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Competitor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9" name="Google Shape;679;p48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Competitor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0" name="Google Shape;680;p48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Competitor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1" name="Google Shape;681;p48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Competitor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49"/>
          <p:cNvSpPr txBox="1"/>
          <p:nvPr>
            <p:ph idx="4294967295" type="title"/>
          </p:nvPr>
        </p:nvSpPr>
        <p:spPr>
          <a:xfrm>
            <a:off x="855300" y="865850"/>
            <a:ext cx="6120000" cy="502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687" name="Google Shape;687;p4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88" name="Google Shape;688;p49"/>
          <p:cNvGraphicFramePr/>
          <p:nvPr/>
        </p:nvGraphicFramePr>
        <p:xfrm>
          <a:off x="855300" y="169727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{A9FE8131-4B52-43F3-A791-BC1C231953F3}</a:tableStyleId>
              </a:tblPr>
              <a:tblGrid>
                <a:gridCol w="834575"/>
                <a:gridCol w="956575"/>
                <a:gridCol w="956575"/>
                <a:gridCol w="956575"/>
                <a:gridCol w="956575"/>
                <a:gridCol w="956575"/>
                <a:gridCol w="956575"/>
                <a:gridCol w="956575"/>
              </a:tblGrid>
              <a:tr h="2820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SUNDAY</a:t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MONDAY</a:t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TUESDAY</a:t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WEDNESDAY</a:t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THURSDAY</a:t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FRIDAY</a:t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SATURDAY</a:t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54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9:00 - 9:45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4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10:00</a:t>
                      </a: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- 10:45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4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11:00 - </a:t>
                      </a: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11:45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4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12:00 - 13:15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</a:tr>
              <a:tr h="354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13:30</a:t>
                      </a: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- 14:15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4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14:30</a:t>
                      </a: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- 15:15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4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15:30</a:t>
                      </a: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- 16:15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50"/>
          <p:cNvSpPr txBox="1"/>
          <p:nvPr>
            <p:ph idx="4294967295" type="body"/>
          </p:nvPr>
        </p:nvSpPr>
        <p:spPr>
          <a:xfrm>
            <a:off x="6248575" y="312075"/>
            <a:ext cx="2438100" cy="15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/>
              <a:t>SlidesCarnival icons are editable shapes. </a:t>
            </a:r>
            <a:br>
              <a:rPr lang="en" sz="900"/>
            </a:br>
            <a:br>
              <a:rPr lang="en" sz="900"/>
            </a:br>
            <a:r>
              <a:rPr lang="en" sz="900"/>
              <a:t>This means that you can:</a:t>
            </a:r>
            <a:endParaRPr sz="900"/>
          </a:p>
          <a:p>
            <a:pPr indent="-148590" lvl="0" marL="182880" rtl="0" algn="l">
              <a:spcBef>
                <a:spcPts val="0"/>
              </a:spcBef>
              <a:spcAft>
                <a:spcPts val="0"/>
              </a:spcAft>
              <a:buSzPts val="900"/>
              <a:buChar char="➔"/>
            </a:pPr>
            <a:r>
              <a:rPr lang="en" sz="900"/>
              <a:t>Resize them without losing quality.</a:t>
            </a:r>
            <a:endParaRPr sz="900"/>
          </a:p>
          <a:p>
            <a:pPr indent="-148590" lvl="0" marL="182880" rtl="0" algn="l">
              <a:spcBef>
                <a:spcPts val="0"/>
              </a:spcBef>
              <a:spcAft>
                <a:spcPts val="0"/>
              </a:spcAft>
              <a:buSzPts val="900"/>
              <a:buChar char="➔"/>
            </a:pPr>
            <a:r>
              <a:rPr lang="en" sz="900"/>
              <a:t>Change fill color and opacity.</a:t>
            </a:r>
            <a:endParaRPr sz="900"/>
          </a:p>
          <a:p>
            <a:pPr indent="-148590" lvl="0" marL="182880" rtl="0" algn="l">
              <a:spcBef>
                <a:spcPts val="0"/>
              </a:spcBef>
              <a:spcAft>
                <a:spcPts val="0"/>
              </a:spcAft>
              <a:buSzPts val="900"/>
              <a:buChar char="➔"/>
            </a:pPr>
            <a:r>
              <a:rPr lang="en" sz="900"/>
              <a:t>Change line color, width and style.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Isn’t that nice? :)</a:t>
            </a:r>
            <a:br>
              <a:rPr lang="en" sz="900"/>
            </a:br>
            <a:br>
              <a:rPr lang="en" sz="900"/>
            </a:br>
            <a:r>
              <a:rPr lang="en" sz="900"/>
              <a:t>Examples:</a:t>
            </a:r>
            <a:endParaRPr sz="900"/>
          </a:p>
        </p:txBody>
      </p:sp>
      <p:grpSp>
        <p:nvGrpSpPr>
          <p:cNvPr id="694" name="Google Shape;694;p50"/>
          <p:cNvGrpSpPr/>
          <p:nvPr/>
        </p:nvGrpSpPr>
        <p:grpSpPr>
          <a:xfrm>
            <a:off x="358968" y="342338"/>
            <a:ext cx="347107" cy="438984"/>
            <a:chOff x="584925" y="238125"/>
            <a:chExt cx="415200" cy="525100"/>
          </a:xfrm>
        </p:grpSpPr>
        <p:sp>
          <p:nvSpPr>
            <p:cNvPr id="695" name="Google Shape;695;p50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6" name="Google Shape;696;p50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7" name="Google Shape;697;p50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8" name="Google Shape;698;p50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9" name="Google Shape;699;p50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00" name="Google Shape;700;p50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01" name="Google Shape;701;p50"/>
          <p:cNvGrpSpPr/>
          <p:nvPr/>
        </p:nvGrpSpPr>
        <p:grpSpPr>
          <a:xfrm>
            <a:off x="910227" y="406125"/>
            <a:ext cx="371623" cy="309362"/>
            <a:chOff x="1244325" y="314425"/>
            <a:chExt cx="444525" cy="370050"/>
          </a:xfrm>
        </p:grpSpPr>
        <p:sp>
          <p:nvSpPr>
            <p:cNvPr id="702" name="Google Shape;702;p50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03" name="Google Shape;703;p50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04" name="Google Shape;704;p50"/>
          <p:cNvGrpSpPr/>
          <p:nvPr/>
        </p:nvGrpSpPr>
        <p:grpSpPr>
          <a:xfrm>
            <a:off x="1481925" y="404599"/>
            <a:ext cx="355300" cy="312413"/>
            <a:chOff x="1928175" y="312600"/>
            <a:chExt cx="425000" cy="373700"/>
          </a:xfrm>
        </p:grpSpPr>
        <p:sp>
          <p:nvSpPr>
            <p:cNvPr id="705" name="Google Shape;705;p50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06" name="Google Shape;706;p50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07" name="Google Shape;707;p50"/>
          <p:cNvSpPr/>
          <p:nvPr/>
        </p:nvSpPr>
        <p:spPr>
          <a:xfrm>
            <a:off x="2077702" y="393385"/>
            <a:ext cx="290970" cy="334860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08" name="Google Shape;708;p50"/>
          <p:cNvSpPr/>
          <p:nvPr/>
        </p:nvSpPr>
        <p:spPr>
          <a:xfrm>
            <a:off x="2661148" y="394410"/>
            <a:ext cx="251176" cy="332812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709" name="Google Shape;709;p50"/>
          <p:cNvGrpSpPr/>
          <p:nvPr/>
        </p:nvGrpSpPr>
        <p:grpSpPr>
          <a:xfrm>
            <a:off x="3145963" y="388276"/>
            <a:ext cx="408386" cy="345080"/>
            <a:chOff x="3918650" y="293075"/>
            <a:chExt cx="488500" cy="412775"/>
          </a:xfrm>
        </p:grpSpPr>
        <p:sp>
          <p:nvSpPr>
            <p:cNvPr id="710" name="Google Shape;710;p50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1" name="Google Shape;711;p50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2" name="Google Shape;712;p50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13" name="Google Shape;713;p50"/>
          <p:cNvGrpSpPr/>
          <p:nvPr/>
        </p:nvGrpSpPr>
        <p:grpSpPr>
          <a:xfrm>
            <a:off x="3745730" y="362235"/>
            <a:ext cx="335905" cy="397142"/>
            <a:chOff x="4636075" y="261925"/>
            <a:chExt cx="401800" cy="475050"/>
          </a:xfrm>
        </p:grpSpPr>
        <p:sp>
          <p:nvSpPr>
            <p:cNvPr id="714" name="Google Shape;714;p50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5" name="Google Shape;715;p50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6" name="Google Shape;716;p50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7" name="Google Shape;717;p50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18" name="Google Shape;718;p50"/>
          <p:cNvSpPr/>
          <p:nvPr/>
        </p:nvSpPr>
        <p:spPr>
          <a:xfrm>
            <a:off x="4284931" y="392863"/>
            <a:ext cx="384894" cy="335905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719" name="Google Shape;719;p50"/>
          <p:cNvGrpSpPr/>
          <p:nvPr/>
        </p:nvGrpSpPr>
        <p:grpSpPr>
          <a:xfrm>
            <a:off x="4872282" y="395424"/>
            <a:ext cx="336908" cy="330262"/>
            <a:chOff x="5983625" y="301625"/>
            <a:chExt cx="403000" cy="395050"/>
          </a:xfrm>
        </p:grpSpPr>
        <p:sp>
          <p:nvSpPr>
            <p:cNvPr id="720" name="Google Shape;720;p50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1" name="Google Shape;721;p50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2" name="Google Shape;722;p50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3" name="Google Shape;723;p50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4" name="Google Shape;724;p50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5" name="Google Shape;725;p50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6" name="Google Shape;726;p50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7" name="Google Shape;727;p50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8" name="Google Shape;728;p50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9" name="Google Shape;729;p50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0" name="Google Shape;730;p50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1" name="Google Shape;731;p50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2" name="Google Shape;732;p50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3" name="Google Shape;733;p50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4" name="Google Shape;734;p50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5" name="Google Shape;735;p50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6" name="Google Shape;736;p50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7" name="Google Shape;737;p50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8" name="Google Shape;738;p50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9" name="Google Shape;739;p50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40" name="Google Shape;740;p50"/>
          <p:cNvGrpSpPr/>
          <p:nvPr/>
        </p:nvGrpSpPr>
        <p:grpSpPr>
          <a:xfrm>
            <a:off x="5438358" y="392853"/>
            <a:ext cx="331808" cy="331307"/>
            <a:chOff x="6660750" y="298550"/>
            <a:chExt cx="396900" cy="396300"/>
          </a:xfrm>
        </p:grpSpPr>
        <p:sp>
          <p:nvSpPr>
            <p:cNvPr id="741" name="Google Shape;741;p50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2" name="Google Shape;742;p50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43" name="Google Shape;743;p50"/>
          <p:cNvGrpSpPr/>
          <p:nvPr/>
        </p:nvGrpSpPr>
        <p:grpSpPr>
          <a:xfrm>
            <a:off x="358968" y="914538"/>
            <a:ext cx="347107" cy="420111"/>
            <a:chOff x="584925" y="922575"/>
            <a:chExt cx="415200" cy="502525"/>
          </a:xfrm>
        </p:grpSpPr>
        <p:sp>
          <p:nvSpPr>
            <p:cNvPr id="744" name="Google Shape;744;p50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5" name="Google Shape;745;p50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6" name="Google Shape;746;p50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47" name="Google Shape;747;p50"/>
          <p:cNvGrpSpPr/>
          <p:nvPr/>
        </p:nvGrpSpPr>
        <p:grpSpPr>
          <a:xfrm>
            <a:off x="912275" y="904841"/>
            <a:ext cx="367547" cy="437980"/>
            <a:chOff x="1246775" y="910975"/>
            <a:chExt cx="439650" cy="523900"/>
          </a:xfrm>
        </p:grpSpPr>
        <p:sp>
          <p:nvSpPr>
            <p:cNvPr id="748" name="Google Shape;748;p50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9" name="Google Shape;749;p50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0" name="Google Shape;750;p50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51" name="Google Shape;751;p50"/>
          <p:cNvGrpSpPr/>
          <p:nvPr/>
        </p:nvGrpSpPr>
        <p:grpSpPr>
          <a:xfrm>
            <a:off x="1480400" y="975274"/>
            <a:ext cx="358351" cy="298118"/>
            <a:chOff x="1926350" y="995225"/>
            <a:chExt cx="428650" cy="356600"/>
          </a:xfrm>
        </p:grpSpPr>
        <p:sp>
          <p:nvSpPr>
            <p:cNvPr id="752" name="Google Shape;752;p50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3" name="Google Shape;753;p50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4" name="Google Shape;754;p50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5" name="Google Shape;755;p50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56" name="Google Shape;756;p50"/>
          <p:cNvSpPr/>
          <p:nvPr/>
        </p:nvSpPr>
        <p:spPr>
          <a:xfrm>
            <a:off x="2048085" y="950288"/>
            <a:ext cx="350200" cy="348152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57" name="Google Shape;757;p50"/>
          <p:cNvSpPr/>
          <p:nvPr/>
        </p:nvSpPr>
        <p:spPr>
          <a:xfrm>
            <a:off x="2612156" y="967656"/>
            <a:ext cx="349155" cy="313437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58" name="Google Shape;758;p50"/>
          <p:cNvSpPr/>
          <p:nvPr/>
        </p:nvSpPr>
        <p:spPr>
          <a:xfrm>
            <a:off x="3180804" y="970206"/>
            <a:ext cx="338956" cy="308317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59" name="Google Shape;759;p50"/>
          <p:cNvSpPr/>
          <p:nvPr/>
        </p:nvSpPr>
        <p:spPr>
          <a:xfrm>
            <a:off x="3755576" y="973258"/>
            <a:ext cx="316510" cy="302214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760" name="Google Shape;760;p50"/>
          <p:cNvGrpSpPr/>
          <p:nvPr/>
        </p:nvGrpSpPr>
        <p:grpSpPr>
          <a:xfrm>
            <a:off x="4302631" y="952827"/>
            <a:ext cx="349155" cy="349657"/>
            <a:chOff x="5302225" y="968375"/>
            <a:chExt cx="417650" cy="418250"/>
          </a:xfrm>
        </p:grpSpPr>
        <p:sp>
          <p:nvSpPr>
            <p:cNvPr id="761" name="Google Shape;761;p50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2" name="Google Shape;762;p50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63" name="Google Shape;763;p50"/>
          <p:cNvGrpSpPr/>
          <p:nvPr/>
        </p:nvGrpSpPr>
        <p:grpSpPr>
          <a:xfrm>
            <a:off x="4824295" y="913514"/>
            <a:ext cx="432881" cy="421637"/>
            <a:chOff x="5926225" y="921350"/>
            <a:chExt cx="517800" cy="504350"/>
          </a:xfrm>
        </p:grpSpPr>
        <p:sp>
          <p:nvSpPr>
            <p:cNvPr id="764" name="Google Shape;764;p50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5" name="Google Shape;765;p50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66" name="Google Shape;766;p50"/>
          <p:cNvGrpSpPr/>
          <p:nvPr/>
        </p:nvGrpSpPr>
        <p:grpSpPr>
          <a:xfrm>
            <a:off x="5402118" y="921686"/>
            <a:ext cx="404290" cy="405314"/>
            <a:chOff x="6617400" y="931125"/>
            <a:chExt cx="483600" cy="484825"/>
          </a:xfrm>
        </p:grpSpPr>
        <p:sp>
          <p:nvSpPr>
            <p:cNvPr id="767" name="Google Shape;767;p50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8" name="Google Shape;768;p50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69" name="Google Shape;769;p50"/>
          <p:cNvGrpSpPr/>
          <p:nvPr/>
        </p:nvGrpSpPr>
        <p:grpSpPr>
          <a:xfrm>
            <a:off x="337525" y="1551048"/>
            <a:ext cx="389994" cy="273623"/>
            <a:chOff x="559275" y="1683950"/>
            <a:chExt cx="466500" cy="327300"/>
          </a:xfrm>
        </p:grpSpPr>
        <p:sp>
          <p:nvSpPr>
            <p:cNvPr id="770" name="Google Shape;770;p50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1" name="Google Shape;771;p50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72" name="Google Shape;772;p50"/>
          <p:cNvGrpSpPr/>
          <p:nvPr/>
        </p:nvGrpSpPr>
        <p:grpSpPr>
          <a:xfrm>
            <a:off x="901052" y="1496958"/>
            <a:ext cx="389994" cy="381822"/>
            <a:chOff x="1233350" y="1619250"/>
            <a:chExt cx="466500" cy="456725"/>
          </a:xfrm>
        </p:grpSpPr>
        <p:sp>
          <p:nvSpPr>
            <p:cNvPr id="773" name="Google Shape;773;p50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4" name="Google Shape;774;p50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5" name="Google Shape;775;p50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6" name="Google Shape;776;p50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77" name="Google Shape;777;p50"/>
          <p:cNvGrpSpPr/>
          <p:nvPr/>
        </p:nvGrpSpPr>
        <p:grpSpPr>
          <a:xfrm>
            <a:off x="1476826" y="1505109"/>
            <a:ext cx="365499" cy="365499"/>
            <a:chOff x="1922075" y="1629000"/>
            <a:chExt cx="437200" cy="437200"/>
          </a:xfrm>
        </p:grpSpPr>
        <p:sp>
          <p:nvSpPr>
            <p:cNvPr id="778" name="Google Shape;778;p50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9" name="Google Shape;779;p50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80" name="Google Shape;780;p50"/>
          <p:cNvGrpSpPr/>
          <p:nvPr/>
        </p:nvGrpSpPr>
        <p:grpSpPr>
          <a:xfrm>
            <a:off x="2038827" y="1503584"/>
            <a:ext cx="368551" cy="368551"/>
            <a:chOff x="2594325" y="1627175"/>
            <a:chExt cx="440850" cy="440850"/>
          </a:xfrm>
        </p:grpSpPr>
        <p:sp>
          <p:nvSpPr>
            <p:cNvPr id="781" name="Google Shape;781;p50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82" name="Google Shape;782;p50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83" name="Google Shape;783;p50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84" name="Google Shape;784;p50"/>
          <p:cNvSpPr/>
          <p:nvPr/>
        </p:nvSpPr>
        <p:spPr>
          <a:xfrm>
            <a:off x="2618782" y="1519981"/>
            <a:ext cx="335905" cy="335884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785" name="Google Shape;785;p50"/>
          <p:cNvGrpSpPr/>
          <p:nvPr/>
        </p:nvGrpSpPr>
        <p:grpSpPr>
          <a:xfrm>
            <a:off x="3200595" y="1476017"/>
            <a:ext cx="299121" cy="423685"/>
            <a:chOff x="3984000" y="1594200"/>
            <a:chExt cx="357800" cy="506800"/>
          </a:xfrm>
        </p:grpSpPr>
        <p:sp>
          <p:nvSpPr>
            <p:cNvPr id="786" name="Google Shape;786;p50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87" name="Google Shape;787;p50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88" name="Google Shape;788;p50"/>
          <p:cNvGrpSpPr/>
          <p:nvPr/>
        </p:nvGrpSpPr>
        <p:grpSpPr>
          <a:xfrm>
            <a:off x="3716637" y="1566869"/>
            <a:ext cx="394090" cy="241980"/>
            <a:chOff x="4601275" y="1702875"/>
            <a:chExt cx="471400" cy="289450"/>
          </a:xfrm>
        </p:grpSpPr>
        <p:sp>
          <p:nvSpPr>
            <p:cNvPr id="789" name="Google Shape;789;p50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0" name="Google Shape;790;p50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1" name="Google Shape;791;p50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2" name="Google Shape;792;p50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3" name="Google Shape;793;p50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94" name="Google Shape;794;p50"/>
          <p:cNvGrpSpPr/>
          <p:nvPr/>
        </p:nvGrpSpPr>
        <p:grpSpPr>
          <a:xfrm>
            <a:off x="4299057" y="1507659"/>
            <a:ext cx="356303" cy="360400"/>
            <a:chOff x="5297950" y="1632050"/>
            <a:chExt cx="426200" cy="431100"/>
          </a:xfrm>
        </p:grpSpPr>
        <p:sp>
          <p:nvSpPr>
            <p:cNvPr id="795" name="Google Shape;795;p50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6" name="Google Shape;796;p50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97" name="Google Shape;797;p50"/>
          <p:cNvGrpSpPr/>
          <p:nvPr/>
        </p:nvGrpSpPr>
        <p:grpSpPr>
          <a:xfrm>
            <a:off x="4861560" y="1496958"/>
            <a:ext cx="358351" cy="381822"/>
            <a:chOff x="5970800" y="1619250"/>
            <a:chExt cx="428650" cy="456725"/>
          </a:xfrm>
        </p:grpSpPr>
        <p:sp>
          <p:nvSpPr>
            <p:cNvPr id="798" name="Google Shape;798;p50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9" name="Google Shape;799;p50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0" name="Google Shape;800;p50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1" name="Google Shape;801;p50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2" name="Google Shape;802;p50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03" name="Google Shape;803;p50"/>
          <p:cNvGrpSpPr/>
          <p:nvPr/>
        </p:nvGrpSpPr>
        <p:grpSpPr>
          <a:xfrm>
            <a:off x="5408764" y="1492360"/>
            <a:ext cx="401719" cy="366502"/>
            <a:chOff x="6625350" y="1613750"/>
            <a:chExt cx="480525" cy="438400"/>
          </a:xfrm>
        </p:grpSpPr>
        <p:sp>
          <p:nvSpPr>
            <p:cNvPr id="804" name="Google Shape;804;p50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5" name="Google Shape;805;p50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6" name="Google Shape;806;p50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7" name="Google Shape;807;p50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8" name="Google Shape;808;p50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09" name="Google Shape;809;p50"/>
          <p:cNvGrpSpPr/>
          <p:nvPr/>
        </p:nvGrpSpPr>
        <p:grpSpPr>
          <a:xfrm>
            <a:off x="380913" y="2088554"/>
            <a:ext cx="303217" cy="325685"/>
            <a:chOff x="611175" y="2326900"/>
            <a:chExt cx="362700" cy="389575"/>
          </a:xfrm>
        </p:grpSpPr>
        <p:sp>
          <p:nvSpPr>
            <p:cNvPr id="810" name="Google Shape;810;p50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1" name="Google Shape;811;p50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2" name="Google Shape;812;p50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3" name="Google Shape;813;p50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14" name="Google Shape;814;p50"/>
          <p:cNvSpPr/>
          <p:nvPr/>
        </p:nvSpPr>
        <p:spPr>
          <a:xfrm>
            <a:off x="936309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15" name="Google Shape;815;p50"/>
          <p:cNvSpPr/>
          <p:nvPr/>
        </p:nvSpPr>
        <p:spPr>
          <a:xfrm>
            <a:off x="1499857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16" name="Google Shape;816;p50"/>
          <p:cNvSpPr/>
          <p:nvPr/>
        </p:nvSpPr>
        <p:spPr>
          <a:xfrm>
            <a:off x="2063406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17" name="Google Shape;817;p50"/>
          <p:cNvGrpSpPr/>
          <p:nvPr/>
        </p:nvGrpSpPr>
        <p:grpSpPr>
          <a:xfrm>
            <a:off x="2701378" y="2036492"/>
            <a:ext cx="170502" cy="425733"/>
            <a:chOff x="3386850" y="2264625"/>
            <a:chExt cx="203950" cy="509250"/>
          </a:xfrm>
        </p:grpSpPr>
        <p:sp>
          <p:nvSpPr>
            <p:cNvPr id="818" name="Google Shape;818;p50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9" name="Google Shape;819;p50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20" name="Google Shape;820;p50"/>
          <p:cNvGrpSpPr/>
          <p:nvPr/>
        </p:nvGrpSpPr>
        <p:grpSpPr>
          <a:xfrm>
            <a:off x="3843751" y="2090602"/>
            <a:ext cx="139863" cy="317513"/>
            <a:chOff x="4753325" y="2329350"/>
            <a:chExt cx="167300" cy="379800"/>
          </a:xfrm>
        </p:grpSpPr>
        <p:sp>
          <p:nvSpPr>
            <p:cNvPr id="821" name="Google Shape;821;p50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22" name="Google Shape;822;p50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23" name="Google Shape;823;p50"/>
          <p:cNvGrpSpPr/>
          <p:nvPr/>
        </p:nvGrpSpPr>
        <p:grpSpPr>
          <a:xfrm>
            <a:off x="3277654" y="2038519"/>
            <a:ext cx="145004" cy="421658"/>
            <a:chOff x="4076175" y="2267050"/>
            <a:chExt cx="173450" cy="504375"/>
          </a:xfrm>
        </p:grpSpPr>
        <p:sp>
          <p:nvSpPr>
            <p:cNvPr id="824" name="Google Shape;824;p50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25" name="Google Shape;825;p50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26" name="Google Shape;826;p50"/>
          <p:cNvSpPr/>
          <p:nvPr/>
        </p:nvSpPr>
        <p:spPr>
          <a:xfrm>
            <a:off x="4317599" y="2083007"/>
            <a:ext cx="319561" cy="336908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27" name="Google Shape;827;p50"/>
          <p:cNvGrpSpPr/>
          <p:nvPr/>
        </p:nvGrpSpPr>
        <p:grpSpPr>
          <a:xfrm>
            <a:off x="4865134" y="2089056"/>
            <a:ext cx="351204" cy="324661"/>
            <a:chOff x="5975075" y="2327500"/>
            <a:chExt cx="420100" cy="388350"/>
          </a:xfrm>
        </p:grpSpPr>
        <p:sp>
          <p:nvSpPr>
            <p:cNvPr id="828" name="Google Shape;828;p50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29" name="Google Shape;829;p50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30" name="Google Shape;830;p50"/>
          <p:cNvGrpSpPr/>
          <p:nvPr/>
        </p:nvGrpSpPr>
        <p:grpSpPr>
          <a:xfrm>
            <a:off x="5496544" y="2079358"/>
            <a:ext cx="215437" cy="351204"/>
            <a:chOff x="6730350" y="2315900"/>
            <a:chExt cx="257700" cy="420100"/>
          </a:xfrm>
        </p:grpSpPr>
        <p:sp>
          <p:nvSpPr>
            <p:cNvPr id="831" name="Google Shape;831;p50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32" name="Google Shape;832;p50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33" name="Google Shape;833;p50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34" name="Google Shape;834;p50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35" name="Google Shape;835;p50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36" name="Google Shape;836;p50"/>
          <p:cNvGrpSpPr/>
          <p:nvPr/>
        </p:nvGrpSpPr>
        <p:grpSpPr>
          <a:xfrm>
            <a:off x="477889" y="2615840"/>
            <a:ext cx="109265" cy="398166"/>
            <a:chOff x="727175" y="2957625"/>
            <a:chExt cx="130700" cy="476275"/>
          </a:xfrm>
        </p:grpSpPr>
        <p:sp>
          <p:nvSpPr>
            <p:cNvPr id="837" name="Google Shape;837;p50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38" name="Google Shape;838;p50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39" name="Google Shape;839;p50"/>
          <p:cNvSpPr/>
          <p:nvPr/>
        </p:nvSpPr>
        <p:spPr>
          <a:xfrm>
            <a:off x="1492208" y="2600114"/>
            <a:ext cx="334860" cy="429809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40" name="Google Shape;840;p50"/>
          <p:cNvSpPr/>
          <p:nvPr/>
        </p:nvSpPr>
        <p:spPr>
          <a:xfrm>
            <a:off x="972049" y="2600114"/>
            <a:ext cx="248083" cy="429809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41" name="Google Shape;841;p50"/>
          <p:cNvGrpSpPr/>
          <p:nvPr/>
        </p:nvGrpSpPr>
        <p:grpSpPr>
          <a:xfrm>
            <a:off x="2029631" y="2628589"/>
            <a:ext cx="386943" cy="372647"/>
            <a:chOff x="2583325" y="2972875"/>
            <a:chExt cx="462850" cy="445750"/>
          </a:xfrm>
        </p:grpSpPr>
        <p:sp>
          <p:nvSpPr>
            <p:cNvPr id="842" name="Google Shape;842;p50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43" name="Google Shape;843;p50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44" name="Google Shape;844;p50"/>
          <p:cNvGrpSpPr/>
          <p:nvPr/>
        </p:nvGrpSpPr>
        <p:grpSpPr>
          <a:xfrm>
            <a:off x="2579886" y="2684246"/>
            <a:ext cx="413486" cy="261355"/>
            <a:chOff x="3241525" y="3039450"/>
            <a:chExt cx="494600" cy="312625"/>
          </a:xfrm>
        </p:grpSpPr>
        <p:sp>
          <p:nvSpPr>
            <p:cNvPr id="845" name="Google Shape;845;p50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46" name="Google Shape;846;p50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47" name="Google Shape;847;p50"/>
          <p:cNvSpPr/>
          <p:nvPr/>
        </p:nvSpPr>
        <p:spPr>
          <a:xfrm>
            <a:off x="3736180" y="2637380"/>
            <a:ext cx="355300" cy="355279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48" name="Google Shape;848;p50"/>
          <p:cNvGrpSpPr/>
          <p:nvPr/>
        </p:nvGrpSpPr>
        <p:grpSpPr>
          <a:xfrm>
            <a:off x="4263318" y="2656679"/>
            <a:ext cx="427781" cy="316489"/>
            <a:chOff x="5255200" y="3006475"/>
            <a:chExt cx="511700" cy="378575"/>
          </a:xfrm>
        </p:grpSpPr>
        <p:sp>
          <p:nvSpPr>
            <p:cNvPr id="849" name="Google Shape;849;p50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50" name="Google Shape;850;p50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51" name="Google Shape;851;p50"/>
          <p:cNvGrpSpPr/>
          <p:nvPr/>
        </p:nvGrpSpPr>
        <p:grpSpPr>
          <a:xfrm>
            <a:off x="3177104" y="2638308"/>
            <a:ext cx="346104" cy="353231"/>
            <a:chOff x="3955900" y="2984500"/>
            <a:chExt cx="414000" cy="422525"/>
          </a:xfrm>
        </p:grpSpPr>
        <p:sp>
          <p:nvSpPr>
            <p:cNvPr id="852" name="Google Shape;852;p50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53" name="Google Shape;853;p50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54" name="Google Shape;854;p50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55" name="Google Shape;855;p50"/>
          <p:cNvSpPr/>
          <p:nvPr/>
        </p:nvSpPr>
        <p:spPr>
          <a:xfrm>
            <a:off x="341117" y="3226449"/>
            <a:ext cx="386922" cy="304241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56" name="Google Shape;856;p50"/>
          <p:cNvSpPr/>
          <p:nvPr/>
        </p:nvSpPr>
        <p:spPr>
          <a:xfrm>
            <a:off x="4906165" y="2621036"/>
            <a:ext cx="269526" cy="387967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57" name="Google Shape;857;p50"/>
          <p:cNvGrpSpPr/>
          <p:nvPr/>
        </p:nvGrpSpPr>
        <p:grpSpPr>
          <a:xfrm>
            <a:off x="5472049" y="2633187"/>
            <a:ext cx="264427" cy="375719"/>
            <a:chOff x="6701050" y="2978375"/>
            <a:chExt cx="316300" cy="449425"/>
          </a:xfrm>
        </p:grpSpPr>
        <p:sp>
          <p:nvSpPr>
            <p:cNvPr id="858" name="Google Shape;858;p50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59" name="Google Shape;859;p50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60" name="Google Shape;860;p50"/>
          <p:cNvGrpSpPr/>
          <p:nvPr/>
        </p:nvGrpSpPr>
        <p:grpSpPr>
          <a:xfrm>
            <a:off x="907677" y="3251848"/>
            <a:ext cx="376743" cy="253204"/>
            <a:chOff x="1241275" y="3718400"/>
            <a:chExt cx="450650" cy="302875"/>
          </a:xfrm>
        </p:grpSpPr>
        <p:sp>
          <p:nvSpPr>
            <p:cNvPr id="861" name="Google Shape;861;p50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2" name="Google Shape;862;p50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3" name="Google Shape;863;p50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4" name="Google Shape;864;p50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65" name="Google Shape;865;p50"/>
          <p:cNvGrpSpPr/>
          <p:nvPr/>
        </p:nvGrpSpPr>
        <p:grpSpPr>
          <a:xfrm>
            <a:off x="1476324" y="3232453"/>
            <a:ext cx="366502" cy="292496"/>
            <a:chOff x="1921475" y="3695200"/>
            <a:chExt cx="438400" cy="349875"/>
          </a:xfrm>
        </p:grpSpPr>
        <p:sp>
          <p:nvSpPr>
            <p:cNvPr id="866" name="Google Shape;866;p50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7" name="Google Shape;867;p50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8" name="Google Shape;868;p50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69" name="Google Shape;869;p50"/>
          <p:cNvGrpSpPr/>
          <p:nvPr/>
        </p:nvGrpSpPr>
        <p:grpSpPr>
          <a:xfrm>
            <a:off x="2043425" y="3227855"/>
            <a:ext cx="359355" cy="301190"/>
            <a:chOff x="2599825" y="3689700"/>
            <a:chExt cx="429850" cy="360275"/>
          </a:xfrm>
        </p:grpSpPr>
        <p:sp>
          <p:nvSpPr>
            <p:cNvPr id="870" name="Google Shape;870;p50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1" name="Google Shape;871;p50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72" name="Google Shape;872;p50"/>
          <p:cNvGrpSpPr/>
          <p:nvPr/>
        </p:nvGrpSpPr>
        <p:grpSpPr>
          <a:xfrm>
            <a:off x="2624299" y="3196714"/>
            <a:ext cx="324661" cy="338956"/>
            <a:chOff x="3294650" y="3652450"/>
            <a:chExt cx="388350" cy="405450"/>
          </a:xfrm>
        </p:grpSpPr>
        <p:sp>
          <p:nvSpPr>
            <p:cNvPr id="873" name="Google Shape;873;p50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4" name="Google Shape;874;p50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5" name="Google Shape;875;p50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76" name="Google Shape;876;p50"/>
          <p:cNvGrpSpPr/>
          <p:nvPr/>
        </p:nvGrpSpPr>
        <p:grpSpPr>
          <a:xfrm>
            <a:off x="3160781" y="3239601"/>
            <a:ext cx="378750" cy="277698"/>
            <a:chOff x="3936375" y="3703750"/>
            <a:chExt cx="453050" cy="332175"/>
          </a:xfrm>
        </p:grpSpPr>
        <p:sp>
          <p:nvSpPr>
            <p:cNvPr id="877" name="Google Shape;877;p50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8" name="Google Shape;878;p50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9" name="Google Shape;879;p50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0" name="Google Shape;880;p50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1" name="Google Shape;881;p50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82" name="Google Shape;882;p50"/>
          <p:cNvGrpSpPr/>
          <p:nvPr/>
        </p:nvGrpSpPr>
        <p:grpSpPr>
          <a:xfrm>
            <a:off x="3724307" y="3239601"/>
            <a:ext cx="378750" cy="277698"/>
            <a:chOff x="4610450" y="3703750"/>
            <a:chExt cx="453050" cy="332175"/>
          </a:xfrm>
        </p:grpSpPr>
        <p:sp>
          <p:nvSpPr>
            <p:cNvPr id="883" name="Google Shape;883;p50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4" name="Google Shape;884;p50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85" name="Google Shape;885;p50"/>
          <p:cNvGrpSpPr/>
          <p:nvPr/>
        </p:nvGrpSpPr>
        <p:grpSpPr>
          <a:xfrm>
            <a:off x="4301106" y="3211532"/>
            <a:ext cx="352207" cy="333836"/>
            <a:chOff x="5300400" y="3670175"/>
            <a:chExt cx="421300" cy="399325"/>
          </a:xfrm>
        </p:grpSpPr>
        <p:sp>
          <p:nvSpPr>
            <p:cNvPr id="886" name="Google Shape;886;p50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7" name="Google Shape;887;p50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8" name="Google Shape;888;p50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9" name="Google Shape;889;p50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0" name="Google Shape;890;p50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91" name="Google Shape;891;p50"/>
          <p:cNvSpPr/>
          <p:nvPr/>
        </p:nvSpPr>
        <p:spPr>
          <a:xfrm>
            <a:off x="4844905" y="3182557"/>
            <a:ext cx="392042" cy="392021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92" name="Google Shape;892;p50"/>
          <p:cNvGrpSpPr/>
          <p:nvPr/>
        </p:nvGrpSpPr>
        <p:grpSpPr>
          <a:xfrm>
            <a:off x="5433259" y="3207435"/>
            <a:ext cx="342008" cy="342029"/>
            <a:chOff x="6654650" y="3665275"/>
            <a:chExt cx="409100" cy="409125"/>
          </a:xfrm>
        </p:grpSpPr>
        <p:sp>
          <p:nvSpPr>
            <p:cNvPr id="893" name="Google Shape;893;p50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4" name="Google Shape;894;p50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95" name="Google Shape;895;p50"/>
          <p:cNvGrpSpPr/>
          <p:nvPr/>
        </p:nvGrpSpPr>
        <p:grpSpPr>
          <a:xfrm>
            <a:off x="347223" y="3756667"/>
            <a:ext cx="370599" cy="370620"/>
            <a:chOff x="570875" y="4322250"/>
            <a:chExt cx="443300" cy="443325"/>
          </a:xfrm>
        </p:grpSpPr>
        <p:sp>
          <p:nvSpPr>
            <p:cNvPr id="896" name="Google Shape;896;p50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7" name="Google Shape;897;p50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8" name="Google Shape;898;p50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9" name="Google Shape;899;p50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900" name="Google Shape;900;p50"/>
          <p:cNvSpPr/>
          <p:nvPr/>
        </p:nvSpPr>
        <p:spPr>
          <a:xfrm>
            <a:off x="895469" y="3828789"/>
            <a:ext cx="401238" cy="22666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901" name="Google Shape;901;p50"/>
          <p:cNvGrpSpPr/>
          <p:nvPr/>
        </p:nvGrpSpPr>
        <p:grpSpPr>
          <a:xfrm>
            <a:off x="1524812" y="3729120"/>
            <a:ext cx="269526" cy="425712"/>
            <a:chOff x="1979475" y="4289300"/>
            <a:chExt cx="322400" cy="509225"/>
          </a:xfrm>
        </p:grpSpPr>
        <p:sp>
          <p:nvSpPr>
            <p:cNvPr id="902" name="Google Shape;902;p50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03" name="Google Shape;903;p50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04" name="Google Shape;904;p50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05" name="Google Shape;905;p50"/>
          <p:cNvGrpSpPr/>
          <p:nvPr/>
        </p:nvGrpSpPr>
        <p:grpSpPr>
          <a:xfrm>
            <a:off x="2064346" y="3734722"/>
            <a:ext cx="318014" cy="414510"/>
            <a:chOff x="2624850" y="4296000"/>
            <a:chExt cx="380400" cy="495825"/>
          </a:xfrm>
        </p:grpSpPr>
        <p:sp>
          <p:nvSpPr>
            <p:cNvPr id="906" name="Google Shape;906;p50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07" name="Google Shape;907;p50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08" name="Google Shape;908;p50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909" name="Google Shape;909;p50"/>
          <p:cNvSpPr/>
          <p:nvPr/>
        </p:nvSpPr>
        <p:spPr>
          <a:xfrm>
            <a:off x="3180303" y="3772127"/>
            <a:ext cx="339959" cy="33998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10" name="Google Shape;910;p50"/>
          <p:cNvSpPr/>
          <p:nvPr/>
        </p:nvSpPr>
        <p:spPr>
          <a:xfrm>
            <a:off x="2616754" y="3793571"/>
            <a:ext cx="339959" cy="297094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11" name="Google Shape;911;p50"/>
          <p:cNvSpPr/>
          <p:nvPr/>
        </p:nvSpPr>
        <p:spPr>
          <a:xfrm>
            <a:off x="3742304" y="3770601"/>
            <a:ext cx="343053" cy="343032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912" name="Google Shape;912;p50"/>
          <p:cNvGrpSpPr/>
          <p:nvPr/>
        </p:nvGrpSpPr>
        <p:grpSpPr>
          <a:xfrm>
            <a:off x="4280686" y="3775560"/>
            <a:ext cx="393045" cy="332833"/>
            <a:chOff x="5275975" y="4344850"/>
            <a:chExt cx="470150" cy="398125"/>
          </a:xfrm>
        </p:grpSpPr>
        <p:sp>
          <p:nvSpPr>
            <p:cNvPr id="913" name="Google Shape;913;p50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14" name="Google Shape;914;p50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15" name="Google Shape;915;p50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916" name="Google Shape;916;p50"/>
          <p:cNvSpPr/>
          <p:nvPr/>
        </p:nvSpPr>
        <p:spPr>
          <a:xfrm>
            <a:off x="4864301" y="3765502"/>
            <a:ext cx="353252" cy="353231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917" name="Google Shape;917;p50"/>
          <p:cNvGrpSpPr/>
          <p:nvPr/>
        </p:nvGrpSpPr>
        <p:grpSpPr>
          <a:xfrm>
            <a:off x="5423039" y="3748516"/>
            <a:ext cx="362448" cy="386922"/>
            <a:chOff x="6642425" y="4312500"/>
            <a:chExt cx="433550" cy="462825"/>
          </a:xfrm>
        </p:grpSpPr>
        <p:sp>
          <p:nvSpPr>
            <p:cNvPr id="918" name="Google Shape;918;p50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19" name="Google Shape;919;p50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20" name="Google Shape;920;p50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921" name="Google Shape;921;p50"/>
          <p:cNvSpPr/>
          <p:nvPr/>
        </p:nvSpPr>
        <p:spPr>
          <a:xfrm>
            <a:off x="299775" y="4368343"/>
            <a:ext cx="465527" cy="274647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922" name="Google Shape;922;p50"/>
          <p:cNvGrpSpPr/>
          <p:nvPr/>
        </p:nvGrpSpPr>
        <p:grpSpPr>
          <a:xfrm>
            <a:off x="910227" y="4322764"/>
            <a:ext cx="371623" cy="365499"/>
            <a:chOff x="1244325" y="4999400"/>
            <a:chExt cx="444525" cy="437200"/>
          </a:xfrm>
        </p:grpSpPr>
        <p:sp>
          <p:nvSpPr>
            <p:cNvPr id="923" name="Google Shape;923;p50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24" name="Google Shape;924;p50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25" name="Google Shape;925;p50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26" name="Google Shape;926;p50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27" name="Google Shape;927;p50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28" name="Google Shape;928;p50"/>
          <p:cNvGrpSpPr/>
          <p:nvPr/>
        </p:nvGrpSpPr>
        <p:grpSpPr>
          <a:xfrm>
            <a:off x="1506943" y="4311018"/>
            <a:ext cx="305265" cy="388970"/>
            <a:chOff x="1958100" y="4985350"/>
            <a:chExt cx="365150" cy="465275"/>
          </a:xfrm>
        </p:grpSpPr>
        <p:sp>
          <p:nvSpPr>
            <p:cNvPr id="929" name="Google Shape;929;p50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30" name="Google Shape;930;p50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31" name="Google Shape;931;p50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32" name="Google Shape;932;p50"/>
          <p:cNvGrpSpPr/>
          <p:nvPr/>
        </p:nvGrpSpPr>
        <p:grpSpPr>
          <a:xfrm>
            <a:off x="2048002" y="4325815"/>
            <a:ext cx="350200" cy="359877"/>
            <a:chOff x="2605300" y="5003050"/>
            <a:chExt cx="418900" cy="430475"/>
          </a:xfrm>
        </p:grpSpPr>
        <p:sp>
          <p:nvSpPr>
            <p:cNvPr id="933" name="Google Shape;933;p50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34" name="Google Shape;934;p50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35" name="Google Shape;935;p50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36" name="Google Shape;936;p50"/>
          <p:cNvGrpSpPr/>
          <p:nvPr/>
        </p:nvGrpSpPr>
        <p:grpSpPr>
          <a:xfrm>
            <a:off x="2577336" y="4333486"/>
            <a:ext cx="418585" cy="344056"/>
            <a:chOff x="3238475" y="5012225"/>
            <a:chExt cx="500700" cy="411550"/>
          </a:xfrm>
        </p:grpSpPr>
        <p:sp>
          <p:nvSpPr>
            <p:cNvPr id="937" name="Google Shape;937;p50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38" name="Google Shape;938;p50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39" name="Google Shape;939;p50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40" name="Google Shape;940;p50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41" name="Google Shape;941;p50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42" name="Google Shape;942;p50"/>
          <p:cNvGrpSpPr/>
          <p:nvPr/>
        </p:nvGrpSpPr>
        <p:grpSpPr>
          <a:xfrm>
            <a:off x="3683970" y="4296723"/>
            <a:ext cx="459424" cy="417561"/>
            <a:chOff x="4562200" y="4968250"/>
            <a:chExt cx="549550" cy="499475"/>
          </a:xfrm>
        </p:grpSpPr>
        <p:sp>
          <p:nvSpPr>
            <p:cNvPr id="943" name="Google Shape;943;p50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44" name="Google Shape;944;p50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45" name="Google Shape;945;p50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46" name="Google Shape;946;p50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47" name="Google Shape;947;p50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48" name="Google Shape;948;p50"/>
          <p:cNvGrpSpPr/>
          <p:nvPr/>
        </p:nvGrpSpPr>
        <p:grpSpPr>
          <a:xfrm>
            <a:off x="3190898" y="4320214"/>
            <a:ext cx="318516" cy="370076"/>
            <a:chOff x="3972400" y="4996350"/>
            <a:chExt cx="381000" cy="442675"/>
          </a:xfrm>
        </p:grpSpPr>
        <p:sp>
          <p:nvSpPr>
            <p:cNvPr id="949" name="Google Shape;949;p50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50" name="Google Shape;950;p50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51" name="Google Shape;951;p50"/>
          <p:cNvGrpSpPr/>
          <p:nvPr/>
        </p:nvGrpSpPr>
        <p:grpSpPr>
          <a:xfrm>
            <a:off x="4251594" y="4289073"/>
            <a:ext cx="451252" cy="432860"/>
            <a:chOff x="5241175" y="4959100"/>
            <a:chExt cx="539775" cy="517775"/>
          </a:xfrm>
        </p:grpSpPr>
        <p:sp>
          <p:nvSpPr>
            <p:cNvPr id="952" name="Google Shape;952;p50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53" name="Google Shape;953;p50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54" name="Google Shape;954;p50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55" name="Google Shape;955;p50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56" name="Google Shape;956;p50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57" name="Google Shape;957;p50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958" name="Google Shape;958;p50"/>
          <p:cNvSpPr/>
          <p:nvPr/>
        </p:nvSpPr>
        <p:spPr>
          <a:xfrm>
            <a:off x="4842355" y="4395912"/>
            <a:ext cx="397142" cy="219513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959" name="Google Shape;959;p50"/>
          <p:cNvGrpSpPr/>
          <p:nvPr/>
        </p:nvGrpSpPr>
        <p:grpSpPr>
          <a:xfrm>
            <a:off x="5458778" y="4353382"/>
            <a:ext cx="289444" cy="332833"/>
            <a:chOff x="6685175" y="5036025"/>
            <a:chExt cx="346225" cy="398125"/>
          </a:xfrm>
        </p:grpSpPr>
        <p:sp>
          <p:nvSpPr>
            <p:cNvPr id="960" name="Google Shape;960;p50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61" name="Google Shape;961;p50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62" name="Google Shape;962;p50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63" name="Google Shape;963;p50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64" name="Google Shape;964;p50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65" name="Google Shape;965;p50"/>
          <p:cNvGrpSpPr/>
          <p:nvPr/>
        </p:nvGrpSpPr>
        <p:grpSpPr>
          <a:xfrm>
            <a:off x="6359617" y="1877599"/>
            <a:ext cx="432570" cy="421334"/>
            <a:chOff x="5926225" y="921350"/>
            <a:chExt cx="517800" cy="504350"/>
          </a:xfrm>
        </p:grpSpPr>
        <p:sp>
          <p:nvSpPr>
            <p:cNvPr id="966" name="Google Shape;966;p50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967" name="Google Shape;967;p50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968" name="Google Shape;968;p50"/>
          <p:cNvSpPr/>
          <p:nvPr/>
        </p:nvSpPr>
        <p:spPr>
          <a:xfrm>
            <a:off x="6553538" y="211365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69" name="Google Shape;969;p50"/>
          <p:cNvGrpSpPr/>
          <p:nvPr/>
        </p:nvGrpSpPr>
        <p:grpSpPr>
          <a:xfrm>
            <a:off x="7244605" y="1856979"/>
            <a:ext cx="432570" cy="421334"/>
            <a:chOff x="5926225" y="921350"/>
            <a:chExt cx="517800" cy="504350"/>
          </a:xfrm>
        </p:grpSpPr>
        <p:sp>
          <p:nvSpPr>
            <p:cNvPr id="970" name="Google Shape;970;p50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1C232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50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1C232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72" name="Google Shape;972;p50"/>
          <p:cNvSpPr/>
          <p:nvPr/>
        </p:nvSpPr>
        <p:spPr>
          <a:xfrm>
            <a:off x="7438526" y="209303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73" name="Google Shape;973;p50"/>
          <p:cNvGrpSpPr/>
          <p:nvPr/>
        </p:nvGrpSpPr>
        <p:grpSpPr>
          <a:xfrm>
            <a:off x="6359885" y="2606021"/>
            <a:ext cx="1075937" cy="1047989"/>
            <a:chOff x="5926225" y="921350"/>
            <a:chExt cx="517800" cy="504350"/>
          </a:xfrm>
        </p:grpSpPr>
        <p:sp>
          <p:nvSpPr>
            <p:cNvPr id="974" name="Google Shape;974;p50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D966"/>
            </a:solidFill>
            <a:ln cap="flat" cmpd="sng" w="28575">
              <a:solidFill>
                <a:srgbClr val="E69138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50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D966"/>
            </a:solidFill>
            <a:ln cap="flat" cmpd="sng" w="28575">
              <a:solidFill>
                <a:srgbClr val="E69138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76" name="Google Shape;976;p50"/>
          <p:cNvSpPr/>
          <p:nvPr/>
        </p:nvSpPr>
        <p:spPr>
          <a:xfrm>
            <a:off x="6842198" y="3193118"/>
            <a:ext cx="997288" cy="56337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rgbClr val="6D9EE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7" name="Google Shape;977;p5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78" name="Google Shape;978;p50"/>
          <p:cNvSpPr txBox="1"/>
          <p:nvPr>
            <p:ph idx="4294967295" type="body"/>
          </p:nvPr>
        </p:nvSpPr>
        <p:spPr>
          <a:xfrm>
            <a:off x="6248575" y="4223563"/>
            <a:ext cx="2438100" cy="56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/>
              <a:t>Find</a:t>
            </a:r>
            <a:r>
              <a:rPr b="1" lang="en" sz="900"/>
              <a:t> more icons at </a:t>
            </a:r>
            <a:r>
              <a:rPr lang="en" sz="900" u="sng">
                <a:hlinkClick r:id="rId3"/>
              </a:rPr>
              <a:t>slidescarnival.com/extra-free-resources-icons-and-maps</a:t>
            </a:r>
            <a:endParaRPr sz="9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b="1" sz="9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2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" name="Google Shape;983;p51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984" name="Google Shape;984;p51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985" name="Google Shape;985;p51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986" name="Google Shape;986;p51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987" name="Google Shape;987;p51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988" name="Google Shape;988;p51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989" name="Google Shape;989;p51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990" name="Google Shape;990;p51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991" name="Google Shape;991;p51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992" name="Google Shape;992;p51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993" name="Google Shape;993;p51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994" name="Google Shape;994;p51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995" name="Google Shape;995;p51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996" name="Google Shape;996;p51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997" name="Google Shape;997;p51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998" name="Google Shape;998;p51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999" name="Google Shape;999;p51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1000" name="Google Shape;1000;p51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001" name="Google Shape;1001;p51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002" name="Google Shape;1002;p51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003" name="Google Shape;1003;p51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004" name="Google Shape;1004;p51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1005" name="Google Shape;1005;p51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1006" name="Google Shape;1006;p51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007" name="Google Shape;1007;p51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008" name="Google Shape;1008;p51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1009" name="Google Shape;1009;p51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1010" name="Google Shape;1010;p51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011" name="Google Shape;1011;p51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012" name="Google Shape;1012;p51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013" name="Google Shape;1013;p51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1014" name="Google Shape;1014;p51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1015" name="Google Shape;1015;p51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016" name="Google Shape;1016;p51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017" name="Google Shape;1017;p51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018" name="Google Shape;1018;p51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019" name="Google Shape;1019;p51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1020" name="Google Shape;1020;p51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1021" name="Google Shape;1021;p51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022" name="Google Shape;1022;p51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023" name="Google Shape;1023;p51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024" name="Google Shape;1024;p51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025" name="Google Shape;1025;p51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026" name="Google Shape;1026;p51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1027" name="Google Shape;1027;p51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1028" name="Google Shape;1028;p51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029" name="Google Shape;1029;p51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1030" name="Google Shape;1030;p51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1031" name="Google Shape;1031;p51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032" name="Google Shape;1032;p51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033" name="Google Shape;1033;p51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1034" name="Google Shape;1034;p51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1035" name="Google Shape;1035;p51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036" name="Google Shape;1036;p51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037" name="Google Shape;1037;p51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038" name="Google Shape;1038;p51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039" name="Google Shape;1039;p51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040" name="Google Shape;1040;p51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1041" name="Google Shape;1041;p51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1042" name="Google Shape;1042;p51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043" name="Google Shape;1043;p51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044" name="Google Shape;1044;p51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045" name="Google Shape;1045;p51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046" name="Google Shape;1046;p51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1047" name="Google Shape;1047;p51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1048" name="Google Shape;1048;p51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049" name="Google Shape;1049;p51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050" name="Google Shape;1050;p51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1051" name="Google Shape;1051;p51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1052" name="Google Shape;1052;p51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053" name="Google Shape;1053;p51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1054" name="Google Shape;1054;p51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1055" name="Google Shape;1055;p51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1056" name="Google Shape;1056;p51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1057" name="Google Shape;1057;p51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1058" name="Google Shape;1058;p51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1059" name="Google Shape;1059;p51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1060" name="Google Shape;1060;p51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1061" name="Google Shape;1061;p51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1062" name="Google Shape;1062;p51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</p:grpSp>
        <p:sp>
          <p:nvSpPr>
            <p:cNvPr id="1063" name="Google Shape;1063;p51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064" name="Google Shape;1064;p51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065" name="Google Shape;1065;p51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066" name="Google Shape;1066;p51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067" name="Google Shape;1067;p51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068" name="Google Shape;1068;p51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1069" name="Google Shape;1069;p51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070" name="Google Shape;1070;p51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071" name="Google Shape;1071;p51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072" name="Google Shape;1072;p51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073" name="Google Shape;1073;p51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1074" name="Google Shape;1074;p51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075" name="Google Shape;1075;p51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076" name="Google Shape;1076;p51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077" name="Google Shape;1077;p51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078" name="Google Shape;1078;p51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079" name="Google Shape;1079;p51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1080" name="Google Shape;1080;p51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081" name="Google Shape;1081;p51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082" name="Google Shape;1082;p51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083" name="Google Shape;1083;p51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084" name="Google Shape;1084;p51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085" name="Google Shape;1085;p51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086" name="Google Shape;1086;p51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1087" name="Google Shape;1087;p51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088" name="Google Shape;1088;p51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089" name="Google Shape;1089;p51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090" name="Google Shape;1090;p51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091" name="Google Shape;1091;p51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1092" name="Google Shape;1092;p51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093" name="Google Shape;1093;p51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</a:endParaRPr>
            </a:p>
          </p:txBody>
        </p:sp>
        <p:sp>
          <p:nvSpPr>
            <p:cNvPr id="1094" name="Google Shape;1094;p51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</a:endParaRPr>
            </a:p>
          </p:txBody>
        </p:sp>
        <p:sp>
          <p:nvSpPr>
            <p:cNvPr id="1095" name="Google Shape;1095;p51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</a:endParaRPr>
            </a:p>
          </p:txBody>
        </p:sp>
        <p:sp>
          <p:nvSpPr>
            <p:cNvPr id="1096" name="Google Shape;1096;p51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</a:endParaRPr>
            </a:p>
          </p:txBody>
        </p:sp>
      </p:grpSp>
      <p:grpSp>
        <p:nvGrpSpPr>
          <p:cNvPr id="1097" name="Google Shape;1097;p51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098" name="Google Shape;1098;p51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1099" name="Google Shape;1099;p51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1100" name="Google Shape;1100;p51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1101" name="Google Shape;1101;p51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1102" name="Google Shape;1102;p51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</a:endParaRPr>
            </a:p>
          </p:txBody>
        </p:sp>
        <p:grpSp>
          <p:nvGrpSpPr>
            <p:cNvPr id="1103" name="Google Shape;1103;p51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104" name="Google Shape;1104;p5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1105" name="Google Shape;1105;p5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1106" name="Google Shape;1106;p5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1107" name="Google Shape;1107;p5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1108" name="Google Shape;1108;p5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1109" name="Google Shape;1109;p5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1110" name="Google Shape;1110;p5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1111" name="Google Shape;1111;p5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1112" name="Google Shape;1112;p5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1113" name="Google Shape;1113;p5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</p:grpSp>
      </p:grpSp>
      <p:grpSp>
        <p:nvGrpSpPr>
          <p:cNvPr id="1114" name="Google Shape;1114;p51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115" name="Google Shape;1115;p51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1116" name="Google Shape;1116;p51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1117" name="Google Shape;1117;p51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</a:endParaRPr>
            </a:p>
          </p:txBody>
        </p:sp>
        <p:grpSp>
          <p:nvGrpSpPr>
            <p:cNvPr id="1118" name="Google Shape;1118;p51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119" name="Google Shape;1119;p5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1120" name="Google Shape;1120;p5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1121" name="Google Shape;1121;p5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1122" name="Google Shape;1122;p5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1123" name="Google Shape;1123;p5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1124" name="Google Shape;1124;p5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1125" name="Google Shape;1125;p5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1126" name="Google Shape;1126;p5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1127" name="Google Shape;1127;p5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1128" name="Google Shape;1128;p5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</p:grpSp>
      </p:grpSp>
      <p:grpSp>
        <p:nvGrpSpPr>
          <p:cNvPr id="1129" name="Google Shape;1129;p51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130" name="Google Shape;1130;p51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1131" name="Google Shape;1131;p51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1132" name="Google Shape;1132;p51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1133" name="Google Shape;1133;p51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</a:endParaRPr>
            </a:p>
          </p:txBody>
        </p:sp>
        <p:grpSp>
          <p:nvGrpSpPr>
            <p:cNvPr id="1134" name="Google Shape;1134;p51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135" name="Google Shape;1135;p5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1136" name="Google Shape;1136;p5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1137" name="Google Shape;1137;p5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1138" name="Google Shape;1138;p5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1139" name="Google Shape;1139;p5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1140" name="Google Shape;1140;p5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1141" name="Google Shape;1141;p5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1142" name="Google Shape;1142;p5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1143" name="Google Shape;1143;p5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1144" name="Google Shape;1144;p5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</p:grpSp>
      </p:grpSp>
      <p:grpSp>
        <p:nvGrpSpPr>
          <p:cNvPr id="1145" name="Google Shape;1145;p51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146" name="Google Shape;1146;p51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147" name="Google Shape;1147;p51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148" name="Google Shape;1148;p51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149" name="Google Shape;1149;p51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150" name="Google Shape;1150;p51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151" name="Google Shape;1151;p51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152" name="Google Shape;1152;p51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1153" name="Google Shape;1153;p51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154" name="Google Shape;1154;p51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155" name="Google Shape;1155;p51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156" name="Google Shape;1156;p51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157" name="Google Shape;1157;p51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1158" name="Google Shape;1158;p51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159" name="Google Shape;1159;p51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160" name="Google Shape;1160;p51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161" name="Google Shape;1161;p51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162" name="Google Shape;1162;p51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1163" name="Google Shape;1163;p51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164" name="Google Shape;1164;p51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165" name="Google Shape;1165;p51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166" name="Google Shape;1166;p51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167" name="Google Shape;1167;p51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168" name="Google Shape;1168;p51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1169" name="Google Shape;1169;p51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170" name="Google Shape;1170;p51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171" name="Google Shape;1171;p51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172" name="Google Shape;1172;p51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173" name="Google Shape;1173;p51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174" name="Google Shape;1174;p51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175" name="Google Shape;1175;p51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1176" name="Google Shape;1176;p51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177" name="Google Shape;1177;p51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</a:endParaRPr>
            </a:p>
          </p:txBody>
        </p:sp>
        <p:sp>
          <p:nvSpPr>
            <p:cNvPr id="1178" name="Google Shape;1178;p51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</a:endParaRPr>
            </a:p>
          </p:txBody>
        </p:sp>
        <p:sp>
          <p:nvSpPr>
            <p:cNvPr id="1179" name="Google Shape;1179;p51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</a:endParaRPr>
            </a:p>
          </p:txBody>
        </p:sp>
      </p:grpSp>
      <p:grpSp>
        <p:nvGrpSpPr>
          <p:cNvPr id="1180" name="Google Shape;1180;p51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181" name="Google Shape;1181;p51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</a:endParaRPr>
            </a:p>
          </p:txBody>
        </p:sp>
        <p:sp>
          <p:nvSpPr>
            <p:cNvPr id="1182" name="Google Shape;1182;p51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</a:endParaRPr>
            </a:p>
          </p:txBody>
        </p:sp>
        <p:sp>
          <p:nvSpPr>
            <p:cNvPr id="1183" name="Google Shape;1183;p51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</a:endParaRPr>
            </a:p>
          </p:txBody>
        </p:sp>
        <p:sp>
          <p:nvSpPr>
            <p:cNvPr id="1184" name="Google Shape;1184;p51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</a:endParaRPr>
            </a:p>
          </p:txBody>
        </p:sp>
        <p:sp>
          <p:nvSpPr>
            <p:cNvPr id="1185" name="Google Shape;1185;p51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</a:endParaRPr>
            </a:p>
          </p:txBody>
        </p:sp>
      </p:grpSp>
      <p:grpSp>
        <p:nvGrpSpPr>
          <p:cNvPr id="1186" name="Google Shape;1186;p51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187" name="Google Shape;1187;p51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</a:endParaRPr>
            </a:p>
          </p:txBody>
        </p:sp>
        <p:sp>
          <p:nvSpPr>
            <p:cNvPr id="1188" name="Google Shape;1188;p51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</a:endParaRPr>
            </a:p>
          </p:txBody>
        </p:sp>
        <p:sp>
          <p:nvSpPr>
            <p:cNvPr id="1189" name="Google Shape;1189;p51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</a:endParaRPr>
            </a:p>
          </p:txBody>
        </p:sp>
        <p:sp>
          <p:nvSpPr>
            <p:cNvPr id="1190" name="Google Shape;1190;p51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</a:endParaRPr>
            </a:p>
          </p:txBody>
        </p:sp>
        <p:sp>
          <p:nvSpPr>
            <p:cNvPr id="1191" name="Google Shape;1191;p51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</a:endParaRPr>
            </a:p>
          </p:txBody>
        </p:sp>
        <p:sp>
          <p:nvSpPr>
            <p:cNvPr id="1192" name="Google Shape;1192;p51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</a:endParaRPr>
            </a:p>
          </p:txBody>
        </p:sp>
      </p:grpSp>
      <p:grpSp>
        <p:nvGrpSpPr>
          <p:cNvPr id="1193" name="Google Shape;1193;p51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194" name="Google Shape;1194;p51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195" name="Google Shape;1195;p51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196" name="Google Shape;1196;p51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1197" name="Google Shape;1197;p51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198" name="Google Shape;1198;p51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199" name="Google Shape;1199;p51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200" name="Google Shape;1200;p51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201" name="Google Shape;1201;p51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1202" name="Google Shape;1202;p51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203" name="Google Shape;1203;p51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204" name="Google Shape;1204;p51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205" name="Google Shape;1205;p51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206" name="Google Shape;1206;p51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207" name="Google Shape;1207;p51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208" name="Google Shape;1208;p51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1209" name="Google Shape;1209;p51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210" name="Google Shape;1210;p51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211" name="Google Shape;1211;p51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212" name="Google Shape;1212;p51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213" name="Google Shape;1213;p51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214" name="Google Shape;1214;p51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215" name="Google Shape;1215;p51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216" name="Google Shape;1216;p51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1217" name="Google Shape;1217;p51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218" name="Google Shape;1218;p51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219" name="Google Shape;1219;p51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220" name="Google Shape;1220;p51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221" name="Google Shape;1221;p51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1222" name="Google Shape;1222;p51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223" name="Google Shape;1223;p51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224" name="Google Shape;1224;p51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225" name="Google Shape;1225;p51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1226" name="Google Shape;1226;p51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227" name="Google Shape;1227;p51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228" name="Google Shape;1228;p51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229" name="Google Shape;1229;p51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1230" name="Google Shape;1230;p51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231" name="Google Shape;1231;p51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232" name="Google Shape;1232;p51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233" name="Google Shape;1233;p51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234" name="Google Shape;1234;p51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1235" name="Google Shape;1235;p51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236" name="Google Shape;1236;p51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237" name="Google Shape;1237;p51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238" name="Google Shape;1238;p51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239" name="Google Shape;1239;p51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1240" name="Google Shape;1240;p51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241" name="Google Shape;1241;p51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242" name="Google Shape;1242;p51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243" name="Google Shape;1243;p51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244" name="Google Shape;1244;p51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245" name="Google Shape;1245;p51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1246" name="Google Shape;1246;p51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247" name="Google Shape;1247;p51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</a:endParaRPr>
            </a:p>
          </p:txBody>
        </p:sp>
        <p:sp>
          <p:nvSpPr>
            <p:cNvPr id="1248" name="Google Shape;1248;p51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</a:endParaRPr>
            </a:p>
          </p:txBody>
        </p:sp>
        <p:sp>
          <p:nvSpPr>
            <p:cNvPr id="1249" name="Google Shape;1249;p51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</a:endParaRPr>
            </a:p>
          </p:txBody>
        </p:sp>
        <p:sp>
          <p:nvSpPr>
            <p:cNvPr id="1250" name="Google Shape;1250;p51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</a:endParaRPr>
            </a:p>
          </p:txBody>
        </p:sp>
        <p:sp>
          <p:nvSpPr>
            <p:cNvPr id="1251" name="Google Shape;1251;p51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</a:endParaRPr>
            </a:p>
          </p:txBody>
        </p:sp>
        <p:sp>
          <p:nvSpPr>
            <p:cNvPr id="1252" name="Google Shape;1252;p51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</a:endParaRPr>
            </a:p>
          </p:txBody>
        </p:sp>
      </p:grpSp>
      <p:grpSp>
        <p:nvGrpSpPr>
          <p:cNvPr id="1253" name="Google Shape;1253;p51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254" name="Google Shape;1254;p51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</a:endParaRPr>
            </a:p>
          </p:txBody>
        </p:sp>
        <p:sp>
          <p:nvSpPr>
            <p:cNvPr id="1255" name="Google Shape;1255;p51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</a:endParaRPr>
            </a:p>
          </p:txBody>
        </p:sp>
        <p:sp>
          <p:nvSpPr>
            <p:cNvPr id="1256" name="Google Shape;1256;p51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</a:endParaRPr>
            </a:p>
          </p:txBody>
        </p:sp>
        <p:sp>
          <p:nvSpPr>
            <p:cNvPr id="1257" name="Google Shape;1257;p51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</a:endParaRPr>
            </a:p>
          </p:txBody>
        </p:sp>
        <p:sp>
          <p:nvSpPr>
            <p:cNvPr id="1258" name="Google Shape;1258;p51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</a:endParaRPr>
            </a:p>
          </p:txBody>
        </p:sp>
        <p:sp>
          <p:nvSpPr>
            <p:cNvPr id="1259" name="Google Shape;1259;p51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</a:endParaRPr>
            </a:p>
          </p:txBody>
        </p:sp>
        <p:sp>
          <p:nvSpPr>
            <p:cNvPr id="1260" name="Google Shape;1260;p51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</a:endParaRPr>
            </a:p>
          </p:txBody>
        </p:sp>
      </p:grpSp>
      <p:grpSp>
        <p:nvGrpSpPr>
          <p:cNvPr id="1261" name="Google Shape;1261;p51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262" name="Google Shape;1262;p51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263" name="Google Shape;1263;p51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264" name="Google Shape;1264;p51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265" name="Google Shape;1265;p51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266" name="Google Shape;1266;p51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267" name="Google Shape;1267;p51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268" name="Google Shape;1268;p51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269" name="Google Shape;1269;p51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270" name="Google Shape;1270;p51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271" name="Google Shape;1271;p51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272" name="Google Shape;1272;p51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273" name="Google Shape;1273;p51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1274" name="Google Shape;1274;p51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275" name="Google Shape;1275;p51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276" name="Google Shape;1276;p51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277" name="Google Shape;1277;p51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278" name="Google Shape;1278;p51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1279" name="Google Shape;1279;p51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280" name="Google Shape;1280;p51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281" name="Google Shape;1281;p51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282" name="Google Shape;1282;p51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1283" name="Google Shape;1283;p51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284" name="Google Shape;1284;p51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</a:endParaRPr>
            </a:p>
          </p:txBody>
        </p:sp>
        <p:sp>
          <p:nvSpPr>
            <p:cNvPr id="1285" name="Google Shape;1285;p51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</a:endParaRPr>
            </a:p>
          </p:txBody>
        </p:sp>
        <p:sp>
          <p:nvSpPr>
            <p:cNvPr id="1286" name="Google Shape;1286;p51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</a:endParaRPr>
            </a:p>
          </p:txBody>
        </p:sp>
        <p:sp>
          <p:nvSpPr>
            <p:cNvPr id="1287" name="Google Shape;1287;p51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</a:endParaRPr>
            </a:p>
          </p:txBody>
        </p:sp>
        <p:sp>
          <p:nvSpPr>
            <p:cNvPr id="1288" name="Google Shape;1288;p51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</a:endParaRPr>
            </a:p>
          </p:txBody>
        </p:sp>
        <p:sp>
          <p:nvSpPr>
            <p:cNvPr id="1289" name="Google Shape;1289;p51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>
                <a:solidFill>
                  <a:schemeClr val="dk1"/>
                </a:solidFill>
              </a:endParaRPr>
            </a:p>
          </p:txBody>
        </p:sp>
      </p:grpSp>
      <p:grpSp>
        <p:nvGrpSpPr>
          <p:cNvPr id="1290" name="Google Shape;1290;p51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291" name="Google Shape;1291;p51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292" name="Google Shape;1292;p51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293" name="Google Shape;1293;p51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294" name="Google Shape;1294;p51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295" name="Google Shape;1295;p51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296" name="Google Shape;1296;p51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297" name="Google Shape;1297;p51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298" name="Google Shape;1298;p51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1299" name="Google Shape;1299;p51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300" name="Google Shape;1300;p51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301" name="Google Shape;1301;p51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302" name="Google Shape;1302;p51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303" name="Google Shape;1303;p51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304" name="Google Shape;1304;p51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305" name="Google Shape;1305;p51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306" name="Google Shape;1306;p51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307" name="Google Shape;1307;p51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308" name="Google Shape;1308;p51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309" name="Google Shape;1309;p51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310" name="Google Shape;1310;p51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311" name="Google Shape;1311;p51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1312" name="Google Shape;1312;p51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313" name="Google Shape;1313;p51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314" name="Google Shape;1314;p51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315" name="Google Shape;1315;p51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316" name="Google Shape;1316;p51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317" name="Google Shape;1317;p51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318" name="Google Shape;1318;p51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319" name="Google Shape;1319;p51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320" name="Google Shape;1320;p51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321" name="Google Shape;1321;p51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322" name="Google Shape;1322;p51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323" name="Google Shape;1323;p51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324" name="Google Shape;1324;p51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1325" name="Google Shape;1325;p51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326" name="Google Shape;1326;p51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327" name="Google Shape;1327;p51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328" name="Google Shape;1328;p51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329" name="Google Shape;1329;p51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330" name="Google Shape;1330;p51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331" name="Google Shape;1331;p51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332" name="Google Shape;1332;p51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333" name="Google Shape;1333;p51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334" name="Google Shape;1334;p51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335" name="Google Shape;1335;p51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336" name="Google Shape;1336;p51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337" name="Google Shape;1337;p51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1338" name="Google Shape;1338;p51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339" name="Google Shape;1339;p51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340" name="Google Shape;1340;p51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341" name="Google Shape;1341;p51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342" name="Google Shape;1342;p51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343" name="Google Shape;1343;p51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344" name="Google Shape;1344;p51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1345" name="Google Shape;1345;p51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346" name="Google Shape;1346;p51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347" name="Google Shape;1347;p51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348" name="Google Shape;1348;p51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349" name="Google Shape;1349;p51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350" name="Google Shape;1350;p51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351" name="Google Shape;1351;p51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352" name="Google Shape;1352;p51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353" name="Google Shape;1353;p51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354" name="Google Shape;1354;p51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355" name="Google Shape;1355;p51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356" name="Google Shape;1356;p51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357" name="Google Shape;1357;p51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358" name="Google Shape;1358;p51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359" name="Google Shape;1359;p51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360" name="Google Shape;1360;p51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1361" name="Google Shape;1361;p51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362" name="Google Shape;1362;p51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363" name="Google Shape;1363;p51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364" name="Google Shape;1364;p51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365" name="Google Shape;1365;p51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1366" name="Google Shape;1366;p51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367" name="Google Shape;1367;p51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368" name="Google Shape;1368;p51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1369" name="Google Shape;1369;p51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1370" name="Google Shape;1370;p51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1371" name="Google Shape;1371;p51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372" name="Google Shape;1372;p51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1373" name="Google Shape;1373;p51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1374" name="Google Shape;1374;p51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1375" name="Google Shape;1375;p51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376" name="Google Shape;1376;p51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1377" name="Google Shape;1377;p51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1378" name="Google Shape;1378;p51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1379" name="Google Shape;1379;p51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380" name="Google Shape;1380;p51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1381" name="Google Shape;1381;p51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1382" name="Google Shape;1382;p51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</p:grpSp>
      </p:grpSp>
      <p:grpSp>
        <p:nvGrpSpPr>
          <p:cNvPr id="1383" name="Google Shape;1383;p51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384" name="Google Shape;1384;p51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385" name="Google Shape;1385;p51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386" name="Google Shape;1386;p51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387" name="Google Shape;1387;p51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388" name="Google Shape;1388;p51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389" name="Google Shape;1389;p51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390" name="Google Shape;1390;p51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1391" name="Google Shape;1391;p51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</p:grpSp>
      <p:grpSp>
        <p:nvGrpSpPr>
          <p:cNvPr id="1392" name="Google Shape;1392;p51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393" name="Google Shape;1393;p51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1394" name="Google Shape;1394;p51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 u="none">
                <a:solidFill>
                  <a:schemeClr val="dk1"/>
                </a:solidFill>
              </a:endParaRPr>
            </a:p>
          </p:txBody>
        </p:sp>
        <p:sp>
          <p:nvSpPr>
            <p:cNvPr id="1395" name="Google Shape;1395;p51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1396" name="Google Shape;1396;p51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 u="none">
                <a:solidFill>
                  <a:schemeClr val="dk1"/>
                </a:solidFill>
              </a:endParaRPr>
            </a:p>
          </p:txBody>
        </p:sp>
        <p:sp>
          <p:nvSpPr>
            <p:cNvPr id="1397" name="Google Shape;1397;p51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1398" name="Google Shape;1398;p51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 u="none">
                <a:solidFill>
                  <a:schemeClr val="dk1"/>
                </a:solidFill>
              </a:endParaRPr>
            </a:p>
          </p:txBody>
        </p:sp>
        <p:sp>
          <p:nvSpPr>
            <p:cNvPr id="1399" name="Google Shape;1399;p51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1400" name="Google Shape;1400;p51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 u="none">
                <a:solidFill>
                  <a:schemeClr val="dk1"/>
                </a:solidFill>
              </a:endParaRPr>
            </a:p>
          </p:txBody>
        </p:sp>
        <p:sp>
          <p:nvSpPr>
            <p:cNvPr id="1401" name="Google Shape;1401;p51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1402" name="Google Shape;1402;p51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 u="none">
                <a:solidFill>
                  <a:schemeClr val="dk1"/>
                </a:solidFill>
              </a:endParaRPr>
            </a:p>
          </p:txBody>
        </p:sp>
        <p:sp>
          <p:nvSpPr>
            <p:cNvPr id="1403" name="Google Shape;1403;p51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1404" name="Google Shape;1404;p51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 u="none">
                <a:solidFill>
                  <a:schemeClr val="dk1"/>
                </a:solidFill>
              </a:endParaRPr>
            </a:p>
          </p:txBody>
        </p:sp>
        <p:sp>
          <p:nvSpPr>
            <p:cNvPr id="1405" name="Google Shape;1405;p51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1406" name="Google Shape;1406;p51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 u="none">
                <a:solidFill>
                  <a:schemeClr val="dk1"/>
                </a:solidFill>
              </a:endParaRPr>
            </a:p>
          </p:txBody>
        </p:sp>
        <p:sp>
          <p:nvSpPr>
            <p:cNvPr id="1407" name="Google Shape;1407;p51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1408" name="Google Shape;1408;p51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 u="none">
                <a:solidFill>
                  <a:schemeClr val="dk1"/>
                </a:solidFill>
              </a:endParaRPr>
            </a:p>
          </p:txBody>
        </p:sp>
        <p:sp>
          <p:nvSpPr>
            <p:cNvPr id="1409" name="Google Shape;1409;p51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1410" name="Google Shape;1410;p51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1411" name="Google Shape;1411;p51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1412" name="Google Shape;1412;p51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1413" name="Google Shape;1413;p51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1414" name="Google Shape;1414;p51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1415" name="Google Shape;1415;p51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1416" name="Google Shape;1416;p51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</a:endParaRPr>
            </a:p>
          </p:txBody>
        </p:sp>
      </p:grpSp>
      <p:grpSp>
        <p:nvGrpSpPr>
          <p:cNvPr id="1417" name="Google Shape;1417;p51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418" name="Google Shape;1418;p51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419" name="Google Shape;1419;p5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1420" name="Google Shape;1420;p5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1421" name="Google Shape;1421;p51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422" name="Google Shape;1422;p5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1423" name="Google Shape;1423;p5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1424" name="Google Shape;1424;p51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425" name="Google Shape;1425;p5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  <p:sp>
            <p:nvSpPr>
              <p:cNvPr id="1426" name="Google Shape;1426;p5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i="0" sz="1400" u="none" cap="none" strike="noStrike">
                  <a:solidFill>
                    <a:schemeClr val="dk1"/>
                  </a:solidFill>
                </a:endParaRPr>
              </a:p>
            </p:txBody>
          </p:sp>
        </p:grpSp>
      </p:grpSp>
      <p:sp>
        <p:nvSpPr>
          <p:cNvPr id="1427" name="Google Shape;1427;p51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428" name="Google Shape;1428;p5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2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Google Shape;1433;p52"/>
          <p:cNvSpPr txBox="1"/>
          <p:nvPr/>
        </p:nvSpPr>
        <p:spPr>
          <a:xfrm>
            <a:off x="908200" y="2298050"/>
            <a:ext cx="7327500" cy="19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chemeClr val="lt1"/>
                </a:solidFill>
                <a:highlight>
                  <a:schemeClr val="dk1"/>
                </a:highlight>
                <a:latin typeface="Montserrat"/>
                <a:ea typeface="Montserrat"/>
                <a:cs typeface="Montserrat"/>
                <a:sym typeface="Montserrat"/>
              </a:rPr>
              <a:t> and many more...</a:t>
            </a:r>
            <a:endParaRPr sz="2400">
              <a:solidFill>
                <a:schemeClr val="lt1"/>
              </a:solidFill>
              <a:highlight>
                <a:schemeClr val="dk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4" name="Google Shape;1434;p5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35" name="Google Shape;1435;p52"/>
          <p:cNvSpPr txBox="1"/>
          <p:nvPr>
            <p:ph idx="4294967295" type="body"/>
          </p:nvPr>
        </p:nvSpPr>
        <p:spPr>
          <a:xfrm>
            <a:off x="908328" y="932625"/>
            <a:ext cx="7327500" cy="115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You can also use any emoji as an icon!</a:t>
            </a:r>
            <a:br>
              <a:rPr lang="en" sz="1400"/>
            </a:br>
            <a:r>
              <a:rPr lang="en" sz="1400"/>
              <a:t>And of course it resizes without losing quality.</a:t>
            </a:r>
            <a:endParaRPr sz="14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400"/>
              <a:t>How? Follow Google instructions </a:t>
            </a:r>
            <a:r>
              <a:rPr lang="en" sz="1400" u="sng">
                <a:hlinkClick r:id="rId3"/>
              </a:rPr>
              <a:t>https://twitter.com/googledocs/status/730087240156643328</a:t>
            </a:r>
            <a:endParaRPr sz="14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439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0" name="Google Shape;1440;p5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1" name="Google Shape;1441;p53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442" name="Google Shape;1442;p53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443" name="Google Shape;1443;p53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444" name="Google Shape;1444;p53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45" name="Google Shape;1445;p53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46" name="Google Shape;1446;p53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447" name="Google Shape;1447;p53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48" name="Google Shape;1448;p53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49" name="Google Shape;1449;p53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450" name="Google Shape;1450;p53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51" name="Google Shape;1451;p53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52" name="Google Shape;1452;p53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453" name="Google Shape;1453;p53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54" name="Google Shape;1454;p53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8"/>
          <p:cNvSpPr txBox="1"/>
          <p:nvPr>
            <p:ph type="ctrTitle"/>
          </p:nvPr>
        </p:nvSpPr>
        <p:spPr>
          <a:xfrm>
            <a:off x="855300" y="1669463"/>
            <a:ext cx="7433400" cy="139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158" name="Google Shape;158;p18"/>
          <p:cNvSpPr txBox="1"/>
          <p:nvPr>
            <p:ph idx="1" type="subTitle"/>
          </p:nvPr>
        </p:nvSpPr>
        <p:spPr>
          <a:xfrm>
            <a:off x="855300" y="3166240"/>
            <a:ext cx="7433400" cy="30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9"/>
          <p:cNvSpPr txBox="1"/>
          <p:nvPr>
            <p:ph idx="1" type="body"/>
          </p:nvPr>
        </p:nvSpPr>
        <p:spPr>
          <a:xfrm>
            <a:off x="855300" y="1093650"/>
            <a:ext cx="6476100" cy="305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Quotations are commonly printed as a means of </a:t>
            </a:r>
            <a:r>
              <a:rPr lang="en">
                <a:solidFill>
                  <a:schemeClr val="accent1"/>
                </a:solidFill>
                <a:highlight>
                  <a:schemeClr val="dk1"/>
                </a:highlight>
              </a:rPr>
              <a:t>inspiration</a:t>
            </a:r>
            <a:r>
              <a:rPr lang="en"/>
              <a:t> and to invoke philosophical thoughts from the reader.</a:t>
            </a:r>
            <a:endParaRPr/>
          </a:p>
        </p:txBody>
      </p:sp>
      <p:sp>
        <p:nvSpPr>
          <p:cNvPr id="164" name="Google Shape;164;p1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0"/>
          <p:cNvSpPr txBox="1"/>
          <p:nvPr>
            <p:ph type="title"/>
          </p:nvPr>
        </p:nvSpPr>
        <p:spPr>
          <a:xfrm>
            <a:off x="855300" y="865850"/>
            <a:ext cx="6120000" cy="502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70" name="Google Shape;170;p20"/>
          <p:cNvSpPr txBox="1"/>
          <p:nvPr>
            <p:ph idx="1" type="body"/>
          </p:nvPr>
        </p:nvSpPr>
        <p:spPr>
          <a:xfrm>
            <a:off x="855300" y="1755980"/>
            <a:ext cx="6120000" cy="263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n"/>
              <a:t>Here you have a list of items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n"/>
              <a:t>And some text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n"/>
              <a:t>But remember </a:t>
            </a:r>
            <a:r>
              <a:rPr lang="en">
                <a:highlight>
                  <a:schemeClr val="accent1"/>
                </a:highlight>
              </a:rPr>
              <a:t>not to</a:t>
            </a:r>
            <a:r>
              <a:rPr lang="en"/>
              <a:t> overload your slides with content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71" name="Google Shape;171;p2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1"/>
          <p:cNvSpPr txBox="1"/>
          <p:nvPr>
            <p:ph idx="4294967295" type="ctrTitle"/>
          </p:nvPr>
        </p:nvSpPr>
        <p:spPr>
          <a:xfrm>
            <a:off x="855300" y="2116750"/>
            <a:ext cx="41859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accent1"/>
                </a:solidFill>
              </a:rPr>
              <a:t>Big </a:t>
            </a:r>
            <a:r>
              <a:rPr lang="en" sz="7200">
                <a:solidFill>
                  <a:schemeClr val="accent1"/>
                </a:solidFill>
              </a:rPr>
              <a:t>c</a:t>
            </a:r>
            <a:r>
              <a:rPr lang="en" sz="7200">
                <a:solidFill>
                  <a:schemeClr val="accent1"/>
                </a:solidFill>
              </a:rPr>
              <a:t>oncept</a:t>
            </a:r>
            <a:endParaRPr sz="7200">
              <a:solidFill>
                <a:schemeClr val="accent1"/>
              </a:solidFill>
            </a:endParaRPr>
          </a:p>
        </p:txBody>
      </p:sp>
      <p:sp>
        <p:nvSpPr>
          <p:cNvPr id="177" name="Google Shape;177;p21"/>
          <p:cNvSpPr txBox="1"/>
          <p:nvPr>
            <p:ph idx="4294967295" type="subTitle"/>
          </p:nvPr>
        </p:nvSpPr>
        <p:spPr>
          <a:xfrm>
            <a:off x="855300" y="3411552"/>
            <a:ext cx="41859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>
                <a:solidFill>
                  <a:schemeClr val="lt2"/>
                </a:solidFill>
              </a:rPr>
              <a:t>Bring the attention of your audience over a key concept using icons or illustrations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178" name="Google Shape;178;p21"/>
          <p:cNvSpPr/>
          <p:nvPr/>
        </p:nvSpPr>
        <p:spPr>
          <a:xfrm>
            <a:off x="7100634" y="2768992"/>
            <a:ext cx="299435" cy="285910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9" name="Google Shape;179;p21"/>
          <p:cNvGrpSpPr/>
          <p:nvPr/>
        </p:nvGrpSpPr>
        <p:grpSpPr>
          <a:xfrm>
            <a:off x="6729277" y="1163325"/>
            <a:ext cx="1282897" cy="1283221"/>
            <a:chOff x="6654650" y="3665275"/>
            <a:chExt cx="409100" cy="409125"/>
          </a:xfrm>
        </p:grpSpPr>
        <p:sp>
          <p:nvSpPr>
            <p:cNvPr id="180" name="Google Shape;180;p21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21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2" name="Google Shape;182;p21"/>
          <p:cNvGrpSpPr/>
          <p:nvPr/>
        </p:nvGrpSpPr>
        <p:grpSpPr>
          <a:xfrm rot="1057084">
            <a:off x="5492412" y="2171969"/>
            <a:ext cx="847581" cy="847644"/>
            <a:chOff x="570875" y="4322250"/>
            <a:chExt cx="443300" cy="443325"/>
          </a:xfrm>
        </p:grpSpPr>
        <p:sp>
          <p:nvSpPr>
            <p:cNvPr id="183" name="Google Shape;183;p21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21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21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21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7" name="Google Shape;187;p21"/>
          <p:cNvSpPr/>
          <p:nvPr/>
        </p:nvSpPr>
        <p:spPr>
          <a:xfrm rot="2466653">
            <a:off x="5587739" y="1412052"/>
            <a:ext cx="416017" cy="397227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1"/>
          <p:cNvSpPr/>
          <p:nvPr/>
        </p:nvSpPr>
        <p:spPr>
          <a:xfrm rot="-1609262">
            <a:off x="6196168" y="1662027"/>
            <a:ext cx="299386" cy="285864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1"/>
          <p:cNvSpPr/>
          <p:nvPr/>
        </p:nvSpPr>
        <p:spPr>
          <a:xfrm rot="2926333">
            <a:off x="8011550" y="1888492"/>
            <a:ext cx="224212" cy="214085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1"/>
          <p:cNvSpPr/>
          <p:nvPr/>
        </p:nvSpPr>
        <p:spPr>
          <a:xfrm rot="-1609177">
            <a:off x="7078483" y="454260"/>
            <a:ext cx="201978" cy="192855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2"/>
          <p:cNvSpPr txBox="1"/>
          <p:nvPr>
            <p:ph idx="1" type="body"/>
          </p:nvPr>
        </p:nvSpPr>
        <p:spPr>
          <a:xfrm>
            <a:off x="855275" y="1755975"/>
            <a:ext cx="2859300" cy="301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97" name="Google Shape;197;p22"/>
          <p:cNvSpPr txBox="1"/>
          <p:nvPr>
            <p:ph type="title"/>
          </p:nvPr>
        </p:nvSpPr>
        <p:spPr>
          <a:xfrm>
            <a:off x="855300" y="865850"/>
            <a:ext cx="6120000" cy="502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</a:t>
            </a:r>
            <a:r>
              <a:rPr lang="en"/>
              <a:t>ou can also</a:t>
            </a:r>
            <a:br>
              <a:rPr lang="en"/>
            </a:br>
            <a:r>
              <a:rPr lang="en"/>
              <a:t>split your content</a:t>
            </a:r>
            <a:endParaRPr/>
          </a:p>
        </p:txBody>
      </p:sp>
      <p:sp>
        <p:nvSpPr>
          <p:cNvPr id="198" name="Google Shape;198;p22"/>
          <p:cNvSpPr txBox="1"/>
          <p:nvPr>
            <p:ph idx="2" type="body"/>
          </p:nvPr>
        </p:nvSpPr>
        <p:spPr>
          <a:xfrm>
            <a:off x="4115843" y="1755975"/>
            <a:ext cx="2859300" cy="301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Is the color of ebony and of outer space. It </a:t>
            </a:r>
            <a:r>
              <a:rPr lang="en"/>
              <a:t>has been the symbolic color of elegance, solemnity and authority.</a:t>
            </a:r>
            <a:endParaRPr/>
          </a:p>
        </p:txBody>
      </p:sp>
      <p:sp>
        <p:nvSpPr>
          <p:cNvPr id="199" name="Google Shape;199;p2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3"/>
          <p:cNvSpPr txBox="1"/>
          <p:nvPr>
            <p:ph type="title"/>
          </p:nvPr>
        </p:nvSpPr>
        <p:spPr>
          <a:xfrm>
            <a:off x="855300" y="865850"/>
            <a:ext cx="7433400" cy="502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205" name="Google Shape;205;p23"/>
          <p:cNvSpPr txBox="1"/>
          <p:nvPr>
            <p:ph idx="1" type="body"/>
          </p:nvPr>
        </p:nvSpPr>
        <p:spPr>
          <a:xfrm>
            <a:off x="855300" y="1755975"/>
            <a:ext cx="2315700" cy="301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206" name="Google Shape;206;p23"/>
          <p:cNvSpPr txBox="1"/>
          <p:nvPr>
            <p:ph idx="2" type="body"/>
          </p:nvPr>
        </p:nvSpPr>
        <p:spPr>
          <a:xfrm>
            <a:off x="3414199" y="1755975"/>
            <a:ext cx="2315700" cy="301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207" name="Google Shape;207;p23"/>
          <p:cNvSpPr txBox="1"/>
          <p:nvPr>
            <p:ph idx="3" type="body"/>
          </p:nvPr>
        </p:nvSpPr>
        <p:spPr>
          <a:xfrm>
            <a:off x="5973097" y="1755975"/>
            <a:ext cx="2315700" cy="301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alchas template">
  <a:themeElements>
    <a:clrScheme name="Custom 347">
      <a:dk1>
        <a:srgbClr val="000000"/>
      </a:dk1>
      <a:lt1>
        <a:srgbClr val="FFFFFF"/>
      </a:lt1>
      <a:dk2>
        <a:srgbClr val="6C7583"/>
      </a:dk2>
      <a:lt2>
        <a:srgbClr val="E9E9F0"/>
      </a:lt2>
      <a:accent1>
        <a:srgbClr val="FCEE21"/>
      </a:accent1>
      <a:accent2>
        <a:srgbClr val="FFC821"/>
      </a:accent2>
      <a:accent3>
        <a:srgbClr val="C0C0DD"/>
      </a:accent3>
      <a:accent4>
        <a:srgbClr val="839DC3"/>
      </a:accent4>
      <a:accent5>
        <a:srgbClr val="156191"/>
      </a:accent5>
      <a:accent6>
        <a:srgbClr val="5EACA8"/>
      </a:accent6>
      <a:hlink>
        <a:srgbClr val="15619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