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ed Hat Display Black"/>
      <p:bold r:id="rId46"/>
      <p:boldItalic r:id="rId47"/>
    </p:embeddedFont>
    <p:embeddedFont>
      <p:font typeface="Kulim Park Light"/>
      <p:regular r:id="rId48"/>
      <p:bold r:id="rId49"/>
      <p:italic r:id="rId50"/>
      <p:boldItalic r:id="rId51"/>
    </p:embeddedFont>
    <p:embeddedFont>
      <p:font typeface="Montserrat"/>
      <p:regular r:id="rId52"/>
      <p:bold r:id="rId53"/>
      <p:italic r:id="rId54"/>
      <p:boldItalic r:id="rId55"/>
    </p:embeddedFont>
    <p:embeddedFont>
      <p:font typeface="Kulim Park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F86B52-6440-4B21-BFC4-9BCF36ACD055}">
  <a:tblStyle styleId="{DCF86B52-6440-4B21-BFC4-9BCF36ACD0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9F73C34-68A6-4B0C-A614-A2AE2E5F4E6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edHatDisplayBlack-bold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KulimParkLight-regular.fntdata"/><Relationship Id="rId47" Type="http://schemas.openxmlformats.org/officeDocument/2006/relationships/font" Target="fonts/RedHatDisplayBlack-boldItalic.fntdata"/><Relationship Id="rId49" Type="http://schemas.openxmlformats.org/officeDocument/2006/relationships/font" Target="fonts/KulimPark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ulimParkLight-boldItalic.fntdata"/><Relationship Id="rId50" Type="http://schemas.openxmlformats.org/officeDocument/2006/relationships/font" Target="fonts/KulimParkLight-italic.fntdata"/><Relationship Id="rId53" Type="http://schemas.openxmlformats.org/officeDocument/2006/relationships/font" Target="fonts/Montserrat-bold.fntdata"/><Relationship Id="rId52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55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italic.fntdata"/><Relationship Id="rId13" Type="http://schemas.openxmlformats.org/officeDocument/2006/relationships/slide" Target="slides/slide8.xml"/><Relationship Id="rId57" Type="http://schemas.openxmlformats.org/officeDocument/2006/relationships/font" Target="fonts/KulimPark-bold.fntdata"/><Relationship Id="rId12" Type="http://schemas.openxmlformats.org/officeDocument/2006/relationships/slide" Target="slides/slide7.xml"/><Relationship Id="rId56" Type="http://schemas.openxmlformats.org/officeDocument/2006/relationships/font" Target="fonts/KulimPark-regular.fntdata"/><Relationship Id="rId15" Type="http://schemas.openxmlformats.org/officeDocument/2006/relationships/slide" Target="slides/slide10.xml"/><Relationship Id="rId59" Type="http://schemas.openxmlformats.org/officeDocument/2006/relationships/font" Target="fonts/KulimPark-boldItalic.fntdata"/><Relationship Id="rId14" Type="http://schemas.openxmlformats.org/officeDocument/2006/relationships/slide" Target="slides/slide9.xml"/><Relationship Id="rId58" Type="http://schemas.openxmlformats.org/officeDocument/2006/relationships/font" Target="fonts/KulimPark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77742ba413_0_5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77742ba413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b3208cc93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b3208cc9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3208cc930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b3208cc9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3208cc930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b3208cc9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b3208cc930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b3208cc93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b3208cc930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b3208cc93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3208cc930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3208cc93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b3208cc930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b3208cc93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3208cc930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3208cc93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b3208cc930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b3208cc93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b3208cc930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b3208cc930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509f50e2e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509f50e2e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4194" y="1771550"/>
            <a:ext cx="60126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45810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105219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685800" y="685800"/>
            <a:ext cx="7772400" cy="3771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685800" y="685800"/>
            <a:ext cx="7772400" cy="3771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55831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95556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569189" y="2129106"/>
            <a:ext cx="7599600" cy="54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569189" y="2670407"/>
            <a:ext cx="7599600" cy="3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00500" y="1079200"/>
            <a:ext cx="4858200" cy="29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▸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-431800" lvl="1" marL="914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╺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-431800" lvl="2" marL="1371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■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-431800" lvl="3" marL="18288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●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-431800" lvl="4" marL="22860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○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-431800" lvl="5" marL="2743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■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-431800" lvl="6" marL="3200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●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-431800" lvl="7" marL="36576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Kulim Park"/>
              <a:buChar char="○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-431800" lvl="8" marL="41148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Font typeface="Kulim Park"/>
              <a:buChar char="■"/>
              <a:defRPr b="1" sz="32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273700" y="871753"/>
            <a:ext cx="781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rPr>
              <a:t>“</a:t>
            </a:r>
            <a:endParaRPr sz="7200">
              <a:solidFill>
                <a:schemeClr val="dk1"/>
              </a:solidFill>
              <a:latin typeface="Red Hat Display Black"/>
              <a:ea typeface="Red Hat Display Black"/>
              <a:cs typeface="Red Hat Display Black"/>
              <a:sym typeface="Red Hat Display Black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" name="Google Shape;23;p5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╺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47599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545800" y="894725"/>
            <a:ext cx="3704100" cy="99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046825" y="2004175"/>
            <a:ext cx="3203100" cy="21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╺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046825" y="1636475"/>
            <a:ext cx="2575200" cy="26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884518" y="1636475"/>
            <a:ext cx="2575200" cy="26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╺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046825" y="1636475"/>
            <a:ext cx="2176800" cy="25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3451503" y="1636475"/>
            <a:ext cx="2176800" cy="25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5856180" y="1636475"/>
            <a:ext cx="2176800" cy="25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╺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8232"/>
                </a:moveTo>
                <a:lnTo>
                  <a:pt x="0" y="0"/>
                </a:lnTo>
                <a:lnTo>
                  <a:pt x="311004" y="0"/>
                </a:lnTo>
                <a:lnTo>
                  <a:pt x="311004" y="150670"/>
                </a:lnTo>
                <a:lnTo>
                  <a:pt x="0" y="150670"/>
                </a:lnTo>
                <a:lnTo>
                  <a:pt x="0" y="32926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35241" y="3843150"/>
            <a:ext cx="7668900" cy="40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688925" y="688925"/>
            <a:ext cx="7775100" cy="3766750"/>
          </a:xfrm>
          <a:custGeom>
            <a:rect b="b" l="l" r="r" t="t"/>
            <a:pathLst>
              <a:path extrusionOk="0" h="150670" w="311004">
                <a:moveTo>
                  <a:pt x="0" y="142438"/>
                </a:moveTo>
                <a:lnTo>
                  <a:pt x="0" y="150670"/>
                </a:lnTo>
                <a:lnTo>
                  <a:pt x="311004" y="150670"/>
                </a:lnTo>
                <a:lnTo>
                  <a:pt x="311004" y="0"/>
                </a:lnTo>
                <a:lnTo>
                  <a:pt x="0" y="0"/>
                </a:lnTo>
                <a:lnTo>
                  <a:pt x="0" y="126334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ed Hat Display Black"/>
              <a:buNone/>
              <a:defRPr sz="32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Kulim Park Light"/>
              <a:buChar char="▸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╺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■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●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○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■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●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ulim Park Light"/>
              <a:buChar char="○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ulim Park Light"/>
              <a:buChar char="■"/>
              <a:defRPr sz="20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1pPr>
            <a:lvl2pPr lvl="1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2pPr>
            <a:lvl3pPr lvl="2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3pPr>
            <a:lvl4pPr lvl="3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4pPr>
            <a:lvl5pPr lvl="4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5pPr>
            <a:lvl6pPr lvl="5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6pPr>
            <a:lvl7pPr lvl="6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7pPr>
            <a:lvl8pPr lvl="7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8pPr>
            <a:lvl9pPr lvl="8" rtl="0" algn="ctr">
              <a:buNone/>
              <a:defRPr sz="1300">
                <a:solidFill>
                  <a:schemeClr val="accent1"/>
                </a:solidFill>
                <a:latin typeface="Red Hat Display Black"/>
                <a:ea typeface="Red Hat Display Black"/>
                <a:cs typeface="Red Hat Display Black"/>
                <a:sym typeface="Red Hat Display Blac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ed-hat" TargetMode="External"/><Relationship Id="rId4" Type="http://schemas.openxmlformats.org/officeDocument/2006/relationships/hyperlink" Target="https://github.com/noponies/Kulim-Park" TargetMode="External"/><Relationship Id="rId5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rive.google.com/open?id=1Zp7n85lCTTwjIy1t_Bi2cnz042zfg-vr" TargetMode="External"/><Relationship Id="rId4" Type="http://schemas.openxmlformats.org/officeDocument/2006/relationships/hyperlink" Target="http://unsplash.com/&amp;utm_source=slidescarnival" TargetMode="External"/><Relationship Id="rId5" Type="http://schemas.openxmlformats.org/officeDocument/2006/relationships/hyperlink" Target="https://www.remove.bg/" TargetMode="External"/><Relationship Id="rId6" Type="http://schemas.openxmlformats.org/officeDocument/2006/relationships/image" Target="../media/image1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jpg"/><Relationship Id="rId4" Type="http://schemas.openxmlformats.org/officeDocument/2006/relationships/image" Target="../media/image21.jpg"/><Relationship Id="rId5" Type="http://schemas.openxmlformats.org/officeDocument/2006/relationships/image" Target="../media/image20.jpg"/><Relationship Id="rId6" Type="http://schemas.openxmlformats.org/officeDocument/2006/relationships/image" Target="../media/image22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474194" y="1771550"/>
            <a:ext cx="60126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7250" y="966525"/>
            <a:ext cx="3352124" cy="4176976"/>
          </a:xfrm>
          <a:prstGeom prst="rect">
            <a:avLst/>
          </a:prstGeom>
          <a:noFill/>
          <a:ln>
            <a:noFill/>
          </a:ln>
          <a:effectLst>
            <a:outerShdw blurRad="385763" rotWithShape="0" algn="bl" dist="238125">
              <a:srgbClr val="18266C">
                <a:alpha val="3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545800" y="894725"/>
            <a:ext cx="3704100" cy="99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1046825" y="2004175"/>
            <a:ext cx="3203100" cy="21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806" l="0" r="2647" t="28462"/>
          <a:stretch/>
        </p:blipFill>
        <p:spPr>
          <a:xfrm>
            <a:off x="4572675" y="683200"/>
            <a:ext cx="3897950" cy="3777076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2700000" dist="142875">
              <a:srgbClr val="18266C">
                <a:alpha val="72000"/>
              </a:srgbClr>
            </a:outerShdw>
          </a:effectLst>
        </p:spPr>
      </p:pic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idx="4294967295" type="title"/>
          </p:nvPr>
        </p:nvSpPr>
        <p:spPr>
          <a:xfrm>
            <a:off x="1300850" y="1771125"/>
            <a:ext cx="47541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5" name="Google Shape;145;p23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3740046" y="1928199"/>
            <a:ext cx="1664100" cy="47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1911219" y="2832213"/>
            <a:ext cx="1664100" cy="4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 sz="1000"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5568770" y="2832213"/>
            <a:ext cx="1664100" cy="4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6483195" y="3666580"/>
            <a:ext cx="1664100" cy="47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4654426" y="3666580"/>
            <a:ext cx="1664100" cy="47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2825644" y="3666580"/>
            <a:ext cx="1664100" cy="47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996875" y="3666580"/>
            <a:ext cx="1664100" cy="47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Lorem Ipsum</a:t>
            </a:r>
            <a:endParaRPr>
              <a:solidFill>
                <a:schemeClr val="lt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cxnSp>
        <p:nvCxnSpPr>
          <p:cNvPr id="159" name="Google Shape;159;p24"/>
          <p:cNvCxnSpPr>
            <a:stCxn id="152" idx="2"/>
            <a:endCxn id="154" idx="0"/>
          </p:cNvCxnSpPr>
          <p:nvPr/>
        </p:nvCxnSpPr>
        <p:spPr>
          <a:xfrm flipH="1" rot="-5400000">
            <a:off x="5273946" y="1705149"/>
            <a:ext cx="425100" cy="1828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24"/>
          <p:cNvCxnSpPr>
            <a:stCxn id="153" idx="0"/>
            <a:endCxn id="152" idx="2"/>
          </p:cNvCxnSpPr>
          <p:nvPr/>
        </p:nvCxnSpPr>
        <p:spPr>
          <a:xfrm rot="-5400000">
            <a:off x="3445119" y="1705263"/>
            <a:ext cx="425100" cy="18288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24"/>
          <p:cNvCxnSpPr>
            <a:stCxn id="153" idx="2"/>
            <a:endCxn id="157" idx="0"/>
          </p:cNvCxnSpPr>
          <p:nvPr/>
        </p:nvCxnSpPr>
        <p:spPr>
          <a:xfrm flipH="1" rot="-5400000">
            <a:off x="3022719" y="3031563"/>
            <a:ext cx="355500" cy="914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24"/>
          <p:cNvCxnSpPr>
            <a:stCxn id="158" idx="0"/>
            <a:endCxn id="153" idx="2"/>
          </p:cNvCxnSpPr>
          <p:nvPr/>
        </p:nvCxnSpPr>
        <p:spPr>
          <a:xfrm rot="-5400000">
            <a:off x="2108375" y="3031630"/>
            <a:ext cx="355500" cy="914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24"/>
          <p:cNvCxnSpPr>
            <a:stCxn id="154" idx="2"/>
            <a:endCxn id="155" idx="0"/>
          </p:cNvCxnSpPr>
          <p:nvPr/>
        </p:nvCxnSpPr>
        <p:spPr>
          <a:xfrm flipH="1" rot="-5400000">
            <a:off x="6680270" y="3031563"/>
            <a:ext cx="355500" cy="914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p24"/>
          <p:cNvCxnSpPr>
            <a:stCxn id="156" idx="0"/>
            <a:endCxn id="154" idx="2"/>
          </p:cNvCxnSpPr>
          <p:nvPr/>
        </p:nvCxnSpPr>
        <p:spPr>
          <a:xfrm rot="-5400000">
            <a:off x="5765926" y="3031630"/>
            <a:ext cx="355500" cy="9144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70" name="Google Shape;170;p25"/>
          <p:cNvGraphicFramePr/>
          <p:nvPr/>
        </p:nvGraphicFramePr>
        <p:xfrm>
          <a:off x="701350" y="17319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{DCF86B52-6440-4B21-BFC4-9BCF36ACD055}</a:tableStyleId>
              </a:tblPr>
              <a:tblGrid>
                <a:gridCol w="1020925"/>
                <a:gridCol w="2245325"/>
                <a:gridCol w="2245325"/>
                <a:gridCol w="2245325"/>
              </a:tblGrid>
              <a:tr h="67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10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20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7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30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15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10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7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5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24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Kulim Park Light"/>
                          <a:ea typeface="Kulim Park Light"/>
                          <a:cs typeface="Kulim Park Light"/>
                          <a:sym typeface="Kulim Park Light"/>
                        </a:rPr>
                        <a:t>16</a:t>
                      </a:r>
                      <a:endParaRPr sz="1500">
                        <a:solidFill>
                          <a:schemeClr val="dk1"/>
                        </a:solidFill>
                        <a:latin typeface="Kulim Park Light"/>
                        <a:ea typeface="Kulim Park Light"/>
                        <a:cs typeface="Kulim Park Light"/>
                        <a:sym typeface="Kulim Park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/>
          <p:nvPr/>
        </p:nvSpPr>
        <p:spPr>
          <a:xfrm>
            <a:off x="958074" y="902625"/>
            <a:ext cx="7285196" cy="3470507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85738" rotWithShape="0" algn="bl" dir="5400000" dist="47625">
              <a:srgbClr val="18266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 txBox="1"/>
          <p:nvPr>
            <p:ph idx="4294967295" type="title"/>
          </p:nvPr>
        </p:nvSpPr>
        <p:spPr>
          <a:xfrm>
            <a:off x="690700" y="0"/>
            <a:ext cx="77676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Maps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78" name="Google Shape;178;p26"/>
          <p:cNvSpPr/>
          <p:nvPr/>
        </p:nvSpPr>
        <p:spPr>
          <a:xfrm>
            <a:off x="2286381" y="1645404"/>
            <a:ext cx="6468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our office</a:t>
            </a:r>
            <a:endParaRPr sz="800">
              <a:solidFill>
                <a:schemeClr val="dk1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26"/>
          <p:cNvSpPr txBox="1"/>
          <p:nvPr>
            <p:ph idx="4294967295" type="body"/>
          </p:nvPr>
        </p:nvSpPr>
        <p:spPr>
          <a:xfrm>
            <a:off x="690700" y="4458200"/>
            <a:ext cx="77676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b="1" sz="900">
              <a:solidFill>
                <a:schemeClr val="lt1"/>
              </a:solidFill>
            </a:endParaRPr>
          </a:p>
        </p:txBody>
      </p:sp>
      <p:cxnSp>
        <p:nvCxnSpPr>
          <p:cNvPr id="181" name="Google Shape;181;p26"/>
          <p:cNvCxnSpPr/>
          <p:nvPr/>
        </p:nvCxnSpPr>
        <p:spPr>
          <a:xfrm rot="10800000">
            <a:off x="1569775" y="1962125"/>
            <a:ext cx="0" cy="125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2" name="Google Shape;182;p26"/>
          <p:cNvCxnSpPr/>
          <p:nvPr/>
        </p:nvCxnSpPr>
        <p:spPr>
          <a:xfrm rot="10800000">
            <a:off x="3087875" y="3425300"/>
            <a:ext cx="0" cy="125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3" name="Google Shape;183;p26"/>
          <p:cNvCxnSpPr/>
          <p:nvPr/>
        </p:nvCxnSpPr>
        <p:spPr>
          <a:xfrm rot="10800000">
            <a:off x="4025175" y="1780300"/>
            <a:ext cx="0" cy="125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4" name="Google Shape;184;p26"/>
          <p:cNvCxnSpPr/>
          <p:nvPr/>
        </p:nvCxnSpPr>
        <p:spPr>
          <a:xfrm rot="10800000">
            <a:off x="4672050" y="3667300"/>
            <a:ext cx="0" cy="125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5" name="Google Shape;185;p26"/>
          <p:cNvCxnSpPr/>
          <p:nvPr/>
        </p:nvCxnSpPr>
        <p:spPr>
          <a:xfrm rot="10800000">
            <a:off x="6582625" y="2234200"/>
            <a:ext cx="0" cy="125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86" name="Google Shape;186;p26"/>
          <p:cNvCxnSpPr/>
          <p:nvPr/>
        </p:nvCxnSpPr>
        <p:spPr>
          <a:xfrm rot="10800000">
            <a:off x="7245200" y="3752325"/>
            <a:ext cx="0" cy="12570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idx="4294967295" type="ctrTitle"/>
          </p:nvPr>
        </p:nvSpPr>
        <p:spPr>
          <a:xfrm>
            <a:off x="965425" y="931850"/>
            <a:ext cx="7213200" cy="96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/>
              <a:t>89,526,124</a:t>
            </a:r>
            <a:endParaRPr sz="9300"/>
          </a:p>
        </p:txBody>
      </p:sp>
      <p:sp>
        <p:nvSpPr>
          <p:cNvPr id="192" name="Google Shape;192;p27"/>
          <p:cNvSpPr txBox="1"/>
          <p:nvPr>
            <p:ph idx="4294967295" type="subTitle"/>
          </p:nvPr>
        </p:nvSpPr>
        <p:spPr>
          <a:xfrm>
            <a:off x="965425" y="1998050"/>
            <a:ext cx="30768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3" name="Google Shape;193;p27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74975" y="536150"/>
            <a:ext cx="2787575" cy="4607350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idx="4294967295" type="ctrTitle"/>
          </p:nvPr>
        </p:nvSpPr>
        <p:spPr>
          <a:xfrm>
            <a:off x="949725" y="876600"/>
            <a:ext cx="4317000" cy="83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00" name="Google Shape;200;p28"/>
          <p:cNvSpPr txBox="1"/>
          <p:nvPr>
            <p:ph idx="4294967295" type="subTitle"/>
          </p:nvPr>
        </p:nvSpPr>
        <p:spPr>
          <a:xfrm>
            <a:off x="949725" y="1513925"/>
            <a:ext cx="4317000" cy="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949725" y="3162626"/>
            <a:ext cx="4317000" cy="83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949725" y="3799951"/>
            <a:ext cx="4317000" cy="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03" name="Google Shape;203;p28"/>
          <p:cNvSpPr txBox="1"/>
          <p:nvPr>
            <p:ph idx="4294967295" type="ctrTitle"/>
          </p:nvPr>
        </p:nvSpPr>
        <p:spPr>
          <a:xfrm>
            <a:off x="949725" y="2019613"/>
            <a:ext cx="4317000" cy="83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04" name="Google Shape;204;p28"/>
          <p:cNvSpPr txBox="1"/>
          <p:nvPr>
            <p:ph idx="4294967295" type="subTitle"/>
          </p:nvPr>
        </p:nvSpPr>
        <p:spPr>
          <a:xfrm>
            <a:off x="949725" y="2656938"/>
            <a:ext cx="4317000" cy="4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05" name="Google Shape;205;p28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709" y="876600"/>
            <a:ext cx="3261865" cy="4266899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3" name="Google Shape;213;p29"/>
          <p:cNvGrpSpPr/>
          <p:nvPr/>
        </p:nvGrpSpPr>
        <p:grpSpPr>
          <a:xfrm>
            <a:off x="5916068" y="1722474"/>
            <a:ext cx="2283908" cy="2569098"/>
            <a:chOff x="5632317" y="1189775"/>
            <a:chExt cx="3305700" cy="3483050"/>
          </a:xfrm>
        </p:grpSpPr>
        <p:sp>
          <p:nvSpPr>
            <p:cNvPr id="214" name="Google Shape;214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3</a:t>
              </a:r>
              <a:endParaRPr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15" name="Google Shape;215;p29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216" name="Google Shape;216;p29"/>
          <p:cNvGrpSpPr/>
          <p:nvPr/>
        </p:nvGrpSpPr>
        <p:grpSpPr>
          <a:xfrm>
            <a:off x="5" y="1722625"/>
            <a:ext cx="4475374" cy="2568947"/>
            <a:chOff x="-2930518" y="1189979"/>
            <a:chExt cx="6477600" cy="3482846"/>
          </a:xfrm>
        </p:grpSpPr>
        <p:sp>
          <p:nvSpPr>
            <p:cNvPr id="217" name="Google Shape;217;p29"/>
            <p:cNvSpPr/>
            <p:nvPr/>
          </p:nvSpPr>
          <p:spPr>
            <a:xfrm>
              <a:off x="-2930518" y="1189979"/>
              <a:ext cx="6477600" cy="669000"/>
            </a:xfrm>
            <a:prstGeom prst="homePlat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                  </a:t>
              </a:r>
              <a:r>
                <a:rPr lang="en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1</a:t>
              </a:r>
              <a:endParaRPr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grpSp>
        <p:nvGrpSpPr>
          <p:cNvPr id="219" name="Google Shape;219;p29"/>
          <p:cNvGrpSpPr/>
          <p:nvPr/>
        </p:nvGrpSpPr>
        <p:grpSpPr>
          <a:xfrm>
            <a:off x="4058851" y="1722474"/>
            <a:ext cx="2283908" cy="2569098"/>
            <a:chOff x="2944204" y="1189775"/>
            <a:chExt cx="3305700" cy="3483050"/>
          </a:xfrm>
        </p:grpSpPr>
        <p:sp>
          <p:nvSpPr>
            <p:cNvPr id="220" name="Google Shape;220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2</a:t>
              </a:r>
              <a:endParaRPr>
                <a:solidFill>
                  <a:schemeClr val="lt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Kulim Park Light"/>
                  <a:ea typeface="Kulim Park Light"/>
                  <a:cs typeface="Kulim Park Light"/>
                  <a:sym typeface="Kulim Park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endParaRPr>
            </a:p>
          </p:txBody>
        </p:sp>
      </p:grp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75" y="1240125"/>
            <a:ext cx="2610600" cy="3903375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1046825" y="1636475"/>
            <a:ext cx="2176800" cy="11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Yellow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3451500" y="1636475"/>
            <a:ext cx="2176800" cy="11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Blue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5856175" y="1636475"/>
            <a:ext cx="2176800" cy="11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Red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1" name="Google Shape;231;p30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1046825" y="2960650"/>
            <a:ext cx="2176800" cy="11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Yellow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33" name="Google Shape;233;p30"/>
          <p:cNvSpPr txBox="1"/>
          <p:nvPr>
            <p:ph idx="2" type="body"/>
          </p:nvPr>
        </p:nvSpPr>
        <p:spPr>
          <a:xfrm>
            <a:off x="3451500" y="2960650"/>
            <a:ext cx="2176800" cy="11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Blue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34" name="Google Shape;234;p30"/>
          <p:cNvSpPr txBox="1"/>
          <p:nvPr>
            <p:ph idx="3" type="body"/>
          </p:nvPr>
        </p:nvSpPr>
        <p:spPr>
          <a:xfrm>
            <a:off x="5856175" y="2960650"/>
            <a:ext cx="2176800" cy="118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Red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635241" y="3843150"/>
            <a:ext cx="7668900" cy="40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1" name="Google Shape;241;p31"/>
          <p:cNvCxnSpPr/>
          <p:nvPr/>
        </p:nvCxnSpPr>
        <p:spPr>
          <a:xfrm>
            <a:off x="692888" y="922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31"/>
          <p:cNvCxnSpPr/>
          <p:nvPr/>
        </p:nvCxnSpPr>
        <p:spPr>
          <a:xfrm>
            <a:off x="692888" y="16317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31"/>
          <p:cNvCxnSpPr/>
          <p:nvPr/>
        </p:nvCxnSpPr>
        <p:spPr>
          <a:xfrm>
            <a:off x="692888" y="23412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1"/>
          <p:cNvCxnSpPr/>
          <p:nvPr/>
        </p:nvCxnSpPr>
        <p:spPr>
          <a:xfrm>
            <a:off x="692888" y="30507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1"/>
          <p:cNvCxnSpPr/>
          <p:nvPr/>
        </p:nvCxnSpPr>
        <p:spPr>
          <a:xfrm>
            <a:off x="692888" y="3782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" name="Google Shape;246;p31"/>
          <p:cNvSpPr txBox="1"/>
          <p:nvPr/>
        </p:nvSpPr>
        <p:spPr>
          <a:xfrm>
            <a:off x="692888" y="7635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4000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3000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2000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1000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0</a:t>
            </a:r>
            <a:endParaRPr sz="10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247" name="Google Shape;247;p31"/>
          <p:cNvSpPr/>
          <p:nvPr/>
        </p:nvSpPr>
        <p:spPr>
          <a:xfrm>
            <a:off x="1313170" y="22285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1"/>
          <p:cNvSpPr/>
          <p:nvPr/>
        </p:nvSpPr>
        <p:spPr>
          <a:xfrm>
            <a:off x="1627414" y="18344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1"/>
          <p:cNvSpPr/>
          <p:nvPr/>
        </p:nvSpPr>
        <p:spPr>
          <a:xfrm>
            <a:off x="1941658" y="23412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3066174" y="25423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3380418" y="19439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3694663" y="10766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4819179" y="19877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1"/>
          <p:cNvSpPr/>
          <p:nvPr/>
        </p:nvSpPr>
        <p:spPr>
          <a:xfrm>
            <a:off x="5133423" y="9221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5447667" y="21701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6572183" y="26007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6886428" y="11412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7200672" y="14550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3884522" y="1636475"/>
            <a:ext cx="2575200" cy="196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1046825" y="1636475"/>
            <a:ext cx="2575200" cy="196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700"/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1046825" y="3601125"/>
            <a:ext cx="5412900" cy="5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5"/>
                </a:solidFill>
              </a:rPr>
              <a:t>This template is free to use under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5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3019" y="1512175"/>
            <a:ext cx="2707131" cy="3631325"/>
          </a:xfrm>
          <a:prstGeom prst="rect">
            <a:avLst/>
          </a:prstGeom>
          <a:noFill/>
          <a:ln>
            <a:noFill/>
          </a:ln>
          <a:effectLst>
            <a:outerShdw blurRad="314325" rotWithShape="0" algn="bl" dist="190500">
              <a:srgbClr val="18266C">
                <a:alpha val="37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/>
          <p:nvPr>
            <p:ph idx="1" type="body"/>
          </p:nvPr>
        </p:nvSpPr>
        <p:spPr>
          <a:xfrm>
            <a:off x="1046825" y="2004175"/>
            <a:ext cx="3203100" cy="21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4" name="Google Shape;264;p32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65" name="Google Shape;265;p32"/>
          <p:cNvGrpSpPr/>
          <p:nvPr/>
        </p:nvGrpSpPr>
        <p:grpSpPr>
          <a:xfrm>
            <a:off x="5457302" y="373572"/>
            <a:ext cx="2119546" cy="4396359"/>
            <a:chOff x="2547150" y="238125"/>
            <a:chExt cx="2525675" cy="5238750"/>
          </a:xfrm>
        </p:grpSpPr>
        <p:sp>
          <p:nvSpPr>
            <p:cNvPr id="266" name="Google Shape;266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32"/>
          <p:cNvSpPr txBox="1"/>
          <p:nvPr>
            <p:ph type="title"/>
          </p:nvPr>
        </p:nvSpPr>
        <p:spPr>
          <a:xfrm>
            <a:off x="545800" y="894725"/>
            <a:ext cx="3704100" cy="99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pic>
        <p:nvPicPr>
          <p:cNvPr id="271" name="Google Shape;27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504313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/>
          <p:nvPr>
            <p:ph idx="1" type="body"/>
          </p:nvPr>
        </p:nvSpPr>
        <p:spPr>
          <a:xfrm>
            <a:off x="1046825" y="2004175"/>
            <a:ext cx="3203100" cy="21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77" name="Google Shape;277;p33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78" name="Google Shape;278;p33"/>
          <p:cNvGrpSpPr/>
          <p:nvPr/>
        </p:nvGrpSpPr>
        <p:grpSpPr>
          <a:xfrm>
            <a:off x="5148870" y="465959"/>
            <a:ext cx="2736410" cy="4222433"/>
            <a:chOff x="2112475" y="238125"/>
            <a:chExt cx="3395050" cy="5238750"/>
          </a:xfrm>
        </p:grpSpPr>
        <p:sp>
          <p:nvSpPr>
            <p:cNvPr id="279" name="Google Shape;27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3" name="Google Shape;283;p33"/>
          <p:cNvSpPr txBox="1"/>
          <p:nvPr>
            <p:ph type="title"/>
          </p:nvPr>
        </p:nvSpPr>
        <p:spPr>
          <a:xfrm>
            <a:off x="545800" y="894725"/>
            <a:ext cx="3704100" cy="99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pic>
        <p:nvPicPr>
          <p:cNvPr id="284" name="Google Shape;2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16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"/>
          <p:cNvSpPr txBox="1"/>
          <p:nvPr>
            <p:ph idx="1" type="body"/>
          </p:nvPr>
        </p:nvSpPr>
        <p:spPr>
          <a:xfrm>
            <a:off x="939103" y="2004175"/>
            <a:ext cx="2514300" cy="216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0" name="Google Shape;290;p34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91" name="Google Shape;291;p34"/>
          <p:cNvGrpSpPr/>
          <p:nvPr/>
        </p:nvGrpSpPr>
        <p:grpSpPr>
          <a:xfrm>
            <a:off x="3368791" y="1063551"/>
            <a:ext cx="5148409" cy="3016391"/>
            <a:chOff x="1177450" y="241631"/>
            <a:chExt cx="6173152" cy="3616776"/>
          </a:xfrm>
        </p:grpSpPr>
        <p:sp>
          <p:nvSpPr>
            <p:cNvPr id="292" name="Google Shape;292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34"/>
          <p:cNvSpPr txBox="1"/>
          <p:nvPr>
            <p:ph type="title"/>
          </p:nvPr>
        </p:nvSpPr>
        <p:spPr>
          <a:xfrm>
            <a:off x="545800" y="894725"/>
            <a:ext cx="2907600" cy="99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935475" y="1225862"/>
            <a:ext cx="4015048" cy="25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5"/>
          <p:cNvSpPr txBox="1"/>
          <p:nvPr>
            <p:ph idx="4294967295" type="ctrTitle"/>
          </p:nvPr>
        </p:nvSpPr>
        <p:spPr>
          <a:xfrm>
            <a:off x="1174402" y="1430950"/>
            <a:ext cx="625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/>
              <a:t>Thanks</a:t>
            </a:r>
            <a:r>
              <a:rPr lang="en" sz="11000"/>
              <a:t>!</a:t>
            </a:r>
            <a:endParaRPr sz="11000"/>
          </a:p>
        </p:txBody>
      </p:sp>
      <p:sp>
        <p:nvSpPr>
          <p:cNvPr id="304" name="Google Shape;304;p35"/>
          <p:cNvSpPr txBox="1"/>
          <p:nvPr>
            <p:ph idx="4294967295" type="subTitle"/>
          </p:nvPr>
        </p:nvSpPr>
        <p:spPr>
          <a:xfrm>
            <a:off x="1174400" y="2688900"/>
            <a:ext cx="3495600" cy="12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ulim Park"/>
                <a:ea typeface="Kulim Park"/>
                <a:cs typeface="Kulim Park"/>
                <a:sym typeface="Kulim Park"/>
              </a:rPr>
              <a:t>Any questions?</a:t>
            </a:r>
            <a:endParaRPr b="1"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You can find me at @username and user@mail.me</a:t>
            </a:r>
            <a:endParaRPr b="1" sz="1600"/>
          </a:p>
        </p:txBody>
      </p:sp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0876" y="969677"/>
            <a:ext cx="3998300" cy="4173824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1" name="Google Shape;311;p36"/>
          <p:cNvSpPr txBox="1"/>
          <p:nvPr>
            <p:ph idx="1" type="body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3"/>
              </a:rPr>
              <a:t>SlidesCarnival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/>
          </a:p>
        </p:txBody>
      </p:sp>
      <p:sp>
        <p:nvSpPr>
          <p:cNvPr id="312" name="Google Shape;312;p36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5317" y="885776"/>
            <a:ext cx="2764733" cy="4257724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9" name="Google Shape;319;p37"/>
          <p:cNvSpPr txBox="1"/>
          <p:nvPr>
            <p:ph idx="1" type="body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presentation uses the following typographies: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Titles: Red Hat Display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Body copy: Kulim Park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Download for free at: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https://www.fontsquirrel.com/fonts/red-hat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https://github.com/noponies/Kulim-Park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685775" y="4456275"/>
            <a:ext cx="5224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accent5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chemeClr val="accent5"/>
              </a:solidFill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321" name="Google Shape;321;p37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2" name="Google Shape;32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7363" y="1198607"/>
            <a:ext cx="2823574" cy="3944875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3"/>
            </a:gs>
          </a:gsLst>
          <a:lin ang="2700006" scaled="0"/>
        </a:gra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Get more people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8" name="Google Shape;328;p38"/>
          <p:cNvSpPr txBox="1"/>
          <p:nvPr>
            <p:ph idx="1" type="body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Download </a:t>
            </a:r>
            <a:r>
              <a:rPr b="1" lang="en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52 diverse people</a:t>
            </a:r>
            <a:r>
              <a:rPr lang="en">
                <a:solidFill>
                  <a:schemeClr val="lt1"/>
                </a:solidFill>
              </a:rPr>
              <a:t> with transparent background to use with this template:</a:t>
            </a:r>
            <a:br>
              <a:rPr lang="en">
                <a:solidFill>
                  <a:schemeClr val="lt1"/>
                </a:solidFill>
              </a:rPr>
            </a:br>
            <a:r>
              <a:rPr lang="en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https://drive.google.com/open?id=1Zp7n85lCTTwjIy1t_Bi2cnz042zfg-vr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</a:rPr>
              <a:t>All p</a:t>
            </a:r>
            <a:r>
              <a:rPr lang="en">
                <a:solidFill>
                  <a:schemeClr val="lt1"/>
                </a:solidFill>
              </a:rPr>
              <a:t>hotographs by </a:t>
            </a:r>
            <a:r>
              <a:rPr lang="en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Background removed with </a:t>
            </a:r>
            <a:r>
              <a:rPr lang="en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Remove.bg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9" name="Google Shape;329;p38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30" name="Google Shape;33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3151" y="1040301"/>
            <a:ext cx="2880575" cy="41032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9"/>
          <p:cNvSpPr txBox="1"/>
          <p:nvPr>
            <p:ph type="ctrTitle"/>
          </p:nvPr>
        </p:nvSpPr>
        <p:spPr>
          <a:xfrm>
            <a:off x="569189" y="2129106"/>
            <a:ext cx="7599600" cy="54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36" name="Google Shape;336;p39"/>
          <p:cNvSpPr txBox="1"/>
          <p:nvPr>
            <p:ph idx="1" type="subTitle"/>
          </p:nvPr>
        </p:nvSpPr>
        <p:spPr>
          <a:xfrm>
            <a:off x="569189" y="2670407"/>
            <a:ext cx="7599600" cy="3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42" name="Google Shape;342;p40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40"/>
          <p:cNvSpPr/>
          <p:nvPr/>
        </p:nvSpPr>
        <p:spPr>
          <a:xfrm>
            <a:off x="7546743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DEC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4" name="Google Shape;344;p40"/>
          <p:cNvSpPr/>
          <p:nvPr/>
        </p:nvSpPr>
        <p:spPr>
          <a:xfrm>
            <a:off x="6902742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NOV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5" name="Google Shape;345;p40"/>
          <p:cNvSpPr/>
          <p:nvPr/>
        </p:nvSpPr>
        <p:spPr>
          <a:xfrm>
            <a:off x="6258740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OCT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5614739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SEP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7" name="Google Shape;347;p40"/>
          <p:cNvSpPr/>
          <p:nvPr/>
        </p:nvSpPr>
        <p:spPr>
          <a:xfrm>
            <a:off x="4970738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AUG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8" name="Google Shape;348;p40"/>
          <p:cNvSpPr/>
          <p:nvPr/>
        </p:nvSpPr>
        <p:spPr>
          <a:xfrm>
            <a:off x="4326736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JUL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49" name="Google Shape;349;p40"/>
          <p:cNvSpPr/>
          <p:nvPr/>
        </p:nvSpPr>
        <p:spPr>
          <a:xfrm>
            <a:off x="3682735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JUN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0" name="Google Shape;350;p40"/>
          <p:cNvSpPr/>
          <p:nvPr/>
        </p:nvSpPr>
        <p:spPr>
          <a:xfrm>
            <a:off x="3038733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MAY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1" name="Google Shape;351;p40"/>
          <p:cNvSpPr/>
          <p:nvPr/>
        </p:nvSpPr>
        <p:spPr>
          <a:xfrm>
            <a:off x="2394732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APR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2" name="Google Shape;352;p40"/>
          <p:cNvSpPr/>
          <p:nvPr/>
        </p:nvSpPr>
        <p:spPr>
          <a:xfrm>
            <a:off x="1750730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MAR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3" name="Google Shape;353;p40"/>
          <p:cNvSpPr/>
          <p:nvPr/>
        </p:nvSpPr>
        <p:spPr>
          <a:xfrm>
            <a:off x="1106729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FEB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462727" y="2527350"/>
            <a:ext cx="802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JAN</a:t>
            </a:r>
            <a:endParaRPr sz="10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0" y="2527350"/>
            <a:ext cx="6216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6" name="Google Shape;356;p40"/>
          <p:cNvCxnSpPr/>
          <p:nvPr/>
        </p:nvCxnSpPr>
        <p:spPr>
          <a:xfrm rot="10800000">
            <a:off x="75018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40"/>
          <p:cNvSpPr txBox="1"/>
          <p:nvPr/>
        </p:nvSpPr>
        <p:spPr>
          <a:xfrm>
            <a:off x="710165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58" name="Google Shape;358;p40"/>
          <p:cNvCxnSpPr/>
          <p:nvPr/>
        </p:nvCxnSpPr>
        <p:spPr>
          <a:xfrm rot="10800000">
            <a:off x="2039232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40"/>
          <p:cNvSpPr txBox="1"/>
          <p:nvPr/>
        </p:nvSpPr>
        <p:spPr>
          <a:xfrm>
            <a:off x="2000679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0" name="Google Shape;360;p40"/>
          <p:cNvCxnSpPr/>
          <p:nvPr/>
        </p:nvCxnSpPr>
        <p:spPr>
          <a:xfrm rot="10800000">
            <a:off x="3328276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40"/>
          <p:cNvSpPr txBox="1"/>
          <p:nvPr/>
        </p:nvSpPr>
        <p:spPr>
          <a:xfrm>
            <a:off x="3291193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2" name="Google Shape;362;p40"/>
          <p:cNvCxnSpPr/>
          <p:nvPr/>
        </p:nvCxnSpPr>
        <p:spPr>
          <a:xfrm rot="10800000">
            <a:off x="4617319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40"/>
          <p:cNvSpPr txBox="1"/>
          <p:nvPr/>
        </p:nvSpPr>
        <p:spPr>
          <a:xfrm>
            <a:off x="4581707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4" name="Google Shape;364;p40"/>
          <p:cNvCxnSpPr/>
          <p:nvPr/>
        </p:nvCxnSpPr>
        <p:spPr>
          <a:xfrm rot="10800000">
            <a:off x="59063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40"/>
          <p:cNvSpPr txBox="1"/>
          <p:nvPr/>
        </p:nvSpPr>
        <p:spPr>
          <a:xfrm>
            <a:off x="5872221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6" name="Google Shape;366;p40"/>
          <p:cNvCxnSpPr/>
          <p:nvPr/>
        </p:nvCxnSpPr>
        <p:spPr>
          <a:xfrm rot="10800000">
            <a:off x="7195407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40"/>
          <p:cNvSpPr txBox="1"/>
          <p:nvPr/>
        </p:nvSpPr>
        <p:spPr>
          <a:xfrm>
            <a:off x="7162734" y="149860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68" name="Google Shape;368;p40"/>
          <p:cNvCxnSpPr/>
          <p:nvPr/>
        </p:nvCxnSpPr>
        <p:spPr>
          <a:xfrm rot="10800000">
            <a:off x="1404609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0"/>
          <p:cNvSpPr txBox="1"/>
          <p:nvPr/>
        </p:nvSpPr>
        <p:spPr>
          <a:xfrm>
            <a:off x="1336179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0" name="Google Shape;370;p40"/>
          <p:cNvCxnSpPr/>
          <p:nvPr/>
        </p:nvCxnSpPr>
        <p:spPr>
          <a:xfrm rot="10800000">
            <a:off x="2693653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0"/>
          <p:cNvSpPr txBox="1"/>
          <p:nvPr/>
        </p:nvSpPr>
        <p:spPr>
          <a:xfrm>
            <a:off x="2634161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2" name="Google Shape;372;p40"/>
          <p:cNvCxnSpPr/>
          <p:nvPr/>
        </p:nvCxnSpPr>
        <p:spPr>
          <a:xfrm rot="10800000">
            <a:off x="398269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3" name="Google Shape;373;p40"/>
          <p:cNvSpPr txBox="1"/>
          <p:nvPr/>
        </p:nvSpPr>
        <p:spPr>
          <a:xfrm>
            <a:off x="3932142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4" name="Google Shape;374;p40"/>
          <p:cNvCxnSpPr/>
          <p:nvPr/>
        </p:nvCxnSpPr>
        <p:spPr>
          <a:xfrm rot="10800000">
            <a:off x="5271740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5" name="Google Shape;375;p40"/>
          <p:cNvSpPr txBox="1"/>
          <p:nvPr/>
        </p:nvSpPr>
        <p:spPr>
          <a:xfrm>
            <a:off x="5230123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6" name="Google Shape;376;p40"/>
          <p:cNvCxnSpPr/>
          <p:nvPr/>
        </p:nvCxnSpPr>
        <p:spPr>
          <a:xfrm rot="10800000">
            <a:off x="656078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7" name="Google Shape;377;p40"/>
          <p:cNvSpPr txBox="1"/>
          <p:nvPr/>
        </p:nvSpPr>
        <p:spPr>
          <a:xfrm>
            <a:off x="6528105" y="3419550"/>
            <a:ext cx="1219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378" name="Google Shape;378;p40"/>
          <p:cNvCxnSpPr/>
          <p:nvPr/>
        </p:nvCxnSpPr>
        <p:spPr>
          <a:xfrm rot="10800000">
            <a:off x="7849828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9" name="Google Shape;379;p40"/>
          <p:cNvSpPr txBox="1"/>
          <p:nvPr/>
        </p:nvSpPr>
        <p:spPr>
          <a:xfrm>
            <a:off x="7812960" y="3419550"/>
            <a:ext cx="100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41"/>
          <p:cNvGrpSpPr/>
          <p:nvPr/>
        </p:nvGrpSpPr>
        <p:grpSpPr>
          <a:xfrm>
            <a:off x="1786339" y="1779601"/>
            <a:ext cx="473400" cy="473400"/>
            <a:chOff x="1786339" y="1779601"/>
            <a:chExt cx="473400" cy="473400"/>
          </a:xfrm>
        </p:grpSpPr>
        <p:sp>
          <p:nvSpPr>
            <p:cNvPr id="389" name="Google Shape;389;p41"/>
            <p:cNvSpPr/>
            <p:nvPr/>
          </p:nvSpPr>
          <p:spPr>
            <a:xfrm rot="8100000">
              <a:off x="1855667" y="18489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1955989" y="19426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1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391" name="Google Shape;391;p41"/>
          <p:cNvGrpSpPr/>
          <p:nvPr/>
        </p:nvGrpSpPr>
        <p:grpSpPr>
          <a:xfrm>
            <a:off x="3814414" y="1779601"/>
            <a:ext cx="473400" cy="473400"/>
            <a:chOff x="3814414" y="1779601"/>
            <a:chExt cx="473400" cy="473400"/>
          </a:xfrm>
        </p:grpSpPr>
        <p:sp>
          <p:nvSpPr>
            <p:cNvPr id="392" name="Google Shape;392;p41"/>
            <p:cNvSpPr/>
            <p:nvPr/>
          </p:nvSpPr>
          <p:spPr>
            <a:xfrm rot="8100000">
              <a:off x="3883742" y="18489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3984064" y="19426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3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394" name="Google Shape;394;p41"/>
          <p:cNvGrpSpPr/>
          <p:nvPr/>
        </p:nvGrpSpPr>
        <p:grpSpPr>
          <a:xfrm>
            <a:off x="5842489" y="1779601"/>
            <a:ext cx="473400" cy="473400"/>
            <a:chOff x="5842489" y="1779601"/>
            <a:chExt cx="473400" cy="473400"/>
          </a:xfrm>
        </p:grpSpPr>
        <p:sp>
          <p:nvSpPr>
            <p:cNvPr id="395" name="Google Shape;395;p41"/>
            <p:cNvSpPr/>
            <p:nvPr/>
          </p:nvSpPr>
          <p:spPr>
            <a:xfrm rot="8100000">
              <a:off x="5911817" y="18489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6012139" y="19426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5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397" name="Google Shape;397;p41"/>
          <p:cNvGrpSpPr/>
          <p:nvPr/>
        </p:nvGrpSpPr>
        <p:grpSpPr>
          <a:xfrm>
            <a:off x="6880814" y="3500100"/>
            <a:ext cx="473400" cy="473400"/>
            <a:chOff x="6880814" y="3500100"/>
            <a:chExt cx="473400" cy="473400"/>
          </a:xfrm>
        </p:grpSpPr>
        <p:sp>
          <p:nvSpPr>
            <p:cNvPr id="398" name="Google Shape;398;p41"/>
            <p:cNvSpPr/>
            <p:nvPr/>
          </p:nvSpPr>
          <p:spPr>
            <a:xfrm rot="-2700000">
              <a:off x="6950142" y="3569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 flipH="1">
              <a:off x="7050464" y="3676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6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00" name="Google Shape;400;p41"/>
          <p:cNvGrpSpPr/>
          <p:nvPr/>
        </p:nvGrpSpPr>
        <p:grpSpPr>
          <a:xfrm>
            <a:off x="4852739" y="3500100"/>
            <a:ext cx="473400" cy="473400"/>
            <a:chOff x="4852739" y="3500100"/>
            <a:chExt cx="473400" cy="473400"/>
          </a:xfrm>
        </p:grpSpPr>
        <p:sp>
          <p:nvSpPr>
            <p:cNvPr id="401" name="Google Shape;401;p41"/>
            <p:cNvSpPr/>
            <p:nvPr/>
          </p:nvSpPr>
          <p:spPr>
            <a:xfrm rot="-2700000">
              <a:off x="4922067" y="3569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 flipH="1">
              <a:off x="5022389" y="3676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4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grpSp>
        <p:nvGrpSpPr>
          <p:cNvPr id="403" name="Google Shape;403;p41"/>
          <p:cNvGrpSpPr/>
          <p:nvPr/>
        </p:nvGrpSpPr>
        <p:grpSpPr>
          <a:xfrm>
            <a:off x="2824664" y="3500100"/>
            <a:ext cx="473400" cy="473400"/>
            <a:chOff x="2824664" y="3500100"/>
            <a:chExt cx="473400" cy="473400"/>
          </a:xfrm>
        </p:grpSpPr>
        <p:sp>
          <p:nvSpPr>
            <p:cNvPr id="404" name="Google Shape;404;p41"/>
            <p:cNvSpPr/>
            <p:nvPr/>
          </p:nvSpPr>
          <p:spPr>
            <a:xfrm rot="-2700000">
              <a:off x="2893992" y="3569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 flipH="1">
              <a:off x="2994314" y="3676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ulim Park"/>
                  <a:ea typeface="Kulim Park"/>
                  <a:cs typeface="Kulim Park"/>
                  <a:sym typeface="Kulim Park"/>
                </a:rPr>
                <a:t>2</a:t>
              </a:r>
              <a:endParaRPr sz="6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sp>
        <p:nvSpPr>
          <p:cNvPr id="406" name="Google Shape;406;p41"/>
          <p:cNvSpPr txBox="1"/>
          <p:nvPr/>
        </p:nvSpPr>
        <p:spPr>
          <a:xfrm>
            <a:off x="137985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3377205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Red is the colour of danger and courage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5436010" y="1232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0" name="Google Shape;410;p41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4294967295" type="ctrTitle"/>
          </p:nvPr>
        </p:nvSpPr>
        <p:spPr>
          <a:xfrm>
            <a:off x="1174402" y="1430950"/>
            <a:ext cx="62508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/>
              <a:t>Hello!</a:t>
            </a:r>
            <a:endParaRPr sz="15000"/>
          </a:p>
        </p:txBody>
      </p:sp>
      <p:sp>
        <p:nvSpPr>
          <p:cNvPr id="80" name="Google Shape;80;p15"/>
          <p:cNvSpPr txBox="1"/>
          <p:nvPr>
            <p:ph idx="4294967295" type="subTitle"/>
          </p:nvPr>
        </p:nvSpPr>
        <p:spPr>
          <a:xfrm>
            <a:off x="1174400" y="2841300"/>
            <a:ext cx="3495600" cy="12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I am Jayden Smith</a:t>
            </a:r>
            <a:endParaRPr b="1" sz="16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I am here because I love to give presentations. You can find me at @username</a:t>
            </a:r>
            <a:endParaRPr b="1" sz="1600"/>
          </a:p>
        </p:txBody>
      </p:sp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080" y="969677"/>
            <a:ext cx="3998300" cy="4173824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7" name="Google Shape;417;p42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8" name="Google Shape;418;p42"/>
          <p:cNvGraphicFramePr/>
          <p:nvPr/>
        </p:nvGraphicFramePr>
        <p:xfrm>
          <a:off x="702202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{DCF86B52-6440-4B21-BFC4-9BCF36ACD055}</a:tableStyleId>
              </a:tblPr>
              <a:tblGrid>
                <a:gridCol w="133325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  <a:gridCol w="457800"/>
              </a:tblGrid>
              <a:tr h="2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9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3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24" name="Google Shape;424;p43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5" name="Google Shape;425;p43"/>
          <p:cNvSpPr/>
          <p:nvPr/>
        </p:nvSpPr>
        <p:spPr>
          <a:xfrm>
            <a:off x="701950" y="1628525"/>
            <a:ext cx="3799500" cy="13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STRENGTHS</a:t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26" name="Google Shape;426;p43"/>
          <p:cNvSpPr/>
          <p:nvPr/>
        </p:nvSpPr>
        <p:spPr>
          <a:xfrm>
            <a:off x="4658656" y="1628525"/>
            <a:ext cx="3799500" cy="13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WEAKNESSES</a:t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27" name="Google Shape;427;p43"/>
          <p:cNvSpPr/>
          <p:nvPr/>
        </p:nvSpPr>
        <p:spPr>
          <a:xfrm>
            <a:off x="701950" y="3108109"/>
            <a:ext cx="3799500" cy="13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Black is the color of ebony and of outer space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OPPORTUNITIES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28" name="Google Shape;428;p43"/>
          <p:cNvSpPr/>
          <p:nvPr/>
        </p:nvSpPr>
        <p:spPr>
          <a:xfrm>
            <a:off x="4658656" y="3108109"/>
            <a:ext cx="3799500" cy="133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White is the color of milk and fresh snow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THREATS</a:t>
            </a:r>
            <a:endParaRPr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29" name="Google Shape;429;p43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3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43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43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43"/>
          <p:cNvSpPr/>
          <p:nvPr/>
        </p:nvSpPr>
        <p:spPr>
          <a:xfrm>
            <a:off x="3842100" y="2242577"/>
            <a:ext cx="292131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S</a:t>
            </a:r>
          </a:p>
        </p:txBody>
      </p:sp>
      <p:sp>
        <p:nvSpPr>
          <p:cNvPr id="434" name="Google Shape;434;p43"/>
          <p:cNvSpPr/>
          <p:nvPr/>
        </p:nvSpPr>
        <p:spPr>
          <a:xfrm>
            <a:off x="4857720" y="2250297"/>
            <a:ext cx="620701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W</a:t>
            </a:r>
          </a:p>
        </p:txBody>
      </p:sp>
      <p:sp>
        <p:nvSpPr>
          <p:cNvPr id="435" name="Google Shape;435;p43"/>
          <p:cNvSpPr/>
          <p:nvPr/>
        </p:nvSpPr>
        <p:spPr>
          <a:xfrm>
            <a:off x="3807513" y="3348952"/>
            <a:ext cx="423065" cy="44281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O</a:t>
            </a:r>
          </a:p>
        </p:txBody>
      </p:sp>
      <p:sp>
        <p:nvSpPr>
          <p:cNvPr id="436" name="Google Shape;436;p43"/>
          <p:cNvSpPr/>
          <p:nvPr/>
        </p:nvSpPr>
        <p:spPr>
          <a:xfrm>
            <a:off x="4971979" y="3356672"/>
            <a:ext cx="31868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Kulim Park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4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42" name="Google Shape;442;p44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3" name="Google Shape;443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Activities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44" name="Google Shape;444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Resources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45" name="Google Shape;445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Value Propositions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46" name="Google Shape;446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Customer Relationships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47" name="Google Shape;447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Channels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48" name="Google Shape;448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Customer Segments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49" name="Google Shape;449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Key Partners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50" name="Google Shape;450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Cost Structure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51" name="Google Shape;451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Revenue Streams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b="1" sz="9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52" name="Google Shape;452;p44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4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4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4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44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57" name="Google Shape;457;p44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4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60" name="Google Shape;460;p44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7" name="Google Shape;467;p44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68" name="Google Shape;468;p44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44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80" name="Google Shape;480;p44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44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5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91" name="Google Shape;491;p45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2" name="Google Shape;492;p45"/>
          <p:cNvGrpSpPr/>
          <p:nvPr/>
        </p:nvGrpSpPr>
        <p:grpSpPr>
          <a:xfrm>
            <a:off x="1357279" y="1412956"/>
            <a:ext cx="3327500" cy="2991486"/>
            <a:chOff x="3778727" y="4460423"/>
            <a:chExt cx="720160" cy="647438"/>
          </a:xfrm>
        </p:grpSpPr>
        <p:sp>
          <p:nvSpPr>
            <p:cNvPr id="493" name="Google Shape;493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Kulim Park"/>
                  <a:ea typeface="Kulim Park"/>
                  <a:cs typeface="Kulim Park"/>
                  <a:sym typeface="Kulim Park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endParaRPr>
            </a:p>
          </p:txBody>
        </p:sp>
      </p:grpSp>
      <p:cxnSp>
        <p:nvCxnSpPr>
          <p:cNvPr id="500" name="Google Shape;500;p45"/>
          <p:cNvCxnSpPr/>
          <p:nvPr/>
        </p:nvCxnSpPr>
        <p:spPr>
          <a:xfrm>
            <a:off x="4611154" y="1908303"/>
            <a:ext cx="974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5"/>
          <p:cNvSpPr txBox="1"/>
          <p:nvPr/>
        </p:nvSpPr>
        <p:spPr>
          <a:xfrm>
            <a:off x="5642640" y="1749638"/>
            <a:ext cx="256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02" name="Google Shape;502;p45"/>
          <p:cNvCxnSpPr/>
          <p:nvPr/>
        </p:nvCxnSpPr>
        <p:spPr>
          <a:xfrm>
            <a:off x="4467589" y="2352460"/>
            <a:ext cx="1118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5"/>
          <p:cNvSpPr txBox="1"/>
          <p:nvPr/>
        </p:nvSpPr>
        <p:spPr>
          <a:xfrm>
            <a:off x="5642640" y="2193785"/>
            <a:ext cx="256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04" name="Google Shape;504;p45"/>
          <p:cNvCxnSpPr/>
          <p:nvPr/>
        </p:nvCxnSpPr>
        <p:spPr>
          <a:xfrm>
            <a:off x="4263575" y="2796616"/>
            <a:ext cx="1322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5" name="Google Shape;505;p45"/>
          <p:cNvSpPr txBox="1"/>
          <p:nvPr/>
        </p:nvSpPr>
        <p:spPr>
          <a:xfrm>
            <a:off x="5642640" y="2637933"/>
            <a:ext cx="256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06" name="Google Shape;506;p45"/>
          <p:cNvCxnSpPr/>
          <p:nvPr/>
        </p:nvCxnSpPr>
        <p:spPr>
          <a:xfrm>
            <a:off x="4089785" y="3240750"/>
            <a:ext cx="1495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7" name="Google Shape;507;p45"/>
          <p:cNvSpPr txBox="1"/>
          <p:nvPr/>
        </p:nvSpPr>
        <p:spPr>
          <a:xfrm>
            <a:off x="5642640" y="3082080"/>
            <a:ext cx="256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08" name="Google Shape;508;p45"/>
          <p:cNvCxnSpPr/>
          <p:nvPr/>
        </p:nvCxnSpPr>
        <p:spPr>
          <a:xfrm>
            <a:off x="3900871" y="3684907"/>
            <a:ext cx="16848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9" name="Google Shape;509;p45"/>
          <p:cNvSpPr txBox="1"/>
          <p:nvPr/>
        </p:nvSpPr>
        <p:spPr>
          <a:xfrm>
            <a:off x="5642640" y="3526228"/>
            <a:ext cx="256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cxnSp>
        <p:nvCxnSpPr>
          <p:cNvPr id="510" name="Google Shape;510;p45"/>
          <p:cNvCxnSpPr/>
          <p:nvPr/>
        </p:nvCxnSpPr>
        <p:spPr>
          <a:xfrm>
            <a:off x="3704418" y="4129040"/>
            <a:ext cx="18735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5"/>
          <p:cNvSpPr txBox="1"/>
          <p:nvPr/>
        </p:nvSpPr>
        <p:spPr>
          <a:xfrm>
            <a:off x="5642640" y="3970375"/>
            <a:ext cx="2569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Insert your content</a:t>
            </a:r>
            <a:endParaRPr sz="10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6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17" name="Google Shape;517;p46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8" name="Google Shape;518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9" name="Google Shape;519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Imani Jackson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20" name="Google Shape;52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1" name="Google Shape;521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Marcos Galán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22" name="Google Shape;522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3" name="Google Shape;523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Ixchel Valdía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524" name="Google Shape;524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5" name="Google Shape;525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Nils Årud</a:t>
            </a:r>
            <a:br>
              <a:rPr lang="en">
                <a:latin typeface="Kulim Park"/>
                <a:ea typeface="Kulim Park"/>
                <a:cs typeface="Kulim Park"/>
                <a:sym typeface="Kulim Park"/>
              </a:rPr>
            </a:b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JOB TITLE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Blue is the colour of the clear sky and the deep sea</a:t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7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31" name="Google Shape;531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2" name="Google Shape;532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33" name="Google Shape;533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9" name="Google Shape;579;p47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0" name="Google Shape;580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81" name="Google Shape;581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03" name="Google Shape;603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04" name="Google Shape;604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05" name="Google Shape;605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LOW VALUE 1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06" name="Google Shape;606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HIGH VALUE 1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07" name="Google Shape;607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LOW VALUE 2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08" name="Google Shape;608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ulim Park"/>
                <a:ea typeface="Kulim Park"/>
                <a:cs typeface="Kulim Park"/>
                <a:sym typeface="Kulim Park"/>
              </a:rPr>
              <a:t>HIGH VALUE 2</a:t>
            </a:r>
            <a:endParaRPr sz="800">
              <a:solidFill>
                <a:schemeClr val="dk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09" name="Google Shape;609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Our company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10" name="Google Shape;610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11" name="Google Shape;611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12" name="Google Shape;612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13" name="Google Shape;613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14" name="Google Shape;614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615" name="Google Shape;615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rPr>
              <a:t>Competitor</a:t>
            </a:r>
            <a:endParaRPr sz="800">
              <a:solidFill>
                <a:schemeClr val="lt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8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21" name="Google Shape;621;p48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2" name="Google Shape;622;p48"/>
          <p:cNvGraphicFramePr/>
          <p:nvPr/>
        </p:nvGraphicFramePr>
        <p:xfrm>
          <a:off x="6978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{49F73C34-68A6-4B0C-A614-A2AE2E5F4E64}</a:tableStyleId>
              </a:tblPr>
              <a:tblGrid>
                <a:gridCol w="861375"/>
                <a:gridCol w="987300"/>
                <a:gridCol w="987300"/>
                <a:gridCol w="987300"/>
                <a:gridCol w="987300"/>
                <a:gridCol w="987300"/>
                <a:gridCol w="987300"/>
                <a:gridCol w="9873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ulim Park"/>
                          <a:ea typeface="Kulim Park"/>
                          <a:cs typeface="Kulim Park"/>
                          <a:sym typeface="Kulim Park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ulim Park"/>
                        <a:ea typeface="Kulim Park"/>
                        <a:cs typeface="Kulim Park"/>
                        <a:sym typeface="Kulim Par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49"/>
          <p:cNvGrpSpPr/>
          <p:nvPr/>
        </p:nvGrpSpPr>
        <p:grpSpPr>
          <a:xfrm>
            <a:off x="812392" y="779442"/>
            <a:ext cx="285623" cy="372576"/>
            <a:chOff x="590250" y="244200"/>
            <a:chExt cx="407975" cy="532175"/>
          </a:xfrm>
        </p:grpSpPr>
        <p:sp>
          <p:nvSpPr>
            <p:cNvPr id="628" name="Google Shape;628;p4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49"/>
          <p:cNvGrpSpPr/>
          <p:nvPr/>
        </p:nvGrpSpPr>
        <p:grpSpPr>
          <a:xfrm>
            <a:off x="1272760" y="834435"/>
            <a:ext cx="310354" cy="258337"/>
            <a:chOff x="1247825" y="322750"/>
            <a:chExt cx="443300" cy="369000"/>
          </a:xfrm>
        </p:grpSpPr>
        <p:sp>
          <p:nvSpPr>
            <p:cNvPr id="643" name="Google Shape;643;p4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49"/>
          <p:cNvGrpSpPr/>
          <p:nvPr/>
        </p:nvGrpSpPr>
        <p:grpSpPr>
          <a:xfrm>
            <a:off x="1750193" y="833157"/>
            <a:ext cx="296702" cy="260892"/>
            <a:chOff x="1929775" y="320925"/>
            <a:chExt cx="423800" cy="372650"/>
          </a:xfrm>
        </p:grpSpPr>
        <p:sp>
          <p:nvSpPr>
            <p:cNvPr id="649" name="Google Shape;649;p4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49"/>
          <p:cNvSpPr/>
          <p:nvPr/>
        </p:nvSpPr>
        <p:spPr>
          <a:xfrm>
            <a:off x="2247745" y="823788"/>
            <a:ext cx="242987" cy="279655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9"/>
          <p:cNvSpPr/>
          <p:nvPr/>
        </p:nvSpPr>
        <p:spPr>
          <a:xfrm>
            <a:off x="2735005" y="824645"/>
            <a:ext cx="209732" cy="277940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9"/>
          <p:cNvGrpSpPr/>
          <p:nvPr/>
        </p:nvGrpSpPr>
        <p:grpSpPr>
          <a:xfrm>
            <a:off x="3640708" y="803736"/>
            <a:ext cx="280513" cy="319718"/>
            <a:chOff x="4630125" y="278900"/>
            <a:chExt cx="400675" cy="456675"/>
          </a:xfrm>
        </p:grpSpPr>
        <p:sp>
          <p:nvSpPr>
            <p:cNvPr id="657" name="Google Shape;657;p4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49"/>
          <p:cNvSpPr/>
          <p:nvPr/>
        </p:nvSpPr>
        <p:spPr>
          <a:xfrm>
            <a:off x="4091046" y="823368"/>
            <a:ext cx="321433" cy="280495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9"/>
          <p:cNvGrpSpPr/>
          <p:nvPr/>
        </p:nvGrpSpPr>
        <p:grpSpPr>
          <a:xfrm>
            <a:off x="816662" y="1258993"/>
            <a:ext cx="285606" cy="348282"/>
            <a:chOff x="596350" y="929175"/>
            <a:chExt cx="407950" cy="497475"/>
          </a:xfrm>
        </p:grpSpPr>
        <p:sp>
          <p:nvSpPr>
            <p:cNvPr id="663" name="Google Shape;663;p4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Google Shape;670;p49"/>
          <p:cNvGrpSpPr/>
          <p:nvPr/>
        </p:nvGrpSpPr>
        <p:grpSpPr>
          <a:xfrm>
            <a:off x="1753169" y="1309733"/>
            <a:ext cx="290752" cy="248956"/>
            <a:chOff x="1934025" y="1001650"/>
            <a:chExt cx="415300" cy="355600"/>
          </a:xfrm>
        </p:grpSpPr>
        <p:sp>
          <p:nvSpPr>
            <p:cNvPr id="671" name="Google Shape;671;p4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5" name="Google Shape;675;p49"/>
          <p:cNvSpPr/>
          <p:nvPr/>
        </p:nvSpPr>
        <p:spPr>
          <a:xfrm>
            <a:off x="2223030" y="1288872"/>
            <a:ext cx="292432" cy="29073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9"/>
          <p:cNvSpPr/>
          <p:nvPr/>
        </p:nvSpPr>
        <p:spPr>
          <a:xfrm>
            <a:off x="2694082" y="1303365"/>
            <a:ext cx="291592" cy="261750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9"/>
          <p:cNvSpPr/>
          <p:nvPr/>
        </p:nvSpPr>
        <p:spPr>
          <a:xfrm>
            <a:off x="3168966" y="1305500"/>
            <a:ext cx="283068" cy="257479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9"/>
          <p:cNvSpPr/>
          <p:nvPr/>
        </p:nvSpPr>
        <p:spPr>
          <a:xfrm>
            <a:off x="3648980" y="1308056"/>
            <a:ext cx="264305" cy="25236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9" name="Google Shape;679;p49"/>
          <p:cNvGrpSpPr/>
          <p:nvPr/>
        </p:nvGrpSpPr>
        <p:grpSpPr>
          <a:xfrm>
            <a:off x="4105767" y="1290970"/>
            <a:ext cx="291592" cy="292012"/>
            <a:chOff x="5294400" y="974850"/>
            <a:chExt cx="416500" cy="417100"/>
          </a:xfrm>
        </p:grpSpPr>
        <p:sp>
          <p:nvSpPr>
            <p:cNvPr id="680" name="Google Shape;680;p4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9"/>
          <p:cNvGrpSpPr/>
          <p:nvPr/>
        </p:nvGrpSpPr>
        <p:grpSpPr>
          <a:xfrm>
            <a:off x="4541422" y="1258153"/>
            <a:ext cx="361497" cy="352115"/>
            <a:chOff x="5916675" y="927975"/>
            <a:chExt cx="516350" cy="502950"/>
          </a:xfrm>
        </p:grpSpPr>
        <p:sp>
          <p:nvSpPr>
            <p:cNvPr id="683" name="Google Shape;683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49"/>
          <p:cNvGrpSpPr/>
          <p:nvPr/>
        </p:nvGrpSpPr>
        <p:grpSpPr>
          <a:xfrm>
            <a:off x="794487" y="1799085"/>
            <a:ext cx="325687" cy="219971"/>
            <a:chOff x="564675" y="1700625"/>
            <a:chExt cx="465200" cy="314200"/>
          </a:xfrm>
        </p:grpSpPr>
        <p:sp>
          <p:nvSpPr>
            <p:cNvPr id="686" name="Google Shape;686;p4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9" name="Google Shape;689;p49"/>
          <p:cNvGrpSpPr/>
          <p:nvPr/>
        </p:nvGrpSpPr>
        <p:grpSpPr>
          <a:xfrm>
            <a:off x="1265094" y="1745370"/>
            <a:ext cx="325687" cy="318878"/>
            <a:chOff x="1236875" y="1623900"/>
            <a:chExt cx="465200" cy="455475"/>
          </a:xfrm>
        </p:grpSpPr>
        <p:sp>
          <p:nvSpPr>
            <p:cNvPr id="690" name="Google Shape;690;p4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49"/>
          <p:cNvGrpSpPr/>
          <p:nvPr/>
        </p:nvGrpSpPr>
        <p:grpSpPr>
          <a:xfrm>
            <a:off x="1745923" y="1752196"/>
            <a:ext cx="305244" cy="305226"/>
            <a:chOff x="1923675" y="1633650"/>
            <a:chExt cx="436000" cy="435975"/>
          </a:xfrm>
        </p:grpSpPr>
        <p:sp>
          <p:nvSpPr>
            <p:cNvPr id="698" name="Google Shape;698;p4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2215252" y="1750918"/>
            <a:ext cx="307781" cy="307781"/>
            <a:chOff x="2594050" y="1631825"/>
            <a:chExt cx="439625" cy="439625"/>
          </a:xfrm>
        </p:grpSpPr>
        <p:sp>
          <p:nvSpPr>
            <p:cNvPr id="705" name="Google Shape;705;p4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49"/>
          <p:cNvSpPr/>
          <p:nvPr/>
        </p:nvSpPr>
        <p:spPr>
          <a:xfrm>
            <a:off x="2699613" y="1764616"/>
            <a:ext cx="280513" cy="28051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49"/>
          <p:cNvGrpSpPr/>
          <p:nvPr/>
        </p:nvGrpSpPr>
        <p:grpSpPr>
          <a:xfrm>
            <a:off x="3185451" y="1727903"/>
            <a:ext cx="249813" cy="353813"/>
            <a:chOff x="3979850" y="1598950"/>
            <a:chExt cx="356825" cy="505375"/>
          </a:xfrm>
        </p:grpSpPr>
        <p:sp>
          <p:nvSpPr>
            <p:cNvPr id="711" name="Google Shape;711;p4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3616415" y="1803776"/>
            <a:ext cx="329100" cy="202066"/>
            <a:chOff x="4595425" y="1707325"/>
            <a:chExt cx="470075" cy="288625"/>
          </a:xfrm>
        </p:grpSpPr>
        <p:sp>
          <p:nvSpPr>
            <p:cNvPr id="714" name="Google Shape;714;p4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4102792" y="1754331"/>
            <a:ext cx="297560" cy="300955"/>
            <a:chOff x="5290150" y="1636700"/>
            <a:chExt cx="425025" cy="429875"/>
          </a:xfrm>
        </p:grpSpPr>
        <p:sp>
          <p:nvSpPr>
            <p:cNvPr id="720" name="Google Shape;720;p4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9"/>
          <p:cNvGrpSpPr/>
          <p:nvPr/>
        </p:nvGrpSpPr>
        <p:grpSpPr>
          <a:xfrm>
            <a:off x="4572541" y="1745370"/>
            <a:ext cx="299258" cy="313767"/>
            <a:chOff x="5961125" y="1623900"/>
            <a:chExt cx="427450" cy="448175"/>
          </a:xfrm>
        </p:grpSpPr>
        <p:sp>
          <p:nvSpPr>
            <p:cNvPr id="723" name="Google Shape;723;p4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9"/>
          <p:cNvGrpSpPr/>
          <p:nvPr/>
        </p:nvGrpSpPr>
        <p:grpSpPr>
          <a:xfrm>
            <a:off x="5032910" y="1753474"/>
            <a:ext cx="319718" cy="302671"/>
            <a:chOff x="6618700" y="1635475"/>
            <a:chExt cx="456675" cy="432325"/>
          </a:xfrm>
        </p:grpSpPr>
        <p:sp>
          <p:nvSpPr>
            <p:cNvPr id="731" name="Google Shape;731;p4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9"/>
          <p:cNvGrpSpPr/>
          <p:nvPr/>
        </p:nvGrpSpPr>
        <p:grpSpPr>
          <a:xfrm>
            <a:off x="830717" y="2239431"/>
            <a:ext cx="253226" cy="271971"/>
            <a:chOff x="616425" y="2329600"/>
            <a:chExt cx="361700" cy="388475"/>
          </a:xfrm>
        </p:grpSpPr>
        <p:sp>
          <p:nvSpPr>
            <p:cNvPr id="737" name="Google Shape;737;p4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1294516" y="2241986"/>
            <a:ext cx="266861" cy="266861"/>
            <a:chOff x="1278900" y="2333250"/>
            <a:chExt cx="381175" cy="381175"/>
          </a:xfrm>
        </p:grpSpPr>
        <p:sp>
          <p:nvSpPr>
            <p:cNvPr id="746" name="Google Shape;746;p4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9"/>
          <p:cNvGrpSpPr/>
          <p:nvPr/>
        </p:nvGrpSpPr>
        <p:grpSpPr>
          <a:xfrm>
            <a:off x="1765105" y="2241986"/>
            <a:ext cx="266878" cy="266861"/>
            <a:chOff x="1951075" y="2333250"/>
            <a:chExt cx="381200" cy="381175"/>
          </a:xfrm>
        </p:grpSpPr>
        <p:sp>
          <p:nvSpPr>
            <p:cNvPr id="751" name="Google Shape;751;p4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2235713" y="2241986"/>
            <a:ext cx="266861" cy="266861"/>
            <a:chOff x="2623275" y="2333250"/>
            <a:chExt cx="381175" cy="381175"/>
          </a:xfrm>
        </p:grpSpPr>
        <p:sp>
          <p:nvSpPr>
            <p:cNvPr id="756" name="Google Shape;756;p4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9"/>
          <p:cNvGrpSpPr/>
          <p:nvPr/>
        </p:nvGrpSpPr>
        <p:grpSpPr>
          <a:xfrm>
            <a:off x="2768559" y="2195954"/>
            <a:ext cx="142383" cy="355528"/>
            <a:chOff x="3384375" y="2267500"/>
            <a:chExt cx="203375" cy="507825"/>
          </a:xfrm>
        </p:grpSpPr>
        <p:sp>
          <p:nvSpPr>
            <p:cNvPr id="761" name="Google Shape;761;p4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3722550" y="2241128"/>
            <a:ext cx="116812" cy="265163"/>
            <a:chOff x="4747025" y="2332025"/>
            <a:chExt cx="166850" cy="378750"/>
          </a:xfrm>
        </p:grpSpPr>
        <p:sp>
          <p:nvSpPr>
            <p:cNvPr id="764" name="Google Shape;764;p4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9"/>
          <p:cNvGrpSpPr/>
          <p:nvPr/>
        </p:nvGrpSpPr>
        <p:grpSpPr>
          <a:xfrm>
            <a:off x="3249825" y="2197652"/>
            <a:ext cx="121065" cy="352115"/>
            <a:chOff x="4071800" y="2269925"/>
            <a:chExt cx="172925" cy="502950"/>
          </a:xfrm>
        </p:grpSpPr>
        <p:sp>
          <p:nvSpPr>
            <p:cNvPr id="767" name="Google Shape;767;p4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49"/>
          <p:cNvSpPr/>
          <p:nvPr/>
        </p:nvSpPr>
        <p:spPr>
          <a:xfrm>
            <a:off x="4118333" y="2234829"/>
            <a:ext cx="266861" cy="281353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49"/>
          <p:cNvGrpSpPr/>
          <p:nvPr/>
        </p:nvGrpSpPr>
        <p:grpSpPr>
          <a:xfrm>
            <a:off x="4580645" y="2239851"/>
            <a:ext cx="288179" cy="271131"/>
            <a:chOff x="5972700" y="2330200"/>
            <a:chExt cx="411625" cy="387275"/>
          </a:xfrm>
        </p:grpSpPr>
        <p:sp>
          <p:nvSpPr>
            <p:cNvPr id="771" name="Google Shape;771;p4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911718" y="2679758"/>
            <a:ext cx="91241" cy="332512"/>
            <a:chOff x="732125" y="2958550"/>
            <a:chExt cx="130325" cy="474950"/>
          </a:xfrm>
        </p:grpSpPr>
        <p:sp>
          <p:nvSpPr>
            <p:cNvPr id="774" name="Google Shape;774;p4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49"/>
          <p:cNvSpPr/>
          <p:nvPr/>
        </p:nvSpPr>
        <p:spPr>
          <a:xfrm>
            <a:off x="1758787" y="2666657"/>
            <a:ext cx="279655" cy="358941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9"/>
          <p:cNvSpPr/>
          <p:nvPr/>
        </p:nvSpPr>
        <p:spPr>
          <a:xfrm>
            <a:off x="1324388" y="2666657"/>
            <a:ext cx="207195" cy="35894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4" name="Google Shape;784;p49"/>
          <p:cNvGrpSpPr/>
          <p:nvPr/>
        </p:nvGrpSpPr>
        <p:grpSpPr>
          <a:xfrm>
            <a:off x="2207586" y="2690418"/>
            <a:ext cx="323131" cy="306084"/>
            <a:chOff x="2583100" y="2973775"/>
            <a:chExt cx="461550" cy="437200"/>
          </a:xfrm>
        </p:grpSpPr>
        <p:sp>
          <p:nvSpPr>
            <p:cNvPr id="785" name="Google Shape;785;p4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49"/>
          <p:cNvSpPr/>
          <p:nvPr/>
        </p:nvSpPr>
        <p:spPr>
          <a:xfrm>
            <a:off x="3632772" y="2697778"/>
            <a:ext cx="296702" cy="296702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8" name="Google Shape;788;p49"/>
          <p:cNvGrpSpPr/>
          <p:nvPr/>
        </p:nvGrpSpPr>
        <p:grpSpPr>
          <a:xfrm>
            <a:off x="4072950" y="2713871"/>
            <a:ext cx="362354" cy="269416"/>
            <a:chOff x="5247525" y="3007275"/>
            <a:chExt cx="517575" cy="384825"/>
          </a:xfrm>
        </p:grpSpPr>
        <p:sp>
          <p:nvSpPr>
            <p:cNvPr id="789" name="Google Shape;789;p4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3165848" y="2698521"/>
            <a:ext cx="285606" cy="291592"/>
            <a:chOff x="3951850" y="2985350"/>
            <a:chExt cx="407950" cy="416500"/>
          </a:xfrm>
        </p:grpSpPr>
        <p:sp>
          <p:nvSpPr>
            <p:cNvPr id="792" name="Google Shape;792;p4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797480" y="3189589"/>
            <a:ext cx="330797" cy="254066"/>
            <a:chOff x="568950" y="3686775"/>
            <a:chExt cx="472500" cy="362900"/>
          </a:xfrm>
        </p:grpSpPr>
        <p:sp>
          <p:nvSpPr>
            <p:cNvPr id="797" name="Google Shape;797;p4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0" name="Google Shape;800;p49"/>
          <p:cNvSpPr/>
          <p:nvPr/>
        </p:nvSpPr>
        <p:spPr>
          <a:xfrm>
            <a:off x="4609847" y="2684143"/>
            <a:ext cx="225082" cy="323989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1" name="Google Shape;801;p49"/>
          <p:cNvGrpSpPr/>
          <p:nvPr/>
        </p:nvGrpSpPr>
        <p:grpSpPr>
          <a:xfrm>
            <a:off x="1270642" y="3210907"/>
            <a:ext cx="314607" cy="211448"/>
            <a:chOff x="1244800" y="3717225"/>
            <a:chExt cx="449375" cy="302025"/>
          </a:xfrm>
        </p:grpSpPr>
        <p:sp>
          <p:nvSpPr>
            <p:cNvPr id="802" name="Google Shape;802;p4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1745503" y="3194700"/>
            <a:ext cx="306084" cy="239154"/>
            <a:chOff x="1923075" y="3694075"/>
            <a:chExt cx="437200" cy="341600"/>
          </a:xfrm>
        </p:grpSpPr>
        <p:sp>
          <p:nvSpPr>
            <p:cNvPr id="809" name="Google Shape;809;p4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2219085" y="3190866"/>
            <a:ext cx="300115" cy="246400"/>
            <a:chOff x="2599525" y="3688600"/>
            <a:chExt cx="428675" cy="351950"/>
          </a:xfrm>
        </p:grpSpPr>
        <p:sp>
          <p:nvSpPr>
            <p:cNvPr id="819" name="Google Shape;819;p4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2704185" y="3173819"/>
            <a:ext cx="277957" cy="274107"/>
            <a:chOff x="3292425" y="3664250"/>
            <a:chExt cx="397025" cy="391525"/>
          </a:xfrm>
        </p:grpSpPr>
        <p:sp>
          <p:nvSpPr>
            <p:cNvPr id="823" name="Google Shape;823;p4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49"/>
          <p:cNvGrpSpPr/>
          <p:nvPr/>
        </p:nvGrpSpPr>
        <p:grpSpPr>
          <a:xfrm>
            <a:off x="3152196" y="3209192"/>
            <a:ext cx="307799" cy="223384"/>
            <a:chOff x="3932350" y="3714775"/>
            <a:chExt cx="439650" cy="319075"/>
          </a:xfrm>
        </p:grpSpPr>
        <p:sp>
          <p:nvSpPr>
            <p:cNvPr id="827" name="Google Shape;827;p4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3622803" y="3209192"/>
            <a:ext cx="307781" cy="223384"/>
            <a:chOff x="4604550" y="3714775"/>
            <a:chExt cx="439625" cy="319075"/>
          </a:xfrm>
        </p:grpSpPr>
        <p:sp>
          <p:nvSpPr>
            <p:cNvPr id="833" name="Google Shape;833;p4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9"/>
          <p:cNvGrpSpPr/>
          <p:nvPr/>
        </p:nvGrpSpPr>
        <p:grpSpPr>
          <a:xfrm>
            <a:off x="4104490" y="3186176"/>
            <a:ext cx="294147" cy="261330"/>
            <a:chOff x="5292575" y="3681900"/>
            <a:chExt cx="420150" cy="373275"/>
          </a:xfrm>
        </p:grpSpPr>
        <p:sp>
          <p:nvSpPr>
            <p:cNvPr id="836" name="Google Shape;836;p4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4558469" y="3152921"/>
            <a:ext cx="327402" cy="327402"/>
            <a:chOff x="5941025" y="3634400"/>
            <a:chExt cx="467650" cy="467650"/>
          </a:xfrm>
        </p:grpSpPr>
        <p:sp>
          <p:nvSpPr>
            <p:cNvPr id="844" name="Google Shape;844;p4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9"/>
          <p:cNvGrpSpPr/>
          <p:nvPr/>
        </p:nvGrpSpPr>
        <p:grpSpPr>
          <a:xfrm>
            <a:off x="5049975" y="3173819"/>
            <a:ext cx="285606" cy="285623"/>
            <a:chOff x="6643075" y="3664250"/>
            <a:chExt cx="407950" cy="407975"/>
          </a:xfrm>
        </p:grpSpPr>
        <p:sp>
          <p:nvSpPr>
            <p:cNvPr id="851" name="Google Shape;851;p4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802590" y="3632490"/>
            <a:ext cx="309497" cy="309479"/>
            <a:chOff x="576250" y="4319400"/>
            <a:chExt cx="442075" cy="442050"/>
          </a:xfrm>
        </p:grpSpPr>
        <p:sp>
          <p:nvSpPr>
            <p:cNvPr id="854" name="Google Shape;854;p4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8" name="Google Shape;858;p49"/>
          <p:cNvSpPr/>
          <p:nvPr/>
        </p:nvSpPr>
        <p:spPr>
          <a:xfrm>
            <a:off x="1260448" y="3692763"/>
            <a:ext cx="335068" cy="18927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9"/>
          <p:cNvSpPr/>
          <p:nvPr/>
        </p:nvSpPr>
        <p:spPr>
          <a:xfrm>
            <a:off x="3168546" y="3645433"/>
            <a:ext cx="283908" cy="283926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9"/>
          <p:cNvSpPr/>
          <p:nvPr/>
        </p:nvSpPr>
        <p:spPr>
          <a:xfrm>
            <a:off x="2697915" y="3663339"/>
            <a:ext cx="283908" cy="24811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9"/>
          <p:cNvSpPr/>
          <p:nvPr/>
        </p:nvSpPr>
        <p:spPr>
          <a:xfrm>
            <a:off x="3637900" y="3644155"/>
            <a:ext cx="286463" cy="286481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49"/>
          <p:cNvGrpSpPr/>
          <p:nvPr/>
        </p:nvGrpSpPr>
        <p:grpSpPr>
          <a:xfrm>
            <a:off x="4087442" y="3648259"/>
            <a:ext cx="328242" cy="271131"/>
            <a:chOff x="5268225" y="4341925"/>
            <a:chExt cx="468850" cy="387275"/>
          </a:xfrm>
        </p:grpSpPr>
        <p:sp>
          <p:nvSpPr>
            <p:cNvPr id="863" name="Google Shape;863;p4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4574677" y="3639736"/>
            <a:ext cx="294987" cy="294987"/>
            <a:chOff x="5964175" y="4329750"/>
            <a:chExt cx="421350" cy="421350"/>
          </a:xfrm>
        </p:grpSpPr>
        <p:sp>
          <p:nvSpPr>
            <p:cNvPr id="872" name="Google Shape;872;p4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9"/>
          <p:cNvGrpSpPr/>
          <p:nvPr/>
        </p:nvGrpSpPr>
        <p:grpSpPr>
          <a:xfrm>
            <a:off x="1272760" y="4110343"/>
            <a:ext cx="310354" cy="300115"/>
            <a:chOff x="1247825" y="5001950"/>
            <a:chExt cx="443300" cy="428675"/>
          </a:xfrm>
        </p:grpSpPr>
        <p:sp>
          <p:nvSpPr>
            <p:cNvPr id="875" name="Google Shape;875;p4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1771074" y="4095413"/>
            <a:ext cx="254941" cy="324846"/>
            <a:chOff x="1959600" y="4980625"/>
            <a:chExt cx="364150" cy="464000"/>
          </a:xfrm>
        </p:grpSpPr>
        <p:sp>
          <p:nvSpPr>
            <p:cNvPr id="882" name="Google Shape;882;p4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9" name="Google Shape;889;p49"/>
          <p:cNvGrpSpPr/>
          <p:nvPr/>
        </p:nvGrpSpPr>
        <p:grpSpPr>
          <a:xfrm>
            <a:off x="2222936" y="4107787"/>
            <a:ext cx="292432" cy="300535"/>
            <a:chOff x="2605025" y="4998300"/>
            <a:chExt cx="417700" cy="429275"/>
          </a:xfrm>
        </p:grpSpPr>
        <p:sp>
          <p:nvSpPr>
            <p:cNvPr id="890" name="Google Shape;890;p4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2664979" y="4110343"/>
            <a:ext cx="349560" cy="291154"/>
            <a:chOff x="3236425" y="5001950"/>
            <a:chExt cx="499300" cy="415875"/>
          </a:xfrm>
        </p:grpSpPr>
        <p:sp>
          <p:nvSpPr>
            <p:cNvPr id="894" name="Google Shape;894;p4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3177347" y="4095413"/>
            <a:ext cx="266020" cy="316743"/>
            <a:chOff x="3968275" y="4980625"/>
            <a:chExt cx="379975" cy="452425"/>
          </a:xfrm>
        </p:grpSpPr>
        <p:sp>
          <p:nvSpPr>
            <p:cNvPr id="901" name="Google Shape;901;p4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9"/>
          <p:cNvGrpSpPr/>
          <p:nvPr/>
        </p:nvGrpSpPr>
        <p:grpSpPr>
          <a:xfrm>
            <a:off x="4556334" y="4166176"/>
            <a:ext cx="336783" cy="183321"/>
            <a:chOff x="5937975" y="5081700"/>
            <a:chExt cx="481050" cy="261850"/>
          </a:xfrm>
        </p:grpSpPr>
        <p:sp>
          <p:nvSpPr>
            <p:cNvPr id="905" name="Google Shape;905;p4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49"/>
          <p:cNvGrpSpPr/>
          <p:nvPr/>
        </p:nvGrpSpPr>
        <p:grpSpPr>
          <a:xfrm>
            <a:off x="5071275" y="4130803"/>
            <a:ext cx="241710" cy="277940"/>
            <a:chOff x="6673500" y="5031175"/>
            <a:chExt cx="345250" cy="397000"/>
          </a:xfrm>
        </p:grpSpPr>
        <p:sp>
          <p:nvSpPr>
            <p:cNvPr id="909" name="Google Shape;909;p4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9"/>
          <p:cNvGrpSpPr/>
          <p:nvPr/>
        </p:nvGrpSpPr>
        <p:grpSpPr>
          <a:xfrm>
            <a:off x="3148801" y="819505"/>
            <a:ext cx="323131" cy="288179"/>
            <a:chOff x="3927500" y="301425"/>
            <a:chExt cx="461550" cy="411625"/>
          </a:xfrm>
        </p:grpSpPr>
        <p:sp>
          <p:nvSpPr>
            <p:cNvPr id="915" name="Google Shape;915;p4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49"/>
          <p:cNvGrpSpPr/>
          <p:nvPr/>
        </p:nvGrpSpPr>
        <p:grpSpPr>
          <a:xfrm>
            <a:off x="5054228" y="825054"/>
            <a:ext cx="277100" cy="277100"/>
            <a:chOff x="6649150" y="309350"/>
            <a:chExt cx="395800" cy="395800"/>
          </a:xfrm>
        </p:grpSpPr>
        <p:sp>
          <p:nvSpPr>
            <p:cNvPr id="943" name="Google Shape;943;p4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6" name="Google Shape;966;p49"/>
          <p:cNvGrpSpPr/>
          <p:nvPr/>
        </p:nvGrpSpPr>
        <p:grpSpPr>
          <a:xfrm>
            <a:off x="4581485" y="831442"/>
            <a:ext cx="281370" cy="266441"/>
            <a:chOff x="5973900" y="318475"/>
            <a:chExt cx="401900" cy="380575"/>
          </a:xfrm>
        </p:grpSpPr>
        <p:sp>
          <p:nvSpPr>
            <p:cNvPr id="967" name="Google Shape;967;p4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1" name="Google Shape;981;p49"/>
          <p:cNvGrpSpPr/>
          <p:nvPr/>
        </p:nvGrpSpPr>
        <p:grpSpPr>
          <a:xfrm>
            <a:off x="1287270" y="1258993"/>
            <a:ext cx="285606" cy="348282"/>
            <a:chOff x="1268550" y="929175"/>
            <a:chExt cx="407950" cy="497475"/>
          </a:xfrm>
        </p:grpSpPr>
        <p:sp>
          <p:nvSpPr>
            <p:cNvPr id="982" name="Google Shape;982;p4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49"/>
          <p:cNvGrpSpPr/>
          <p:nvPr/>
        </p:nvGrpSpPr>
        <p:grpSpPr>
          <a:xfrm>
            <a:off x="5023966" y="1272207"/>
            <a:ext cx="337623" cy="323989"/>
            <a:chOff x="6605925" y="948050"/>
            <a:chExt cx="482250" cy="462775"/>
          </a:xfrm>
        </p:grpSpPr>
        <p:sp>
          <p:nvSpPr>
            <p:cNvPr id="986" name="Google Shape;986;p4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5102832" y="2231747"/>
            <a:ext cx="179891" cy="285203"/>
            <a:chOff x="6718575" y="2318625"/>
            <a:chExt cx="256950" cy="407375"/>
          </a:xfrm>
        </p:grpSpPr>
        <p:sp>
          <p:nvSpPr>
            <p:cNvPr id="993" name="Google Shape;993;p4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2688415" y="2753934"/>
            <a:ext cx="302671" cy="184179"/>
            <a:chOff x="3269900" y="3064500"/>
            <a:chExt cx="432325" cy="263075"/>
          </a:xfrm>
        </p:grpSpPr>
        <p:sp>
          <p:nvSpPr>
            <p:cNvPr id="1002" name="Google Shape;1002;p4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5082354" y="2697664"/>
            <a:ext cx="220829" cy="310354"/>
            <a:chOff x="6689325" y="2984125"/>
            <a:chExt cx="315425" cy="443300"/>
          </a:xfrm>
        </p:grpSpPr>
        <p:sp>
          <p:nvSpPr>
            <p:cNvPr id="1006" name="Google Shape;1006;p4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9"/>
          <p:cNvGrpSpPr/>
          <p:nvPr/>
        </p:nvGrpSpPr>
        <p:grpSpPr>
          <a:xfrm>
            <a:off x="1791114" y="3609474"/>
            <a:ext cx="213583" cy="345289"/>
            <a:chOff x="1988225" y="4286525"/>
            <a:chExt cx="305075" cy="493200"/>
          </a:xfrm>
        </p:grpSpPr>
        <p:sp>
          <p:nvSpPr>
            <p:cNvPr id="1012" name="Google Shape;1012;p4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2244236" y="3633767"/>
            <a:ext cx="257917" cy="326544"/>
            <a:chOff x="2635450" y="4321225"/>
            <a:chExt cx="368400" cy="466425"/>
          </a:xfrm>
        </p:grpSpPr>
        <p:sp>
          <p:nvSpPr>
            <p:cNvPr id="1020" name="Google Shape;1020;p4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5049975" y="3625664"/>
            <a:ext cx="285606" cy="319718"/>
            <a:chOff x="6643075" y="4309650"/>
            <a:chExt cx="407950" cy="456675"/>
          </a:xfrm>
        </p:grpSpPr>
        <p:sp>
          <p:nvSpPr>
            <p:cNvPr id="1027" name="Google Shape;1027;p4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9"/>
          <p:cNvGrpSpPr/>
          <p:nvPr/>
        </p:nvGrpSpPr>
        <p:grpSpPr>
          <a:xfrm>
            <a:off x="4063149" y="4077088"/>
            <a:ext cx="376846" cy="361497"/>
            <a:chOff x="5233525" y="4954450"/>
            <a:chExt cx="538275" cy="516350"/>
          </a:xfrm>
        </p:grpSpPr>
        <p:sp>
          <p:nvSpPr>
            <p:cNvPr id="1037" name="Google Shape;1037;p4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3589128" y="4083476"/>
            <a:ext cx="383672" cy="348720"/>
            <a:chOff x="4556450" y="4963575"/>
            <a:chExt cx="548025" cy="498100"/>
          </a:xfrm>
        </p:grpSpPr>
        <p:sp>
          <p:nvSpPr>
            <p:cNvPr id="1049" name="Google Shape;1049;p4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49"/>
          <p:cNvGrpSpPr/>
          <p:nvPr/>
        </p:nvGrpSpPr>
        <p:grpSpPr>
          <a:xfrm>
            <a:off x="771471" y="4158930"/>
            <a:ext cx="370878" cy="205059"/>
            <a:chOff x="531800" y="5071350"/>
            <a:chExt cx="529750" cy="292900"/>
          </a:xfrm>
        </p:grpSpPr>
        <p:sp>
          <p:nvSpPr>
            <p:cNvPr id="1055" name="Google Shape;1055;p4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9"/>
          <p:cNvGrpSpPr/>
          <p:nvPr/>
        </p:nvGrpSpPr>
        <p:grpSpPr>
          <a:xfrm>
            <a:off x="6479578" y="2156618"/>
            <a:ext cx="361497" cy="352115"/>
            <a:chOff x="5916675" y="927975"/>
            <a:chExt cx="516350" cy="502950"/>
          </a:xfrm>
        </p:grpSpPr>
        <p:sp>
          <p:nvSpPr>
            <p:cNvPr id="1063" name="Google Shape;1063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5743292" y="2744616"/>
            <a:ext cx="899172" cy="875837"/>
            <a:chOff x="5916675" y="927975"/>
            <a:chExt cx="516350" cy="502950"/>
          </a:xfrm>
        </p:grpSpPr>
        <p:sp>
          <p:nvSpPr>
            <p:cNvPr id="1066" name="Google Shape;1066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chemeClr val="accent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49"/>
          <p:cNvGrpSpPr/>
          <p:nvPr/>
        </p:nvGrpSpPr>
        <p:grpSpPr>
          <a:xfrm>
            <a:off x="5743369" y="2156618"/>
            <a:ext cx="361497" cy="352115"/>
            <a:chOff x="5916675" y="927975"/>
            <a:chExt cx="516350" cy="502950"/>
          </a:xfrm>
        </p:grpSpPr>
        <p:sp>
          <p:nvSpPr>
            <p:cNvPr id="1069" name="Google Shape;1069;p4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1" name="Google Shape;1071;p49"/>
          <p:cNvSpPr/>
          <p:nvPr/>
        </p:nvSpPr>
        <p:spPr>
          <a:xfrm>
            <a:off x="6639697" y="2353525"/>
            <a:ext cx="335068" cy="18927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9"/>
          <p:cNvSpPr/>
          <p:nvPr/>
        </p:nvSpPr>
        <p:spPr>
          <a:xfrm>
            <a:off x="5903489" y="2353525"/>
            <a:ext cx="335068" cy="18927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9"/>
          <p:cNvSpPr/>
          <p:nvPr/>
        </p:nvSpPr>
        <p:spPr>
          <a:xfrm>
            <a:off x="6141331" y="3234422"/>
            <a:ext cx="833434" cy="47078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9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5" name="Google Shape;1075;p49"/>
          <p:cNvSpPr txBox="1"/>
          <p:nvPr>
            <p:ph idx="4294967295" type="body"/>
          </p:nvPr>
        </p:nvSpPr>
        <p:spPr>
          <a:xfrm>
            <a:off x="5726778" y="762000"/>
            <a:ext cx="2601000" cy="127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076" name="Google Shape;1076;p49"/>
          <p:cNvSpPr txBox="1"/>
          <p:nvPr>
            <p:ph idx="4294967295" type="body"/>
          </p:nvPr>
        </p:nvSpPr>
        <p:spPr>
          <a:xfrm>
            <a:off x="5726778" y="3867750"/>
            <a:ext cx="2601000" cy="46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82" name="Google Shape;1082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9" name="Google Shape;1089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94" name="Google Shape;1094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98" name="Google Shape;1098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04" name="Google Shape;1104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08" name="Google Shape;1108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13" name="Google Shape;1113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9" name="Google Shape;1119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26" name="Google Shape;1126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9" name="Google Shape;1129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33" name="Google Shape;1133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40" name="Google Shape;1140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46" name="Google Shape;1146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50" name="Google Shape;1150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1" name="Google Shape;1151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1" name="Google Shape;1161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68" name="Google Shape;1168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73" name="Google Shape;1173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9" name="Google Shape;1179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86" name="Google Shape;1186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91" name="Google Shape;1191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96" name="Google Shape;1196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02" name="Google Shape;12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2" name="Google Shape;1212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13" name="Google Shape;1213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6" name="Google Shape;1216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7" name="Google Shape;121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7" name="Google Shape;1227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28" name="Google Shape;1228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2" name="Google Shape;1232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3" name="Google Shape;123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3" name="Google Shape;1243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44" name="Google Shape;1244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52" name="Google Shape;1252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57" name="Google Shape;1257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62" name="Google Shape;1262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68" name="Google Shape;1268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75" name="Google Shape;1275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9" name="Google Shape;1279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85" name="Google Shape;1285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92" name="Google Shape;1292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96" name="Google Shape;1296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01" name="Google Shape;1301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08" name="Google Shape;1308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16" name="Google Shape;1316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21" name="Google Shape;1321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25" name="Google Shape;1325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9" name="Google Shape;1329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34" name="Google Shape;1334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9" name="Google Shape;1339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45" name="Google Shape;1345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52" name="Google Shape;1352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60" name="Google Shape;1360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73" name="Google Shape;1373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78" name="Google Shape;1378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82" name="Google Shape;1382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9" name="Google Shape;1389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98" name="Google Shape;1398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11" name="Google Shape;1411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24" name="Google Shape;1424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37" name="Google Shape;1437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44" name="Google Shape;1444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60" name="Google Shape;14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61" name="Google Shape;14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5" name="Google Shape;14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9" name="Google Shape;14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73" name="Google Shape;14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6" name="Google Shape;14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7" name="Google Shape;1477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6" name="Google Shape;1486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11" name="Google Shape;15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12" name="Google Shape;15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5" name="Google Shape;15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8" name="Google Shape;15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0" name="Google Shape;1520;p50"/>
          <p:cNvSpPr txBox="1"/>
          <p:nvPr>
            <p:ph idx="4294967295" type="title"/>
          </p:nvPr>
        </p:nvSpPr>
        <p:spPr>
          <a:xfrm>
            <a:off x="695500" y="0"/>
            <a:ext cx="77529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21" name="Google Shape;1521;p50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22" name="Google Shape;1522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23" name="Google Shape;1523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51"/>
          <p:cNvSpPr txBox="1"/>
          <p:nvPr/>
        </p:nvSpPr>
        <p:spPr>
          <a:xfrm>
            <a:off x="1204150" y="2298050"/>
            <a:ext cx="66879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Kulim Park Light"/>
                <a:ea typeface="Kulim Park Light"/>
                <a:cs typeface="Kulim Park Light"/>
                <a:sym typeface="Kulim Park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Kulim Park Light"/>
              <a:ea typeface="Kulim Park Light"/>
              <a:cs typeface="Kulim Park Light"/>
              <a:sym typeface="Kulim Park Light"/>
            </a:endParaRPr>
          </a:p>
        </p:txBody>
      </p:sp>
      <p:sp>
        <p:nvSpPr>
          <p:cNvPr id="1532" name="Google Shape;1532;p51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3" name="Google Shape;1533;p51"/>
          <p:cNvSpPr txBox="1"/>
          <p:nvPr>
            <p:ph idx="4294967295" type="body"/>
          </p:nvPr>
        </p:nvSpPr>
        <p:spPr>
          <a:xfrm>
            <a:off x="1204150" y="9326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ctrTitle"/>
          </p:nvPr>
        </p:nvSpPr>
        <p:spPr>
          <a:xfrm>
            <a:off x="569189" y="2129106"/>
            <a:ext cx="7599600" cy="546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 sz="2400"/>
              <a:t>.</a:t>
            </a:r>
            <a:r>
              <a:rPr lang="en"/>
              <a:t> Transition Headline</a:t>
            </a:r>
            <a:endParaRPr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569189" y="2670407"/>
            <a:ext cx="7599600" cy="3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929" y="1109375"/>
            <a:ext cx="2685442" cy="4034125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64999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Google Shape;1538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0" name="Google Shape;1540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41" name="Google Shape;1541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42" name="Google Shape;1542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3" name="Google Shape;1543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4" name="Google Shape;1544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45" name="Google Shape;1545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6" name="Google Shape;1546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7" name="Google Shape;1547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48" name="Google Shape;1548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9" name="Google Shape;1549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50" name="Google Shape;1550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51" name="Google Shape;1551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52" name="Google Shape;1552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100500" y="1079200"/>
            <a:ext cx="4858200" cy="29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470191" y="1276398"/>
            <a:ext cx="3329932" cy="38671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72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1046825" y="1636475"/>
            <a:ext cx="5412900" cy="25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98150" y="1177350"/>
            <a:ext cx="2852050" cy="3966149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83773" y="1882677"/>
            <a:ext cx="1535261" cy="137814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9"/>
          <p:cNvSpPr txBox="1"/>
          <p:nvPr>
            <p:ph idx="4294967295" type="ctrTitle"/>
          </p:nvPr>
        </p:nvSpPr>
        <p:spPr>
          <a:xfrm>
            <a:off x="1066800" y="1115750"/>
            <a:ext cx="3611100" cy="151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11" name="Google Shape;111;p19"/>
          <p:cNvSpPr txBox="1"/>
          <p:nvPr>
            <p:ph idx="4294967295" type="subTitle"/>
          </p:nvPr>
        </p:nvSpPr>
        <p:spPr>
          <a:xfrm>
            <a:off x="1066800" y="2614753"/>
            <a:ext cx="3611100" cy="141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rPr lang="en"/>
              <a:t>Bring the attention of your audience over a key concept using photos, icons or illustrations</a:t>
            </a:r>
            <a:endParaRPr/>
          </a:p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450" y="370540"/>
            <a:ext cx="3413650" cy="4772962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1046825" y="1636475"/>
            <a:ext cx="2575200" cy="26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3884518" y="1636475"/>
            <a:ext cx="2575200" cy="26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9300" y="1703226"/>
            <a:ext cx="3007126" cy="3440275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st="190500">
              <a:srgbClr val="18266C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545800" y="885775"/>
            <a:ext cx="7772400" cy="62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1046825" y="1636475"/>
            <a:ext cx="2176800" cy="25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451503" y="1636475"/>
            <a:ext cx="2176800" cy="25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0" name="Google Shape;130;p21"/>
          <p:cNvSpPr txBox="1"/>
          <p:nvPr>
            <p:ph idx="3" type="body"/>
          </p:nvPr>
        </p:nvSpPr>
        <p:spPr>
          <a:xfrm>
            <a:off x="5856180" y="1636475"/>
            <a:ext cx="2176800" cy="25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58194" y="0"/>
            <a:ext cx="685800" cy="685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ia template">
  <a:themeElements>
    <a:clrScheme name="Custom 347">
      <a:dk1>
        <a:srgbClr val="4E515E"/>
      </a:dk1>
      <a:lt1>
        <a:srgbClr val="FFFFFF"/>
      </a:lt1>
      <a:dk2>
        <a:srgbClr val="B3B7CC"/>
      </a:dk2>
      <a:lt2>
        <a:srgbClr val="DEE0EB"/>
      </a:lt2>
      <a:accent1>
        <a:srgbClr val="5F79F6"/>
      </a:accent1>
      <a:accent2>
        <a:srgbClr val="B1BDF8"/>
      </a:accent2>
      <a:accent3>
        <a:srgbClr val="3F43AF"/>
      </a:accent3>
      <a:accent4>
        <a:srgbClr val="FF493F"/>
      </a:accent4>
      <a:accent5>
        <a:srgbClr val="FF8A00"/>
      </a:accent5>
      <a:accent6>
        <a:srgbClr val="FFBB4B"/>
      </a:accent6>
      <a:hlink>
        <a:srgbClr val="5F79F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