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Satisfy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222AD4-4023-49DE-99B0-A11F9449DDDC}">
  <a:tblStyle styleId="{B2222AD4-4023-49DE-99B0-A11F9449DD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RobotoSlab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Satisfy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7aca2baa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7aca2ba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4fbc30bc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14fbc30b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477d557e8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477d557e8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873000" y="3408788"/>
            <a:ext cx="739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013517" y="375705"/>
            <a:ext cx="367958" cy="36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229003">
            <a:off x="5145200" y="301936"/>
            <a:ext cx="367959" cy="3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611626" y="535442"/>
            <a:ext cx="278606" cy="27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4245" y="614287"/>
            <a:ext cx="584840" cy="58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584" y="1418230"/>
            <a:ext cx="1032224" cy="103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62085" y="1553027"/>
            <a:ext cx="781088" cy="78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8254" y="1685906"/>
            <a:ext cx="781088" cy="7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70380" y="884391"/>
            <a:ext cx="1032224" cy="103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>
            <a:off x="1334175" y="5440"/>
            <a:ext cx="0" cy="1477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" name="Google Shape;21;p2"/>
          <p:cNvCxnSpPr/>
          <p:nvPr/>
        </p:nvCxnSpPr>
        <p:spPr>
          <a:xfrm>
            <a:off x="6005375" y="5440"/>
            <a:ext cx="0" cy="9366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Google Shape;22;p2"/>
          <p:cNvCxnSpPr/>
          <p:nvPr/>
        </p:nvCxnSpPr>
        <p:spPr>
          <a:xfrm>
            <a:off x="2680300" y="5441"/>
            <a:ext cx="900" cy="651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Google Shape;23;p2"/>
          <p:cNvCxnSpPr/>
          <p:nvPr/>
        </p:nvCxnSpPr>
        <p:spPr>
          <a:xfrm>
            <a:off x="8326975" y="5441"/>
            <a:ext cx="0" cy="469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2"/>
          <p:cNvCxnSpPr/>
          <p:nvPr/>
        </p:nvCxnSpPr>
        <p:spPr>
          <a:xfrm>
            <a:off x="4262775" y="0"/>
            <a:ext cx="0" cy="1593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Google Shape;25;p2"/>
          <p:cNvCxnSpPr/>
          <p:nvPr/>
        </p:nvCxnSpPr>
        <p:spPr>
          <a:xfrm>
            <a:off x="7685025" y="10881"/>
            <a:ext cx="0" cy="1702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" name="Google Shape;26;p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6167802" y="2255604"/>
            <a:ext cx="632288" cy="6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873288">
            <a:off x="7076539" y="856155"/>
            <a:ext cx="367958" cy="36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57994" y="1299993"/>
            <a:ext cx="515512" cy="51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-2693998">
            <a:off x="2191491" y="1602452"/>
            <a:ext cx="568669" cy="56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229003">
            <a:off x="1595075" y="166486"/>
            <a:ext cx="367959" cy="3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721">
            <a:off x="8441800" y="1382717"/>
            <a:ext cx="278607" cy="27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344899">
            <a:off x="3740166" y="825788"/>
            <a:ext cx="632287" cy="63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1596006">
            <a:off x="6447942" y="244322"/>
            <a:ext cx="653315" cy="61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79148" y="403987"/>
            <a:ext cx="515512" cy="51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685800" y="3297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cxnSp>
        <p:nvCxnSpPr>
          <p:cNvPr id="38" name="Google Shape;38;p3"/>
          <p:cNvCxnSpPr/>
          <p:nvPr/>
        </p:nvCxnSpPr>
        <p:spPr>
          <a:xfrm rot="10800000">
            <a:off x="4518775" y="-7406"/>
            <a:ext cx="0" cy="20757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3"/>
          <p:cNvSpPr/>
          <p:nvPr/>
        </p:nvSpPr>
        <p:spPr>
          <a:xfrm>
            <a:off x="4204325" y="2015175"/>
            <a:ext cx="735344" cy="477863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idx="1" type="body"/>
          </p:nvPr>
        </p:nvSpPr>
        <p:spPr>
          <a:xfrm>
            <a:off x="1413900" y="2161800"/>
            <a:ext cx="6316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❄"/>
              <a:defRPr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3546229" y="1309012"/>
            <a:ext cx="19572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“</a:t>
            </a:r>
            <a:endParaRPr sz="120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cxnSp>
        <p:nvCxnSpPr>
          <p:cNvPr id="44" name="Google Shape;44;p4"/>
          <p:cNvCxnSpPr/>
          <p:nvPr/>
        </p:nvCxnSpPr>
        <p:spPr>
          <a:xfrm>
            <a:off x="1415075" y="1251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45" name="Google Shape;45;p4"/>
          <p:cNvCxnSpPr/>
          <p:nvPr/>
        </p:nvCxnSpPr>
        <p:spPr>
          <a:xfrm>
            <a:off x="4941025" y="1251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46" name="Google Shape;46;p4"/>
          <p:cNvCxnSpPr/>
          <p:nvPr/>
        </p:nvCxnSpPr>
        <p:spPr>
          <a:xfrm>
            <a:off x="1413900" y="3880407"/>
            <a:ext cx="6316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47" name="Google Shape;47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449792" y="840161"/>
            <a:ext cx="367958" cy="36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229003">
            <a:off x="7641125" y="4415198"/>
            <a:ext cx="367959" cy="3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7493276" y="420383"/>
            <a:ext cx="278606" cy="27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1915229">
            <a:off x="8031783" y="176003"/>
            <a:ext cx="632287" cy="6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380771">
            <a:off x="8392469" y="4427063"/>
            <a:ext cx="605245" cy="62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5974" y="880725"/>
            <a:ext cx="428288" cy="42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-2693998">
            <a:off x="117766" y="3837639"/>
            <a:ext cx="568669" cy="56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2229003">
            <a:off x="1372525" y="366586"/>
            <a:ext cx="367959" cy="3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344899">
            <a:off x="569916" y="4345369"/>
            <a:ext cx="632287" cy="63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1595980">
            <a:off x="224653" y="86318"/>
            <a:ext cx="782770" cy="70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721">
            <a:off x="8691375" y="4191561"/>
            <a:ext cx="278607" cy="27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895287">
            <a:off x="1057804" y="107587"/>
            <a:ext cx="247332" cy="24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895287">
            <a:off x="8747954" y="50943"/>
            <a:ext cx="247332" cy="24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895287">
            <a:off x="154129" y="4731956"/>
            <a:ext cx="247332" cy="24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2895287">
            <a:off x="7977204" y="4807949"/>
            <a:ext cx="247332" cy="24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1502737">
            <a:off x="738123" y="763518"/>
            <a:ext cx="259813" cy="22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-620942">
            <a:off x="999398" y="4091901"/>
            <a:ext cx="273914" cy="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-620942">
            <a:off x="8765073" y="552501"/>
            <a:ext cx="273914" cy="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rot="1472102">
            <a:off x="8564896" y="3891642"/>
            <a:ext cx="260417" cy="22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831">
            <a:off x="81480" y="66988"/>
            <a:ext cx="215238" cy="2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831">
            <a:off x="7882455" y="41638"/>
            <a:ext cx="215238" cy="2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831">
            <a:off x="1177830" y="4820751"/>
            <a:ext cx="215238" cy="2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 rot="2023831">
            <a:off x="7574755" y="4849326"/>
            <a:ext cx="215238" cy="21524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1" type="body"/>
          </p:nvPr>
        </p:nvSpPr>
        <p:spPr>
          <a:xfrm>
            <a:off x="1567475" y="1200150"/>
            <a:ext cx="6057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❄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cxnSp>
        <p:nvCxnSpPr>
          <p:cNvPr id="74" name="Google Shape;74;p5"/>
          <p:cNvCxnSpPr/>
          <p:nvPr/>
        </p:nvCxnSpPr>
        <p:spPr>
          <a:xfrm>
            <a:off x="478862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75" name="Google Shape;75;p5"/>
          <p:cNvCxnSpPr/>
          <p:nvPr/>
        </p:nvCxnSpPr>
        <p:spPr>
          <a:xfrm>
            <a:off x="156747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76" name="Google Shape;76;p5"/>
          <p:cNvSpPr/>
          <p:nvPr/>
        </p:nvSpPr>
        <p:spPr>
          <a:xfrm>
            <a:off x="4438575" y="825350"/>
            <a:ext cx="266878" cy="181898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1470750" y="1200150"/>
            <a:ext cx="3010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❄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1" name="Google Shape;81;p6"/>
          <p:cNvSpPr txBox="1"/>
          <p:nvPr>
            <p:ph idx="2" type="body"/>
          </p:nvPr>
        </p:nvSpPr>
        <p:spPr>
          <a:xfrm>
            <a:off x="4662645" y="1200150"/>
            <a:ext cx="3010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❄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3" name="Google Shape;83;p6"/>
          <p:cNvCxnSpPr/>
          <p:nvPr/>
        </p:nvCxnSpPr>
        <p:spPr>
          <a:xfrm>
            <a:off x="478862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84" name="Google Shape;84;p6"/>
          <p:cNvCxnSpPr/>
          <p:nvPr/>
        </p:nvCxnSpPr>
        <p:spPr>
          <a:xfrm>
            <a:off x="156747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85" name="Google Shape;85;p6"/>
          <p:cNvSpPr/>
          <p:nvPr/>
        </p:nvSpPr>
        <p:spPr>
          <a:xfrm>
            <a:off x="4438575" y="825350"/>
            <a:ext cx="266878" cy="181898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1" type="body"/>
          </p:nvPr>
        </p:nvSpPr>
        <p:spPr>
          <a:xfrm>
            <a:off x="1125925" y="1200150"/>
            <a:ext cx="2200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❄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2" type="body"/>
          </p:nvPr>
        </p:nvSpPr>
        <p:spPr>
          <a:xfrm>
            <a:off x="3439511" y="1200150"/>
            <a:ext cx="2200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❄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3" type="body"/>
          </p:nvPr>
        </p:nvSpPr>
        <p:spPr>
          <a:xfrm>
            <a:off x="5753097" y="1200150"/>
            <a:ext cx="2200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❄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7"/>
          <p:cNvCxnSpPr/>
          <p:nvPr/>
        </p:nvCxnSpPr>
        <p:spPr>
          <a:xfrm>
            <a:off x="478862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93" name="Google Shape;93;p7"/>
          <p:cNvCxnSpPr/>
          <p:nvPr/>
        </p:nvCxnSpPr>
        <p:spPr>
          <a:xfrm>
            <a:off x="156747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94" name="Google Shape;94;p7"/>
          <p:cNvSpPr/>
          <p:nvPr/>
        </p:nvSpPr>
        <p:spPr>
          <a:xfrm>
            <a:off x="4438575" y="825350"/>
            <a:ext cx="266878" cy="181898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cxnSp>
        <p:nvCxnSpPr>
          <p:cNvPr id="97" name="Google Shape;97;p8"/>
          <p:cNvCxnSpPr/>
          <p:nvPr/>
        </p:nvCxnSpPr>
        <p:spPr>
          <a:xfrm>
            <a:off x="478862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98" name="Google Shape;98;p8"/>
          <p:cNvCxnSpPr/>
          <p:nvPr/>
        </p:nvCxnSpPr>
        <p:spPr>
          <a:xfrm>
            <a:off x="1567475" y="870507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99" name="Google Shape;99;p8"/>
          <p:cNvSpPr/>
          <p:nvPr/>
        </p:nvSpPr>
        <p:spPr>
          <a:xfrm>
            <a:off x="4445100" y="739100"/>
            <a:ext cx="253764" cy="262854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8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>
            <p:ph idx="1" type="body"/>
          </p:nvPr>
        </p:nvSpPr>
        <p:spPr>
          <a:xfrm>
            <a:off x="457200" y="4374000"/>
            <a:ext cx="8229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cxnSp>
        <p:nvCxnSpPr>
          <p:cNvPr id="103" name="Google Shape;103;p9"/>
          <p:cNvCxnSpPr/>
          <p:nvPr/>
        </p:nvCxnSpPr>
        <p:spPr>
          <a:xfrm>
            <a:off x="4788625" y="4211514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9"/>
          <p:cNvCxnSpPr/>
          <p:nvPr/>
        </p:nvCxnSpPr>
        <p:spPr>
          <a:xfrm>
            <a:off x="1567475" y="4211514"/>
            <a:ext cx="2787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4445100" y="4080100"/>
            <a:ext cx="253764" cy="262854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0"/>
          <p:cNvCxnSpPr/>
          <p:nvPr/>
        </p:nvCxnSpPr>
        <p:spPr>
          <a:xfrm>
            <a:off x="5050975" y="4706813"/>
            <a:ext cx="4102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0"/>
          <p:cNvCxnSpPr/>
          <p:nvPr/>
        </p:nvCxnSpPr>
        <p:spPr>
          <a:xfrm>
            <a:off x="0" y="4706813"/>
            <a:ext cx="4102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10" name="Google Shape;110;p10"/>
          <p:cNvSpPr/>
          <p:nvPr/>
        </p:nvSpPr>
        <p:spPr>
          <a:xfrm>
            <a:off x="4433649" y="4567375"/>
            <a:ext cx="276676" cy="278892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EF001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5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3000">
                <a:srgbClr val="000000">
                  <a:alpha val="0"/>
                </a:srgbClr>
              </a:gs>
              <a:gs pos="100000">
                <a:srgbClr val="000000">
                  <a:alpha val="31764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Satisfy"/>
              <a:buNone/>
              <a:defRPr sz="24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67475" y="1200150"/>
            <a:ext cx="60573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❄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○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■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●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○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■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●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○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Slab"/>
              <a:buChar char="■"/>
              <a:defRPr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hyperlink" Target="https://flic.kr/p/Bymoh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slide" Target="/ppt/slides/slide23.xml"/><Relationship Id="rId5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satisfy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witter.com/googledocs/status/73008724015664332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ctrTitle"/>
          </p:nvPr>
        </p:nvSpPr>
        <p:spPr>
          <a:xfrm>
            <a:off x="873000" y="3408788"/>
            <a:ext cx="7398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Christmas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/>
        </p:nvSpPr>
        <p:spPr>
          <a:xfrm>
            <a:off x="-25" y="41160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Photo by Michael Pardo · Public Domain · </a:t>
            </a:r>
            <a:r>
              <a:rPr lang="en" sz="10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flic.kr/p/Bymohg</a:t>
            </a:r>
            <a:endParaRPr sz="1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3406200" y="1064600"/>
            <a:ext cx="2331600" cy="2328600"/>
          </a:xfrm>
          <a:prstGeom prst="ellipse">
            <a:avLst/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34F5C"/>
                </a:solidFill>
                <a:latin typeface="Satisfy"/>
                <a:ea typeface="Satisfy"/>
                <a:cs typeface="Satisfy"/>
                <a:sym typeface="Satisfy"/>
              </a:rPr>
              <a:t>Want big celebration?</a:t>
            </a:r>
            <a:endParaRPr sz="2000">
              <a:solidFill>
                <a:srgbClr val="134F5C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Use big image.</a:t>
            </a:r>
            <a:endParaRPr b="1" sz="2000">
              <a:solidFill>
                <a:srgbClr val="134F5C"/>
              </a:solidFill>
            </a:endParaRPr>
          </a:p>
        </p:txBody>
      </p:sp>
      <p:sp>
        <p:nvSpPr>
          <p:cNvPr id="187" name="Google Shape;187;p20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dashing charts to explain your ideas</a:t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3534140" y="1771650"/>
            <a:ext cx="2047200" cy="2043300"/>
          </a:xfrm>
          <a:prstGeom prst="ellipse">
            <a:avLst/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Spirit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1687550" y="1771650"/>
            <a:ext cx="2047200" cy="2043300"/>
          </a:xfrm>
          <a:prstGeom prst="ellipse">
            <a:avLst/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Bells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5409360" y="1771650"/>
            <a:ext cx="2047200" cy="2043300"/>
          </a:xfrm>
          <a:prstGeom prst="ellipse">
            <a:avLst/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Carols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6" name="Google Shape;196;p21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2" name="Google Shape;202;p22"/>
          <p:cNvGraphicFramePr/>
          <p:nvPr/>
        </p:nvGraphicFramePr>
        <p:xfrm>
          <a:off x="1621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{B2222AD4-4023-49DE-99B0-A11F9449DDDC}</a:tableStyleId>
              </a:tblPr>
              <a:tblGrid>
                <a:gridCol w="1475350"/>
                <a:gridCol w="1475350"/>
                <a:gridCol w="1475350"/>
                <a:gridCol w="1475350"/>
              </a:tblGrid>
              <a:tr h="66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Dec 23rd</a:t>
                      </a:r>
                      <a:endParaRPr sz="11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Dec 24th</a:t>
                      </a:r>
                      <a:endParaRPr sz="11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Satisfy"/>
                          <a:ea typeface="Satisfy"/>
                          <a:cs typeface="Satisfy"/>
                          <a:sym typeface="Satisfy"/>
                        </a:rPr>
                        <a:t>Dec 25th</a:t>
                      </a:r>
                      <a:endParaRPr sz="1100">
                        <a:solidFill>
                          <a:srgbClr val="FFFFFF"/>
                        </a:solidFill>
                        <a:latin typeface="Satisfy"/>
                        <a:ea typeface="Satisfy"/>
                        <a:cs typeface="Satisfy"/>
                        <a:sym typeface="Satisf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50000"/>
                      </a:srgbClr>
                    </a:solidFill>
                  </a:tcPr>
                </a:tc>
              </a:tr>
              <a:tr h="669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Cookies</a:t>
                      </a:r>
                      <a:endParaRPr sz="11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20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7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Carols</a:t>
                      </a:r>
                      <a:endParaRPr sz="11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30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15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Gifts</a:t>
                      </a:r>
                      <a:endParaRPr sz="11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5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24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16</a:t>
                      </a:r>
                      <a:endParaRPr b="1" sz="15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3" name="Google Shape;203;p22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/>
        </p:nvSpPr>
        <p:spPr>
          <a:xfrm>
            <a:off x="514725" y="10187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2884000" y="735244"/>
            <a:ext cx="894600" cy="202500"/>
          </a:xfrm>
          <a:prstGeom prst="wedgeRectCallout">
            <a:avLst>
              <a:gd fmla="val 9266" name="adj1"/>
              <a:gd fmla="val 133704" name="adj2"/>
            </a:avLst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Santa Claus</a:t>
            </a:r>
            <a:endParaRPr b="1" sz="1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11" name="Google Shape;211;p23"/>
          <p:cNvGrpSpPr/>
          <p:nvPr/>
        </p:nvGrpSpPr>
        <p:grpSpPr>
          <a:xfrm>
            <a:off x="2168990" y="2003332"/>
            <a:ext cx="150579" cy="184069"/>
            <a:chOff x="1796375" y="3067349"/>
            <a:chExt cx="202500" cy="245426"/>
          </a:xfrm>
        </p:grpSpPr>
        <p:sp>
          <p:nvSpPr>
            <p:cNvPr id="212" name="Google Shape;212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23"/>
          <p:cNvGrpSpPr/>
          <p:nvPr/>
        </p:nvGrpSpPr>
        <p:grpSpPr>
          <a:xfrm>
            <a:off x="1130411" y="2265861"/>
            <a:ext cx="150579" cy="184069"/>
            <a:chOff x="1796375" y="3067349"/>
            <a:chExt cx="202500" cy="245426"/>
          </a:xfrm>
        </p:grpSpPr>
        <p:sp>
          <p:nvSpPr>
            <p:cNvPr id="215" name="Google Shape;215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2879749" y="3864228"/>
            <a:ext cx="150579" cy="184069"/>
            <a:chOff x="1796375" y="3067349"/>
            <a:chExt cx="202500" cy="245426"/>
          </a:xfrm>
        </p:grpSpPr>
        <p:sp>
          <p:nvSpPr>
            <p:cNvPr id="218" name="Google Shape;218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23"/>
          <p:cNvGrpSpPr/>
          <p:nvPr/>
        </p:nvGrpSpPr>
        <p:grpSpPr>
          <a:xfrm>
            <a:off x="3885605" y="2038900"/>
            <a:ext cx="150579" cy="184069"/>
            <a:chOff x="1796375" y="3067349"/>
            <a:chExt cx="202500" cy="245426"/>
          </a:xfrm>
        </p:grpSpPr>
        <p:sp>
          <p:nvSpPr>
            <p:cNvPr id="221" name="Google Shape;221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23"/>
          <p:cNvGrpSpPr/>
          <p:nvPr/>
        </p:nvGrpSpPr>
        <p:grpSpPr>
          <a:xfrm>
            <a:off x="4623419" y="4167449"/>
            <a:ext cx="150579" cy="184069"/>
            <a:chOff x="1796375" y="3067349"/>
            <a:chExt cx="202500" cy="245426"/>
          </a:xfrm>
        </p:grpSpPr>
        <p:sp>
          <p:nvSpPr>
            <p:cNvPr id="224" name="Google Shape;224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23"/>
          <p:cNvGrpSpPr/>
          <p:nvPr/>
        </p:nvGrpSpPr>
        <p:grpSpPr>
          <a:xfrm>
            <a:off x="6726894" y="2519771"/>
            <a:ext cx="150579" cy="184069"/>
            <a:chOff x="1796375" y="3067349"/>
            <a:chExt cx="202500" cy="245426"/>
          </a:xfrm>
        </p:grpSpPr>
        <p:sp>
          <p:nvSpPr>
            <p:cNvPr id="227" name="Google Shape;227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23"/>
          <p:cNvGrpSpPr/>
          <p:nvPr/>
        </p:nvGrpSpPr>
        <p:grpSpPr>
          <a:xfrm>
            <a:off x="7422102" y="4191256"/>
            <a:ext cx="150579" cy="184069"/>
            <a:chOff x="1796375" y="3067349"/>
            <a:chExt cx="202500" cy="245426"/>
          </a:xfrm>
        </p:grpSpPr>
        <p:sp>
          <p:nvSpPr>
            <p:cNvPr id="230" name="Google Shape;230;p23"/>
            <p:cNvSpPr/>
            <p:nvPr/>
          </p:nvSpPr>
          <p:spPr>
            <a:xfrm>
              <a:off x="1796375" y="3099775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5B0F00">
                <a:alpha val="2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796375" y="3067349"/>
              <a:ext cx="202500" cy="213000"/>
            </a:xfrm>
            <a:prstGeom prst="star10">
              <a:avLst>
                <a:gd fmla="val 29731" name="adj"/>
                <a:gd fmla="val 105146" name="h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23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idx="4294967295" type="ctrTitle"/>
          </p:nvPr>
        </p:nvSpPr>
        <p:spPr>
          <a:xfrm>
            <a:off x="685800" y="221199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oboto Slab"/>
                <a:ea typeface="Roboto Slab"/>
                <a:cs typeface="Roboto Slab"/>
                <a:sym typeface="Roboto Slab"/>
              </a:rPr>
              <a:t>89,526,124</a:t>
            </a:r>
            <a:endParaRPr b="1" sz="6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8" name="Google Shape;238;p24"/>
          <p:cNvSpPr txBox="1"/>
          <p:nvPr>
            <p:ph idx="4294967295" type="subTitle"/>
          </p:nvPr>
        </p:nvSpPr>
        <p:spPr>
          <a:xfrm>
            <a:off x="685800" y="3297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Satisfy"/>
                <a:ea typeface="Satisfy"/>
                <a:cs typeface="Satisfy"/>
                <a:sym typeface="Satisfy"/>
              </a:rPr>
              <a:t>Hugs &amp; kisses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  <p:cxnSp>
        <p:nvCxnSpPr>
          <p:cNvPr id="239" name="Google Shape;239;p24"/>
          <p:cNvCxnSpPr/>
          <p:nvPr/>
        </p:nvCxnSpPr>
        <p:spPr>
          <a:xfrm rot="10800000">
            <a:off x="4518775" y="6094"/>
            <a:ext cx="0" cy="1757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4"/>
          <p:cNvSpPr/>
          <p:nvPr/>
        </p:nvSpPr>
        <p:spPr>
          <a:xfrm>
            <a:off x="4303875" y="1717075"/>
            <a:ext cx="429778" cy="467895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001B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7" name="Google Shape;247;p25"/>
          <p:cNvSpPr/>
          <p:nvPr/>
        </p:nvSpPr>
        <p:spPr>
          <a:xfrm>
            <a:off x="502375" y="2023538"/>
            <a:ext cx="2808000" cy="1325100"/>
          </a:xfrm>
          <a:prstGeom prst="homePlate">
            <a:avLst>
              <a:gd fmla="val 30129" name="adj"/>
            </a:avLst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Make gifts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3089925" y="2023538"/>
            <a:ext cx="28620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Prepare sleigh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5731475" y="2023538"/>
            <a:ext cx="28620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50000"/>
            </a:srgbClr>
          </a:solidFill>
          <a:ln cap="flat" cmpd="sng" w="9525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Deliver gifts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814550" y="1428750"/>
            <a:ext cx="24015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Apple cider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1000"/>
          </a:p>
        </p:txBody>
      </p:sp>
      <p:sp>
        <p:nvSpPr>
          <p:cNvPr id="257" name="Google Shape;257;p26"/>
          <p:cNvSpPr txBox="1"/>
          <p:nvPr>
            <p:ph idx="2" type="body"/>
          </p:nvPr>
        </p:nvSpPr>
        <p:spPr>
          <a:xfrm>
            <a:off x="3339150" y="1428750"/>
            <a:ext cx="24015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Hot cocoa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Heated beverage typically consisting of shaved chocolate, melted chocolate or cocoa powder, heated milk or water, and sugar.</a:t>
            </a:r>
            <a:endParaRPr sz="1000"/>
          </a:p>
        </p:txBody>
      </p:sp>
      <p:sp>
        <p:nvSpPr>
          <p:cNvPr id="258" name="Google Shape;258;p26"/>
          <p:cNvSpPr txBox="1"/>
          <p:nvPr>
            <p:ph idx="3" type="body"/>
          </p:nvPr>
        </p:nvSpPr>
        <p:spPr>
          <a:xfrm>
            <a:off x="5863750" y="1428750"/>
            <a:ext cx="24015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Pecan pie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9" name="Google Shape;259;p26"/>
          <p:cNvSpPr/>
          <p:nvPr/>
        </p:nvSpPr>
        <p:spPr>
          <a:xfrm>
            <a:off x="5951811" y="1088094"/>
            <a:ext cx="313582" cy="403197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5900339" y="2898748"/>
            <a:ext cx="416521" cy="373937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3396133" y="1089011"/>
            <a:ext cx="365991" cy="401370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910875" y="2815103"/>
            <a:ext cx="383617" cy="457587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910883" y="1042875"/>
            <a:ext cx="445668" cy="424218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3420462" y="2882983"/>
            <a:ext cx="317329" cy="405467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814550" y="3181350"/>
            <a:ext cx="2401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Apple cider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1000"/>
          </a:p>
        </p:txBody>
      </p:sp>
      <p:sp>
        <p:nvSpPr>
          <p:cNvPr id="267" name="Google Shape;267;p26"/>
          <p:cNvSpPr txBox="1"/>
          <p:nvPr>
            <p:ph idx="2" type="body"/>
          </p:nvPr>
        </p:nvSpPr>
        <p:spPr>
          <a:xfrm>
            <a:off x="3339150" y="3181350"/>
            <a:ext cx="2401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Hot cocoa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Heated beverage typically consisting of shaved chocolate, melted chocolate or cocoa powder, heated milk or water, and sugar.</a:t>
            </a:r>
            <a:endParaRPr sz="1000"/>
          </a:p>
        </p:txBody>
      </p:sp>
      <p:sp>
        <p:nvSpPr>
          <p:cNvPr id="268" name="Google Shape;268;p26"/>
          <p:cNvSpPr txBox="1"/>
          <p:nvPr>
            <p:ph idx="3" type="body"/>
          </p:nvPr>
        </p:nvSpPr>
        <p:spPr>
          <a:xfrm>
            <a:off x="5863750" y="3181350"/>
            <a:ext cx="2401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Pecan pie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001B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idx="1" type="body"/>
          </p:nvPr>
        </p:nvSpPr>
        <p:spPr>
          <a:xfrm>
            <a:off x="457200" y="4374000"/>
            <a:ext cx="82296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wintry graphs from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675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8"/>
          <p:cNvGrpSpPr/>
          <p:nvPr/>
        </p:nvGrpSpPr>
        <p:grpSpPr>
          <a:xfrm>
            <a:off x="564273" y="-5944"/>
            <a:ext cx="8042281" cy="2152248"/>
            <a:chOff x="564273" y="-5944"/>
            <a:chExt cx="8042281" cy="2152248"/>
          </a:xfrm>
        </p:grpSpPr>
        <p:pic>
          <p:nvPicPr>
            <p:cNvPr id="281" name="Google Shape;281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3504" y="550471"/>
              <a:ext cx="466888" cy="466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273" y="1023151"/>
              <a:ext cx="676326" cy="676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16005" y="1469958"/>
              <a:ext cx="676332" cy="676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85393" y="1300563"/>
              <a:ext cx="555130" cy="555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61873" y="696492"/>
              <a:ext cx="733617" cy="7336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6" name="Google Shape;286;p28"/>
            <p:cNvCxnSpPr/>
            <p:nvPr/>
          </p:nvCxnSpPr>
          <p:spPr>
            <a:xfrm>
              <a:off x="878318" y="0"/>
              <a:ext cx="0" cy="1057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28"/>
            <p:cNvCxnSpPr/>
            <p:nvPr/>
          </p:nvCxnSpPr>
          <p:spPr>
            <a:xfrm>
              <a:off x="6651091" y="0"/>
              <a:ext cx="0" cy="72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28"/>
            <p:cNvCxnSpPr/>
            <p:nvPr/>
          </p:nvCxnSpPr>
          <p:spPr>
            <a:xfrm>
              <a:off x="1912146" y="0"/>
              <a:ext cx="600" cy="567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28"/>
            <p:cNvCxnSpPr/>
            <p:nvPr/>
          </p:nvCxnSpPr>
          <p:spPr>
            <a:xfrm>
              <a:off x="2565822" y="-5944"/>
              <a:ext cx="0" cy="150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28"/>
            <p:cNvCxnSpPr/>
            <p:nvPr/>
          </p:nvCxnSpPr>
          <p:spPr>
            <a:xfrm>
              <a:off x="7844843" y="4224"/>
              <a:ext cx="0" cy="1321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91" name="Google Shape;291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91041" y="466867"/>
              <a:ext cx="515512" cy="5155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2" name="Google Shape;292;p28"/>
            <p:cNvCxnSpPr/>
            <p:nvPr/>
          </p:nvCxnSpPr>
          <p:spPr>
            <a:xfrm>
              <a:off x="8326975" y="0"/>
              <a:ext cx="0" cy="51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3" name="Google Shape;293;p28"/>
          <p:cNvSpPr txBox="1"/>
          <p:nvPr>
            <p:ph idx="4294967295" type="body"/>
          </p:nvPr>
        </p:nvSpPr>
        <p:spPr>
          <a:xfrm>
            <a:off x="2015250" y="3483319"/>
            <a:ext cx="51135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Satisfy"/>
                <a:ea typeface="Satisfy"/>
                <a:cs typeface="Satisfy"/>
                <a:sym typeface="Satisfy"/>
              </a:rPr>
              <a:t>Mobile</a:t>
            </a:r>
            <a:r>
              <a:rPr lang="en" sz="2400">
                <a:latin typeface="Satisfy"/>
                <a:ea typeface="Satisfy"/>
                <a:cs typeface="Satisfy"/>
                <a:sym typeface="Satisfy"/>
              </a:rPr>
              <a:t> project</a:t>
            </a:r>
            <a:endParaRPr sz="2400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28"/>
          <p:cNvSpPr/>
          <p:nvPr/>
        </p:nvSpPr>
        <p:spPr>
          <a:xfrm>
            <a:off x="3866360" y="673729"/>
            <a:ext cx="1415400" cy="25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Place your screenshot here</a:t>
            </a:r>
            <a:endParaRPr sz="10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grpSp>
        <p:nvGrpSpPr>
          <p:cNvPr id="296" name="Google Shape;296;p28"/>
          <p:cNvGrpSpPr/>
          <p:nvPr/>
        </p:nvGrpSpPr>
        <p:grpSpPr>
          <a:xfrm>
            <a:off x="3824645" y="383027"/>
            <a:ext cx="1494694" cy="3100292"/>
            <a:chOff x="2547150" y="238125"/>
            <a:chExt cx="2525675" cy="5238750"/>
          </a:xfrm>
        </p:grpSpPr>
        <p:sp>
          <p:nvSpPr>
            <p:cNvPr id="297" name="Google Shape;297;p28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9"/>
          <p:cNvGrpSpPr/>
          <p:nvPr/>
        </p:nvGrpSpPr>
        <p:grpSpPr>
          <a:xfrm>
            <a:off x="564273" y="-5944"/>
            <a:ext cx="8042281" cy="2152248"/>
            <a:chOff x="564273" y="-5944"/>
            <a:chExt cx="8042281" cy="2152248"/>
          </a:xfrm>
        </p:grpSpPr>
        <p:pic>
          <p:nvPicPr>
            <p:cNvPr id="306" name="Google Shape;30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3504" y="550471"/>
              <a:ext cx="466888" cy="466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273" y="1023151"/>
              <a:ext cx="676326" cy="676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16005" y="1469958"/>
              <a:ext cx="676332" cy="676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85393" y="1300563"/>
              <a:ext cx="555130" cy="555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61873" y="696492"/>
              <a:ext cx="733617" cy="7336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1" name="Google Shape;311;p29"/>
            <p:cNvCxnSpPr/>
            <p:nvPr/>
          </p:nvCxnSpPr>
          <p:spPr>
            <a:xfrm>
              <a:off x="878318" y="0"/>
              <a:ext cx="0" cy="1057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29"/>
            <p:cNvCxnSpPr/>
            <p:nvPr/>
          </p:nvCxnSpPr>
          <p:spPr>
            <a:xfrm>
              <a:off x="6651091" y="0"/>
              <a:ext cx="0" cy="72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29"/>
            <p:cNvCxnSpPr/>
            <p:nvPr/>
          </p:nvCxnSpPr>
          <p:spPr>
            <a:xfrm>
              <a:off x="1912146" y="0"/>
              <a:ext cx="600" cy="567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29"/>
            <p:cNvCxnSpPr/>
            <p:nvPr/>
          </p:nvCxnSpPr>
          <p:spPr>
            <a:xfrm>
              <a:off x="2565822" y="-5944"/>
              <a:ext cx="0" cy="150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29"/>
            <p:cNvCxnSpPr/>
            <p:nvPr/>
          </p:nvCxnSpPr>
          <p:spPr>
            <a:xfrm>
              <a:off x="7844843" y="4224"/>
              <a:ext cx="0" cy="1321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16" name="Google Shape;316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91041" y="466867"/>
              <a:ext cx="515512" cy="5155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7" name="Google Shape;317;p29"/>
            <p:cNvCxnSpPr/>
            <p:nvPr/>
          </p:nvCxnSpPr>
          <p:spPr>
            <a:xfrm>
              <a:off x="8326975" y="0"/>
              <a:ext cx="0" cy="51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8" name="Google Shape;318;p29"/>
          <p:cNvSpPr txBox="1"/>
          <p:nvPr>
            <p:ph idx="4294967295" type="body"/>
          </p:nvPr>
        </p:nvSpPr>
        <p:spPr>
          <a:xfrm>
            <a:off x="2015250" y="3483319"/>
            <a:ext cx="51135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Satisfy"/>
                <a:ea typeface="Satisfy"/>
                <a:cs typeface="Satisfy"/>
                <a:sym typeface="Satisfy"/>
              </a:rPr>
              <a:t>Tablet project</a:t>
            </a:r>
            <a:endParaRPr sz="2400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19" name="Google Shape;319;p29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3643102" y="676438"/>
            <a:ext cx="1878300" cy="24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rPr>
              <a:t>Place your screenshot here</a:t>
            </a:r>
            <a:endParaRPr sz="1000">
              <a:solidFill>
                <a:schemeClr val="l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grpSp>
        <p:nvGrpSpPr>
          <p:cNvPr id="321" name="Google Shape;321;p29"/>
          <p:cNvGrpSpPr/>
          <p:nvPr/>
        </p:nvGrpSpPr>
        <p:grpSpPr>
          <a:xfrm>
            <a:off x="3596438" y="397959"/>
            <a:ext cx="1977956" cy="3052096"/>
            <a:chOff x="2112475" y="238125"/>
            <a:chExt cx="3395050" cy="5238750"/>
          </a:xfrm>
        </p:grpSpPr>
        <p:sp>
          <p:nvSpPr>
            <p:cNvPr id="322" name="Google Shape;322;p29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pic>
        <p:nvPicPr>
          <p:cNvPr id="122" name="Google Shape;12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5210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 txBox="1"/>
          <p:nvPr/>
        </p:nvSpPr>
        <p:spPr>
          <a:xfrm>
            <a:off x="2437725" y="4463925"/>
            <a:ext cx="52842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To the extent possible under law, http://www.slidescarnival.com has waived all copyright and related or neighboring rights to Christmas 2014 template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1530000" y="1302262"/>
            <a:ext cx="2792100" cy="23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EDIT IN GOOGLE SLIDES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4699876" y="1302262"/>
            <a:ext cx="2913900" cy="23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EDIT IN POWERPOINT®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)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1530000" y="3691444"/>
            <a:ext cx="6084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0"/>
          <p:cNvGrpSpPr/>
          <p:nvPr/>
        </p:nvGrpSpPr>
        <p:grpSpPr>
          <a:xfrm>
            <a:off x="259473" y="-5944"/>
            <a:ext cx="8728081" cy="2152248"/>
            <a:chOff x="259473" y="-5944"/>
            <a:chExt cx="8728081" cy="2152248"/>
          </a:xfrm>
        </p:grpSpPr>
        <p:pic>
          <p:nvPicPr>
            <p:cNvPr id="331" name="Google Shape;33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06304" y="550471"/>
              <a:ext cx="466888" cy="466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9473" y="1023151"/>
              <a:ext cx="676326" cy="676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82605" y="1469958"/>
              <a:ext cx="676332" cy="676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966393" y="1300563"/>
              <a:ext cx="555130" cy="555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95273" y="696492"/>
              <a:ext cx="733617" cy="7336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6" name="Google Shape;336;p30"/>
            <p:cNvCxnSpPr/>
            <p:nvPr/>
          </p:nvCxnSpPr>
          <p:spPr>
            <a:xfrm>
              <a:off x="573518" y="0"/>
              <a:ext cx="0" cy="1057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30"/>
            <p:cNvCxnSpPr/>
            <p:nvPr/>
          </p:nvCxnSpPr>
          <p:spPr>
            <a:xfrm>
              <a:off x="7162079" y="0"/>
              <a:ext cx="0" cy="72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30"/>
            <p:cNvCxnSpPr/>
            <p:nvPr/>
          </p:nvCxnSpPr>
          <p:spPr>
            <a:xfrm>
              <a:off x="1454946" y="0"/>
              <a:ext cx="600" cy="567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30"/>
            <p:cNvCxnSpPr/>
            <p:nvPr/>
          </p:nvCxnSpPr>
          <p:spPr>
            <a:xfrm>
              <a:off x="2032422" y="-5944"/>
              <a:ext cx="0" cy="15072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30"/>
            <p:cNvCxnSpPr/>
            <p:nvPr/>
          </p:nvCxnSpPr>
          <p:spPr>
            <a:xfrm>
              <a:off x="8225843" y="4224"/>
              <a:ext cx="0" cy="1321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41" name="Google Shape;341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72041" y="466867"/>
              <a:ext cx="515512" cy="5155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2" name="Google Shape;342;p30"/>
            <p:cNvCxnSpPr/>
            <p:nvPr/>
          </p:nvCxnSpPr>
          <p:spPr>
            <a:xfrm>
              <a:off x="8707975" y="0"/>
              <a:ext cx="0" cy="512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3" name="Google Shape;343;p30"/>
          <p:cNvSpPr/>
          <p:nvPr/>
        </p:nvSpPr>
        <p:spPr>
          <a:xfrm>
            <a:off x="2684599" y="615150"/>
            <a:ext cx="377159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2840770" y="774553"/>
            <a:ext cx="34614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rPr>
              <a:t>Place your screenshot here</a:t>
            </a:r>
            <a:endParaRPr sz="1000">
              <a:solidFill>
                <a:schemeClr val="l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345" name="Google Shape;345;p30"/>
          <p:cNvSpPr txBox="1"/>
          <p:nvPr>
            <p:ph idx="4294967295" type="body"/>
          </p:nvPr>
        </p:nvSpPr>
        <p:spPr>
          <a:xfrm>
            <a:off x="2015250" y="3483319"/>
            <a:ext cx="51135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Satisfy"/>
                <a:ea typeface="Satisfy"/>
                <a:cs typeface="Satisfy"/>
                <a:sym typeface="Satisfy"/>
              </a:rPr>
              <a:t>Desktop project</a:t>
            </a:r>
            <a:endParaRPr sz="2400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46" name="Google Shape;346;p30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>
            <p:ph idx="4294967295" type="ctrTitle"/>
          </p:nvPr>
        </p:nvSpPr>
        <p:spPr>
          <a:xfrm>
            <a:off x="685800" y="2306981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Merry Christmas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and a Happy New Year!</a:t>
            </a:r>
            <a:endParaRPr sz="3600"/>
          </a:p>
        </p:txBody>
      </p:sp>
      <p:sp>
        <p:nvSpPr>
          <p:cNvPr id="352" name="Google Shape;352;p31"/>
          <p:cNvSpPr txBox="1"/>
          <p:nvPr>
            <p:ph idx="4294967295" type="body"/>
          </p:nvPr>
        </p:nvSpPr>
        <p:spPr>
          <a:xfrm>
            <a:off x="1042500" y="3202744"/>
            <a:ext cx="70590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Find us at @northpole</a:t>
            </a:r>
            <a:endParaRPr sz="2000"/>
          </a:p>
        </p:txBody>
      </p:sp>
      <p:sp>
        <p:nvSpPr>
          <p:cNvPr id="353" name="Google Shape;353;p31"/>
          <p:cNvSpPr/>
          <p:nvPr/>
        </p:nvSpPr>
        <p:spPr>
          <a:xfrm>
            <a:off x="4023281" y="550814"/>
            <a:ext cx="1126678" cy="1221338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1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0" name="Google Shape;360;p32"/>
          <p:cNvSpPr txBox="1"/>
          <p:nvPr>
            <p:ph idx="1" type="body"/>
          </p:nvPr>
        </p:nvSpPr>
        <p:spPr>
          <a:xfrm>
            <a:off x="1567475" y="1276350"/>
            <a:ext cx="6057300" cy="14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As a Christmas gift, SlidesCarnival releases for free this template (and icons) under the public domain.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So there’s no need to keep this slide.</a:t>
            </a:r>
            <a:br>
              <a:rPr lang="en" sz="2400"/>
            </a:br>
            <a:r>
              <a:rPr lang="en" sz="2400"/>
              <a:t>:) Enjoy!</a:t>
            </a:r>
            <a:endParaRPr sz="2400"/>
          </a:p>
        </p:txBody>
      </p:sp>
      <p:pic>
        <p:nvPicPr>
          <p:cNvPr id="361" name="Google Shape;3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350525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 txBox="1"/>
          <p:nvPr/>
        </p:nvSpPr>
        <p:spPr>
          <a:xfrm>
            <a:off x="2437725" y="4293413"/>
            <a:ext cx="52842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To the extent possible under law, http://www.slidescarnival.com has waived all copyright and related or neighboring rights to Christmas 2014 template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3" name="Google Shape;363;p32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69" name="Google Shape;369;p33"/>
          <p:cNvSpPr txBox="1"/>
          <p:nvPr>
            <p:ph idx="1" type="body"/>
          </p:nvPr>
        </p:nvSpPr>
        <p:spPr>
          <a:xfrm>
            <a:off x="1483475" y="1085850"/>
            <a:ext cx="6177000" cy="31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presentations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❄"/>
            </a:pPr>
            <a:r>
              <a:rPr lang="en" sz="1200"/>
              <a:t>Titles: </a:t>
            </a:r>
            <a:r>
              <a:rPr b="1" lang="en" sz="1200"/>
              <a:t>Satisfy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❄"/>
            </a:pPr>
            <a:r>
              <a:rPr lang="en" sz="1200"/>
              <a:t>Body copy: </a:t>
            </a:r>
            <a:r>
              <a:rPr b="1" lang="en" sz="1200"/>
              <a:t>Roboto Slab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https://www.fontsquirrel.com/fonts/satisfy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❄"/>
            </a:pPr>
            <a:r>
              <a:rPr lang="en" sz="1200"/>
              <a:t>Cozy red </a:t>
            </a:r>
            <a:r>
              <a:rPr b="1" lang="en" sz="1200">
                <a:solidFill>
                  <a:srgbClr val="EF001B"/>
                </a:solidFill>
                <a:highlight>
                  <a:srgbClr val="FFFFFF"/>
                </a:highlight>
              </a:rPr>
              <a:t>#ef001b</a:t>
            </a:r>
            <a:endParaRPr b="1" sz="1200">
              <a:solidFill>
                <a:srgbClr val="EF001B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❄"/>
            </a:pPr>
            <a:r>
              <a:rPr lang="en" sz="1200"/>
              <a:t>Winter green </a:t>
            </a:r>
            <a:r>
              <a:rPr b="1" lang="en" sz="1200">
                <a:solidFill>
                  <a:srgbClr val="45818E"/>
                </a:solidFill>
                <a:highlight>
                  <a:srgbClr val="FFFFFF"/>
                </a:highlight>
              </a:rPr>
              <a:t>#45818e</a:t>
            </a:r>
            <a:endParaRPr b="1" sz="1200">
              <a:solidFill>
                <a:srgbClr val="45818E"/>
              </a:solidFill>
              <a:highlight>
                <a:srgbClr val="FFFFFF"/>
              </a:highlight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1483475" y="3981150"/>
            <a:ext cx="617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1" name="Google Shape;371;p33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400" y="4229563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4"/>
          <p:cNvSpPr txBox="1"/>
          <p:nvPr/>
        </p:nvSpPr>
        <p:spPr>
          <a:xfrm>
            <a:off x="2437725" y="4121025"/>
            <a:ext cx="52842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To the extent possible under law, http://www.slidescarnival.com has waived all copyright and related or neighboring rights to these Christmas Icons.</a:t>
            </a:r>
            <a:endParaRPr sz="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8" name="Google Shape;378;p34"/>
          <p:cNvSpPr/>
          <p:nvPr/>
        </p:nvSpPr>
        <p:spPr>
          <a:xfrm>
            <a:off x="2387702" y="446651"/>
            <a:ext cx="549749" cy="603646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4"/>
          <p:cNvSpPr/>
          <p:nvPr/>
        </p:nvSpPr>
        <p:spPr>
          <a:xfrm>
            <a:off x="3922437" y="446651"/>
            <a:ext cx="549749" cy="603646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4"/>
          <p:cNvSpPr/>
          <p:nvPr/>
        </p:nvSpPr>
        <p:spPr>
          <a:xfrm>
            <a:off x="3143112" y="443500"/>
            <a:ext cx="573681" cy="609949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4677831" y="443500"/>
            <a:ext cx="573681" cy="609949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5457171" y="446651"/>
            <a:ext cx="549749" cy="603646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4"/>
          <p:cNvSpPr/>
          <p:nvPr/>
        </p:nvSpPr>
        <p:spPr>
          <a:xfrm>
            <a:off x="6202597" y="458643"/>
            <a:ext cx="593619" cy="57964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4"/>
          <p:cNvSpPr/>
          <p:nvPr/>
        </p:nvSpPr>
        <p:spPr>
          <a:xfrm>
            <a:off x="2382058" y="1268074"/>
            <a:ext cx="560724" cy="532925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3148096" y="1227347"/>
            <a:ext cx="563712" cy="614370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4"/>
          <p:cNvSpPr/>
          <p:nvPr/>
        </p:nvSpPr>
        <p:spPr>
          <a:xfrm>
            <a:off x="3949683" y="1277229"/>
            <a:ext cx="495249" cy="514614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4"/>
          <p:cNvSpPr/>
          <p:nvPr/>
        </p:nvSpPr>
        <p:spPr>
          <a:xfrm>
            <a:off x="4796819" y="1250391"/>
            <a:ext cx="335695" cy="568278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4"/>
          <p:cNvSpPr/>
          <p:nvPr/>
        </p:nvSpPr>
        <p:spPr>
          <a:xfrm>
            <a:off x="5446196" y="1335936"/>
            <a:ext cx="571684" cy="397174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6281697" y="1243446"/>
            <a:ext cx="435418" cy="582168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3136462" y="1997295"/>
            <a:ext cx="587314" cy="532298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3898177" y="1950580"/>
            <a:ext cx="598273" cy="625736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/>
          <p:nvPr/>
        </p:nvSpPr>
        <p:spPr>
          <a:xfrm>
            <a:off x="5472783" y="1990350"/>
            <a:ext cx="518505" cy="546188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>
            <a:off x="6299636" y="2029494"/>
            <a:ext cx="399520" cy="467895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"/>
          <p:cNvSpPr/>
          <p:nvPr/>
        </p:nvSpPr>
        <p:spPr>
          <a:xfrm>
            <a:off x="2444539" y="2681384"/>
            <a:ext cx="436079" cy="621958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>
            <a:off x="3208234" y="2713897"/>
            <a:ext cx="443407" cy="556928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4"/>
          <p:cNvSpPr/>
          <p:nvPr/>
        </p:nvSpPr>
        <p:spPr>
          <a:xfrm>
            <a:off x="3892863" y="2675396"/>
            <a:ext cx="608902" cy="633951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4"/>
          <p:cNvSpPr/>
          <p:nvPr/>
        </p:nvSpPr>
        <p:spPr>
          <a:xfrm>
            <a:off x="4729007" y="2762195"/>
            <a:ext cx="471317" cy="460323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4"/>
          <p:cNvSpPr/>
          <p:nvPr/>
        </p:nvSpPr>
        <p:spPr>
          <a:xfrm>
            <a:off x="5507687" y="2712329"/>
            <a:ext cx="448705" cy="560063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4"/>
          <p:cNvSpPr/>
          <p:nvPr/>
        </p:nvSpPr>
        <p:spPr>
          <a:xfrm>
            <a:off x="6204924" y="2734103"/>
            <a:ext cx="588964" cy="516511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4"/>
          <p:cNvSpPr/>
          <p:nvPr/>
        </p:nvSpPr>
        <p:spPr>
          <a:xfrm>
            <a:off x="4656228" y="1970786"/>
            <a:ext cx="616891" cy="585319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4"/>
          <p:cNvSpPr/>
          <p:nvPr/>
        </p:nvSpPr>
        <p:spPr>
          <a:xfrm>
            <a:off x="4706084" y="3444074"/>
            <a:ext cx="517514" cy="554403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4"/>
          <p:cNvSpPr/>
          <p:nvPr/>
        </p:nvSpPr>
        <p:spPr>
          <a:xfrm>
            <a:off x="2391366" y="1947429"/>
            <a:ext cx="542437" cy="632054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4"/>
          <p:cNvSpPr/>
          <p:nvPr/>
        </p:nvSpPr>
        <p:spPr>
          <a:xfrm>
            <a:off x="2347500" y="3428288"/>
            <a:ext cx="630177" cy="585962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4"/>
          <p:cNvSpPr/>
          <p:nvPr/>
        </p:nvSpPr>
        <p:spPr>
          <a:xfrm>
            <a:off x="3124167" y="3454812"/>
            <a:ext cx="611576" cy="532925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3950013" y="3451018"/>
            <a:ext cx="494589" cy="540513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5453837" y="3471852"/>
            <a:ext cx="556400" cy="498513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6202267" y="3453542"/>
            <a:ext cx="594279" cy="535449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4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35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14" name="Google Shape;414;p35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35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21" name="Google Shape;421;p35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35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26" name="Google Shape;426;p35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5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30" name="Google Shape;430;p35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35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36" name="Google Shape;436;p35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35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40" name="Google Shape;440;p35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35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45" name="Google Shape;445;p35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35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51" name="Google Shape;451;p35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35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58" name="Google Shape;458;p35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61" name="Google Shape;461;p35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35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65" name="Google Shape;465;p35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35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72" name="Google Shape;472;p35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35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8" name="Google Shape;478;p35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35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82" name="Google Shape;482;p35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83" name="Google Shape;483;p35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3" name="Google Shape;493;p35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35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00" name="Google Shape;500;p35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35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5" name="Google Shape;505;p35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35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11" name="Google Shape;511;p35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35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8" name="Google Shape;518;p35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35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23" name="Google Shape;523;p35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35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28" name="Google Shape;528;p3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3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34" name="Google Shape;534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35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45" name="Google Shape;545;p35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8" name="Google Shape;548;p35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49" name="Google Shape;549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9" name="Google Shape;559;p35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60" name="Google Shape;560;p35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4" name="Google Shape;564;p35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65" name="Google Shape;565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5" name="Google Shape;575;p35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76" name="Google Shape;576;p3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35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84" name="Google Shape;584;p35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35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89" name="Google Shape;589;p35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5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94" name="Google Shape;594;p35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5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00" name="Google Shape;600;p35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35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07" name="Google Shape;607;p35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35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11" name="Google Shape;611;p35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35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17" name="Google Shape;617;p35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35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24" name="Google Shape;624;p35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35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28" name="Google Shape;628;p35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35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33" name="Google Shape;633;p35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5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40" name="Google Shape;640;p35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35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48" name="Google Shape;648;p35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35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53" name="Google Shape;653;p35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35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57" name="Google Shape;657;p35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35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61" name="Google Shape;661;p35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35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66" name="Google Shape;666;p35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35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71" name="Google Shape;671;p35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35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77" name="Google Shape;677;p35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5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5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5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5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3" name="Google Shape;683;p35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84" name="Google Shape;684;p35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5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92" name="Google Shape;692;p35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35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05" name="Google Shape;705;p35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35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10" name="Google Shape;710;p35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35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14" name="Google Shape;714;p35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35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21" name="Google Shape;721;p35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35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30" name="Google Shape;730;p35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35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43" name="Google Shape;743;p35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35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56" name="Google Shape;756;p35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35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69" name="Google Shape;769;p35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35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76" name="Google Shape;776;p35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35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92" name="Google Shape;792;p35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35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98" name="Google Shape;798;p35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99" name="Google Shape;799;p35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35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03" name="Google Shape;803;p35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35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07" name="Google Shape;807;p35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35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11" name="Google Shape;811;p35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4" name="Google Shape;814;p35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15" name="Google Shape;815;p35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35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24" name="Google Shape;824;p35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35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49" name="Google Shape;849;p35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50" name="Google Shape;850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2" name="Google Shape;852;p35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53" name="Google Shape;853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35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56" name="Google Shape;856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8" name="Google Shape;858;p35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59" name="Google Shape;859;p35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6"/>
          <p:cNvSpPr txBox="1"/>
          <p:nvPr/>
        </p:nvSpPr>
        <p:spPr>
          <a:xfrm>
            <a:off x="667650" y="965800"/>
            <a:ext cx="78087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Now you can use any emoji as an icon!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5" name="Google Shape;865;p36"/>
          <p:cNvSpPr txBox="1"/>
          <p:nvPr/>
        </p:nvSpPr>
        <p:spPr>
          <a:xfrm>
            <a:off x="667650" y="2123598"/>
            <a:ext cx="78087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👶👼🎅🤶🧝‍♂️🧝‍♀️👨‍👩‍👦🦌🍪🥛🍷🍴⛪🌟❄️☃️⛄🔥🎄🎁🧦🔔🎶🕯️🛐✝️</a:t>
            </a:r>
            <a:endParaRPr sz="3300">
              <a:solidFill>
                <a:srgbClr val="FFFFFF"/>
              </a:solidFill>
              <a:highlight>
                <a:srgbClr val="134F5C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66" name="Google Shape;866;p36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37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3" name="Google Shape;873;p37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74" name="Google Shape;874;p37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75" name="Google Shape;875;p37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77" name="Google Shape;877;p37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78" name="Google Shape;878;p37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0" name="Google Shape;880;p37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81" name="Google Shape;881;p37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3" name="Google Shape;883;p37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84" name="Google Shape;884;p37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/>
          <p:nvPr>
            <p:ph idx="4294967295" type="ctrTitle"/>
          </p:nvPr>
        </p:nvSpPr>
        <p:spPr>
          <a:xfrm>
            <a:off x="685800" y="2154581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 am Rudolf</a:t>
            </a:r>
            <a:endParaRPr sz="3600"/>
          </a:p>
        </p:txBody>
      </p:sp>
      <p:sp>
        <p:nvSpPr>
          <p:cNvPr id="133" name="Google Shape;133;p13"/>
          <p:cNvSpPr txBox="1"/>
          <p:nvPr>
            <p:ph idx="4294967295" type="body"/>
          </p:nvPr>
        </p:nvSpPr>
        <p:spPr>
          <a:xfrm>
            <a:off x="1042500" y="3050344"/>
            <a:ext cx="7059000" cy="122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I’ve come a long way to bring you this presentation. </a:t>
            </a:r>
            <a:endParaRPr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@northpole</a:t>
            </a:r>
            <a:endParaRPr sz="2000"/>
          </a:p>
        </p:txBody>
      </p:sp>
      <p:sp>
        <p:nvSpPr>
          <p:cNvPr id="134" name="Google Shape;134;p13"/>
          <p:cNvSpPr/>
          <p:nvPr/>
        </p:nvSpPr>
        <p:spPr>
          <a:xfrm>
            <a:off x="4072749" y="705850"/>
            <a:ext cx="999466" cy="909516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685800" y="3297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413900" y="2161800"/>
            <a:ext cx="6316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 la la la la, la la la la.</a:t>
            </a:r>
            <a:endParaRPr/>
          </a:p>
        </p:txBody>
      </p:sp>
      <p:sp>
        <p:nvSpPr>
          <p:cNvPr id="148" name="Google Shape;148;p15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567475" y="1200150"/>
            <a:ext cx="6057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❄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❄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❄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idx="4294967295" type="ctrTitle"/>
          </p:nvPr>
        </p:nvSpPr>
        <p:spPr>
          <a:xfrm>
            <a:off x="685800" y="209769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Rejoice!</a:t>
            </a:r>
            <a:endParaRPr sz="10000"/>
          </a:p>
        </p:txBody>
      </p:sp>
      <p:sp>
        <p:nvSpPr>
          <p:cNvPr id="161" name="Google Shape;161;p17"/>
          <p:cNvSpPr txBox="1"/>
          <p:nvPr>
            <p:ph idx="4294967295" type="subTitle"/>
          </p:nvPr>
        </p:nvSpPr>
        <p:spPr>
          <a:xfrm>
            <a:off x="1624800" y="3354413"/>
            <a:ext cx="589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62" name="Google Shape;162;p17"/>
          <p:cNvSpPr/>
          <p:nvPr/>
        </p:nvSpPr>
        <p:spPr>
          <a:xfrm>
            <a:off x="3918625" y="437500"/>
            <a:ext cx="1319927" cy="1434243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470750" y="1200150"/>
            <a:ext cx="3010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Is a sweet food-product flavored with ginger and typically using honey or molasses (treacle) rather than just sugar.</a:t>
            </a:r>
            <a:endParaRPr sz="2000"/>
          </a:p>
        </p:txBody>
      </p:sp>
      <p:sp>
        <p:nvSpPr>
          <p:cNvPr id="169" name="Google Shape;169;p18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170" name="Google Shape;170;p18"/>
          <p:cNvSpPr txBox="1"/>
          <p:nvPr>
            <p:ph idx="2" type="body"/>
          </p:nvPr>
        </p:nvSpPr>
        <p:spPr>
          <a:xfrm>
            <a:off x="4662645" y="1200150"/>
            <a:ext cx="3010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Is a cane-shaped hard candy stick associated with Christmas. It is traditionally white with red stripes  but is also made in a variety of other colors.</a:t>
            </a:r>
            <a:endParaRPr sz="2000"/>
          </a:p>
        </p:txBody>
      </p:sp>
      <p:sp>
        <p:nvSpPr>
          <p:cNvPr id="171" name="Google Shape;171;p18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457200" y="76200"/>
            <a:ext cx="82296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425950" y="1586831"/>
            <a:ext cx="2007300" cy="25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untreated cider is a seasonally produced drink of limited shelf-life that is typically available only in fall, although it is sometimes frozen for use throughout the year.</a:t>
            </a:r>
            <a:endParaRPr sz="1400"/>
          </a:p>
        </p:txBody>
      </p:sp>
      <p:sp>
        <p:nvSpPr>
          <p:cNvPr id="178" name="Google Shape;178;p19"/>
          <p:cNvSpPr txBox="1"/>
          <p:nvPr>
            <p:ph idx="2" type="body"/>
          </p:nvPr>
        </p:nvSpPr>
        <p:spPr>
          <a:xfrm>
            <a:off x="3536213" y="1586831"/>
            <a:ext cx="2007300" cy="25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Heated beverage typically consisting of shaved chocolate, melted chocolate or cocoa powder, heated milk or water, and sugar.</a:t>
            </a:r>
            <a:endParaRPr sz="1400"/>
          </a:p>
        </p:txBody>
      </p:sp>
      <p:sp>
        <p:nvSpPr>
          <p:cNvPr id="179" name="Google Shape;179;p19"/>
          <p:cNvSpPr txBox="1"/>
          <p:nvPr>
            <p:ph idx="3" type="body"/>
          </p:nvPr>
        </p:nvSpPr>
        <p:spPr>
          <a:xfrm>
            <a:off x="5646475" y="1586831"/>
            <a:ext cx="2007300" cy="25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Pecan pie is a pie made primarily with corn syrup and pecan nuts. Variations may include white or brown sugar, sugar syrup, molasses, maple syrup, or honey.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 txBox="1"/>
          <p:nvPr>
            <p:ph idx="12" type="sldNum"/>
          </p:nvPr>
        </p:nvSpPr>
        <p:spPr>
          <a:xfrm>
            <a:off x="4297650" y="4825089"/>
            <a:ext cx="5487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2014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EF001B"/>
      </a:accent1>
      <a:accent2>
        <a:srgbClr val="A80013"/>
      </a:accent2>
      <a:accent3>
        <a:srgbClr val="45818E"/>
      </a:accent3>
      <a:accent4>
        <a:srgbClr val="239CB6"/>
      </a:accent4>
      <a:accent5>
        <a:srgbClr val="EFEFEF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