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ABeeZee"/>
      <p:regular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ABeeZee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ABeeZee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83d712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83d71209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83d71209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83d712097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83d71209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83d712097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83d71209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083d712097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83d71209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083d712097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83d71209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083d712097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83d71209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083d712097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83d71209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083d712097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83d71209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83d712097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83d71209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083d712097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83d712097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083d712097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83d71209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1083d71209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83d71209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083d712097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83d71209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083d712097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83d71209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83d712097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83d71209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083d712097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83d71209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083d712097_0_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83d71209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1083d712097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083d712097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1083d712097_0_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83d71209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083d712097_0_5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83d71209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083d712097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3d7120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83d712097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83d7120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083d712097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83d71209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083d712097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83d71209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83d712097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83d71209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083d712097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83d71209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83d712097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441425" y="1196075"/>
            <a:ext cx="2954100" cy="2872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41925" y="1991850"/>
            <a:ext cx="4220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300"/>
              <a:buNone/>
              <a:defRPr sz="53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7817533" y="901103"/>
            <a:ext cx="2143125" cy="1855946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898809" y="-95251"/>
            <a:ext cx="926327" cy="932484"/>
          </a:xfrm>
          <a:custGeom>
            <a:rect b="b" l="l" r="r" t="t"/>
            <a:pathLst>
              <a:path extrusionOk="0" h="2095470" w="2081634">
                <a:moveTo>
                  <a:pt x="0" y="0"/>
                </a:moveTo>
                <a:lnTo>
                  <a:pt x="2081634" y="0"/>
                </a:lnTo>
                <a:lnTo>
                  <a:pt x="2081634" y="2095470"/>
                </a:lnTo>
                <a:lnTo>
                  <a:pt x="0" y="2095470"/>
                </a:lnTo>
                <a:close/>
              </a:path>
            </a:pathLst>
          </a:custGeom>
          <a:solidFill>
            <a:srgbClr val="F88545"/>
          </a:solid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1480869" y="4185042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FCB3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452866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128101" y="4099496"/>
            <a:ext cx="1770066" cy="1778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279719" y="777074"/>
            <a:ext cx="1587500" cy="1374775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CB30"/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8013562" y="870871"/>
            <a:ext cx="412200" cy="423600"/>
          </a:xfrm>
          <a:prstGeom prst="rect">
            <a:avLst/>
          </a:prstGeom>
          <a:solidFill>
            <a:srgbClr val="F8854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236500" y="2059200"/>
            <a:ext cx="4671000" cy="102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660488" y="3084300"/>
            <a:ext cx="3827400" cy="2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463850" y="2982950"/>
            <a:ext cx="6216300" cy="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>
                <a:solidFill>
                  <a:schemeClr val="accent4"/>
                </a:solidFill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>
                <a:solidFill>
                  <a:schemeClr val="accent4"/>
                </a:solidFill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>
                <a:solidFill>
                  <a:schemeClr val="accent4"/>
                </a:solidFill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>
                <a:solidFill>
                  <a:schemeClr val="accent4"/>
                </a:solidFill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>
                <a:solidFill>
                  <a:schemeClr val="accent4"/>
                </a:solidFill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>
                <a:solidFill>
                  <a:schemeClr val="accent4"/>
                </a:solidFill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>
                <a:solidFill>
                  <a:schemeClr val="accent4"/>
                </a:solidFill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>
                <a:solidFill>
                  <a:schemeClr val="accent4"/>
                </a:solidFill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1800"/>
              <a:buChar char="■"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687821" y="-958458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FCB3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571690" y="3781879"/>
            <a:ext cx="1571625" cy="1361027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B6FED"/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388544" y="4060132"/>
            <a:ext cx="1124400" cy="236700"/>
          </a:xfrm>
          <a:prstGeom prst="rect">
            <a:avLst/>
          </a:prstGeom>
          <a:solidFill>
            <a:srgbClr val="F8854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1283850" y="2321100"/>
            <a:ext cx="6576300" cy="50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None/>
              <a:defRPr sz="3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239964" y="0"/>
            <a:ext cx="3904200" cy="5143500"/>
          </a:xfrm>
          <a:prstGeom prst="rect">
            <a:avLst/>
          </a:prstGeom>
          <a:solidFill>
            <a:srgbClr val="FFCB3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5715000" y="1135475"/>
            <a:ext cx="2953800" cy="28725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55300" y="1786425"/>
            <a:ext cx="305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None/>
              <a:defRPr sz="3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19300" y="2475075"/>
            <a:ext cx="3864600" cy="16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057340" y="3309650"/>
            <a:ext cx="1571625" cy="1361027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B6FED"/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4281507" y="-552450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562229" y="4392480"/>
            <a:ext cx="1124400" cy="236700"/>
          </a:xfrm>
          <a:prstGeom prst="rect">
            <a:avLst/>
          </a:prstGeom>
          <a:solidFill>
            <a:srgbClr val="F8854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55275" y="2178875"/>
            <a:ext cx="34731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815599" y="2178875"/>
            <a:ext cx="34731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55300" y="10008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514350" y="2178950"/>
            <a:ext cx="22140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465625" y="2178950"/>
            <a:ext cx="22140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416900" y="2178950"/>
            <a:ext cx="22140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110900" y="2418875"/>
            <a:ext cx="6922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None/>
              <a:defRPr sz="3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261202" y="3435910"/>
            <a:ext cx="2681796" cy="268179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5363684" y="-883192"/>
            <a:ext cx="1959716" cy="196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854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174956" y="4219541"/>
            <a:ext cx="1172258" cy="237512"/>
          </a:xfrm>
          <a:custGeom>
            <a:rect b="b" l="l" r="r" t="t"/>
            <a:pathLst>
              <a:path extrusionOk="0" h="387775" w="1913890">
                <a:moveTo>
                  <a:pt x="0" y="0"/>
                </a:moveTo>
                <a:lnTo>
                  <a:pt x="1913890" y="0"/>
                </a:lnTo>
                <a:lnTo>
                  <a:pt x="1913890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FFCB30"/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-410130" y="2857500"/>
            <a:ext cx="1682750" cy="145726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CB30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0" y="0"/>
            <a:ext cx="9144000" cy="40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/>
          <p:nvPr/>
        </p:nvSpPr>
        <p:spPr>
          <a:xfrm>
            <a:off x="0" y="4009758"/>
            <a:ext cx="9144000" cy="1133775"/>
          </a:xfrm>
          <a:prstGeom prst="rect">
            <a:avLst/>
          </a:prstGeom>
          <a:solidFill>
            <a:srgbClr val="FFCB3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55300" y="4316838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3800"/>
              <a:buNone/>
              <a:defRPr b="1" sz="3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BeeZee"/>
              <a:buNone/>
              <a:defRPr b="1" sz="3200">
                <a:solidFill>
                  <a:schemeClr val="accent3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eeZee"/>
              <a:buNone/>
              <a:defRPr b="1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●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○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■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●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○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■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●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eZee"/>
              <a:buChar char="○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400"/>
              <a:buFont typeface="ABeeZee"/>
              <a:buChar char="■"/>
              <a:defRPr sz="24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9.jpg"/><Relationship Id="rId6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8.jpg"/><Relationship Id="rId9" Type="http://schemas.openxmlformats.org/officeDocument/2006/relationships/image" Target="../media/image22.jpg"/><Relationship Id="rId5" Type="http://schemas.openxmlformats.org/officeDocument/2006/relationships/image" Target="../media/image13.jpg"/><Relationship Id="rId6" Type="http://schemas.openxmlformats.org/officeDocument/2006/relationships/image" Target="../media/image20.jpg"/><Relationship Id="rId7" Type="http://schemas.openxmlformats.org/officeDocument/2006/relationships/image" Target="../media/image10.jpg"/><Relationship Id="rId8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30638" l="0" r="0" t="4531"/>
          <a:stretch/>
        </p:blipFill>
        <p:spPr>
          <a:xfrm>
            <a:off x="5441430" y="1196072"/>
            <a:ext cx="2953950" cy="287255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/>
          <p:nvPr/>
        </p:nvSpPr>
        <p:spPr>
          <a:xfrm>
            <a:off x="7817533" y="901103"/>
            <a:ext cx="2143125" cy="1855946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7" name="Google Shape;67;p11"/>
          <p:cNvSpPr/>
          <p:nvPr/>
        </p:nvSpPr>
        <p:spPr>
          <a:xfrm>
            <a:off x="898809" y="-95251"/>
            <a:ext cx="926327" cy="932484"/>
          </a:xfrm>
          <a:custGeom>
            <a:rect b="b" l="l" r="r" t="t"/>
            <a:pathLst>
              <a:path extrusionOk="0" h="2095470" w="2081634">
                <a:moveTo>
                  <a:pt x="0" y="0"/>
                </a:moveTo>
                <a:lnTo>
                  <a:pt x="2081634" y="0"/>
                </a:lnTo>
                <a:lnTo>
                  <a:pt x="2081634" y="2095470"/>
                </a:lnTo>
                <a:lnTo>
                  <a:pt x="0" y="209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8" name="Google Shape;68;p11"/>
          <p:cNvSpPr/>
          <p:nvPr/>
        </p:nvSpPr>
        <p:spPr>
          <a:xfrm>
            <a:off x="1480869" y="4185042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 txBox="1"/>
          <p:nvPr/>
        </p:nvSpPr>
        <p:spPr>
          <a:xfrm>
            <a:off x="514350" y="1712196"/>
            <a:ext cx="4500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300" u="none" cap="none" strike="noStrike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40th Birthday Presentation</a:t>
            </a:r>
            <a:endParaRPr b="1" sz="7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0" y="0"/>
            <a:ext cx="2950200" cy="257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2696" r="2705" t="0"/>
          <a:stretch/>
        </p:blipFill>
        <p:spPr>
          <a:xfrm>
            <a:off x="2950113" y="-20499"/>
            <a:ext cx="32437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6193887" y="2571750"/>
            <a:ext cx="2950200" cy="25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891070" y="1063066"/>
            <a:ext cx="155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a caption for the photos.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036991" y="-978957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-427277" y="4510816"/>
            <a:ext cx="1124400" cy="23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97183" y="3613256"/>
            <a:ext cx="155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a caption for the photos.</a:t>
            </a:r>
            <a:endParaRPr sz="700">
              <a:solidFill>
                <a:schemeClr val="accent1"/>
              </a:solidFill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b="2562" l="10683" r="17228" t="5601"/>
          <a:stretch/>
        </p:blipFill>
        <p:spPr>
          <a:xfrm>
            <a:off x="271665" y="262558"/>
            <a:ext cx="2406785" cy="204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5">
            <a:alphaModFix/>
          </a:blip>
          <a:srcRect b="3054" l="14778" r="9124" t="883"/>
          <a:stretch/>
        </p:blipFill>
        <p:spPr>
          <a:xfrm>
            <a:off x="6465552" y="2844892"/>
            <a:ext cx="2406783" cy="202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/>
          <p:nvPr/>
        </p:nvSpPr>
        <p:spPr>
          <a:xfrm>
            <a:off x="1687821" y="-958458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1370809" y="1740839"/>
            <a:ext cx="6402375" cy="1634983"/>
            <a:chOff x="0" y="-9525"/>
            <a:chExt cx="17073000" cy="4359955"/>
          </a:xfrm>
        </p:grpSpPr>
        <p:sp>
          <p:nvSpPr>
            <p:cNvPr id="211" name="Google Shape;211;p21"/>
            <p:cNvSpPr txBox="1"/>
            <p:nvPr/>
          </p:nvSpPr>
          <p:spPr>
            <a:xfrm>
              <a:off x="1800168" y="3611530"/>
              <a:ext cx="13472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Include a citation or supporting message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12" name="Google Shape;212;p21"/>
            <p:cNvSpPr txBox="1"/>
            <p:nvPr/>
          </p:nvSpPr>
          <p:spPr>
            <a:xfrm>
              <a:off x="0" y="-9525"/>
              <a:ext cx="170730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Write an original statement or inspiring quote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sp>
        <p:nvSpPr>
          <p:cNvPr id="213" name="Google Shape;213;p21"/>
          <p:cNvSpPr/>
          <p:nvPr/>
        </p:nvSpPr>
        <p:spPr>
          <a:xfrm>
            <a:off x="7571690" y="3781879"/>
            <a:ext cx="1571625" cy="1361027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4" name="Google Shape;214;p21"/>
          <p:cNvSpPr/>
          <p:nvPr/>
        </p:nvSpPr>
        <p:spPr>
          <a:xfrm>
            <a:off x="-388544" y="4060132"/>
            <a:ext cx="1124400" cy="23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>
            <a:off x="1213318" y="2191922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1269754" y="1055590"/>
            <a:ext cx="660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accent3"/>
                </a:solidFill>
                <a:latin typeface="ABeeZee"/>
                <a:ea typeface="ABeeZee"/>
                <a:cs typeface="ABeeZee"/>
                <a:sym typeface="ABeeZee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221" name="Google Shape;221;p22"/>
          <p:cNvGrpSpPr/>
          <p:nvPr/>
        </p:nvGrpSpPr>
        <p:grpSpPr>
          <a:xfrm>
            <a:off x="514350" y="3456186"/>
            <a:ext cx="2292075" cy="795580"/>
            <a:chOff x="0" y="-76200"/>
            <a:chExt cx="6112200" cy="2121547"/>
          </a:xfrm>
        </p:grpSpPr>
        <p:sp>
          <p:nvSpPr>
            <p:cNvPr id="222" name="Google Shape;222;p22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0" y="1074547"/>
              <a:ext cx="6112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Briefly elaborate on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425969" y="3456186"/>
            <a:ext cx="2292075" cy="795580"/>
            <a:chOff x="0" y="-76200"/>
            <a:chExt cx="6112200" cy="2121547"/>
          </a:xfrm>
        </p:grpSpPr>
        <p:sp>
          <p:nvSpPr>
            <p:cNvPr id="225" name="Google Shape;225;p22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0" y="1074547"/>
              <a:ext cx="6112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Briefly elaborate on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27" name="Google Shape;227;p22"/>
          <p:cNvGrpSpPr/>
          <p:nvPr/>
        </p:nvGrpSpPr>
        <p:grpSpPr>
          <a:xfrm>
            <a:off x="6337588" y="3456186"/>
            <a:ext cx="2292075" cy="795580"/>
            <a:chOff x="0" y="-76200"/>
            <a:chExt cx="6112200" cy="2121547"/>
          </a:xfrm>
        </p:grpSpPr>
        <p:sp>
          <p:nvSpPr>
            <p:cNvPr id="228" name="Google Shape;228;p22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0" y="1074547"/>
              <a:ext cx="6112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Briefly elaborate on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30" name="Google Shape;230;p22"/>
          <p:cNvSpPr/>
          <p:nvPr/>
        </p:nvSpPr>
        <p:spPr>
          <a:xfrm>
            <a:off x="1452381" y="2432989"/>
            <a:ext cx="415701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FFCB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1460967" y="2441566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1452381" y="2432989"/>
            <a:ext cx="415701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FFCB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4124937" y="2191922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4401439" y="2432989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F8854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4401439" y="2432989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F8854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4409759" y="2441309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7036555" y="2191922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>
            <a:off x="7333105" y="2432989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7341419" y="2441309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7333105" y="2432989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/>
          <p:nvPr/>
        </p:nvSpPr>
        <p:spPr>
          <a:xfrm>
            <a:off x="4569193" y="0"/>
            <a:ext cx="2287500" cy="25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 b="0" l="5893" r="6532" t="0"/>
          <a:stretch/>
        </p:blipFill>
        <p:spPr>
          <a:xfrm>
            <a:off x="4572000" y="-10212"/>
            <a:ext cx="2284596" cy="17413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/>
          <p:nvPr/>
        </p:nvSpPr>
        <p:spPr>
          <a:xfrm>
            <a:off x="6856597" y="0"/>
            <a:ext cx="2287500" cy="257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6856597" y="2571750"/>
            <a:ext cx="2287500" cy="25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4574807" y="2571750"/>
            <a:ext cx="2287500" cy="257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4">
            <a:alphaModFix/>
          </a:blip>
          <a:srcRect b="25415" l="0" r="0" t="24186"/>
          <a:stretch/>
        </p:blipFill>
        <p:spPr>
          <a:xfrm>
            <a:off x="6856597" y="0"/>
            <a:ext cx="2287405" cy="1729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3"/>
          <p:cNvGrpSpPr/>
          <p:nvPr/>
        </p:nvGrpSpPr>
        <p:grpSpPr>
          <a:xfrm>
            <a:off x="514350" y="1272710"/>
            <a:ext cx="3073275" cy="2572340"/>
            <a:chOff x="0" y="-9525"/>
            <a:chExt cx="8195400" cy="6859573"/>
          </a:xfrm>
        </p:grpSpPr>
        <p:sp>
          <p:nvSpPr>
            <p:cNvPr id="252" name="Google Shape;252;p23"/>
            <p:cNvSpPr txBox="1"/>
            <p:nvPr/>
          </p:nvSpPr>
          <p:spPr>
            <a:xfrm>
              <a:off x="0" y="-9525"/>
              <a:ext cx="81954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Team Members Page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0" y="5261548"/>
              <a:ext cx="72420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54" name="Google Shape;254;p23"/>
          <p:cNvGrpSpPr/>
          <p:nvPr/>
        </p:nvGrpSpPr>
        <p:grpSpPr>
          <a:xfrm>
            <a:off x="4897100" y="1875136"/>
            <a:ext cx="1631588" cy="501505"/>
            <a:chOff x="0" y="-47625"/>
            <a:chExt cx="4350900" cy="1337348"/>
          </a:xfrm>
        </p:grpSpPr>
        <p:sp>
          <p:nvSpPr>
            <p:cNvPr id="255" name="Google Shape;255;p23"/>
            <p:cNvSpPr txBox="1"/>
            <p:nvPr/>
          </p:nvSpPr>
          <p:spPr>
            <a:xfrm>
              <a:off x="0" y="-47625"/>
              <a:ext cx="435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0" y="756023"/>
              <a:ext cx="4350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7184503" y="1875136"/>
            <a:ext cx="1631588" cy="501505"/>
            <a:chOff x="0" y="-47625"/>
            <a:chExt cx="4350900" cy="1337348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-47625"/>
              <a:ext cx="435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 Name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756023"/>
              <a:ext cx="4350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4902714" y="4435023"/>
            <a:ext cx="1631588" cy="501505"/>
            <a:chOff x="0" y="-47625"/>
            <a:chExt cx="4350900" cy="1337348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0" y="-47625"/>
              <a:ext cx="435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 Name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0" y="756023"/>
              <a:ext cx="4350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7190117" y="4435023"/>
            <a:ext cx="1631588" cy="501505"/>
            <a:chOff x="0" y="-47625"/>
            <a:chExt cx="4350900" cy="1337348"/>
          </a:xfrm>
        </p:grpSpPr>
        <p:sp>
          <p:nvSpPr>
            <p:cNvPr id="264" name="Google Shape;264;p23"/>
            <p:cNvSpPr txBox="1"/>
            <p:nvPr/>
          </p:nvSpPr>
          <p:spPr>
            <a:xfrm>
              <a:off x="0" y="-47625"/>
              <a:ext cx="435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0" y="756023"/>
              <a:ext cx="4350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266" name="Google Shape;266;p23"/>
          <p:cNvPicPr preferRelativeResize="0"/>
          <p:nvPr/>
        </p:nvPicPr>
        <p:blipFill rotWithShape="1">
          <a:blip r:embed="rId5">
            <a:alphaModFix/>
          </a:blip>
          <a:srcRect b="0" l="5954" r="5954" t="0"/>
          <a:stretch/>
        </p:blipFill>
        <p:spPr>
          <a:xfrm>
            <a:off x="4569193" y="2571750"/>
            <a:ext cx="2287404" cy="173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6">
            <a:alphaModFix/>
          </a:blip>
          <a:srcRect b="24707" l="0" r="0" t="24712"/>
          <a:stretch/>
        </p:blipFill>
        <p:spPr>
          <a:xfrm>
            <a:off x="6862210" y="2571750"/>
            <a:ext cx="2281790" cy="173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/>
          <p:nvPr/>
        </p:nvSpPr>
        <p:spPr>
          <a:xfrm>
            <a:off x="261202" y="3435910"/>
            <a:ext cx="2681796" cy="268179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1601363" y="2281238"/>
            <a:ext cx="594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Add a Section Header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5363684" y="-883192"/>
            <a:ext cx="1959716" cy="196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8174956" y="4219541"/>
            <a:ext cx="1172258" cy="237512"/>
          </a:xfrm>
          <a:custGeom>
            <a:rect b="b" l="l" r="r" t="t"/>
            <a:pathLst>
              <a:path extrusionOk="0" h="387775" w="1913890">
                <a:moveTo>
                  <a:pt x="0" y="0"/>
                </a:moveTo>
                <a:lnTo>
                  <a:pt x="1913890" y="0"/>
                </a:lnTo>
                <a:lnTo>
                  <a:pt x="1913890" y="387775"/>
                </a:lnTo>
                <a:lnTo>
                  <a:pt x="0" y="3877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76" name="Google Shape;276;p24"/>
          <p:cNvSpPr/>
          <p:nvPr/>
        </p:nvSpPr>
        <p:spPr>
          <a:xfrm>
            <a:off x="-410130" y="2857500"/>
            <a:ext cx="1682750" cy="145726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492192" y="1481138"/>
            <a:ext cx="3461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Write Your Big Topic or Idea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851816" y="4455160"/>
            <a:ext cx="7440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Elaborate on what you want to discuss. 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0" y="0"/>
            <a:ext cx="688430" cy="685598"/>
          </a:xfrm>
          <a:custGeom>
            <a:rect b="b" l="l" r="r" t="t"/>
            <a:pathLst>
              <a:path extrusionOk="0" h="1119343" w="1123968">
                <a:moveTo>
                  <a:pt x="0" y="0"/>
                </a:moveTo>
                <a:lnTo>
                  <a:pt x="1123968" y="0"/>
                </a:lnTo>
                <a:lnTo>
                  <a:pt x="1123968" y="1119343"/>
                </a:lnTo>
                <a:lnTo>
                  <a:pt x="0" y="11193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b="0" l="14226" r="12021" t="0"/>
          <a:stretch/>
        </p:blipFill>
        <p:spPr>
          <a:xfrm>
            <a:off x="4592065" y="0"/>
            <a:ext cx="4551937" cy="4114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/>
        </p:nvSpPr>
        <p:spPr>
          <a:xfrm>
            <a:off x="2951647" y="1995488"/>
            <a:ext cx="324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7031691" y="4193809"/>
            <a:ext cx="1486090" cy="1486090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518757" y="2653919"/>
            <a:ext cx="1959716" cy="196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>
            <a:off x="-495660" y="854446"/>
            <a:ext cx="1172258" cy="237512"/>
          </a:xfrm>
          <a:custGeom>
            <a:rect b="b" l="l" r="r" t="t"/>
            <a:pathLst>
              <a:path extrusionOk="0" h="387775" w="1913890">
                <a:moveTo>
                  <a:pt x="0" y="0"/>
                </a:moveTo>
                <a:lnTo>
                  <a:pt x="1913890" y="0"/>
                </a:lnTo>
                <a:lnTo>
                  <a:pt x="1913890" y="387775"/>
                </a:lnTo>
                <a:lnTo>
                  <a:pt x="0" y="387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94" name="Google Shape;294;p26"/>
          <p:cNvSpPr/>
          <p:nvPr/>
        </p:nvSpPr>
        <p:spPr>
          <a:xfrm>
            <a:off x="6565584" y="-367228"/>
            <a:ext cx="1682750" cy="1457262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1071146" y="989716"/>
            <a:ext cx="7001700" cy="3164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1599928" y="1536895"/>
            <a:ext cx="5944200" cy="2069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27"/>
          <p:cNvGrpSpPr/>
          <p:nvPr/>
        </p:nvGrpSpPr>
        <p:grpSpPr>
          <a:xfrm>
            <a:off x="2465162" y="2037279"/>
            <a:ext cx="4213688" cy="1042103"/>
            <a:chOff x="0" y="-9525"/>
            <a:chExt cx="11236500" cy="2778941"/>
          </a:xfrm>
        </p:grpSpPr>
        <p:sp>
          <p:nvSpPr>
            <p:cNvPr id="303" name="Google Shape;303;p27"/>
            <p:cNvSpPr txBox="1"/>
            <p:nvPr/>
          </p:nvSpPr>
          <p:spPr>
            <a:xfrm>
              <a:off x="0" y="-9525"/>
              <a:ext cx="112365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123,456,789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0" y="2030516"/>
              <a:ext cx="11236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8"/>
          <p:cNvGrpSpPr/>
          <p:nvPr/>
        </p:nvGrpSpPr>
        <p:grpSpPr>
          <a:xfrm>
            <a:off x="600481" y="1142382"/>
            <a:ext cx="1922084" cy="660413"/>
            <a:chOff x="16351" y="0"/>
            <a:chExt cx="6571227" cy="2257821"/>
          </a:xfrm>
        </p:grpSpPr>
        <p:sp>
          <p:nvSpPr>
            <p:cNvPr id="310" name="Google Shape;310;p28"/>
            <p:cNvSpPr/>
            <p:nvPr/>
          </p:nvSpPr>
          <p:spPr>
            <a:xfrm>
              <a:off x="16351" y="0"/>
              <a:ext cx="2570727" cy="2257821"/>
            </a:xfrm>
            <a:custGeom>
              <a:rect b="b" l="l" r="r" t="t"/>
              <a:pathLst>
                <a:path extrusionOk="0" h="2257821" w="2570727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683351" y="0"/>
              <a:ext cx="3904227" cy="2257821"/>
            </a:xfrm>
            <a:custGeom>
              <a:rect b="b" l="l" r="r" t="t"/>
              <a:pathLst>
                <a:path extrusionOk="0" h="2257821" w="3904227">
                  <a:moveTo>
                    <a:pt x="618649" y="0"/>
                  </a:moveTo>
                  <a:lnTo>
                    <a:pt x="618649" y="0"/>
                  </a:lnTo>
                  <a:cubicBezTo>
                    <a:pt x="562512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4504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6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>
            <a:off x="6595349" y="1076964"/>
            <a:ext cx="1753362" cy="877069"/>
            <a:chOff x="0" y="5667"/>
            <a:chExt cx="2540000" cy="1270562"/>
          </a:xfrm>
        </p:grpSpPr>
        <p:sp>
          <p:nvSpPr>
            <p:cNvPr id="313" name="Google Shape;313;p2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82800" y="1264333"/>
                  </a:lnTo>
                  <a:cubicBezTo>
                    <a:pt x="2080799" y="816855"/>
                    <a:pt x="1717483" y="455160"/>
                    <a:pt x="1270000" y="455160"/>
                  </a:cubicBezTo>
                  <a:cubicBezTo>
                    <a:pt x="822517" y="455160"/>
                    <a:pt x="459201" y="816855"/>
                    <a:pt x="457200" y="1264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134736" y="333262"/>
              <a:ext cx="810979" cy="942967"/>
            </a:xfrm>
            <a:custGeom>
              <a:rect b="b" l="l" r="r" t="t"/>
              <a:pathLst>
                <a:path extrusionOk="0" h="942967" w="810979">
                  <a:moveTo>
                    <a:pt x="233068" y="890752"/>
                  </a:moveTo>
                  <a:cubicBezTo>
                    <a:pt x="204195" y="925929"/>
                    <a:pt x="158707" y="942967"/>
                    <a:pt x="113830" y="935416"/>
                  </a:cubicBezTo>
                  <a:cubicBezTo>
                    <a:pt x="68952" y="927866"/>
                    <a:pt x="31545" y="896880"/>
                    <a:pt x="15772" y="854192"/>
                  </a:cubicBezTo>
                  <a:cubicBezTo>
                    <a:pt x="0" y="811504"/>
                    <a:pt x="8273" y="763640"/>
                    <a:pt x="37460" y="728724"/>
                  </a:cubicBezTo>
                  <a:lnTo>
                    <a:pt x="764365" y="10443"/>
                  </a:lnTo>
                  <a:cubicBezTo>
                    <a:pt x="770139" y="3408"/>
                    <a:pt x="779237" y="0"/>
                    <a:pt x="788212" y="1510"/>
                  </a:cubicBezTo>
                  <a:cubicBezTo>
                    <a:pt x="797188" y="3020"/>
                    <a:pt x="804669" y="9217"/>
                    <a:pt x="807824" y="17755"/>
                  </a:cubicBezTo>
                  <a:cubicBezTo>
                    <a:pt x="810978" y="26292"/>
                    <a:pt x="809324" y="35865"/>
                    <a:pt x="803486" y="42849"/>
                  </a:cubicBezTo>
                  <a:lnTo>
                    <a:pt x="233068" y="8907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8"/>
          <p:cNvGrpSpPr/>
          <p:nvPr/>
        </p:nvGrpSpPr>
        <p:grpSpPr>
          <a:xfrm>
            <a:off x="3738165" y="1362395"/>
            <a:ext cx="1667727" cy="298022"/>
            <a:chOff x="-5645" y="-183"/>
            <a:chExt cx="1281290" cy="228966"/>
          </a:xfrm>
        </p:grpSpPr>
        <p:sp>
          <p:nvSpPr>
            <p:cNvPr id="316" name="Google Shape;316;p2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-5645" y="-183"/>
              <a:ext cx="1192390" cy="228966"/>
            </a:xfrm>
            <a:custGeom>
              <a:rect b="b" l="l" r="r" t="t"/>
              <a:pathLst>
                <a:path extrusionOk="0" h="228966" w="1192390">
                  <a:moveTo>
                    <a:pt x="119945" y="183"/>
                  </a:moveTo>
                  <a:lnTo>
                    <a:pt x="1072445" y="183"/>
                  </a:lnTo>
                  <a:cubicBezTo>
                    <a:pt x="1113402" y="0"/>
                    <a:pt x="1151327" y="21745"/>
                    <a:pt x="1171859" y="57185"/>
                  </a:cubicBezTo>
                  <a:cubicBezTo>
                    <a:pt x="1192390" y="92625"/>
                    <a:pt x="1192390" y="136341"/>
                    <a:pt x="1171859" y="171781"/>
                  </a:cubicBezTo>
                  <a:cubicBezTo>
                    <a:pt x="1151327" y="207221"/>
                    <a:pt x="1113402" y="228966"/>
                    <a:pt x="10724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28"/>
          <p:cNvGrpSpPr/>
          <p:nvPr/>
        </p:nvGrpSpPr>
        <p:grpSpPr>
          <a:xfrm>
            <a:off x="373235" y="2756792"/>
            <a:ext cx="2263950" cy="1260910"/>
            <a:chOff x="0" y="-9525"/>
            <a:chExt cx="6037200" cy="3362427"/>
          </a:xfrm>
        </p:grpSpPr>
        <p:sp>
          <p:nvSpPr>
            <p:cNvPr id="319" name="Google Shape;319;p28"/>
            <p:cNvSpPr txBox="1"/>
            <p:nvPr/>
          </p:nvSpPr>
          <p:spPr>
            <a:xfrm>
              <a:off x="0" y="-9525"/>
              <a:ext cx="60372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accent3"/>
                  </a:solidFill>
                  <a:latin typeface="ABeeZee"/>
                  <a:ea typeface="ABeeZee"/>
                  <a:cs typeface="ABeeZee"/>
                  <a:sym typeface="ABeeZee"/>
                </a:rPr>
                <a:t>2 out 5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20" name="Google Shape;320;p28"/>
            <p:cNvSpPr txBox="1"/>
            <p:nvPr/>
          </p:nvSpPr>
          <p:spPr>
            <a:xfrm>
              <a:off x="0" y="1764402"/>
              <a:ext cx="6037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21" name="Google Shape;321;p28"/>
          <p:cNvGrpSpPr/>
          <p:nvPr/>
        </p:nvGrpSpPr>
        <p:grpSpPr>
          <a:xfrm>
            <a:off x="3346300" y="2795544"/>
            <a:ext cx="2357663" cy="1302932"/>
            <a:chOff x="0" y="-9525"/>
            <a:chExt cx="6287100" cy="3474486"/>
          </a:xfrm>
        </p:grpSpPr>
        <p:sp>
          <p:nvSpPr>
            <p:cNvPr id="322" name="Google Shape;322;p28"/>
            <p:cNvSpPr txBox="1"/>
            <p:nvPr/>
          </p:nvSpPr>
          <p:spPr>
            <a:xfrm>
              <a:off x="0" y="-9525"/>
              <a:ext cx="62871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accent5"/>
                  </a:solidFill>
                  <a:latin typeface="ABeeZee"/>
                  <a:ea typeface="ABeeZee"/>
                  <a:cs typeface="ABeeZee"/>
                  <a:sym typeface="ABeeZee"/>
                </a:rPr>
                <a:t>95%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0" y="1876461"/>
              <a:ext cx="62871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24" name="Google Shape;324;p28"/>
          <p:cNvGrpSpPr/>
          <p:nvPr/>
        </p:nvGrpSpPr>
        <p:grpSpPr>
          <a:xfrm>
            <a:off x="6413085" y="2756792"/>
            <a:ext cx="2357663" cy="1850190"/>
            <a:chOff x="0" y="-9525"/>
            <a:chExt cx="6287100" cy="4933840"/>
          </a:xfrm>
        </p:grpSpPr>
        <p:sp>
          <p:nvSpPr>
            <p:cNvPr id="325" name="Google Shape;325;p28"/>
            <p:cNvSpPr txBox="1"/>
            <p:nvPr/>
          </p:nvSpPr>
          <p:spPr>
            <a:xfrm>
              <a:off x="0" y="-9525"/>
              <a:ext cx="62871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accent2"/>
                  </a:solidFill>
                  <a:latin typeface="ABeeZee"/>
                  <a:ea typeface="ABeeZee"/>
                  <a:cs typeface="ABeeZee"/>
                  <a:sym typeface="ABeeZee"/>
                </a:rPr>
                <a:t>123 million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28"/>
            <p:cNvSpPr txBox="1"/>
            <p:nvPr/>
          </p:nvSpPr>
          <p:spPr>
            <a:xfrm>
              <a:off x="0" y="3335815"/>
              <a:ext cx="62871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cxnSp>
        <p:nvCxnSpPr>
          <p:cNvPr id="327" name="Google Shape;327;p28"/>
          <p:cNvCxnSpPr/>
          <p:nvPr/>
        </p:nvCxnSpPr>
        <p:spPr>
          <a:xfrm rot="-5400000">
            <a:off x="477044" y="2569368"/>
            <a:ext cx="5143500" cy="0"/>
          </a:xfrm>
          <a:prstGeom prst="straightConnector1">
            <a:avLst/>
          </a:prstGeom>
          <a:noFill/>
          <a:ln cap="rnd" cmpd="sng" w="9525">
            <a:solidFill>
              <a:srgbClr val="191919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28"/>
          <p:cNvCxnSpPr/>
          <p:nvPr/>
        </p:nvCxnSpPr>
        <p:spPr>
          <a:xfrm rot="-5400000">
            <a:off x="3523456" y="2569368"/>
            <a:ext cx="5143500" cy="0"/>
          </a:xfrm>
          <a:prstGeom prst="straightConnector1">
            <a:avLst/>
          </a:prstGeom>
          <a:noFill/>
          <a:ln cap="rnd" cmpd="sng" w="9525">
            <a:solidFill>
              <a:srgbClr val="191919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9"/>
          <p:cNvGrpSpPr/>
          <p:nvPr/>
        </p:nvGrpSpPr>
        <p:grpSpPr>
          <a:xfrm>
            <a:off x="0" y="4318167"/>
            <a:ext cx="9144000" cy="825300"/>
            <a:chOff x="0" y="0"/>
            <a:chExt cx="24384000" cy="2200800"/>
          </a:xfrm>
        </p:grpSpPr>
        <p:sp>
          <p:nvSpPr>
            <p:cNvPr id="334" name="Google Shape;334;p29"/>
            <p:cNvSpPr/>
            <p:nvPr/>
          </p:nvSpPr>
          <p:spPr>
            <a:xfrm>
              <a:off x="0" y="0"/>
              <a:ext cx="24384000" cy="2200800"/>
            </a:xfrm>
            <a:prstGeom prst="rect">
              <a:avLst/>
            </a:prstGeom>
            <a:solidFill>
              <a:srgbClr val="FFCB3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5455659" y="661871"/>
              <a:ext cx="13472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29"/>
          <p:cNvSpPr/>
          <p:nvPr/>
        </p:nvSpPr>
        <p:spPr>
          <a:xfrm>
            <a:off x="4122564" y="780492"/>
            <a:ext cx="900837" cy="904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1370809" y="1995488"/>
            <a:ext cx="6402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Write an original statement or inspiring quote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4372684" y="1061099"/>
            <a:ext cx="398445" cy="341516"/>
          </a:xfrm>
          <a:custGeom>
            <a:rect b="b" l="l" r="r" t="t"/>
            <a:pathLst>
              <a:path extrusionOk="0" h="683032" w="796890">
                <a:moveTo>
                  <a:pt x="37813" y="671866"/>
                </a:moveTo>
                <a:cubicBezTo>
                  <a:pt x="54604" y="661420"/>
                  <a:pt x="102717" y="627008"/>
                  <a:pt x="129938" y="561372"/>
                </a:cubicBezTo>
                <a:cubicBezTo>
                  <a:pt x="131549" y="557499"/>
                  <a:pt x="130328" y="552992"/>
                  <a:pt x="126960" y="550503"/>
                </a:cubicBezTo>
                <a:cubicBezTo>
                  <a:pt x="48861" y="492498"/>
                  <a:pt x="0" y="409729"/>
                  <a:pt x="0" y="317864"/>
                </a:cubicBezTo>
                <a:cubicBezTo>
                  <a:pt x="0" y="142320"/>
                  <a:pt x="178392" y="0"/>
                  <a:pt x="398437" y="0"/>
                </a:cubicBezTo>
                <a:cubicBezTo>
                  <a:pt x="618498" y="0"/>
                  <a:pt x="796890" y="142320"/>
                  <a:pt x="796890" y="317864"/>
                </a:cubicBezTo>
                <a:cubicBezTo>
                  <a:pt x="796890" y="493425"/>
                  <a:pt x="618498" y="635729"/>
                  <a:pt x="398437" y="635729"/>
                </a:cubicBezTo>
                <a:cubicBezTo>
                  <a:pt x="349007" y="635729"/>
                  <a:pt x="301675" y="628553"/>
                  <a:pt x="257988" y="615423"/>
                </a:cubicBezTo>
                <a:cubicBezTo>
                  <a:pt x="255108" y="614561"/>
                  <a:pt x="251984" y="615146"/>
                  <a:pt x="249625" y="617001"/>
                </a:cubicBezTo>
                <a:cubicBezTo>
                  <a:pt x="145135" y="698810"/>
                  <a:pt x="62268" y="684264"/>
                  <a:pt x="38627" y="677593"/>
                </a:cubicBezTo>
                <a:cubicBezTo>
                  <a:pt x="35991" y="676845"/>
                  <a:pt x="35470" y="673330"/>
                  <a:pt x="37813" y="6718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368616" y="1057032"/>
            <a:ext cx="406572" cy="349649"/>
          </a:xfrm>
          <a:custGeom>
            <a:rect b="b" l="l" r="r" t="t"/>
            <a:pathLst>
              <a:path extrusionOk="0" h="699298" w="813144">
                <a:moveTo>
                  <a:pt x="693392" y="94874"/>
                </a:moveTo>
                <a:cubicBezTo>
                  <a:pt x="616708" y="33697"/>
                  <a:pt x="514838" y="0"/>
                  <a:pt x="406572" y="0"/>
                </a:cubicBezTo>
                <a:cubicBezTo>
                  <a:pt x="298307" y="0"/>
                  <a:pt x="196452" y="33697"/>
                  <a:pt x="119769" y="94874"/>
                </a:cubicBezTo>
                <a:cubicBezTo>
                  <a:pt x="42532" y="156492"/>
                  <a:pt x="0" y="238577"/>
                  <a:pt x="0" y="326000"/>
                </a:cubicBezTo>
                <a:cubicBezTo>
                  <a:pt x="0" y="372306"/>
                  <a:pt x="11845" y="417051"/>
                  <a:pt x="35226" y="458980"/>
                </a:cubicBezTo>
                <a:cubicBezTo>
                  <a:pt x="57712" y="499315"/>
                  <a:pt x="89668" y="535046"/>
                  <a:pt x="130247" y="565179"/>
                </a:cubicBezTo>
                <a:cubicBezTo>
                  <a:pt x="130605" y="565456"/>
                  <a:pt x="130735" y="565960"/>
                  <a:pt x="130556" y="566399"/>
                </a:cubicBezTo>
                <a:cubicBezTo>
                  <a:pt x="103905" y="630669"/>
                  <a:pt x="55776" y="664316"/>
                  <a:pt x="41653" y="673103"/>
                </a:cubicBezTo>
                <a:cubicBezTo>
                  <a:pt x="37862" y="675462"/>
                  <a:pt x="35812" y="679839"/>
                  <a:pt x="36446" y="684264"/>
                </a:cubicBezTo>
                <a:cubicBezTo>
                  <a:pt x="37081" y="688690"/>
                  <a:pt x="40270" y="692335"/>
                  <a:pt x="44565" y="693555"/>
                </a:cubicBezTo>
                <a:lnTo>
                  <a:pt x="44565" y="693555"/>
                </a:lnTo>
                <a:cubicBezTo>
                  <a:pt x="53449" y="696060"/>
                  <a:pt x="68972" y="699298"/>
                  <a:pt x="89814" y="699298"/>
                </a:cubicBezTo>
                <a:cubicBezTo>
                  <a:pt x="99772" y="699298"/>
                  <a:pt x="110966" y="698550"/>
                  <a:pt x="123202" y="696630"/>
                </a:cubicBezTo>
                <a:cubicBezTo>
                  <a:pt x="169996" y="689292"/>
                  <a:pt x="216954" y="667391"/>
                  <a:pt x="262756" y="631515"/>
                </a:cubicBezTo>
                <a:cubicBezTo>
                  <a:pt x="263048" y="631287"/>
                  <a:pt x="263423" y="631222"/>
                  <a:pt x="263764" y="631319"/>
                </a:cubicBezTo>
                <a:cubicBezTo>
                  <a:pt x="309371" y="645019"/>
                  <a:pt x="357418" y="651983"/>
                  <a:pt x="406556" y="651983"/>
                </a:cubicBezTo>
                <a:cubicBezTo>
                  <a:pt x="514821" y="651983"/>
                  <a:pt x="616692" y="618287"/>
                  <a:pt x="693376" y="557109"/>
                </a:cubicBezTo>
                <a:cubicBezTo>
                  <a:pt x="770613" y="495492"/>
                  <a:pt x="813145" y="413422"/>
                  <a:pt x="813145" y="325983"/>
                </a:cubicBezTo>
                <a:cubicBezTo>
                  <a:pt x="813161" y="238577"/>
                  <a:pt x="770629" y="156492"/>
                  <a:pt x="693392" y="94874"/>
                </a:cubicBezTo>
                <a:close/>
                <a:moveTo>
                  <a:pt x="48975" y="677902"/>
                </a:moveTo>
                <a:lnTo>
                  <a:pt x="48975" y="677902"/>
                </a:lnTo>
                <a:cubicBezTo>
                  <a:pt x="48975" y="677902"/>
                  <a:pt x="48991" y="677902"/>
                  <a:pt x="48991" y="677902"/>
                </a:cubicBezTo>
                <a:cubicBezTo>
                  <a:pt x="48991" y="677902"/>
                  <a:pt x="48975" y="677902"/>
                  <a:pt x="48975" y="677902"/>
                </a:cubicBezTo>
                <a:close/>
                <a:moveTo>
                  <a:pt x="406572" y="635729"/>
                </a:moveTo>
                <a:cubicBezTo>
                  <a:pt x="359013" y="635729"/>
                  <a:pt x="312544" y="629009"/>
                  <a:pt x="268467" y="615765"/>
                </a:cubicBezTo>
                <a:cubicBezTo>
                  <a:pt x="263065" y="614138"/>
                  <a:pt x="257175" y="615244"/>
                  <a:pt x="252733" y="618726"/>
                </a:cubicBezTo>
                <a:cubicBezTo>
                  <a:pt x="163911" y="688283"/>
                  <a:pt x="91555" y="686217"/>
                  <a:pt x="59990" y="680424"/>
                </a:cubicBezTo>
                <a:cubicBezTo>
                  <a:pt x="82802" y="664284"/>
                  <a:pt x="121737" y="630115"/>
                  <a:pt x="145574" y="572631"/>
                </a:cubicBezTo>
                <a:cubicBezTo>
                  <a:pt x="148617" y="565277"/>
                  <a:pt x="146306" y="556848"/>
                  <a:pt x="139928" y="552114"/>
                </a:cubicBezTo>
                <a:cubicBezTo>
                  <a:pt x="101220" y="523363"/>
                  <a:pt x="70778" y="489358"/>
                  <a:pt x="49414" y="451056"/>
                </a:cubicBezTo>
                <a:cubicBezTo>
                  <a:pt x="27432" y="411584"/>
                  <a:pt x="16271" y="369508"/>
                  <a:pt x="16271" y="326000"/>
                </a:cubicBezTo>
                <a:cubicBezTo>
                  <a:pt x="16271" y="155222"/>
                  <a:pt x="191360" y="16271"/>
                  <a:pt x="406572" y="16271"/>
                </a:cubicBezTo>
                <a:cubicBezTo>
                  <a:pt x="621801" y="16271"/>
                  <a:pt x="796890" y="155222"/>
                  <a:pt x="796890" y="326000"/>
                </a:cubicBezTo>
                <a:cubicBezTo>
                  <a:pt x="796890" y="496777"/>
                  <a:pt x="621801" y="635729"/>
                  <a:pt x="406572" y="635729"/>
                </a:cubicBezTo>
                <a:close/>
              </a:path>
            </a:pathLst>
          </a:custGeom>
          <a:solidFill>
            <a:srgbClr val="FFCB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514350" y="2036650"/>
            <a:ext cx="2214000" cy="56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675075" y="2180614"/>
            <a:ext cx="1892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Google Slides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514350" y="2895201"/>
            <a:ext cx="22140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Click on the "Google Slides" button below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Click on "Make a copy."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You need to sign in to your Google account.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3465064" y="2036650"/>
            <a:ext cx="2214000" cy="56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3625789" y="2180614"/>
            <a:ext cx="1892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PowerPoint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3465064" y="2895201"/>
            <a:ext cx="221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Click on the "PowerPoint" button below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Download and install the fonts used in this presentation as listed on page 21. 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6415777" y="2036650"/>
            <a:ext cx="2214000" cy="56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6576502" y="2180614"/>
            <a:ext cx="1892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Canva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6415777" y="2895201"/>
            <a:ext cx="22140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Click on the "Canva" button under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You need to sign in to your Canva account.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855300" y="10008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Presentation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>
            <a:off x="-2198535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514350" y="2281238"/>
            <a:ext cx="239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Credits</a:t>
            </a:r>
            <a:endParaRPr sz="700">
              <a:solidFill>
                <a:schemeClr val="accent4"/>
              </a:solidFill>
            </a:endParaRPr>
          </a:p>
        </p:txBody>
      </p:sp>
      <p:grpSp>
        <p:nvGrpSpPr>
          <p:cNvPr id="346" name="Google Shape;346;p30"/>
          <p:cNvGrpSpPr/>
          <p:nvPr/>
        </p:nvGrpSpPr>
        <p:grpSpPr>
          <a:xfrm>
            <a:off x="4682959" y="1505475"/>
            <a:ext cx="3637462" cy="2080708"/>
            <a:chOff x="0" y="-76200"/>
            <a:chExt cx="9699900" cy="5548556"/>
          </a:xfrm>
        </p:grpSpPr>
        <p:sp>
          <p:nvSpPr>
            <p:cNvPr id="347" name="Google Shape;347;p30"/>
            <p:cNvSpPr txBox="1"/>
            <p:nvPr/>
          </p:nvSpPr>
          <p:spPr>
            <a:xfrm>
              <a:off x="0" y="-76200"/>
              <a:ext cx="96999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Special thanks to all the people who made and released these awesome resources for free:</a:t>
              </a:r>
              <a:endParaRPr sz="1800"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348" name="Google Shape;348;p30"/>
            <p:cNvSpPr txBox="1"/>
            <p:nvPr/>
          </p:nvSpPr>
          <p:spPr>
            <a:xfrm>
              <a:off x="0" y="2972026"/>
              <a:ext cx="96999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ABeeZee"/>
                <a:buChar char="-"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Presentation template by </a:t>
              </a:r>
              <a:r>
                <a:rPr lang="en" sz="1300" u="sng">
                  <a:solidFill>
                    <a:schemeClr val="hlink"/>
                  </a:solidFill>
                  <a:latin typeface="ABeeZee"/>
                  <a:ea typeface="ABeeZee"/>
                  <a:cs typeface="ABeeZee"/>
                  <a:sym typeface="ABeeZee"/>
                  <a:hlinkClick r:id="rId3"/>
                </a:rPr>
                <a:t>SlidesCarnival</a:t>
              </a:r>
              <a:endParaRPr sz="13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ABeeZee"/>
                <a:buChar char="-"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Photographs by </a:t>
              </a:r>
              <a:r>
                <a:rPr lang="en" sz="1300" u="sng">
                  <a:solidFill>
                    <a:schemeClr val="hlink"/>
                  </a:solidFill>
                  <a:latin typeface="ABeeZee"/>
                  <a:ea typeface="ABeeZee"/>
                  <a:cs typeface="ABeeZee"/>
                  <a:sym typeface="ABeeZee"/>
                  <a:hlinkClick r:id="rId4"/>
                </a:rPr>
                <a:t>Pexels</a:t>
              </a:r>
              <a:endParaRPr sz="13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349" name="Google Shape;349;p30"/>
            <p:cNvSpPr txBox="1"/>
            <p:nvPr/>
          </p:nvSpPr>
          <p:spPr>
            <a:xfrm>
              <a:off x="0" y="4733456"/>
              <a:ext cx="9699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50" name="Google Shape;350;p30"/>
          <p:cNvSpPr/>
          <p:nvPr/>
        </p:nvSpPr>
        <p:spPr>
          <a:xfrm>
            <a:off x="3049720" y="4143073"/>
            <a:ext cx="766181" cy="671595"/>
          </a:xfrm>
          <a:custGeom>
            <a:rect b="b" l="l" r="r" t="t"/>
            <a:pathLst>
              <a:path extrusionOk="0" h="1096481" w="1250907">
                <a:moveTo>
                  <a:pt x="0" y="0"/>
                </a:moveTo>
                <a:lnTo>
                  <a:pt x="1250907" y="0"/>
                </a:lnTo>
                <a:lnTo>
                  <a:pt x="1250907" y="1096481"/>
                </a:lnTo>
                <a:lnTo>
                  <a:pt x="0" y="10964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51" name="Google Shape;351;p30"/>
          <p:cNvSpPr/>
          <p:nvPr/>
        </p:nvSpPr>
        <p:spPr>
          <a:xfrm>
            <a:off x="7269888" y="-561365"/>
            <a:ext cx="1682750" cy="1457262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52" name="Google Shape;352;p30"/>
          <p:cNvSpPr/>
          <p:nvPr/>
        </p:nvSpPr>
        <p:spPr>
          <a:xfrm>
            <a:off x="8401050" y="168269"/>
            <a:ext cx="1486090" cy="1486090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/>
          <p:nvPr/>
        </p:nvSpPr>
        <p:spPr>
          <a:xfrm>
            <a:off x="-2198535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 txBox="1"/>
          <p:nvPr/>
        </p:nvSpPr>
        <p:spPr>
          <a:xfrm>
            <a:off x="360301" y="2058446"/>
            <a:ext cx="3132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Fonts In this Presentation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59" name="Google Shape;359;p31"/>
          <p:cNvGrpSpPr/>
          <p:nvPr/>
        </p:nvGrpSpPr>
        <p:grpSpPr>
          <a:xfrm>
            <a:off x="4572000" y="1393497"/>
            <a:ext cx="3948075" cy="2305763"/>
            <a:chOff x="0" y="-76200"/>
            <a:chExt cx="10528200" cy="6148702"/>
          </a:xfrm>
        </p:grpSpPr>
        <p:sp>
          <p:nvSpPr>
            <p:cNvPr id="360" name="Google Shape;360;p31"/>
            <p:cNvSpPr txBox="1"/>
            <p:nvPr/>
          </p:nvSpPr>
          <p:spPr>
            <a:xfrm>
              <a:off x="0" y="-76200"/>
              <a:ext cx="10528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This presentation template uses the following free fonts: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1" name="Google Shape;361;p31"/>
            <p:cNvSpPr txBox="1"/>
            <p:nvPr/>
          </p:nvSpPr>
          <p:spPr>
            <a:xfrm>
              <a:off x="0" y="2149819"/>
              <a:ext cx="10528200" cy="17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Titles: ABeeZee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Headers: ABeeZee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Body Copy: ABeeZee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2" name="Google Shape;362;p31"/>
            <p:cNvSpPr txBox="1"/>
            <p:nvPr/>
          </p:nvSpPr>
          <p:spPr>
            <a:xfrm>
              <a:off x="0" y="4484002"/>
              <a:ext cx="10528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You can find these fonts online too. 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63" name="Google Shape;363;p31"/>
          <p:cNvSpPr/>
          <p:nvPr/>
        </p:nvSpPr>
        <p:spPr>
          <a:xfrm>
            <a:off x="8629650" y="4349534"/>
            <a:ext cx="766181" cy="279521"/>
          </a:xfrm>
          <a:custGeom>
            <a:rect b="b" l="l" r="r" t="t"/>
            <a:pathLst>
              <a:path extrusionOk="0" h="456360" w="1250907">
                <a:moveTo>
                  <a:pt x="0" y="0"/>
                </a:moveTo>
                <a:lnTo>
                  <a:pt x="1250907" y="0"/>
                </a:lnTo>
                <a:lnTo>
                  <a:pt x="1250907" y="456360"/>
                </a:lnTo>
                <a:lnTo>
                  <a:pt x="0" y="456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64" name="Google Shape;364;p31"/>
          <p:cNvSpPr/>
          <p:nvPr/>
        </p:nvSpPr>
        <p:spPr>
          <a:xfrm>
            <a:off x="-137455" y="3759709"/>
            <a:ext cx="1682750" cy="145726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5" name="Google Shape;365;p31"/>
          <p:cNvSpPr/>
          <p:nvPr/>
        </p:nvSpPr>
        <p:spPr>
          <a:xfrm>
            <a:off x="2876234" y="188306"/>
            <a:ext cx="1067594" cy="1067594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p32"/>
          <p:cNvCxnSpPr/>
          <p:nvPr/>
        </p:nvCxnSpPr>
        <p:spPr>
          <a:xfrm>
            <a:off x="514350" y="2559844"/>
            <a:ext cx="8115300" cy="0"/>
          </a:xfrm>
          <a:prstGeom prst="straightConnector1">
            <a:avLst/>
          </a:prstGeom>
          <a:noFill/>
          <a:ln cap="rnd" cmpd="sng" w="571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71" name="Google Shape;371;p32"/>
          <p:cNvSpPr txBox="1"/>
          <p:nvPr/>
        </p:nvSpPr>
        <p:spPr>
          <a:xfrm>
            <a:off x="514350" y="897654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3"/>
                </a:solidFill>
                <a:latin typeface="ABeeZee"/>
                <a:ea typeface="ABeeZee"/>
                <a:cs typeface="ABeeZee"/>
                <a:sym typeface="ABeeZee"/>
              </a:rPr>
              <a:t>Add a Timeline Page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>
            <a:off x="514350" y="3162300"/>
            <a:ext cx="1682438" cy="1081330"/>
            <a:chOff x="0" y="-76200"/>
            <a:chExt cx="4486500" cy="2883547"/>
          </a:xfrm>
        </p:grpSpPr>
        <p:sp>
          <p:nvSpPr>
            <p:cNvPr id="373" name="Google Shape;373;p32"/>
            <p:cNvSpPr txBox="1"/>
            <p:nvPr/>
          </p:nvSpPr>
          <p:spPr>
            <a:xfrm>
              <a:off x="0" y="-7620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0" y="1836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5" name="Google Shape;375;p32"/>
          <p:cNvGrpSpPr/>
          <p:nvPr/>
        </p:nvGrpSpPr>
        <p:grpSpPr>
          <a:xfrm>
            <a:off x="2658629" y="3162300"/>
            <a:ext cx="1682438" cy="1081330"/>
            <a:chOff x="0" y="-76200"/>
            <a:chExt cx="4486500" cy="2883547"/>
          </a:xfrm>
        </p:grpSpPr>
        <p:sp>
          <p:nvSpPr>
            <p:cNvPr id="376" name="Google Shape;376;p32"/>
            <p:cNvSpPr txBox="1"/>
            <p:nvPr/>
          </p:nvSpPr>
          <p:spPr>
            <a:xfrm>
              <a:off x="0" y="-7620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7" name="Google Shape;377;p32"/>
            <p:cNvSpPr txBox="1"/>
            <p:nvPr/>
          </p:nvSpPr>
          <p:spPr>
            <a:xfrm>
              <a:off x="0" y="1836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8" name="Google Shape;378;p32"/>
          <p:cNvGrpSpPr/>
          <p:nvPr/>
        </p:nvGrpSpPr>
        <p:grpSpPr>
          <a:xfrm>
            <a:off x="6947188" y="3162300"/>
            <a:ext cx="1682438" cy="1081330"/>
            <a:chOff x="0" y="-76200"/>
            <a:chExt cx="4486500" cy="2883547"/>
          </a:xfrm>
        </p:grpSpPr>
        <p:sp>
          <p:nvSpPr>
            <p:cNvPr id="379" name="Google Shape;379;p32"/>
            <p:cNvSpPr txBox="1"/>
            <p:nvPr/>
          </p:nvSpPr>
          <p:spPr>
            <a:xfrm>
              <a:off x="0" y="-7620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0" name="Google Shape;380;p32"/>
            <p:cNvSpPr txBox="1"/>
            <p:nvPr/>
          </p:nvSpPr>
          <p:spPr>
            <a:xfrm>
              <a:off x="0" y="1836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81" name="Google Shape;381;p32"/>
          <p:cNvGrpSpPr/>
          <p:nvPr/>
        </p:nvGrpSpPr>
        <p:grpSpPr>
          <a:xfrm>
            <a:off x="4802909" y="3162300"/>
            <a:ext cx="1682438" cy="1081330"/>
            <a:chOff x="0" y="-76200"/>
            <a:chExt cx="4486500" cy="2883547"/>
          </a:xfrm>
        </p:grpSpPr>
        <p:sp>
          <p:nvSpPr>
            <p:cNvPr id="382" name="Google Shape;382;p32"/>
            <p:cNvSpPr txBox="1"/>
            <p:nvPr/>
          </p:nvSpPr>
          <p:spPr>
            <a:xfrm>
              <a:off x="0" y="-7620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0" y="1836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84" name="Google Shape;384;p32"/>
          <p:cNvSpPr/>
          <p:nvPr/>
        </p:nvSpPr>
        <p:spPr>
          <a:xfrm rot="10800000">
            <a:off x="1186049" y="2531840"/>
            <a:ext cx="349250" cy="3024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85" name="Google Shape;385;p32"/>
          <p:cNvSpPr/>
          <p:nvPr/>
        </p:nvSpPr>
        <p:spPr>
          <a:xfrm rot="10800000">
            <a:off x="3330328" y="2531840"/>
            <a:ext cx="349250" cy="3024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6" name="Google Shape;386;p32"/>
          <p:cNvSpPr/>
          <p:nvPr/>
        </p:nvSpPr>
        <p:spPr>
          <a:xfrm rot="10800000">
            <a:off x="5474607" y="2531840"/>
            <a:ext cx="349250" cy="3024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87" name="Google Shape;387;p32"/>
          <p:cNvSpPr/>
          <p:nvPr/>
        </p:nvSpPr>
        <p:spPr>
          <a:xfrm rot="10800000">
            <a:off x="7618887" y="2531840"/>
            <a:ext cx="349250" cy="3024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3"/>
          <p:cNvGrpSpPr/>
          <p:nvPr/>
        </p:nvGrpSpPr>
        <p:grpSpPr>
          <a:xfrm>
            <a:off x="320754" y="514350"/>
            <a:ext cx="1410522" cy="1416844"/>
            <a:chOff x="8437" y="0"/>
            <a:chExt cx="3761391" cy="3778250"/>
          </a:xfrm>
        </p:grpSpPr>
        <p:sp>
          <p:nvSpPr>
            <p:cNvPr id="393" name="Google Shape;393;p33"/>
            <p:cNvSpPr/>
            <p:nvPr/>
          </p:nvSpPr>
          <p:spPr>
            <a:xfrm>
              <a:off x="8437" y="0"/>
              <a:ext cx="3761391" cy="3778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 txBox="1"/>
            <p:nvPr/>
          </p:nvSpPr>
          <p:spPr>
            <a:xfrm>
              <a:off x="626533" y="1074138"/>
              <a:ext cx="25287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S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395" name="Google Shape;395;p33"/>
          <p:cNvGrpSpPr/>
          <p:nvPr/>
        </p:nvGrpSpPr>
        <p:grpSpPr>
          <a:xfrm>
            <a:off x="4937478" y="511969"/>
            <a:ext cx="1410522" cy="1416844"/>
            <a:chOff x="8437" y="0"/>
            <a:chExt cx="3761391" cy="3778250"/>
          </a:xfrm>
        </p:grpSpPr>
        <p:sp>
          <p:nvSpPr>
            <p:cNvPr id="396" name="Google Shape;396;p33"/>
            <p:cNvSpPr/>
            <p:nvPr/>
          </p:nvSpPr>
          <p:spPr>
            <a:xfrm>
              <a:off x="8437" y="0"/>
              <a:ext cx="3761391" cy="3778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3"/>
            <p:cNvSpPr txBox="1"/>
            <p:nvPr/>
          </p:nvSpPr>
          <p:spPr>
            <a:xfrm>
              <a:off x="626533" y="1074138"/>
              <a:ext cx="25287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W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398" name="Google Shape;398;p33"/>
          <p:cNvGrpSpPr/>
          <p:nvPr/>
        </p:nvGrpSpPr>
        <p:grpSpPr>
          <a:xfrm>
            <a:off x="320754" y="3210984"/>
            <a:ext cx="1410522" cy="1416844"/>
            <a:chOff x="8437" y="0"/>
            <a:chExt cx="3761391" cy="3778250"/>
          </a:xfrm>
        </p:grpSpPr>
        <p:sp>
          <p:nvSpPr>
            <p:cNvPr id="399" name="Google Shape;399;p33"/>
            <p:cNvSpPr/>
            <p:nvPr/>
          </p:nvSpPr>
          <p:spPr>
            <a:xfrm>
              <a:off x="8437" y="0"/>
              <a:ext cx="3761391" cy="3778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3"/>
            <p:cNvSpPr txBox="1"/>
            <p:nvPr/>
          </p:nvSpPr>
          <p:spPr>
            <a:xfrm>
              <a:off x="626533" y="1074138"/>
              <a:ext cx="25287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O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401" name="Google Shape;401;p33"/>
          <p:cNvGrpSpPr/>
          <p:nvPr/>
        </p:nvGrpSpPr>
        <p:grpSpPr>
          <a:xfrm>
            <a:off x="4937478" y="3208602"/>
            <a:ext cx="1410522" cy="1416844"/>
            <a:chOff x="8437" y="0"/>
            <a:chExt cx="3761391" cy="3778250"/>
          </a:xfrm>
        </p:grpSpPr>
        <p:sp>
          <p:nvSpPr>
            <p:cNvPr id="402" name="Google Shape;402;p33"/>
            <p:cNvSpPr/>
            <p:nvPr/>
          </p:nvSpPr>
          <p:spPr>
            <a:xfrm>
              <a:off x="8437" y="0"/>
              <a:ext cx="3761391" cy="3778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665940" y="1074138"/>
              <a:ext cx="24498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T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404" name="Google Shape;404;p33"/>
          <p:cNvGrpSpPr/>
          <p:nvPr/>
        </p:nvGrpSpPr>
        <p:grpSpPr>
          <a:xfrm>
            <a:off x="2064970" y="613966"/>
            <a:ext cx="2145713" cy="1189364"/>
            <a:chOff x="0" y="-47625"/>
            <a:chExt cx="5721900" cy="3171637"/>
          </a:xfrm>
        </p:grpSpPr>
        <p:sp>
          <p:nvSpPr>
            <p:cNvPr id="405" name="Google Shape;405;p33"/>
            <p:cNvSpPr txBox="1"/>
            <p:nvPr/>
          </p:nvSpPr>
          <p:spPr>
            <a:xfrm>
              <a:off x="0" y="-47625"/>
              <a:ext cx="57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Strengths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06" name="Google Shape;406;p33"/>
            <p:cNvSpPr txBox="1"/>
            <p:nvPr/>
          </p:nvSpPr>
          <p:spPr>
            <a:xfrm>
              <a:off x="0" y="749512"/>
              <a:ext cx="57219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are you doing well? What sets you apart? What are your good qualities?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07" name="Google Shape;407;p33"/>
          <p:cNvGrpSpPr/>
          <p:nvPr/>
        </p:nvGrpSpPr>
        <p:grpSpPr>
          <a:xfrm>
            <a:off x="6681694" y="611584"/>
            <a:ext cx="2145713" cy="1189364"/>
            <a:chOff x="0" y="-47625"/>
            <a:chExt cx="5721900" cy="3171637"/>
          </a:xfrm>
        </p:grpSpPr>
        <p:sp>
          <p:nvSpPr>
            <p:cNvPr id="408" name="Google Shape;408;p33"/>
            <p:cNvSpPr txBox="1"/>
            <p:nvPr/>
          </p:nvSpPr>
          <p:spPr>
            <a:xfrm>
              <a:off x="0" y="-47625"/>
              <a:ext cx="57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09" name="Google Shape;409;p33"/>
            <p:cNvSpPr txBox="1"/>
            <p:nvPr/>
          </p:nvSpPr>
          <p:spPr>
            <a:xfrm>
              <a:off x="0" y="749512"/>
              <a:ext cx="57219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Where do you need to improve? Are resources adequate? What do others do better than you?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10" name="Google Shape;410;p33"/>
          <p:cNvGrpSpPr/>
          <p:nvPr/>
        </p:nvGrpSpPr>
        <p:grpSpPr>
          <a:xfrm>
            <a:off x="2064970" y="3424370"/>
            <a:ext cx="2145713" cy="959301"/>
            <a:chOff x="0" y="-47625"/>
            <a:chExt cx="5721900" cy="2558137"/>
          </a:xfrm>
        </p:grpSpPr>
        <p:sp>
          <p:nvSpPr>
            <p:cNvPr id="411" name="Google Shape;411;p33"/>
            <p:cNvSpPr txBox="1"/>
            <p:nvPr/>
          </p:nvSpPr>
          <p:spPr>
            <a:xfrm>
              <a:off x="0" y="-47625"/>
              <a:ext cx="57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Opportunities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2" name="Google Shape;412;p33"/>
            <p:cNvSpPr txBox="1"/>
            <p:nvPr/>
          </p:nvSpPr>
          <p:spPr>
            <a:xfrm>
              <a:off x="0" y="749512"/>
              <a:ext cx="5721900" cy="17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are your goals? Are demands shifting? How can it be improved?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13" name="Google Shape;413;p33"/>
          <p:cNvGrpSpPr/>
          <p:nvPr/>
        </p:nvGrpSpPr>
        <p:grpSpPr>
          <a:xfrm>
            <a:off x="6681694" y="3308218"/>
            <a:ext cx="2145713" cy="1189364"/>
            <a:chOff x="0" y="-47625"/>
            <a:chExt cx="5721900" cy="3171637"/>
          </a:xfrm>
        </p:grpSpPr>
        <p:sp>
          <p:nvSpPr>
            <p:cNvPr id="414" name="Google Shape;414;p33"/>
            <p:cNvSpPr txBox="1"/>
            <p:nvPr/>
          </p:nvSpPr>
          <p:spPr>
            <a:xfrm>
              <a:off x="0" y="-47625"/>
              <a:ext cx="57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5" name="Google Shape;415;p33"/>
            <p:cNvSpPr txBox="1"/>
            <p:nvPr/>
          </p:nvSpPr>
          <p:spPr>
            <a:xfrm>
              <a:off x="0" y="749512"/>
              <a:ext cx="57219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What are the blockers you're facing? What are factors outside of your control?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cxnSp>
        <p:nvCxnSpPr>
          <p:cNvPr id="416" name="Google Shape;416;p33"/>
          <p:cNvCxnSpPr/>
          <p:nvPr/>
        </p:nvCxnSpPr>
        <p:spPr>
          <a:xfrm>
            <a:off x="-169288" y="2569369"/>
            <a:ext cx="93135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33"/>
          <p:cNvCxnSpPr/>
          <p:nvPr/>
        </p:nvCxnSpPr>
        <p:spPr>
          <a:xfrm rot="-5400000">
            <a:off x="2000250" y="2569369"/>
            <a:ext cx="51435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4"/>
          <p:cNvGrpSpPr/>
          <p:nvPr/>
        </p:nvGrpSpPr>
        <p:grpSpPr>
          <a:xfrm>
            <a:off x="5053184" y="852232"/>
            <a:ext cx="3576466" cy="3406856"/>
            <a:chOff x="0" y="-47625"/>
            <a:chExt cx="9537243" cy="9084949"/>
          </a:xfrm>
        </p:grpSpPr>
        <p:sp>
          <p:nvSpPr>
            <p:cNvPr id="423" name="Google Shape;423;p34"/>
            <p:cNvSpPr txBox="1"/>
            <p:nvPr/>
          </p:nvSpPr>
          <p:spPr>
            <a:xfrm>
              <a:off x="982112" y="8544724"/>
              <a:ext cx="123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Item 1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4" name="Google Shape;424;p34"/>
            <p:cNvSpPr txBox="1"/>
            <p:nvPr/>
          </p:nvSpPr>
          <p:spPr>
            <a:xfrm>
              <a:off x="2770614" y="8544724"/>
              <a:ext cx="123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Item 2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5" name="Google Shape;425;p34"/>
            <p:cNvSpPr txBox="1"/>
            <p:nvPr/>
          </p:nvSpPr>
          <p:spPr>
            <a:xfrm>
              <a:off x="4559115" y="8544724"/>
              <a:ext cx="123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Item 3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6" name="Google Shape;426;p34"/>
            <p:cNvSpPr txBox="1"/>
            <p:nvPr/>
          </p:nvSpPr>
          <p:spPr>
            <a:xfrm>
              <a:off x="6347617" y="8544724"/>
              <a:ext cx="123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Item 4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7" name="Google Shape;427;p34"/>
            <p:cNvSpPr txBox="1"/>
            <p:nvPr/>
          </p:nvSpPr>
          <p:spPr>
            <a:xfrm>
              <a:off x="8136119" y="8544724"/>
              <a:ext cx="123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Item 5</a:t>
              </a:r>
              <a:endParaRPr sz="700">
                <a:solidFill>
                  <a:schemeClr val="accent1"/>
                </a:solidFill>
              </a:endParaRPr>
            </a:p>
          </p:txBody>
        </p:sp>
        <p:grpSp>
          <p:nvGrpSpPr>
            <p:cNvPr id="428" name="Google Shape;428;p34"/>
            <p:cNvGrpSpPr/>
            <p:nvPr/>
          </p:nvGrpSpPr>
          <p:grpSpPr>
            <a:xfrm>
              <a:off x="812844" y="235232"/>
              <a:ext cx="8724398" cy="8160266"/>
              <a:chOff x="0" y="-6350"/>
              <a:chExt cx="8724398" cy="8160266"/>
            </a:xfrm>
          </p:grpSpPr>
          <p:sp>
            <p:nvSpPr>
              <p:cNvPr id="429" name="Google Shape;429;p34"/>
              <p:cNvSpPr/>
              <p:nvPr/>
            </p:nvSpPr>
            <p:spPr>
              <a:xfrm>
                <a:off x="0" y="-6350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430" name="Google Shape;430;p34"/>
              <p:cNvSpPr/>
              <p:nvPr/>
            </p:nvSpPr>
            <p:spPr>
              <a:xfrm>
                <a:off x="0" y="1623163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431" name="Google Shape;431;p34"/>
              <p:cNvSpPr/>
              <p:nvPr/>
            </p:nvSpPr>
            <p:spPr>
              <a:xfrm>
                <a:off x="0" y="3252677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432" name="Google Shape;432;p34"/>
              <p:cNvSpPr/>
              <p:nvPr/>
            </p:nvSpPr>
            <p:spPr>
              <a:xfrm>
                <a:off x="0" y="4882190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433" name="Google Shape;433;p34"/>
              <p:cNvSpPr/>
              <p:nvPr/>
            </p:nvSpPr>
            <p:spPr>
              <a:xfrm>
                <a:off x="0" y="6511703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434" name="Google Shape;434;p34"/>
              <p:cNvSpPr/>
              <p:nvPr/>
            </p:nvSpPr>
            <p:spPr>
              <a:xfrm>
                <a:off x="0" y="8141216"/>
                <a:ext cx="8724398" cy="12700"/>
              </a:xfrm>
              <a:custGeom>
                <a:rect b="b" l="l" r="r" t="t"/>
                <a:pathLst>
                  <a:path extrusionOk="0" h="12700" w="8724398">
                    <a:moveTo>
                      <a:pt x="0" y="0"/>
                    </a:moveTo>
                    <a:lnTo>
                      <a:pt x="8724398" y="0"/>
                    </a:lnTo>
                    <a:lnTo>
                      <a:pt x="87243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435" name="Google Shape;435;p34"/>
            <p:cNvSpPr txBox="1"/>
            <p:nvPr/>
          </p:nvSpPr>
          <p:spPr>
            <a:xfrm>
              <a:off x="0" y="-47625"/>
              <a:ext cx="60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50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6" name="Google Shape;436;p34"/>
            <p:cNvSpPr txBox="1"/>
            <p:nvPr/>
          </p:nvSpPr>
          <p:spPr>
            <a:xfrm>
              <a:off x="0" y="1581888"/>
              <a:ext cx="60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40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7" name="Google Shape;437;p34"/>
            <p:cNvSpPr txBox="1"/>
            <p:nvPr/>
          </p:nvSpPr>
          <p:spPr>
            <a:xfrm>
              <a:off x="0" y="3211402"/>
              <a:ext cx="60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30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8" name="Google Shape;438;p34"/>
            <p:cNvSpPr txBox="1"/>
            <p:nvPr/>
          </p:nvSpPr>
          <p:spPr>
            <a:xfrm>
              <a:off x="0" y="4840915"/>
              <a:ext cx="60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20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9" name="Google Shape;439;p34"/>
            <p:cNvSpPr txBox="1"/>
            <p:nvPr/>
          </p:nvSpPr>
          <p:spPr>
            <a:xfrm>
              <a:off x="0" y="6470428"/>
              <a:ext cx="60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10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40" name="Google Shape;440;p34"/>
            <p:cNvSpPr txBox="1"/>
            <p:nvPr/>
          </p:nvSpPr>
          <p:spPr>
            <a:xfrm>
              <a:off x="243858" y="8099941"/>
              <a:ext cx="36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0 </a:t>
              </a:r>
              <a:endParaRPr sz="700">
                <a:solidFill>
                  <a:schemeClr val="accent1"/>
                </a:solidFill>
              </a:endParaRPr>
            </a:p>
          </p:txBody>
        </p:sp>
        <p:grpSp>
          <p:nvGrpSpPr>
            <p:cNvPr id="441" name="Google Shape;441;p34"/>
            <p:cNvGrpSpPr/>
            <p:nvPr/>
          </p:nvGrpSpPr>
          <p:grpSpPr>
            <a:xfrm>
              <a:off x="811103" y="235232"/>
              <a:ext cx="8726140" cy="8153917"/>
              <a:chOff x="-1741" y="-6350"/>
              <a:chExt cx="8726140" cy="8153917"/>
            </a:xfrm>
          </p:grpSpPr>
          <p:sp>
            <p:nvSpPr>
              <p:cNvPr id="442" name="Google Shape;442;p34"/>
              <p:cNvSpPr/>
              <p:nvPr/>
            </p:nvSpPr>
            <p:spPr>
              <a:xfrm>
                <a:off x="-1741" y="6505309"/>
                <a:ext cx="1573874" cy="1642257"/>
              </a:xfrm>
              <a:custGeom>
                <a:rect b="b" l="l" r="r" t="t"/>
                <a:pathLst>
                  <a:path extrusionOk="0" h="1642257" w="1573874">
                    <a:moveTo>
                      <a:pt x="1741" y="1642257"/>
                    </a:moveTo>
                    <a:lnTo>
                      <a:pt x="1741" y="132025"/>
                    </a:lnTo>
                    <a:cubicBezTo>
                      <a:pt x="0" y="97620"/>
                      <a:pt x="12463" y="64009"/>
                      <a:pt x="36215" y="39057"/>
                    </a:cubicBezTo>
                    <a:cubicBezTo>
                      <a:pt x="59967" y="14105"/>
                      <a:pt x="92923" y="0"/>
                      <a:pt x="127372" y="44"/>
                    </a:cubicBezTo>
                    <a:lnTo>
                      <a:pt x="1446501" y="44"/>
                    </a:lnTo>
                    <a:cubicBezTo>
                      <a:pt x="1480951" y="0"/>
                      <a:pt x="1513907" y="14105"/>
                      <a:pt x="1537659" y="39057"/>
                    </a:cubicBezTo>
                    <a:cubicBezTo>
                      <a:pt x="1561411" y="64009"/>
                      <a:pt x="1573874" y="97620"/>
                      <a:pt x="1572133" y="132025"/>
                    </a:cubicBezTo>
                    <a:lnTo>
                      <a:pt x="1572133" y="164225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4"/>
              <p:cNvSpPr/>
              <p:nvPr/>
            </p:nvSpPr>
            <p:spPr>
              <a:xfrm>
                <a:off x="1788502" y="4882190"/>
                <a:ext cx="1570392" cy="3265376"/>
              </a:xfrm>
              <a:custGeom>
                <a:rect b="b" l="l" r="r" t="t"/>
                <a:pathLst>
                  <a:path extrusionOk="0" h="3265376" w="1570392">
                    <a:moveTo>
                      <a:pt x="0" y="3265376"/>
                    </a:moveTo>
                    <a:lnTo>
                      <a:pt x="0" y="125631"/>
                    </a:lnTo>
                    <a:cubicBezTo>
                      <a:pt x="0" y="56247"/>
                      <a:pt x="56247" y="0"/>
                      <a:pt x="125631" y="0"/>
                    </a:cubicBezTo>
                    <a:lnTo>
                      <a:pt x="1444760" y="0"/>
                    </a:lnTo>
                    <a:cubicBezTo>
                      <a:pt x="1514144" y="0"/>
                      <a:pt x="1570391" y="56247"/>
                      <a:pt x="1570391" y="125631"/>
                    </a:cubicBezTo>
                    <a:lnTo>
                      <a:pt x="1570391" y="32653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4"/>
              <p:cNvSpPr/>
              <p:nvPr/>
            </p:nvSpPr>
            <p:spPr>
              <a:xfrm>
                <a:off x="3577003" y="3252677"/>
                <a:ext cx="1570392" cy="4894890"/>
              </a:xfrm>
              <a:custGeom>
                <a:rect b="b" l="l" r="r" t="t"/>
                <a:pathLst>
                  <a:path extrusionOk="0" h="4894890" w="1570392">
                    <a:moveTo>
                      <a:pt x="0" y="4894889"/>
                    </a:moveTo>
                    <a:lnTo>
                      <a:pt x="0" y="125631"/>
                    </a:lnTo>
                    <a:cubicBezTo>
                      <a:pt x="0" y="56247"/>
                      <a:pt x="56248" y="0"/>
                      <a:pt x="125632" y="0"/>
                    </a:cubicBezTo>
                    <a:lnTo>
                      <a:pt x="1444761" y="0"/>
                    </a:lnTo>
                    <a:cubicBezTo>
                      <a:pt x="1514145" y="0"/>
                      <a:pt x="1570392" y="56247"/>
                      <a:pt x="1570392" y="125631"/>
                    </a:cubicBezTo>
                    <a:lnTo>
                      <a:pt x="1570392" y="489488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34"/>
              <p:cNvSpPr/>
              <p:nvPr/>
            </p:nvSpPr>
            <p:spPr>
              <a:xfrm>
                <a:off x="5365505" y="1623163"/>
                <a:ext cx="1570392" cy="6524403"/>
              </a:xfrm>
              <a:custGeom>
                <a:rect b="b" l="l" r="r" t="t"/>
                <a:pathLst>
                  <a:path extrusionOk="0" h="6524403" w="1570392">
                    <a:moveTo>
                      <a:pt x="0" y="6524403"/>
                    </a:moveTo>
                    <a:lnTo>
                      <a:pt x="0" y="125632"/>
                    </a:lnTo>
                    <a:cubicBezTo>
                      <a:pt x="0" y="92312"/>
                      <a:pt x="13236" y="60357"/>
                      <a:pt x="36797" y="36797"/>
                    </a:cubicBezTo>
                    <a:cubicBezTo>
                      <a:pt x="60357" y="13236"/>
                      <a:pt x="92312" y="0"/>
                      <a:pt x="125632" y="0"/>
                    </a:cubicBezTo>
                    <a:lnTo>
                      <a:pt x="1444761" y="0"/>
                    </a:lnTo>
                    <a:cubicBezTo>
                      <a:pt x="1514145" y="0"/>
                      <a:pt x="1570392" y="56247"/>
                      <a:pt x="1570392" y="125632"/>
                    </a:cubicBezTo>
                    <a:lnTo>
                      <a:pt x="1570392" y="652440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4"/>
              <p:cNvSpPr/>
              <p:nvPr/>
            </p:nvSpPr>
            <p:spPr>
              <a:xfrm>
                <a:off x="7154007" y="-6350"/>
                <a:ext cx="1570392" cy="8153916"/>
              </a:xfrm>
              <a:custGeom>
                <a:rect b="b" l="l" r="r" t="t"/>
                <a:pathLst>
                  <a:path extrusionOk="0" h="8153916" w="1570392">
                    <a:moveTo>
                      <a:pt x="0" y="8153916"/>
                    </a:moveTo>
                    <a:lnTo>
                      <a:pt x="0" y="125631"/>
                    </a:lnTo>
                    <a:cubicBezTo>
                      <a:pt x="0" y="56247"/>
                      <a:pt x="56247" y="0"/>
                      <a:pt x="125631" y="0"/>
                    </a:cubicBezTo>
                    <a:lnTo>
                      <a:pt x="1444760" y="0"/>
                    </a:lnTo>
                    <a:cubicBezTo>
                      <a:pt x="1514145" y="0"/>
                      <a:pt x="1570391" y="56247"/>
                      <a:pt x="1570391" y="125631"/>
                    </a:cubicBezTo>
                    <a:lnTo>
                      <a:pt x="1570391" y="81539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4"/>
              <p:cNvSpPr/>
              <p:nvPr/>
            </p:nvSpPr>
            <p:spPr>
              <a:xfrm>
                <a:off x="0" y="7326460"/>
                <a:ext cx="1570392" cy="821106"/>
              </a:xfrm>
              <a:custGeom>
                <a:rect b="b" l="l" r="r" t="t"/>
                <a:pathLst>
                  <a:path extrusionOk="0" h="821106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821106"/>
                    </a:lnTo>
                    <a:lnTo>
                      <a:pt x="0" y="821106"/>
                    </a:lnTo>
                    <a:close/>
                  </a:path>
                </a:pathLst>
              </a:custGeom>
              <a:solidFill>
                <a:srgbClr val="FFCB30"/>
              </a:solidFill>
              <a:ln>
                <a:noFill/>
              </a:ln>
            </p:spPr>
          </p:sp>
          <p:sp>
            <p:nvSpPr>
              <p:cNvPr id="448" name="Google Shape;448;p34"/>
              <p:cNvSpPr/>
              <p:nvPr/>
            </p:nvSpPr>
            <p:spPr>
              <a:xfrm>
                <a:off x="1788502" y="5535265"/>
                <a:ext cx="1570392" cy="2612301"/>
              </a:xfrm>
              <a:custGeom>
                <a:rect b="b" l="l" r="r" t="t"/>
                <a:pathLst>
                  <a:path extrusionOk="0" h="2612301" w="1570392">
                    <a:moveTo>
                      <a:pt x="0" y="0"/>
                    </a:moveTo>
                    <a:lnTo>
                      <a:pt x="1570391" y="0"/>
                    </a:lnTo>
                    <a:lnTo>
                      <a:pt x="1570391" y="2612301"/>
                    </a:lnTo>
                    <a:lnTo>
                      <a:pt x="0" y="26123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49" name="Google Shape;449;p34"/>
              <p:cNvSpPr/>
              <p:nvPr/>
            </p:nvSpPr>
            <p:spPr>
              <a:xfrm>
                <a:off x="3577003" y="4068492"/>
                <a:ext cx="1570392" cy="4079075"/>
              </a:xfrm>
              <a:custGeom>
                <a:rect b="b" l="l" r="r" t="t"/>
                <a:pathLst>
                  <a:path extrusionOk="0" h="4079075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4079074"/>
                    </a:lnTo>
                    <a:lnTo>
                      <a:pt x="0" y="40790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50" name="Google Shape;450;p34"/>
              <p:cNvSpPr/>
              <p:nvPr/>
            </p:nvSpPr>
            <p:spPr>
              <a:xfrm>
                <a:off x="5365505" y="2928044"/>
                <a:ext cx="1570392" cy="5219522"/>
              </a:xfrm>
              <a:custGeom>
                <a:rect b="b" l="l" r="r" t="t"/>
                <a:pathLst>
                  <a:path extrusionOk="0" h="5219522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5219522"/>
                    </a:lnTo>
                    <a:lnTo>
                      <a:pt x="0" y="52195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51" name="Google Shape;451;p34"/>
              <p:cNvSpPr/>
              <p:nvPr/>
            </p:nvSpPr>
            <p:spPr>
              <a:xfrm>
                <a:off x="7154007" y="1298277"/>
                <a:ext cx="1570392" cy="6849290"/>
              </a:xfrm>
              <a:custGeom>
                <a:rect b="b" l="l" r="r" t="t"/>
                <a:pathLst>
                  <a:path extrusionOk="0" h="6849290" w="1570392">
                    <a:moveTo>
                      <a:pt x="0" y="0"/>
                    </a:moveTo>
                    <a:lnTo>
                      <a:pt x="1570391" y="0"/>
                    </a:lnTo>
                    <a:lnTo>
                      <a:pt x="1570391" y="6849289"/>
                    </a:lnTo>
                    <a:lnTo>
                      <a:pt x="0" y="684928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52" name="Google Shape;452;p34"/>
              <p:cNvSpPr/>
              <p:nvPr/>
            </p:nvSpPr>
            <p:spPr>
              <a:xfrm>
                <a:off x="0" y="8147566"/>
                <a:ext cx="1570392" cy="0"/>
              </a:xfrm>
              <a:custGeom>
                <a:rect b="b" l="l" r="r" t="t"/>
                <a:pathLst>
                  <a:path extrusionOk="0" h="120000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C47A"/>
              </a:solidFill>
              <a:ln>
                <a:noFill/>
              </a:ln>
            </p:spPr>
          </p:sp>
          <p:sp>
            <p:nvSpPr>
              <p:cNvPr id="453" name="Google Shape;453;p34"/>
              <p:cNvSpPr/>
              <p:nvPr/>
            </p:nvSpPr>
            <p:spPr>
              <a:xfrm>
                <a:off x="1788502" y="6841416"/>
                <a:ext cx="1570392" cy="1306151"/>
              </a:xfrm>
              <a:custGeom>
                <a:rect b="b" l="l" r="r" t="t"/>
                <a:pathLst>
                  <a:path extrusionOk="0" h="1306151" w="1570392">
                    <a:moveTo>
                      <a:pt x="0" y="0"/>
                    </a:moveTo>
                    <a:lnTo>
                      <a:pt x="1570391" y="0"/>
                    </a:lnTo>
                    <a:lnTo>
                      <a:pt x="1570391" y="1306150"/>
                    </a:lnTo>
                    <a:lnTo>
                      <a:pt x="0" y="1306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54" name="Google Shape;454;p34"/>
              <p:cNvSpPr/>
              <p:nvPr/>
            </p:nvSpPr>
            <p:spPr>
              <a:xfrm>
                <a:off x="3577003" y="5700121"/>
                <a:ext cx="1570392" cy="2447445"/>
              </a:xfrm>
              <a:custGeom>
                <a:rect b="b" l="l" r="r" t="t"/>
                <a:pathLst>
                  <a:path extrusionOk="0" h="2447445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2447445"/>
                    </a:lnTo>
                    <a:lnTo>
                      <a:pt x="0" y="24474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55" name="Google Shape;455;p34"/>
              <p:cNvSpPr/>
              <p:nvPr/>
            </p:nvSpPr>
            <p:spPr>
              <a:xfrm>
                <a:off x="5365505" y="5211585"/>
                <a:ext cx="1570392" cy="2935981"/>
              </a:xfrm>
              <a:custGeom>
                <a:rect b="b" l="l" r="r" t="t"/>
                <a:pathLst>
                  <a:path extrusionOk="0" h="2935981" w="1570392">
                    <a:moveTo>
                      <a:pt x="0" y="0"/>
                    </a:moveTo>
                    <a:lnTo>
                      <a:pt x="1570392" y="0"/>
                    </a:lnTo>
                    <a:lnTo>
                      <a:pt x="1570392" y="2935981"/>
                    </a:lnTo>
                    <a:lnTo>
                      <a:pt x="0" y="2935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56" name="Google Shape;456;p34"/>
              <p:cNvSpPr/>
              <p:nvPr/>
            </p:nvSpPr>
            <p:spPr>
              <a:xfrm>
                <a:off x="7154007" y="4559843"/>
                <a:ext cx="1570392" cy="3587723"/>
              </a:xfrm>
              <a:custGeom>
                <a:rect b="b" l="l" r="r" t="t"/>
                <a:pathLst>
                  <a:path extrusionOk="0" h="3587723" w="1570392">
                    <a:moveTo>
                      <a:pt x="0" y="0"/>
                    </a:moveTo>
                    <a:lnTo>
                      <a:pt x="1570391" y="0"/>
                    </a:lnTo>
                    <a:lnTo>
                      <a:pt x="1570391" y="3587723"/>
                    </a:lnTo>
                    <a:lnTo>
                      <a:pt x="0" y="35877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sp>
        <p:nvSpPr>
          <p:cNvPr id="457" name="Google Shape;457;p34"/>
          <p:cNvSpPr/>
          <p:nvPr/>
        </p:nvSpPr>
        <p:spPr>
          <a:xfrm>
            <a:off x="0" y="0"/>
            <a:ext cx="4392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4"/>
          <p:cNvSpPr txBox="1"/>
          <p:nvPr/>
        </p:nvSpPr>
        <p:spPr>
          <a:xfrm>
            <a:off x="514350" y="1238618"/>
            <a:ext cx="3209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Write Your Topic or Idea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0" y="3629761"/>
            <a:ext cx="4392900" cy="15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4"/>
          <p:cNvSpPr txBox="1"/>
          <p:nvPr/>
        </p:nvSpPr>
        <p:spPr>
          <a:xfrm>
            <a:off x="514350" y="4001770"/>
            <a:ext cx="270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Elaborate on what you want to discuss. </a:t>
            </a:r>
            <a:endParaRPr sz="7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  <p:cxnSp>
        <p:nvCxnSpPr>
          <p:cNvPr id="466" name="Google Shape;466;p35"/>
          <p:cNvCxnSpPr/>
          <p:nvPr/>
        </p:nvCxnSpPr>
        <p:spPr>
          <a:xfrm>
            <a:off x="2487473" y="2605694"/>
            <a:ext cx="41691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35"/>
          <p:cNvCxnSpPr/>
          <p:nvPr/>
        </p:nvCxnSpPr>
        <p:spPr>
          <a:xfrm rot="-5400000">
            <a:off x="1993092" y="3102457"/>
            <a:ext cx="9840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35"/>
          <p:cNvCxnSpPr/>
          <p:nvPr/>
        </p:nvCxnSpPr>
        <p:spPr>
          <a:xfrm rot="-5400000">
            <a:off x="6164509" y="3102438"/>
            <a:ext cx="9888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35"/>
          <p:cNvCxnSpPr/>
          <p:nvPr/>
        </p:nvCxnSpPr>
        <p:spPr>
          <a:xfrm rot="-5400000">
            <a:off x="4498570" y="2523963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35"/>
          <p:cNvCxnSpPr/>
          <p:nvPr/>
        </p:nvCxnSpPr>
        <p:spPr>
          <a:xfrm rot="-5400000">
            <a:off x="139478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35"/>
          <p:cNvCxnSpPr/>
          <p:nvPr/>
        </p:nvCxnSpPr>
        <p:spPr>
          <a:xfrm rot="-5400000">
            <a:off x="759051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35"/>
          <p:cNvCxnSpPr/>
          <p:nvPr/>
        </p:nvCxnSpPr>
        <p:spPr>
          <a:xfrm>
            <a:off x="1476521" y="3599219"/>
            <a:ext cx="6195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35"/>
          <p:cNvCxnSpPr/>
          <p:nvPr/>
        </p:nvCxnSpPr>
        <p:spPr>
          <a:xfrm rot="-5400000">
            <a:off x="341900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35"/>
          <p:cNvCxnSpPr/>
          <p:nvPr/>
        </p:nvCxnSpPr>
        <p:spPr>
          <a:xfrm rot="-5400000">
            <a:off x="561623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5" name="Google Shape;475;p35"/>
          <p:cNvGrpSpPr/>
          <p:nvPr/>
        </p:nvGrpSpPr>
        <p:grpSpPr>
          <a:xfrm>
            <a:off x="3613368" y="1750391"/>
            <a:ext cx="1919588" cy="696600"/>
            <a:chOff x="0" y="0"/>
            <a:chExt cx="5118900" cy="1857600"/>
          </a:xfrm>
        </p:grpSpPr>
        <p:sp>
          <p:nvSpPr>
            <p:cNvPr id="476" name="Google Shape;47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7" name="Google Shape;477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79" name="Google Shape;479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80" name="Google Shape;480;p35"/>
          <p:cNvGrpSpPr/>
          <p:nvPr/>
        </p:nvGrpSpPr>
        <p:grpSpPr>
          <a:xfrm>
            <a:off x="1522921" y="2756533"/>
            <a:ext cx="1919588" cy="696600"/>
            <a:chOff x="0" y="0"/>
            <a:chExt cx="5118900" cy="1857600"/>
          </a:xfrm>
        </p:grpSpPr>
        <p:sp>
          <p:nvSpPr>
            <p:cNvPr id="481" name="Google Shape;48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83" name="Google Shape;483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  <p:pic>
          <p:nvPicPr>
            <p:cNvPr id="484" name="Google Shape;484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" name="Google Shape;485;p35"/>
          <p:cNvGrpSpPr/>
          <p:nvPr/>
        </p:nvGrpSpPr>
        <p:grpSpPr>
          <a:xfrm>
            <a:off x="5701500" y="2756533"/>
            <a:ext cx="1919588" cy="696600"/>
            <a:chOff x="0" y="0"/>
            <a:chExt cx="5118900" cy="1857600"/>
          </a:xfrm>
        </p:grpSpPr>
        <p:sp>
          <p:nvSpPr>
            <p:cNvPr id="486" name="Google Shape;48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88" name="Google Shape;488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  <p:pic>
          <p:nvPicPr>
            <p:cNvPr id="489" name="Google Shape;489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35"/>
          <p:cNvGrpSpPr/>
          <p:nvPr/>
        </p:nvGrpSpPr>
        <p:grpSpPr>
          <a:xfrm>
            <a:off x="514350" y="3757913"/>
            <a:ext cx="1919588" cy="696600"/>
            <a:chOff x="0" y="0"/>
            <a:chExt cx="5118900" cy="1857600"/>
          </a:xfrm>
        </p:grpSpPr>
        <p:sp>
          <p:nvSpPr>
            <p:cNvPr id="491" name="Google Shape;49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93" name="Google Shape;493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  <p:pic>
          <p:nvPicPr>
            <p:cNvPr id="494" name="Google Shape;494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635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35"/>
          <p:cNvGrpSpPr/>
          <p:nvPr/>
        </p:nvGrpSpPr>
        <p:grpSpPr>
          <a:xfrm>
            <a:off x="2538569" y="3757913"/>
            <a:ext cx="1919588" cy="696600"/>
            <a:chOff x="0" y="0"/>
            <a:chExt cx="5118900" cy="1857600"/>
          </a:xfrm>
        </p:grpSpPr>
        <p:sp>
          <p:nvSpPr>
            <p:cNvPr id="496" name="Google Shape;49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 txBox="1"/>
            <p:nvPr/>
          </p:nvSpPr>
          <p:spPr>
            <a:xfrm>
              <a:off x="1969502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98" name="Google Shape;498;p35"/>
            <p:cNvSpPr txBox="1"/>
            <p:nvPr/>
          </p:nvSpPr>
          <p:spPr>
            <a:xfrm>
              <a:off x="1969502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  <p:pic>
          <p:nvPicPr>
            <p:cNvPr id="499" name="Google Shape;499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" name="Google Shape;500;p35"/>
          <p:cNvGrpSpPr/>
          <p:nvPr/>
        </p:nvGrpSpPr>
        <p:grpSpPr>
          <a:xfrm>
            <a:off x="4685852" y="3757913"/>
            <a:ext cx="1919588" cy="696600"/>
            <a:chOff x="0" y="0"/>
            <a:chExt cx="5118900" cy="1857600"/>
          </a:xfrm>
        </p:grpSpPr>
        <p:sp>
          <p:nvSpPr>
            <p:cNvPr id="501" name="Google Shape;50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03" name="Google Shape;503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504" name="Google Shape;504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5" name="Google Shape;505;p35"/>
          <p:cNvGrpSpPr/>
          <p:nvPr/>
        </p:nvGrpSpPr>
        <p:grpSpPr>
          <a:xfrm>
            <a:off x="6710072" y="3757913"/>
            <a:ext cx="1919588" cy="696600"/>
            <a:chOff x="0" y="0"/>
            <a:chExt cx="5118900" cy="1857600"/>
          </a:xfrm>
        </p:grpSpPr>
        <p:sp>
          <p:nvSpPr>
            <p:cNvPr id="506" name="Google Shape;50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5"/>
            <p:cNvSpPr txBox="1"/>
            <p:nvPr/>
          </p:nvSpPr>
          <p:spPr>
            <a:xfrm>
              <a:off x="1941093" y="29628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08" name="Google Shape;508;p35"/>
            <p:cNvSpPr txBox="1"/>
            <p:nvPr/>
          </p:nvSpPr>
          <p:spPr>
            <a:xfrm>
              <a:off x="1941093" y="10238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Job Title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509" name="Google Shape;509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"/>
          <p:cNvSpPr txBox="1"/>
          <p:nvPr/>
        </p:nvSpPr>
        <p:spPr>
          <a:xfrm>
            <a:off x="514350" y="514350"/>
            <a:ext cx="262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Icons</a:t>
            </a:r>
            <a:endParaRPr sz="700">
              <a:solidFill>
                <a:schemeClr val="accent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Resource </a:t>
            </a:r>
            <a:endParaRPr sz="700">
              <a:solidFill>
                <a:schemeClr val="accent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Page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514350" y="3263582"/>
            <a:ext cx="26220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Use these design resources in your presentation. Happy designing! </a:t>
            </a:r>
            <a:endParaRPr sz="700">
              <a:solidFill>
                <a:schemeClr val="accent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4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Don't forget to delete this page before presenting. 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43C47A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7"/>
          <p:cNvSpPr/>
          <p:nvPr/>
        </p:nvSpPr>
        <p:spPr>
          <a:xfrm>
            <a:off x="4269149" y="3462545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4269635" y="1931727"/>
            <a:ext cx="1148334" cy="114833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8" name="Google Shape;618;p37"/>
          <p:cNvSpPr/>
          <p:nvPr/>
        </p:nvSpPr>
        <p:spPr>
          <a:xfrm>
            <a:off x="7301681" y="3481766"/>
            <a:ext cx="1333500" cy="115481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9" name="Google Shape;619;p37"/>
          <p:cNvSpPr/>
          <p:nvPr/>
        </p:nvSpPr>
        <p:spPr>
          <a:xfrm>
            <a:off x="5695437" y="3481766"/>
            <a:ext cx="1333576" cy="115500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0" name="Google Shape;620;p37"/>
          <p:cNvSpPr/>
          <p:nvPr/>
        </p:nvSpPr>
        <p:spPr>
          <a:xfrm>
            <a:off x="4285671" y="533571"/>
            <a:ext cx="1143000" cy="1141171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1" name="Google Shape;621;p37"/>
          <p:cNvSpPr/>
          <p:nvPr/>
        </p:nvSpPr>
        <p:spPr>
          <a:xfrm>
            <a:off x="7341987" y="1940651"/>
            <a:ext cx="1285875" cy="112797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7476176" y="533571"/>
            <a:ext cx="1151471" cy="11275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5862607" y="514350"/>
            <a:ext cx="1170083" cy="11700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5720632" y="1880192"/>
            <a:ext cx="1319705" cy="125507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"/>
          <p:cNvSpPr txBox="1"/>
          <p:nvPr/>
        </p:nvSpPr>
        <p:spPr>
          <a:xfrm>
            <a:off x="514350" y="514350"/>
            <a:ext cx="262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Elements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Page</a:t>
            </a:r>
            <a:endParaRPr sz="700"/>
          </a:p>
        </p:txBody>
      </p:sp>
      <p:sp>
        <p:nvSpPr>
          <p:cNvPr id="626" name="Google Shape;626;p37"/>
          <p:cNvSpPr txBox="1"/>
          <p:nvPr/>
        </p:nvSpPr>
        <p:spPr>
          <a:xfrm>
            <a:off x="514350" y="3263582"/>
            <a:ext cx="26220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Use these design resources in your presentation. Happy designing! </a:t>
            </a:r>
            <a:endParaRPr sz="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1F1F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Don't forget to delete this page before presenting. 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3" name="Google Shape;63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34" name="Google Shape;63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35" name="Google Shape;63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7" name="Google Shape;63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38" name="Google Shape;63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40" name="Google Shape;64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41" name="Google Shape;64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43" name="Google Shape;64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44" name="Google Shape;64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2604784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81610" y="1654175"/>
            <a:ext cx="2282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Add an Agenda Page</a:t>
            </a:r>
            <a:endParaRPr sz="700">
              <a:solidFill>
                <a:schemeClr val="accent4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377030" y="2275898"/>
            <a:ext cx="600558" cy="603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4375709" y="1210129"/>
            <a:ext cx="593306" cy="593306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4329932" y="3341668"/>
            <a:ext cx="682625" cy="591153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5474236" y="1375383"/>
            <a:ext cx="2815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474236" y="2441152"/>
            <a:ext cx="2815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474236" y="3506921"/>
            <a:ext cx="2815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5239964" y="0"/>
            <a:ext cx="39042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15711" r="15711" t="0"/>
          <a:stretch/>
        </p:blipFill>
        <p:spPr>
          <a:xfrm>
            <a:off x="5715007" y="1135471"/>
            <a:ext cx="2953953" cy="287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7057340" y="3309650"/>
            <a:ext cx="1571625" cy="1361027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4281507" y="-552450"/>
            <a:ext cx="1917398" cy="191739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-562229" y="4392480"/>
            <a:ext cx="1124400" cy="23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p14"/>
          <p:cNvGrpSpPr/>
          <p:nvPr/>
        </p:nvGrpSpPr>
        <p:grpSpPr>
          <a:xfrm>
            <a:off x="514350" y="1716059"/>
            <a:ext cx="4131900" cy="1825342"/>
            <a:chOff x="0" y="-9525"/>
            <a:chExt cx="11018400" cy="4867579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0" y="-9525"/>
              <a:ext cx="110184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accent5"/>
                  </a:solidFill>
                  <a:latin typeface="ABeeZee"/>
                  <a:ea typeface="ABeeZee"/>
                  <a:cs typeface="ABeeZee"/>
                  <a:sym typeface="ABeeZee"/>
                </a:rPr>
                <a:t>Hello there!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2050354"/>
              <a:ext cx="110184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I'm </a:t>
              </a:r>
              <a:r>
                <a:rPr b="1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Rain</a:t>
              </a: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, and I'll be sharing with you my beautiful ideas. Follow me at </a:t>
              </a:r>
              <a:r>
                <a:rPr b="1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@reallygreatsite</a:t>
              </a: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 to learn more.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1452866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6128101" y="4099496"/>
            <a:ext cx="1770066" cy="1778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-279719" y="777074"/>
            <a:ext cx="1587500" cy="1374775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8013562" y="870871"/>
            <a:ext cx="412200" cy="42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>
            <a:off x="2128955" y="1795261"/>
            <a:ext cx="4886100" cy="1526138"/>
            <a:chOff x="0" y="-9525"/>
            <a:chExt cx="13029600" cy="4069701"/>
          </a:xfrm>
        </p:grpSpPr>
        <p:sp>
          <p:nvSpPr>
            <p:cNvPr id="117" name="Google Shape;117;p15"/>
            <p:cNvSpPr txBox="1"/>
            <p:nvPr/>
          </p:nvSpPr>
          <p:spPr>
            <a:xfrm>
              <a:off x="0" y="-9525"/>
              <a:ext cx="130296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accent3"/>
                  </a:solidFill>
                  <a:latin typeface="ABeeZee"/>
                  <a:ea typeface="ABeeZee"/>
                  <a:cs typeface="ABeeZee"/>
                  <a:sym typeface="ABeeZee"/>
                </a:rPr>
                <a:t>Write Your 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accent3"/>
                  </a:solidFill>
                  <a:latin typeface="ABeeZee"/>
                  <a:ea typeface="ABeeZee"/>
                  <a:cs typeface="ABeeZee"/>
                  <a:sym typeface="ABeeZee"/>
                </a:rPr>
                <a:t>Topic or Idea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0" y="3321276"/>
              <a:ext cx="13029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6"/>
          <p:cNvGrpSpPr/>
          <p:nvPr/>
        </p:nvGrpSpPr>
        <p:grpSpPr>
          <a:xfrm>
            <a:off x="4828684" y="2918443"/>
            <a:ext cx="1209018" cy="1214438"/>
            <a:chOff x="7210" y="0"/>
            <a:chExt cx="3224049" cy="3238500"/>
          </a:xfrm>
        </p:grpSpPr>
        <p:sp>
          <p:nvSpPr>
            <p:cNvPr id="124" name="Google Shape;124;p16"/>
            <p:cNvSpPr/>
            <p:nvPr/>
          </p:nvSpPr>
          <p:spPr>
            <a:xfrm>
              <a:off x="7210" y="0"/>
              <a:ext cx="3224049" cy="323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826830" y="826830"/>
              <a:ext cx="1578959" cy="1578959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126" name="Google Shape;126;p16"/>
          <p:cNvGrpSpPr/>
          <p:nvPr/>
        </p:nvGrpSpPr>
        <p:grpSpPr>
          <a:xfrm>
            <a:off x="4809197" y="1023544"/>
            <a:ext cx="1209018" cy="1214438"/>
            <a:chOff x="7210" y="0"/>
            <a:chExt cx="3224049" cy="3238500"/>
          </a:xfrm>
        </p:grpSpPr>
        <p:sp>
          <p:nvSpPr>
            <p:cNvPr id="127" name="Google Shape;127;p16"/>
            <p:cNvSpPr/>
            <p:nvPr/>
          </p:nvSpPr>
          <p:spPr>
            <a:xfrm>
              <a:off x="7210" y="0"/>
              <a:ext cx="3224049" cy="323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04754" y="633775"/>
              <a:ext cx="1825625" cy="1580991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29" name="Google Shape;129;p16"/>
          <p:cNvSpPr/>
          <p:nvPr/>
        </p:nvSpPr>
        <p:spPr>
          <a:xfrm>
            <a:off x="0" y="10312"/>
            <a:ext cx="4152900" cy="51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14350" y="1995488"/>
            <a:ext cx="310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F1F1F1"/>
                </a:solidFill>
                <a:latin typeface="ABeeZee"/>
                <a:ea typeface="ABeeZee"/>
                <a:cs typeface="ABeeZee"/>
                <a:sym typeface="ABeeZee"/>
              </a:rPr>
              <a:t>Write Your Topic or Idea</a:t>
            </a:r>
            <a:endParaRPr sz="700"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6422350" y="1243350"/>
            <a:ext cx="2207250" cy="707449"/>
            <a:chOff x="0" y="-47625"/>
            <a:chExt cx="5886000" cy="1886532"/>
          </a:xfrm>
        </p:grpSpPr>
        <p:sp>
          <p:nvSpPr>
            <p:cNvPr id="132" name="Google Shape;132;p16"/>
            <p:cNvSpPr txBox="1"/>
            <p:nvPr/>
          </p:nvSpPr>
          <p:spPr>
            <a:xfrm>
              <a:off x="0" y="-47625"/>
              <a:ext cx="5886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0" y="771807"/>
              <a:ext cx="58860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6422350" y="3138249"/>
            <a:ext cx="2207250" cy="707449"/>
            <a:chOff x="0" y="-47625"/>
            <a:chExt cx="5886000" cy="1886532"/>
          </a:xfrm>
        </p:grpSpPr>
        <p:sp>
          <p:nvSpPr>
            <p:cNvPr id="135" name="Google Shape;135;p16"/>
            <p:cNvSpPr txBox="1"/>
            <p:nvPr/>
          </p:nvSpPr>
          <p:spPr>
            <a:xfrm>
              <a:off x="0" y="-47625"/>
              <a:ext cx="5886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771807"/>
              <a:ext cx="58860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5118378" y="-561365"/>
            <a:ext cx="6242644" cy="627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823396" y="1709738"/>
            <a:ext cx="2806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Write </a:t>
            </a:r>
            <a:endParaRPr sz="700">
              <a:solidFill>
                <a:schemeClr val="accent4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accent4"/>
                </a:solidFill>
                <a:latin typeface="ABeeZee"/>
                <a:ea typeface="ABeeZee"/>
                <a:cs typeface="ABeeZee"/>
                <a:sym typeface="ABeeZee"/>
              </a:rPr>
              <a:t>Your Topic or Idea</a:t>
            </a:r>
            <a:endParaRPr sz="700">
              <a:solidFill>
                <a:schemeClr val="accent4"/>
              </a:solidFill>
            </a:endParaRPr>
          </a:p>
        </p:txBody>
      </p:sp>
      <p:grpSp>
        <p:nvGrpSpPr>
          <p:cNvPr id="143" name="Google Shape;143;p17"/>
          <p:cNvGrpSpPr/>
          <p:nvPr/>
        </p:nvGrpSpPr>
        <p:grpSpPr>
          <a:xfrm>
            <a:off x="2135463" y="766691"/>
            <a:ext cx="2499975" cy="706089"/>
            <a:chOff x="0" y="-47625"/>
            <a:chExt cx="6666600" cy="1882903"/>
          </a:xfrm>
        </p:grpSpPr>
        <p:sp>
          <p:nvSpPr>
            <p:cNvPr id="144" name="Google Shape;144;p17"/>
            <p:cNvSpPr txBox="1"/>
            <p:nvPr/>
          </p:nvSpPr>
          <p:spPr>
            <a:xfrm>
              <a:off x="0" y="768178"/>
              <a:ext cx="66666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0" y="-47625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2135463" y="3605868"/>
            <a:ext cx="2499975" cy="706089"/>
            <a:chOff x="0" y="-47625"/>
            <a:chExt cx="6666600" cy="1882903"/>
          </a:xfrm>
        </p:grpSpPr>
        <p:sp>
          <p:nvSpPr>
            <p:cNvPr id="147" name="Google Shape;147;p17"/>
            <p:cNvSpPr txBox="1"/>
            <p:nvPr/>
          </p:nvSpPr>
          <p:spPr>
            <a:xfrm>
              <a:off x="0" y="768178"/>
              <a:ext cx="66666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0" y="-47625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49" name="Google Shape;149;p17"/>
          <p:cNvGrpSpPr/>
          <p:nvPr/>
        </p:nvGrpSpPr>
        <p:grpSpPr>
          <a:xfrm>
            <a:off x="2135463" y="2186280"/>
            <a:ext cx="2499975" cy="706089"/>
            <a:chOff x="0" y="-47625"/>
            <a:chExt cx="6666600" cy="1882903"/>
          </a:xfrm>
        </p:grpSpPr>
        <p:sp>
          <p:nvSpPr>
            <p:cNvPr id="150" name="Google Shape;150;p17"/>
            <p:cNvSpPr txBox="1"/>
            <p:nvPr/>
          </p:nvSpPr>
          <p:spPr>
            <a:xfrm>
              <a:off x="0" y="768178"/>
              <a:ext cx="66666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0" y="-47625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52" name="Google Shape;152;p17"/>
          <p:cNvSpPr/>
          <p:nvPr/>
        </p:nvSpPr>
        <p:spPr>
          <a:xfrm>
            <a:off x="514350" y="514350"/>
            <a:ext cx="1285875" cy="1285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9999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514350" y="3353527"/>
            <a:ext cx="1285875" cy="1285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514350" y="1933939"/>
            <a:ext cx="1285875" cy="1285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0" y="3370970"/>
            <a:ext cx="3053700" cy="17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0" y="1598442"/>
            <a:ext cx="3053700" cy="17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6090279" y="3370970"/>
            <a:ext cx="3053700" cy="17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6090279" y="1598442"/>
            <a:ext cx="3053700" cy="17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3045139" y="1598442"/>
            <a:ext cx="3053700" cy="17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3045139" y="3370970"/>
            <a:ext cx="3053700" cy="17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191919"/>
                </a:solidFill>
                <a:latin typeface="ABeeZee"/>
                <a:ea typeface="ABeeZee"/>
                <a:cs typeface="ABeeZee"/>
                <a:sym typeface="ABeeZee"/>
              </a:rPr>
              <a:t>Write Your Topic or Idea</a:t>
            </a:r>
            <a:endParaRPr sz="700"/>
          </a:p>
        </p:txBody>
      </p:sp>
      <p:grpSp>
        <p:nvGrpSpPr>
          <p:cNvPr id="166" name="Google Shape;166;p18"/>
          <p:cNvGrpSpPr/>
          <p:nvPr/>
        </p:nvGrpSpPr>
        <p:grpSpPr>
          <a:xfrm>
            <a:off x="480262" y="2001343"/>
            <a:ext cx="2093175" cy="826036"/>
            <a:chOff x="0" y="-76200"/>
            <a:chExt cx="5581800" cy="2202763"/>
          </a:xfrm>
        </p:grpSpPr>
        <p:sp>
          <p:nvSpPr>
            <p:cNvPr id="167" name="Google Shape;167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169" name="Google Shape;169;p18"/>
          <p:cNvGrpSpPr/>
          <p:nvPr/>
        </p:nvGrpSpPr>
        <p:grpSpPr>
          <a:xfrm>
            <a:off x="3533982" y="2001343"/>
            <a:ext cx="2093175" cy="826036"/>
            <a:chOff x="0" y="-76200"/>
            <a:chExt cx="5581800" cy="2202763"/>
          </a:xfrm>
        </p:grpSpPr>
        <p:sp>
          <p:nvSpPr>
            <p:cNvPr id="170" name="Google Shape;170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6570541" y="2001343"/>
            <a:ext cx="2093175" cy="826036"/>
            <a:chOff x="0" y="-76200"/>
            <a:chExt cx="5581800" cy="2202763"/>
          </a:xfrm>
        </p:grpSpPr>
        <p:sp>
          <p:nvSpPr>
            <p:cNvPr id="173" name="Google Shape;173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175" name="Google Shape;175;p18"/>
          <p:cNvGrpSpPr/>
          <p:nvPr/>
        </p:nvGrpSpPr>
        <p:grpSpPr>
          <a:xfrm>
            <a:off x="480262" y="3773871"/>
            <a:ext cx="2093175" cy="826036"/>
            <a:chOff x="0" y="-76200"/>
            <a:chExt cx="5581800" cy="2202763"/>
          </a:xfrm>
        </p:grpSpPr>
        <p:sp>
          <p:nvSpPr>
            <p:cNvPr id="176" name="Google Shape;176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3533982" y="3773871"/>
            <a:ext cx="2093175" cy="826036"/>
            <a:chOff x="0" y="-76200"/>
            <a:chExt cx="5581800" cy="2202763"/>
          </a:xfrm>
        </p:grpSpPr>
        <p:sp>
          <p:nvSpPr>
            <p:cNvPr id="179" name="Google Shape;179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6570541" y="3773871"/>
            <a:ext cx="2093175" cy="826036"/>
            <a:chOff x="0" y="-76200"/>
            <a:chExt cx="5581800" cy="2202763"/>
          </a:xfrm>
        </p:grpSpPr>
        <p:sp>
          <p:nvSpPr>
            <p:cNvPr id="182" name="Google Shape;182;p18"/>
            <p:cNvSpPr txBox="1"/>
            <p:nvPr/>
          </p:nvSpPr>
          <p:spPr>
            <a:xfrm>
              <a:off x="0" y="-7620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Add a main 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0" y="979363"/>
              <a:ext cx="55818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chemeClr val="accent4"/>
                  </a:solidFill>
                  <a:latin typeface="ABeeZee"/>
                  <a:ea typeface="ABeeZee"/>
                  <a:cs typeface="ABeeZee"/>
                  <a:sym typeface="ABeeZee"/>
                </a:rPr>
                <a:t>Elaborate on what 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9"/>
          <p:cNvGrpSpPr/>
          <p:nvPr/>
        </p:nvGrpSpPr>
        <p:grpSpPr>
          <a:xfrm>
            <a:off x="0" y="4009758"/>
            <a:ext cx="9144000" cy="1133775"/>
            <a:chOff x="0" y="0"/>
            <a:chExt cx="24384000" cy="3023400"/>
          </a:xfrm>
        </p:grpSpPr>
        <p:sp>
          <p:nvSpPr>
            <p:cNvPr id="189" name="Google Shape;189;p19"/>
            <p:cNvSpPr/>
            <p:nvPr/>
          </p:nvSpPr>
          <p:spPr>
            <a:xfrm>
              <a:off x="0" y="0"/>
              <a:ext cx="24384000" cy="302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3308611" y="740131"/>
              <a:ext cx="177669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accent1"/>
                  </a:solidFill>
                  <a:latin typeface="ABeeZee"/>
                  <a:ea typeface="ABeeZee"/>
                  <a:cs typeface="ABeeZee"/>
                  <a:sym typeface="ABeeZee"/>
                </a:rPr>
                <a:t>Write Your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 b="14745" l="0" r="0" t="16478"/>
          <a:stretch/>
        </p:blipFill>
        <p:spPr>
          <a:xfrm>
            <a:off x="0" y="-182596"/>
            <a:ext cx="9144004" cy="419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ful Geometric 40th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3C47A"/>
      </a:accent2>
      <a:accent3>
        <a:srgbClr val="4B6FED"/>
      </a:accent3>
      <a:accent4>
        <a:srgbClr val="F1F1F1"/>
      </a:accent4>
      <a:accent5>
        <a:srgbClr val="F88545"/>
      </a:accent5>
      <a:accent6>
        <a:srgbClr val="FFCB30"/>
      </a:accent6>
      <a:hlink>
        <a:srgbClr val="F8854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