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oboto Slab"/>
      <p:regular r:id="rId46"/>
      <p:bold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Source Sans Pr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RobotoSlab-bold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SourceSansPro-bold.fntdata"/><Relationship Id="rId52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55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54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da085fb6_58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da085fb6_58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abf1dbd179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abf1dbd17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bf1dbd179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bf1dbd17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abf1dbd179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abf1dbd17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bf1dbd179_0_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abf1dbd17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bf1dbd179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bf1dbd17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abf1dbd179_0_1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abf1dbd17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bf1dbd179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abf1dbd17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abf1dbd179_0_1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abf1dbd17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abf1dbd179_0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abf1dbd17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bf1dbd179_0_2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bf1dbd179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84fc56d062_1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84fc56d062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14470e8e2_9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14470e8e2_9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62b07a6525_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62b07a6525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source-sans-pro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17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786150" y="1504950"/>
            <a:ext cx="3651000" cy="22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075" y="1868325"/>
            <a:ext cx="2456700" cy="2456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53" name="Google Shape;153;p21"/>
          <p:cNvCxnSpPr/>
          <p:nvPr/>
        </p:nvCxnSpPr>
        <p:spPr>
          <a:xfrm flipH="1" rot="10800000">
            <a:off x="6793191" y="367851"/>
            <a:ext cx="638700" cy="141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1"/>
          <p:cNvCxnSpPr/>
          <p:nvPr/>
        </p:nvCxnSpPr>
        <p:spPr>
          <a:xfrm flipH="1" rot="10800000">
            <a:off x="7194765" y="1515796"/>
            <a:ext cx="1377600" cy="5709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1"/>
          <p:cNvCxnSpPr/>
          <p:nvPr/>
        </p:nvCxnSpPr>
        <p:spPr>
          <a:xfrm flipH="1" rot="10800000">
            <a:off x="7068779" y="1169826"/>
            <a:ext cx="716400" cy="806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387175" y="327675"/>
            <a:ext cx="2572500" cy="2496900"/>
          </a:xfrm>
          <a:prstGeom prst="ellipse">
            <a:avLst/>
          </a:prstGeom>
          <a:noFill/>
          <a:ln cap="flat" cmpd="sng" w="9525">
            <a:solidFill>
              <a:srgbClr val="ECEFF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Want big impact?</a:t>
            </a:r>
            <a:endParaRPr b="1" sz="180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big image.</a:t>
            </a:r>
            <a:endParaRPr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3058620" y="1383600"/>
            <a:ext cx="2390100" cy="241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902675" y="1383600"/>
            <a:ext cx="2390100" cy="241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247991" y="1383600"/>
            <a:ext cx="2390100" cy="241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4"/>
          <p:cNvGrpSpPr/>
          <p:nvPr/>
        </p:nvGrpSpPr>
        <p:grpSpPr>
          <a:xfrm>
            <a:off x="3338271" y="1184703"/>
            <a:ext cx="2467458" cy="3429286"/>
            <a:chOff x="-6729413" y="-17360900"/>
            <a:chExt cx="26138326" cy="48436250"/>
          </a:xfrm>
        </p:grpSpPr>
        <p:sp>
          <p:nvSpPr>
            <p:cNvPr id="177" name="Google Shape;177;p24"/>
            <p:cNvSpPr/>
            <p:nvPr/>
          </p:nvSpPr>
          <p:spPr>
            <a:xfrm>
              <a:off x="-6729413" y="-9364662"/>
              <a:ext cx="25398299" cy="2466900"/>
            </a:xfrm>
            <a:custGeom>
              <a:rect b="b" l="l" r="r" t="t"/>
              <a:pathLst>
                <a:path extrusionOk="0" h="120000" w="12000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276600" y="-17360900"/>
              <a:ext cx="10882200" cy="8842500"/>
            </a:xfrm>
            <a:custGeom>
              <a:rect b="b" l="l" r="r" t="t"/>
              <a:pathLst>
                <a:path extrusionOk="0" h="120000" w="12000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12576175" y="-17360900"/>
              <a:ext cx="6832500" cy="1046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-6729413" y="-9364662"/>
              <a:ext cx="2358900" cy="2466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6729413" y="-9364662"/>
              <a:ext cx="10005900" cy="2466900"/>
            </a:xfrm>
            <a:custGeom>
              <a:rect b="b" l="l" r="r" t="t"/>
              <a:pathLst>
                <a:path extrusionOk="0" h="120000" w="12000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-6729413" y="-17360900"/>
              <a:ext cx="19305601" cy="88425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12752387" y="-9293225"/>
              <a:ext cx="5916600" cy="2395500"/>
            </a:xfrm>
            <a:custGeom>
              <a:rect b="b" l="l" r="r" t="t"/>
              <a:pathLst>
                <a:path extrusionOk="0" h="120000" w="12000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3276600" y="-8518525"/>
              <a:ext cx="4192500" cy="1620900"/>
            </a:xfrm>
            <a:custGeom>
              <a:rect b="b" l="l" r="r" t="t"/>
              <a:pathLst>
                <a:path extrusionOk="0" h="120000" w="12000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-6729413" y="-9364662"/>
              <a:ext cx="2358900" cy="2466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-6729413" y="-11442700"/>
              <a:ext cx="10005900" cy="2924100"/>
            </a:xfrm>
            <a:custGeom>
              <a:rect b="b" l="l" r="r" t="t"/>
              <a:pathLst>
                <a:path extrusionOk="0" h="120000" w="12000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4158913" y="-11938000"/>
              <a:ext cx="5250000" cy="50403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957512" y="-8518525"/>
              <a:ext cx="881100" cy="16209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728450" y="-6897687"/>
              <a:ext cx="6940500" cy="156417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-4899025" y="-698500"/>
              <a:ext cx="6378600" cy="176133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-4370388" y="-6897687"/>
              <a:ext cx="7327800" cy="61992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9578975" y="8743950"/>
              <a:ext cx="4263900" cy="22331400"/>
            </a:xfrm>
            <a:custGeom>
              <a:rect b="b" l="l" r="r" t="t"/>
              <a:pathLst>
                <a:path extrusionOk="0" h="120000" w="12000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1728450" y="-6897687"/>
              <a:ext cx="6940500" cy="1690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838575" y="-6897687"/>
              <a:ext cx="7890000" cy="9791700"/>
            </a:xfrm>
            <a:custGeom>
              <a:rect b="b" l="l" r="r" t="t"/>
              <a:pathLst>
                <a:path extrusionOk="0" h="120000" w="12000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-1235075" y="-698500"/>
              <a:ext cx="8242200" cy="17613300"/>
            </a:xfrm>
            <a:custGeom>
              <a:rect b="b" l="l" r="r" t="t"/>
              <a:pathLst>
                <a:path extrusionOk="0" h="120000" w="12000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-1235075" y="-5207000"/>
              <a:ext cx="12963600" cy="221217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-6305550" y="-6897687"/>
              <a:ext cx="7785000" cy="8804400"/>
            </a:xfrm>
            <a:custGeom>
              <a:rect b="b" l="l" r="r" t="t"/>
              <a:pathLst>
                <a:path extrusionOk="0" h="120000" w="12000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1728450" y="-6897687"/>
              <a:ext cx="6940500" cy="8770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479550" y="-6897687"/>
              <a:ext cx="5527800" cy="9791700"/>
            </a:xfrm>
            <a:custGeom>
              <a:rect b="b" l="l" r="r" t="t"/>
              <a:pathLst>
                <a:path extrusionOk="0" h="120000" w="12000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1373188" y="8743950"/>
              <a:ext cx="13101600" cy="13630199"/>
            </a:xfrm>
            <a:custGeom>
              <a:rect b="b" l="l" r="r" t="t"/>
              <a:pathLst>
                <a:path extrusionOk="0" h="120000" w="12000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994025" y="8743950"/>
              <a:ext cx="8734500" cy="22331400"/>
            </a:xfrm>
            <a:custGeom>
              <a:rect b="b" l="l" r="r" t="t"/>
              <a:pathLst>
                <a:path extrusionOk="0" h="120000" w="12000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1728450" y="1873250"/>
              <a:ext cx="6835800" cy="13103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276600" y="-9293225"/>
              <a:ext cx="10882200" cy="2395500"/>
            </a:xfrm>
            <a:custGeom>
              <a:rect b="b" l="l" r="r" t="t"/>
              <a:pathLst>
                <a:path extrusionOk="0" h="120000" w="12000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7469187" y="-6897687"/>
              <a:ext cx="5283300" cy="1690800"/>
            </a:xfrm>
            <a:custGeom>
              <a:rect b="b" l="l" r="r" t="t"/>
              <a:pathLst>
                <a:path extrusionOk="0" h="120000" w="12000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diagrams to explain complex ideas</a:t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0" y="1928808"/>
            <a:ext cx="9144000" cy="3214800"/>
          </a:xfrm>
          <a:prstGeom prst="rect">
            <a:avLst/>
          </a:prstGeom>
          <a:solidFill>
            <a:srgbClr val="0091EA">
              <a:alpha val="3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786147" y="2368321"/>
            <a:ext cx="2105100" cy="2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Example text.</a:t>
            </a:r>
            <a:endParaRPr sz="1800">
              <a:solidFill>
                <a:srgbClr val="2632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elit. Nam venenatis nisi at nisl tempor, et luctus diam lobortis. Nulla sit amet metus consequat velit iaculis tempor. </a:t>
            </a:r>
            <a:endParaRPr sz="12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6286512" y="2368321"/>
            <a:ext cx="2105100" cy="2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Example text.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elit. Nam venenatis nisi at nisl tempor, et luctus diam lobortis. Nulla sit amet metus consequat velit iaculis tempor. </a:t>
            </a:r>
            <a:endParaRPr sz="12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5" name="Google Shape;215;p25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{701FB10D-A61A-4DE4-8506-F670E7A89527}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2031100" y="181138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office</a:t>
            </a:r>
            <a:endParaRPr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24" name="Google Shape;224;p26"/>
          <p:cNvGrpSpPr/>
          <p:nvPr/>
        </p:nvGrpSpPr>
        <p:grpSpPr>
          <a:xfrm>
            <a:off x="1099739" y="2152849"/>
            <a:ext cx="175959" cy="180333"/>
            <a:chOff x="1099739" y="2152849"/>
            <a:chExt cx="175959" cy="180333"/>
          </a:xfrm>
        </p:grpSpPr>
        <p:sp>
          <p:nvSpPr>
            <p:cNvPr id="225" name="Google Shape;225;p26"/>
            <p:cNvSpPr/>
            <p:nvPr/>
          </p:nvSpPr>
          <p:spPr>
            <a:xfrm>
              <a:off x="1099739" y="2152849"/>
              <a:ext cx="175959" cy="180333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1134899" y="2188882"/>
              <a:ext cx="105575" cy="10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8" name="Google Shape;228;p26"/>
          <p:cNvGrpSpPr/>
          <p:nvPr/>
        </p:nvGrpSpPr>
        <p:grpSpPr>
          <a:xfrm>
            <a:off x="2829814" y="3767499"/>
            <a:ext cx="176100" cy="180300"/>
            <a:chOff x="2677414" y="3615099"/>
            <a:chExt cx="176100" cy="180300"/>
          </a:xfrm>
        </p:grpSpPr>
        <p:sp>
          <p:nvSpPr>
            <p:cNvPr id="229" name="Google Shape;229;p26"/>
            <p:cNvSpPr/>
            <p:nvPr/>
          </p:nvSpPr>
          <p:spPr>
            <a:xfrm>
              <a:off x="2677414" y="3615099"/>
              <a:ext cx="176100" cy="1803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712574" y="3651132"/>
              <a:ext cx="105600" cy="10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26"/>
          <p:cNvGrpSpPr/>
          <p:nvPr/>
        </p:nvGrpSpPr>
        <p:grpSpPr>
          <a:xfrm>
            <a:off x="3854439" y="1972549"/>
            <a:ext cx="176100" cy="180300"/>
            <a:chOff x="3549639" y="1667749"/>
            <a:chExt cx="176100" cy="180300"/>
          </a:xfrm>
        </p:grpSpPr>
        <p:sp>
          <p:nvSpPr>
            <p:cNvPr id="232" name="Google Shape;232;p26"/>
            <p:cNvSpPr/>
            <p:nvPr/>
          </p:nvSpPr>
          <p:spPr>
            <a:xfrm>
              <a:off x="3549639" y="1667749"/>
              <a:ext cx="176100" cy="1803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3584799" y="1703782"/>
              <a:ext cx="105600" cy="10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26"/>
          <p:cNvGrpSpPr/>
          <p:nvPr/>
        </p:nvGrpSpPr>
        <p:grpSpPr>
          <a:xfrm>
            <a:off x="4596864" y="4117174"/>
            <a:ext cx="176100" cy="180300"/>
            <a:chOff x="4139664" y="3659974"/>
            <a:chExt cx="176100" cy="180300"/>
          </a:xfrm>
        </p:grpSpPr>
        <p:sp>
          <p:nvSpPr>
            <p:cNvPr id="235" name="Google Shape;235;p26"/>
            <p:cNvSpPr/>
            <p:nvPr/>
          </p:nvSpPr>
          <p:spPr>
            <a:xfrm>
              <a:off x="4139664" y="3659974"/>
              <a:ext cx="176100" cy="1803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4174824" y="3696007"/>
              <a:ext cx="105600" cy="10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26"/>
          <p:cNvGrpSpPr/>
          <p:nvPr/>
        </p:nvGrpSpPr>
        <p:grpSpPr>
          <a:xfrm>
            <a:off x="6737414" y="2481599"/>
            <a:ext cx="176100" cy="180300"/>
            <a:chOff x="6127814" y="1871999"/>
            <a:chExt cx="176100" cy="180300"/>
          </a:xfrm>
        </p:grpSpPr>
        <p:sp>
          <p:nvSpPr>
            <p:cNvPr id="238" name="Google Shape;238;p26"/>
            <p:cNvSpPr/>
            <p:nvPr/>
          </p:nvSpPr>
          <p:spPr>
            <a:xfrm>
              <a:off x="6127814" y="1871999"/>
              <a:ext cx="176100" cy="1803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6162974" y="1908032"/>
              <a:ext cx="105600" cy="10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26"/>
          <p:cNvGrpSpPr/>
          <p:nvPr/>
        </p:nvGrpSpPr>
        <p:grpSpPr>
          <a:xfrm>
            <a:off x="7364389" y="4117174"/>
            <a:ext cx="176100" cy="180300"/>
            <a:chOff x="6602389" y="3355174"/>
            <a:chExt cx="176100" cy="180300"/>
          </a:xfrm>
        </p:grpSpPr>
        <p:sp>
          <p:nvSpPr>
            <p:cNvPr id="241" name="Google Shape;241;p26"/>
            <p:cNvSpPr/>
            <p:nvPr/>
          </p:nvSpPr>
          <p:spPr>
            <a:xfrm>
              <a:off x="6602389" y="3355174"/>
              <a:ext cx="176100" cy="180300"/>
            </a:xfrm>
            <a:prstGeom prst="ellipse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6637549" y="3391207"/>
              <a:ext cx="105600" cy="10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idx="4294967295" type="ctrTitle"/>
          </p:nvPr>
        </p:nvSpPr>
        <p:spPr>
          <a:xfrm>
            <a:off x="685800" y="17357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/>
              <a:t>89,526,124</a:t>
            </a:r>
            <a:endParaRPr b="1" sz="9600"/>
          </a:p>
        </p:txBody>
      </p:sp>
      <p:sp>
        <p:nvSpPr>
          <p:cNvPr id="248" name="Google Shape;248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9" name="Google Shape;249;p2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55" name="Google Shape;255;p28"/>
          <p:cNvSpPr txBox="1"/>
          <p:nvPr>
            <p:ph idx="1" type="body"/>
          </p:nvPr>
        </p:nvSpPr>
        <p:spPr>
          <a:xfrm>
            <a:off x="786150" y="1200150"/>
            <a:ext cx="74661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Titles: </a:t>
            </a:r>
            <a:r>
              <a:rPr b="1" lang="en" sz="1400"/>
              <a:t>Roboto Slab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Body copy: </a:t>
            </a:r>
            <a:r>
              <a:rPr b="1" lang="en" sz="1400"/>
              <a:t>Source Sans Pro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https://www.fontsquirrel.com/fonts/source-sans-pro</a:t>
            </a:r>
            <a:endParaRPr b="1" sz="1400">
              <a:solidFill>
                <a:schemeClr val="accent1"/>
              </a:solidFill>
              <a:highlight>
                <a:srgbClr val="263238"/>
              </a:highlight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3146900" y="4185319"/>
            <a:ext cx="51603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2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idx="4294967295" type="ctrTitle"/>
          </p:nvPr>
        </p:nvSpPr>
        <p:spPr>
          <a:xfrm>
            <a:off x="1973100" y="800400"/>
            <a:ext cx="5277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63" name="Google Shape;263;p29"/>
          <p:cNvSpPr txBox="1"/>
          <p:nvPr>
            <p:ph idx="4294967295" type="subTitle"/>
          </p:nvPr>
        </p:nvSpPr>
        <p:spPr>
          <a:xfrm>
            <a:off x="1973100" y="1373212"/>
            <a:ext cx="5277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64" name="Google Shape;264;p29"/>
          <p:cNvSpPr txBox="1"/>
          <p:nvPr>
            <p:ph idx="4294967295" type="ctrTitle"/>
          </p:nvPr>
        </p:nvSpPr>
        <p:spPr>
          <a:xfrm>
            <a:off x="1973100" y="3429313"/>
            <a:ext cx="5277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65" name="Google Shape;265;p29"/>
          <p:cNvSpPr txBox="1"/>
          <p:nvPr>
            <p:ph idx="4294967295" type="subTitle"/>
          </p:nvPr>
        </p:nvSpPr>
        <p:spPr>
          <a:xfrm>
            <a:off x="1973100" y="4002125"/>
            <a:ext cx="5277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66" name="Google Shape;266;p29"/>
          <p:cNvSpPr txBox="1"/>
          <p:nvPr>
            <p:ph idx="4294967295" type="ctrTitle"/>
          </p:nvPr>
        </p:nvSpPr>
        <p:spPr>
          <a:xfrm>
            <a:off x="1973100" y="2114857"/>
            <a:ext cx="5277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67" name="Google Shape;267;p29"/>
          <p:cNvSpPr txBox="1"/>
          <p:nvPr>
            <p:ph idx="4294967295" type="subTitle"/>
          </p:nvPr>
        </p:nvSpPr>
        <p:spPr>
          <a:xfrm>
            <a:off x="1973100" y="2687668"/>
            <a:ext cx="5277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8" name="Google Shape;268;p2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>
            <a:off x="839750" y="1316881"/>
            <a:ext cx="1866600" cy="18456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1003719" y="1479044"/>
            <a:ext cx="1538100" cy="15213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 b="1"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3065788" y="2386191"/>
            <a:ext cx="2002800" cy="19806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3241755" y="2560220"/>
            <a:ext cx="1650900" cy="1632900"/>
          </a:xfrm>
          <a:prstGeom prst="ellipse">
            <a:avLst/>
          </a:prstGeom>
          <a:noFill/>
          <a:ln cap="flat" cmpd="sng" w="2857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 b="1"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5147112" y="624975"/>
            <a:ext cx="2211300" cy="21867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5341423" y="817021"/>
            <a:ext cx="1822500" cy="1802400"/>
          </a:xfrm>
          <a:prstGeom prst="ellipse">
            <a:avLst/>
          </a:prstGeom>
          <a:noFill/>
          <a:ln cap="flat" cmpd="sng" w="7620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 b="1"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80" name="Google Shape;280;p30"/>
          <p:cNvCxnSpPr/>
          <p:nvPr/>
        </p:nvCxnSpPr>
        <p:spPr>
          <a:xfrm>
            <a:off x="2479899" y="2565564"/>
            <a:ext cx="819000" cy="4953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0"/>
          <p:cNvCxnSpPr/>
          <p:nvPr/>
        </p:nvCxnSpPr>
        <p:spPr>
          <a:xfrm flipH="1" rot="10800000">
            <a:off x="4746543" y="2197633"/>
            <a:ext cx="717300" cy="709200"/>
          </a:xfrm>
          <a:prstGeom prst="straightConnector1">
            <a:avLst/>
          </a:prstGeom>
          <a:noFill/>
          <a:ln cap="flat" cmpd="sng" w="2857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786150" y="1164834"/>
            <a:ext cx="31794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GOOGLE SLIDES</a:t>
            </a:r>
            <a:endParaRPr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"Use as Google Slides Theme".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get a copy of this document on your Google Drive and will be able to edit, add or delete slides.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to be signed in to your Google account.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395856" y="1164834"/>
            <a:ext cx="33183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POWERPOINT®</a:t>
            </a:r>
            <a:endParaRPr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"Download as PowerPoint template". You will get a .pptx file that you can edit in PowerPoint.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2246925" y="3767650"/>
            <a:ext cx="6284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88" name="Google Shape;288;p31"/>
          <p:cNvSpPr txBox="1"/>
          <p:nvPr>
            <p:ph idx="1" type="body"/>
          </p:nvPr>
        </p:nvSpPr>
        <p:spPr>
          <a:xfrm>
            <a:off x="786150" y="1543050"/>
            <a:ext cx="24198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9" name="Google Shape;289;p31"/>
          <p:cNvSpPr txBox="1"/>
          <p:nvPr>
            <p:ph idx="2" type="body"/>
          </p:nvPr>
        </p:nvSpPr>
        <p:spPr>
          <a:xfrm>
            <a:off x="3329989" y="1543050"/>
            <a:ext cx="24198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0" name="Google Shape;290;p31"/>
          <p:cNvSpPr txBox="1"/>
          <p:nvPr>
            <p:ph idx="3" type="body"/>
          </p:nvPr>
        </p:nvSpPr>
        <p:spPr>
          <a:xfrm>
            <a:off x="5873827" y="1543050"/>
            <a:ext cx="24198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31"/>
          <p:cNvSpPr txBox="1"/>
          <p:nvPr>
            <p:ph idx="1" type="body"/>
          </p:nvPr>
        </p:nvSpPr>
        <p:spPr>
          <a:xfrm>
            <a:off x="786150" y="3200400"/>
            <a:ext cx="24198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2" name="Google Shape;292;p31"/>
          <p:cNvSpPr txBox="1"/>
          <p:nvPr>
            <p:ph idx="2" type="body"/>
          </p:nvPr>
        </p:nvSpPr>
        <p:spPr>
          <a:xfrm>
            <a:off x="3329989" y="3200400"/>
            <a:ext cx="24198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3" name="Google Shape;293;p31"/>
          <p:cNvSpPr txBox="1"/>
          <p:nvPr>
            <p:ph idx="3" type="body"/>
          </p:nvPr>
        </p:nvSpPr>
        <p:spPr>
          <a:xfrm>
            <a:off x="5873827" y="3200400"/>
            <a:ext cx="24198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94" name="Google Shape;294;p31"/>
          <p:cNvGrpSpPr/>
          <p:nvPr/>
        </p:nvGrpSpPr>
        <p:grpSpPr>
          <a:xfrm>
            <a:off x="867597" y="1347992"/>
            <a:ext cx="251128" cy="244895"/>
            <a:chOff x="616425" y="2329600"/>
            <a:chExt cx="361700" cy="388475"/>
          </a:xfrm>
        </p:grpSpPr>
        <p:sp>
          <p:nvSpPr>
            <p:cNvPr id="295" name="Google Shape;295;p3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03" name="Google Shape;303;p31"/>
          <p:cNvGrpSpPr/>
          <p:nvPr/>
        </p:nvGrpSpPr>
        <p:grpSpPr>
          <a:xfrm>
            <a:off x="5988512" y="2998476"/>
            <a:ext cx="359352" cy="242594"/>
            <a:chOff x="5247525" y="3007275"/>
            <a:chExt cx="517575" cy="384825"/>
          </a:xfrm>
        </p:grpSpPr>
        <p:sp>
          <p:nvSpPr>
            <p:cNvPr id="304" name="Google Shape;304;p3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06" name="Google Shape;306;p31"/>
          <p:cNvGrpSpPr/>
          <p:nvPr/>
        </p:nvGrpSpPr>
        <p:grpSpPr>
          <a:xfrm>
            <a:off x="904185" y="2991348"/>
            <a:ext cx="178400" cy="256809"/>
            <a:chOff x="6718575" y="2318625"/>
            <a:chExt cx="256950" cy="407375"/>
          </a:xfrm>
        </p:grpSpPr>
        <p:sp>
          <p:nvSpPr>
            <p:cNvPr id="307" name="Google Shape;307;p3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15" name="Google Shape;315;p31"/>
          <p:cNvGrpSpPr/>
          <p:nvPr/>
        </p:nvGrpSpPr>
        <p:grpSpPr>
          <a:xfrm>
            <a:off x="3443182" y="2957059"/>
            <a:ext cx="373724" cy="325507"/>
            <a:chOff x="5233525" y="4954450"/>
            <a:chExt cx="538275" cy="516350"/>
          </a:xfrm>
        </p:grpSpPr>
        <p:sp>
          <p:nvSpPr>
            <p:cNvPr id="316" name="Google Shape;316;p3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3481679" y="1347984"/>
            <a:ext cx="296779" cy="282530"/>
            <a:chOff x="5961125" y="1623900"/>
            <a:chExt cx="427450" cy="448175"/>
          </a:xfrm>
        </p:grpSpPr>
        <p:sp>
          <p:nvSpPr>
            <p:cNvPr id="328" name="Google Shape;328;p3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35" name="Google Shape;335;p31"/>
          <p:cNvGrpSpPr/>
          <p:nvPr/>
        </p:nvGrpSpPr>
        <p:grpSpPr>
          <a:xfrm>
            <a:off x="6038252" y="1367195"/>
            <a:ext cx="285791" cy="244138"/>
            <a:chOff x="5972700" y="2330200"/>
            <a:chExt cx="411625" cy="387275"/>
          </a:xfrm>
        </p:grpSpPr>
        <p:sp>
          <p:nvSpPr>
            <p:cNvPr id="336" name="Google Shape;336;p3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338" name="Google Shape;338;p3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44" name="Google Shape;344;p32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5" name="Google Shape;345;p32"/>
          <p:cNvCxnSpPr/>
          <p:nvPr/>
        </p:nvCxnSpPr>
        <p:spPr>
          <a:xfrm>
            <a:off x="952500" y="8461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32"/>
          <p:cNvCxnSpPr/>
          <p:nvPr/>
        </p:nvCxnSpPr>
        <p:spPr>
          <a:xfrm>
            <a:off x="952500" y="15555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32"/>
          <p:cNvCxnSpPr/>
          <p:nvPr/>
        </p:nvCxnSpPr>
        <p:spPr>
          <a:xfrm>
            <a:off x="952500" y="22650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32"/>
          <p:cNvCxnSpPr/>
          <p:nvPr/>
        </p:nvCxnSpPr>
        <p:spPr>
          <a:xfrm>
            <a:off x="952500" y="29745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2"/>
          <p:cNvCxnSpPr/>
          <p:nvPr/>
        </p:nvCxnSpPr>
        <p:spPr>
          <a:xfrm>
            <a:off x="952500" y="37059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32"/>
          <p:cNvSpPr txBox="1"/>
          <p:nvPr/>
        </p:nvSpPr>
        <p:spPr>
          <a:xfrm>
            <a:off x="952500" y="6873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1" name="Google Shape;351;p32"/>
          <p:cNvSpPr/>
          <p:nvPr/>
        </p:nvSpPr>
        <p:spPr>
          <a:xfrm>
            <a:off x="1572782" y="21523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1887026" y="17582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2201270" y="22650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3325786" y="24661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3640031" y="18677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3954275" y="10004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5078791" y="19115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"/>
          <p:cNvSpPr/>
          <p:nvPr/>
        </p:nvSpPr>
        <p:spPr>
          <a:xfrm>
            <a:off x="5393035" y="8459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5707280" y="20939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6831796" y="25245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7146040" y="10650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"/>
          <p:cNvSpPr/>
          <p:nvPr/>
        </p:nvSpPr>
        <p:spPr>
          <a:xfrm>
            <a:off x="7460284" y="13788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/>
          <p:nvPr>
            <p:ph idx="4294967295" type="body"/>
          </p:nvPr>
        </p:nvSpPr>
        <p:spPr>
          <a:xfrm>
            <a:off x="457200" y="671138"/>
            <a:ext cx="41019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highlight>
                  <a:schemeClr val="lt2"/>
                </a:highlight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r>
              <a:rPr b="1" lang="en">
                <a:solidFill>
                  <a:schemeClr val="accent1"/>
                </a:solidFill>
                <a:highlight>
                  <a:schemeClr val="lt2"/>
                </a:highlight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chemeClr val="accent1"/>
              </a:solidFill>
              <a:highlight>
                <a:schemeClr val="lt2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lt2"/>
                </a:highlight>
              </a:rPr>
              <a:t>Show and explain your web, app or software projects using these gadget templates.</a:t>
            </a:r>
            <a:endParaRPr sz="2400">
              <a:highlight>
                <a:schemeClr val="lt2"/>
              </a:highlight>
            </a:endParaRPr>
          </a:p>
        </p:txBody>
      </p:sp>
      <p:sp>
        <p:nvSpPr>
          <p:cNvPr id="368" name="Google Shape;368;p3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9" name="Google Shape;369;p33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70" name="Google Shape;37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4" name="Google Shape;374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/>
          <p:nvPr>
            <p:ph idx="4294967295" type="body"/>
          </p:nvPr>
        </p:nvSpPr>
        <p:spPr>
          <a:xfrm>
            <a:off x="457200" y="671138"/>
            <a:ext cx="41019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highlight>
                  <a:schemeClr val="lt2"/>
                </a:highlight>
                <a:latin typeface="Roboto Slab"/>
                <a:ea typeface="Roboto Slab"/>
                <a:cs typeface="Roboto Slab"/>
                <a:sym typeface="Roboto Slab"/>
              </a:rPr>
              <a:t>Tablet project</a:t>
            </a:r>
            <a:endParaRPr b="1">
              <a:solidFill>
                <a:schemeClr val="accent1"/>
              </a:solidFill>
              <a:highlight>
                <a:schemeClr val="lt2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lt2"/>
                </a:highlight>
              </a:rPr>
              <a:t>Show and explain your web, app or software projects using these gadget templates.</a:t>
            </a:r>
            <a:endParaRPr sz="2400">
              <a:highlight>
                <a:schemeClr val="lt2"/>
              </a:highlight>
            </a:endParaRPr>
          </a:p>
        </p:txBody>
      </p:sp>
      <p:sp>
        <p:nvSpPr>
          <p:cNvPr id="380" name="Google Shape;380;p3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1" name="Google Shape;381;p34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82" name="Google Shape;382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6" name="Google Shape;3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/>
          <p:nvPr>
            <p:ph idx="4294967295" type="body"/>
          </p:nvPr>
        </p:nvSpPr>
        <p:spPr>
          <a:xfrm>
            <a:off x="457200" y="3173644"/>
            <a:ext cx="8192400" cy="16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highlight>
                  <a:schemeClr val="lt2"/>
                </a:highlight>
                <a:latin typeface="Roboto Slab"/>
                <a:ea typeface="Roboto Slab"/>
                <a:cs typeface="Roboto Slab"/>
                <a:sym typeface="Roboto Slab"/>
              </a:rPr>
              <a:t>Desktop project</a:t>
            </a:r>
            <a:endParaRPr b="1">
              <a:solidFill>
                <a:schemeClr val="accent1"/>
              </a:solidFill>
              <a:highlight>
                <a:schemeClr val="lt2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2"/>
                </a:highlight>
              </a:rPr>
              <a:t>Show and explain your web, app or software projects using these gadget templates.</a:t>
            </a:r>
            <a:endParaRPr sz="1800">
              <a:highlight>
                <a:schemeClr val="lt2"/>
              </a:highlight>
            </a:endParaRPr>
          </a:p>
        </p:txBody>
      </p:sp>
      <p:sp>
        <p:nvSpPr>
          <p:cNvPr id="392" name="Google Shape;392;p3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3" name="Google Shape;393;p35"/>
          <p:cNvGrpSpPr/>
          <p:nvPr/>
        </p:nvGrpSpPr>
        <p:grpSpPr>
          <a:xfrm>
            <a:off x="2282299" y="798604"/>
            <a:ext cx="4542205" cy="2661224"/>
            <a:chOff x="2282299" y="798604"/>
            <a:chExt cx="4542205" cy="2661224"/>
          </a:xfrm>
        </p:grpSpPr>
        <p:sp>
          <p:nvSpPr>
            <p:cNvPr id="394" name="Google Shape;394;p35"/>
            <p:cNvSpPr/>
            <p:nvPr/>
          </p:nvSpPr>
          <p:spPr>
            <a:xfrm>
              <a:off x="2653749" y="798604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2282299" y="3389796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2282299" y="3333770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4216643" y="3333770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8" name="Google Shape;39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789475" y="945325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/>
          <p:nvPr>
            <p:ph idx="4294967295" type="ctrTitle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Thanks!</a:t>
            </a:r>
            <a:endParaRPr b="1" sz="6000"/>
          </a:p>
        </p:txBody>
      </p:sp>
      <p:sp>
        <p:nvSpPr>
          <p:cNvPr id="404" name="Google Shape;404;p36"/>
          <p:cNvSpPr txBox="1"/>
          <p:nvPr>
            <p:ph idx="4294967295" type="subTitle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05" name="Google Shape;405;p36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 &amp; user@mail.me</a:t>
            </a:r>
            <a:endParaRPr/>
          </a:p>
        </p:txBody>
      </p:sp>
      <p:sp>
        <p:nvSpPr>
          <p:cNvPr id="406" name="Google Shape;406;p3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2" name="Google Shape;412;p37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413" name="Google Shape;413;p3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8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19" name="Google Shape;419;p38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For Business Plans, Marketing Plans, Project Proposals, Lessons, etc</a:t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25" name="Google Shape;425;p3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39"/>
          <p:cNvSpPr/>
          <p:nvPr/>
        </p:nvSpPr>
        <p:spPr>
          <a:xfrm>
            <a:off x="773520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707512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8" name="Google Shape;428;p39"/>
          <p:cNvSpPr/>
          <p:nvPr/>
        </p:nvSpPr>
        <p:spPr>
          <a:xfrm>
            <a:off x="6415040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9" name="Google Shape;429;p39"/>
          <p:cNvSpPr/>
          <p:nvPr/>
        </p:nvSpPr>
        <p:spPr>
          <a:xfrm>
            <a:off x="5754956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0" name="Google Shape;430;p39"/>
          <p:cNvSpPr/>
          <p:nvPr/>
        </p:nvSpPr>
        <p:spPr>
          <a:xfrm>
            <a:off x="5094872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443478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377470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3" name="Google Shape;433;p39"/>
          <p:cNvSpPr/>
          <p:nvPr/>
        </p:nvSpPr>
        <p:spPr>
          <a:xfrm>
            <a:off x="3114619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4" name="Google Shape;434;p39"/>
          <p:cNvSpPr/>
          <p:nvPr/>
        </p:nvSpPr>
        <p:spPr>
          <a:xfrm>
            <a:off x="2454535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5" name="Google Shape;435;p39"/>
          <p:cNvSpPr/>
          <p:nvPr/>
        </p:nvSpPr>
        <p:spPr>
          <a:xfrm>
            <a:off x="1794451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6" name="Google Shape;436;p39"/>
          <p:cNvSpPr/>
          <p:nvPr/>
        </p:nvSpPr>
        <p:spPr>
          <a:xfrm>
            <a:off x="1134367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474283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0" y="24511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9" name="Google Shape;439;p39"/>
          <p:cNvCxnSpPr/>
          <p:nvPr/>
        </p:nvCxnSpPr>
        <p:spPr>
          <a:xfrm rot="10800000">
            <a:off x="76892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39"/>
          <p:cNvSpPr txBox="1"/>
          <p:nvPr/>
        </p:nvSpPr>
        <p:spPr>
          <a:xfrm>
            <a:off x="72790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1" name="Google Shape;441;p39"/>
          <p:cNvCxnSpPr/>
          <p:nvPr/>
        </p:nvCxnSpPr>
        <p:spPr>
          <a:xfrm rot="10800000">
            <a:off x="209015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39"/>
          <p:cNvSpPr txBox="1"/>
          <p:nvPr/>
        </p:nvSpPr>
        <p:spPr>
          <a:xfrm>
            <a:off x="2050642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3" name="Google Shape;443;p39"/>
          <p:cNvCxnSpPr/>
          <p:nvPr/>
        </p:nvCxnSpPr>
        <p:spPr>
          <a:xfrm rot="10800000">
            <a:off x="341139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39"/>
          <p:cNvSpPr txBox="1"/>
          <p:nvPr/>
        </p:nvSpPr>
        <p:spPr>
          <a:xfrm>
            <a:off x="3373384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5" name="Google Shape;445;p39"/>
          <p:cNvCxnSpPr/>
          <p:nvPr/>
        </p:nvCxnSpPr>
        <p:spPr>
          <a:xfrm rot="10800000">
            <a:off x="473262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39"/>
          <p:cNvSpPr txBox="1"/>
          <p:nvPr/>
        </p:nvSpPr>
        <p:spPr>
          <a:xfrm>
            <a:off x="4696126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7" name="Google Shape;447;p39"/>
          <p:cNvCxnSpPr/>
          <p:nvPr/>
        </p:nvCxnSpPr>
        <p:spPr>
          <a:xfrm rot="10800000">
            <a:off x="605386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39"/>
          <p:cNvSpPr txBox="1"/>
          <p:nvPr/>
        </p:nvSpPr>
        <p:spPr>
          <a:xfrm>
            <a:off x="6018868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9" name="Google Shape;449;p39"/>
          <p:cNvCxnSpPr/>
          <p:nvPr/>
        </p:nvCxnSpPr>
        <p:spPr>
          <a:xfrm rot="10800000">
            <a:off x="737509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39"/>
          <p:cNvSpPr txBox="1"/>
          <p:nvPr/>
        </p:nvSpPr>
        <p:spPr>
          <a:xfrm>
            <a:off x="734161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51" name="Google Shape;451;p39"/>
          <p:cNvCxnSpPr/>
          <p:nvPr/>
        </p:nvCxnSpPr>
        <p:spPr>
          <a:xfrm rot="10800000">
            <a:off x="143968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9"/>
          <p:cNvSpPr txBox="1"/>
          <p:nvPr/>
        </p:nvSpPr>
        <p:spPr>
          <a:xfrm>
            <a:off x="1369548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53" name="Google Shape;453;p39"/>
          <p:cNvCxnSpPr/>
          <p:nvPr/>
        </p:nvCxnSpPr>
        <p:spPr>
          <a:xfrm rot="10800000">
            <a:off x="276092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39"/>
          <p:cNvSpPr txBox="1"/>
          <p:nvPr/>
        </p:nvSpPr>
        <p:spPr>
          <a:xfrm>
            <a:off x="2699944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55" name="Google Shape;455;p39"/>
          <p:cNvCxnSpPr/>
          <p:nvPr/>
        </p:nvCxnSpPr>
        <p:spPr>
          <a:xfrm rot="10800000">
            <a:off x="408215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6" name="Google Shape;456;p39"/>
          <p:cNvSpPr txBox="1"/>
          <p:nvPr/>
        </p:nvSpPr>
        <p:spPr>
          <a:xfrm>
            <a:off x="4030339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57" name="Google Shape;457;p39"/>
          <p:cNvCxnSpPr/>
          <p:nvPr/>
        </p:nvCxnSpPr>
        <p:spPr>
          <a:xfrm rot="10800000">
            <a:off x="540339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39"/>
          <p:cNvSpPr txBox="1"/>
          <p:nvPr/>
        </p:nvSpPr>
        <p:spPr>
          <a:xfrm>
            <a:off x="5360735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59" name="Google Shape;459;p39"/>
          <p:cNvCxnSpPr/>
          <p:nvPr/>
        </p:nvCxnSpPr>
        <p:spPr>
          <a:xfrm rot="10800000">
            <a:off x="672462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39"/>
          <p:cNvSpPr txBox="1"/>
          <p:nvPr/>
        </p:nvSpPr>
        <p:spPr>
          <a:xfrm>
            <a:off x="6691131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61" name="Google Shape;461;p39"/>
          <p:cNvCxnSpPr/>
          <p:nvPr/>
        </p:nvCxnSpPr>
        <p:spPr>
          <a:xfrm rot="10800000">
            <a:off x="804586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39"/>
          <p:cNvSpPr txBox="1"/>
          <p:nvPr/>
        </p:nvSpPr>
        <p:spPr>
          <a:xfrm>
            <a:off x="8008073" y="33433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8" name="Google Shape;468;p4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72" name="Google Shape;472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4" name="Google Shape;474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75" name="Google Shape;475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78" name="Google Shape;478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81" name="Google Shape;481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3" name="Google Shape;483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84" name="Google Shape;484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87" name="Google Shape;487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89" name="Google Shape;489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0" name="Google Shape;490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1" name="Google Shape;491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2" name="Google Shape;492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3" name="Google Shape;493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 txBox="1"/>
          <p:nvPr>
            <p:ph idx="4294967295" type="ctrTitle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Hello!</a:t>
            </a:r>
            <a:endParaRPr b="1" sz="6000"/>
          </a:p>
        </p:txBody>
      </p:sp>
      <p:sp>
        <p:nvSpPr>
          <p:cNvPr id="86" name="Google Shape;86;p14"/>
          <p:cNvSpPr txBox="1"/>
          <p:nvPr>
            <p:ph idx="4294967295" type="subTitle"/>
          </p:nvPr>
        </p:nvSpPr>
        <p:spPr>
          <a:xfrm>
            <a:off x="1637500" y="1563713"/>
            <a:ext cx="564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87" name="Google Shape;87;p14"/>
          <p:cNvSpPr txBox="1"/>
          <p:nvPr>
            <p:ph idx="4294967295" type="body"/>
          </p:nvPr>
        </p:nvSpPr>
        <p:spPr>
          <a:xfrm>
            <a:off x="1637500" y="2388200"/>
            <a:ext cx="41094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I am here because I love to give presentations. </a:t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You can find me at:</a:t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@username</a:t>
            </a:r>
            <a:endParaRPr sz="2600"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4">
            <a:alphaModFix/>
          </a:blip>
          <a:srcRect b="48837" l="22680" r="14803" t="9485"/>
          <a:stretch/>
        </p:blipFill>
        <p:spPr>
          <a:xfrm>
            <a:off x="5969309" y="2639689"/>
            <a:ext cx="1210200" cy="12102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0" name="Google Shape;500;p4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1" name="Google Shape;501;p41"/>
          <p:cNvGraphicFramePr/>
          <p:nvPr/>
        </p:nvGraphicFramePr>
        <p:xfrm>
          <a:off x="786150" y="1107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{701FB10D-A61A-4DE4-8506-F670E7A89527}</a:tableStyleId>
              </a:tblPr>
              <a:tblGrid>
                <a:gridCol w="1280200"/>
                <a:gridCol w="439575"/>
                <a:gridCol w="439575"/>
                <a:gridCol w="439575"/>
                <a:gridCol w="439575"/>
                <a:gridCol w="439575"/>
                <a:gridCol w="439575"/>
                <a:gridCol w="439575"/>
                <a:gridCol w="439575"/>
                <a:gridCol w="439575"/>
                <a:gridCol w="439575"/>
                <a:gridCol w="439575"/>
                <a:gridCol w="439575"/>
                <a:gridCol w="439575"/>
                <a:gridCol w="43957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7" name="Google Shape;507;p4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8" name="Google Shape;508;p42"/>
          <p:cNvSpPr/>
          <p:nvPr/>
        </p:nvSpPr>
        <p:spPr>
          <a:xfrm>
            <a:off x="794225" y="982400"/>
            <a:ext cx="3709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STRENGTHS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9" name="Google Shape;509;p42"/>
          <p:cNvSpPr/>
          <p:nvPr/>
        </p:nvSpPr>
        <p:spPr>
          <a:xfrm>
            <a:off x="4656792" y="982400"/>
            <a:ext cx="3709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WEAKNESSES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0" name="Google Shape;510;p42"/>
          <p:cNvSpPr/>
          <p:nvPr/>
        </p:nvSpPr>
        <p:spPr>
          <a:xfrm>
            <a:off x="794225" y="2715247"/>
            <a:ext cx="3709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1" name="Google Shape;511;p42"/>
          <p:cNvSpPr/>
          <p:nvPr/>
        </p:nvSpPr>
        <p:spPr>
          <a:xfrm>
            <a:off x="4656792" y="2715247"/>
            <a:ext cx="3709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THREATS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2" name="Google Shape;512;p42"/>
          <p:cNvSpPr/>
          <p:nvPr/>
        </p:nvSpPr>
        <p:spPr>
          <a:xfrm>
            <a:off x="3298452" y="1357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2"/>
          <p:cNvSpPr/>
          <p:nvPr/>
        </p:nvSpPr>
        <p:spPr>
          <a:xfrm rot="5400000">
            <a:off x="3447052" y="1357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2"/>
          <p:cNvSpPr/>
          <p:nvPr/>
        </p:nvSpPr>
        <p:spPr>
          <a:xfrm rot="10800000">
            <a:off x="3447052" y="150735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2"/>
          <p:cNvSpPr/>
          <p:nvPr/>
        </p:nvSpPr>
        <p:spPr>
          <a:xfrm rot="-5400000">
            <a:off x="3298452" y="150735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2"/>
          <p:cNvSpPr/>
          <p:nvPr/>
        </p:nvSpPr>
        <p:spPr>
          <a:xfrm>
            <a:off x="3854926" y="1861577"/>
            <a:ext cx="329187" cy="4514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517" name="Google Shape;517;p42"/>
          <p:cNvSpPr/>
          <p:nvPr/>
        </p:nvSpPr>
        <p:spPr>
          <a:xfrm>
            <a:off x="4844894" y="1869297"/>
            <a:ext cx="643552" cy="4391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518" name="Google Shape;518;p42"/>
          <p:cNvSpPr/>
          <p:nvPr/>
        </p:nvSpPr>
        <p:spPr>
          <a:xfrm>
            <a:off x="3820340" y="2942299"/>
            <a:ext cx="398360" cy="4514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519" name="Google Shape;519;p42"/>
          <p:cNvSpPr/>
          <p:nvPr/>
        </p:nvSpPr>
        <p:spPr>
          <a:xfrm>
            <a:off x="4959152" y="2950018"/>
            <a:ext cx="391566" cy="4391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3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25" name="Google Shape;525;p4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43"/>
          <p:cNvSpPr txBox="1"/>
          <p:nvPr/>
        </p:nvSpPr>
        <p:spPr>
          <a:xfrm>
            <a:off x="2047275" y="493825"/>
            <a:ext cx="1683000" cy="157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Activities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7" name="Google Shape;527;p43"/>
          <p:cNvSpPr txBox="1"/>
          <p:nvPr/>
        </p:nvSpPr>
        <p:spPr>
          <a:xfrm>
            <a:off x="2047275" y="2069180"/>
            <a:ext cx="1683000" cy="157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Resources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8" name="Google Shape;528;p43"/>
          <p:cNvSpPr txBox="1"/>
          <p:nvPr/>
        </p:nvSpPr>
        <p:spPr>
          <a:xfrm>
            <a:off x="3730425" y="493825"/>
            <a:ext cx="1683000" cy="315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 Propositions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9" name="Google Shape;529;p43"/>
          <p:cNvSpPr txBox="1"/>
          <p:nvPr/>
        </p:nvSpPr>
        <p:spPr>
          <a:xfrm>
            <a:off x="5413575" y="493825"/>
            <a:ext cx="1683000" cy="157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Relationships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0" name="Google Shape;530;p43"/>
          <p:cNvSpPr txBox="1"/>
          <p:nvPr/>
        </p:nvSpPr>
        <p:spPr>
          <a:xfrm>
            <a:off x="5413575" y="2069180"/>
            <a:ext cx="1683000" cy="157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Channels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1" name="Google Shape;531;p43"/>
          <p:cNvSpPr txBox="1"/>
          <p:nvPr/>
        </p:nvSpPr>
        <p:spPr>
          <a:xfrm>
            <a:off x="7096725" y="493825"/>
            <a:ext cx="1683000" cy="315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Segments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2" name="Google Shape;532;p43"/>
          <p:cNvSpPr txBox="1"/>
          <p:nvPr/>
        </p:nvSpPr>
        <p:spPr>
          <a:xfrm>
            <a:off x="364125" y="493825"/>
            <a:ext cx="1683000" cy="315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Partners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3" name="Google Shape;533;p43"/>
          <p:cNvSpPr txBox="1"/>
          <p:nvPr/>
        </p:nvSpPr>
        <p:spPr>
          <a:xfrm>
            <a:off x="364125" y="3644534"/>
            <a:ext cx="4207800" cy="122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Structure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4" name="Google Shape;534;p43"/>
          <p:cNvSpPr txBox="1"/>
          <p:nvPr/>
        </p:nvSpPr>
        <p:spPr>
          <a:xfrm>
            <a:off x="4572000" y="3644534"/>
            <a:ext cx="4207800" cy="122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 Streams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5" name="Google Shape;535;p43"/>
          <p:cNvSpPr/>
          <p:nvPr/>
        </p:nvSpPr>
        <p:spPr>
          <a:xfrm>
            <a:off x="4286312" y="3719651"/>
            <a:ext cx="211273" cy="212538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3"/>
          <p:cNvSpPr/>
          <p:nvPr/>
        </p:nvSpPr>
        <p:spPr>
          <a:xfrm>
            <a:off x="6811641" y="569177"/>
            <a:ext cx="210666" cy="19134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3"/>
          <p:cNvSpPr/>
          <p:nvPr/>
        </p:nvSpPr>
        <p:spPr>
          <a:xfrm>
            <a:off x="1770102" y="569172"/>
            <a:ext cx="202661" cy="205065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3"/>
          <p:cNvSpPr/>
          <p:nvPr/>
        </p:nvSpPr>
        <p:spPr>
          <a:xfrm>
            <a:off x="8512669" y="569100"/>
            <a:ext cx="192798" cy="20568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9" name="Google Shape;539;p43"/>
          <p:cNvGrpSpPr/>
          <p:nvPr/>
        </p:nvGrpSpPr>
        <p:grpSpPr>
          <a:xfrm>
            <a:off x="8482889" y="3719564"/>
            <a:ext cx="222362" cy="163303"/>
            <a:chOff x="4604550" y="3714775"/>
            <a:chExt cx="439625" cy="319075"/>
          </a:xfrm>
        </p:grpSpPr>
        <p:sp>
          <p:nvSpPr>
            <p:cNvPr id="540" name="Google Shape;540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43"/>
          <p:cNvGrpSpPr/>
          <p:nvPr/>
        </p:nvGrpSpPr>
        <p:grpSpPr>
          <a:xfrm>
            <a:off x="5154880" y="568971"/>
            <a:ext cx="184187" cy="237475"/>
            <a:chOff x="1959600" y="4980625"/>
            <a:chExt cx="364150" cy="464000"/>
          </a:xfrm>
        </p:grpSpPr>
        <p:sp>
          <p:nvSpPr>
            <p:cNvPr id="543" name="Google Shape;543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43"/>
          <p:cNvGrpSpPr/>
          <p:nvPr/>
        </p:nvGrpSpPr>
        <p:grpSpPr>
          <a:xfrm>
            <a:off x="6749663" y="2144173"/>
            <a:ext cx="272259" cy="264268"/>
            <a:chOff x="5233525" y="4954450"/>
            <a:chExt cx="538275" cy="516350"/>
          </a:xfrm>
        </p:grpSpPr>
        <p:sp>
          <p:nvSpPr>
            <p:cNvPr id="551" name="Google Shape;551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43"/>
          <p:cNvGrpSpPr/>
          <p:nvPr/>
        </p:nvGrpSpPr>
        <p:grpSpPr>
          <a:xfrm>
            <a:off x="3386590" y="2144175"/>
            <a:ext cx="277191" cy="254928"/>
            <a:chOff x="4556450" y="4963575"/>
            <a:chExt cx="548025" cy="498100"/>
          </a:xfrm>
        </p:grpSpPr>
        <p:sp>
          <p:nvSpPr>
            <p:cNvPr id="563" name="Google Shape;563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8" name="Google Shape;568;p43"/>
          <p:cNvSpPr/>
          <p:nvPr/>
        </p:nvSpPr>
        <p:spPr>
          <a:xfrm>
            <a:off x="3433676" y="569177"/>
            <a:ext cx="222349" cy="225040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74" name="Google Shape;574;p4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5" name="Google Shape;575;p44"/>
          <p:cNvGrpSpPr/>
          <p:nvPr/>
        </p:nvGrpSpPr>
        <p:grpSpPr>
          <a:xfrm>
            <a:off x="855292" y="1032043"/>
            <a:ext cx="3608219" cy="3243858"/>
            <a:chOff x="3778727" y="4460423"/>
            <a:chExt cx="720160" cy="647438"/>
          </a:xfrm>
        </p:grpSpPr>
        <p:sp>
          <p:nvSpPr>
            <p:cNvPr id="576" name="Google Shape;576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583" name="Google Shape;583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4" name="Google Shape;584;p44"/>
          <p:cNvSpPr txBox="1"/>
          <p:nvPr/>
        </p:nvSpPr>
        <p:spPr>
          <a:xfrm>
            <a:off x="5502050" y="1397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85" name="Google Shape;585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6" name="Google Shape;586;p44"/>
          <p:cNvSpPr txBox="1"/>
          <p:nvPr/>
        </p:nvSpPr>
        <p:spPr>
          <a:xfrm>
            <a:off x="5502050" y="1878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87" name="Google Shape;587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8" name="Google Shape;588;p44"/>
          <p:cNvSpPr txBox="1"/>
          <p:nvPr/>
        </p:nvSpPr>
        <p:spPr>
          <a:xfrm>
            <a:off x="5502050" y="2360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89" name="Google Shape;589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0" name="Google Shape;590;p44"/>
          <p:cNvSpPr txBox="1"/>
          <p:nvPr/>
        </p:nvSpPr>
        <p:spPr>
          <a:xfrm>
            <a:off x="5502050" y="2841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2" name="Google Shape;592;p44"/>
          <p:cNvSpPr txBox="1"/>
          <p:nvPr/>
        </p:nvSpPr>
        <p:spPr>
          <a:xfrm>
            <a:off x="5502050" y="3323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93" name="Google Shape;593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4" name="Google Shape;594;p44"/>
          <p:cNvSpPr txBox="1"/>
          <p:nvPr/>
        </p:nvSpPr>
        <p:spPr>
          <a:xfrm>
            <a:off x="5502050" y="3805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00" name="Google Shape;600;p4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2" name="Google Shape;602;p45"/>
          <p:cNvSpPr txBox="1"/>
          <p:nvPr/>
        </p:nvSpPr>
        <p:spPr>
          <a:xfrm>
            <a:off x="86032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Imani Jackson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03" name="Google Shape;60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/>
        </p:nvSpPr>
        <p:spPr>
          <a:xfrm>
            <a:off x="2840050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Marcos Galán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05" name="Google Shape;605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6" name="Google Shape;606;p45"/>
          <p:cNvSpPr txBox="1"/>
          <p:nvPr/>
        </p:nvSpPr>
        <p:spPr>
          <a:xfrm>
            <a:off x="481977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Ixchel Valdía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07" name="Google Shape;607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8" name="Google Shape;608;p45"/>
          <p:cNvSpPr txBox="1"/>
          <p:nvPr/>
        </p:nvSpPr>
        <p:spPr>
          <a:xfrm>
            <a:off x="6799500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Nils Årud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6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14" name="Google Shape;614;p46"/>
          <p:cNvSpPr/>
          <p:nvPr/>
        </p:nvSpPr>
        <p:spPr>
          <a:xfrm>
            <a:off x="694854" y="507665"/>
            <a:ext cx="7754400" cy="397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46"/>
          <p:cNvGrpSpPr/>
          <p:nvPr/>
        </p:nvGrpSpPr>
        <p:grpSpPr>
          <a:xfrm>
            <a:off x="856402" y="507668"/>
            <a:ext cx="7431090" cy="3975493"/>
            <a:chOff x="638138" y="467100"/>
            <a:chExt cx="7867750" cy="4194000"/>
          </a:xfrm>
        </p:grpSpPr>
        <p:cxnSp>
          <p:nvCxnSpPr>
            <p:cNvPr id="616" name="Google Shape;616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2" name="Google Shape;662;p4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3" name="Google Shape;663;p46"/>
          <p:cNvGrpSpPr/>
          <p:nvPr/>
        </p:nvGrpSpPr>
        <p:grpSpPr>
          <a:xfrm>
            <a:off x="694864" y="673298"/>
            <a:ext cx="7754287" cy="3644106"/>
            <a:chOff x="467088" y="642474"/>
            <a:chExt cx="4194000" cy="3858239"/>
          </a:xfrm>
        </p:grpSpPr>
        <p:cxnSp>
          <p:nvCxnSpPr>
            <p:cNvPr id="664" name="Google Shape;664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86" name="Google Shape;686;p46"/>
          <p:cNvCxnSpPr/>
          <p:nvPr/>
        </p:nvCxnSpPr>
        <p:spPr>
          <a:xfrm>
            <a:off x="4572001" y="507665"/>
            <a:ext cx="0" cy="397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694854" y="2495400"/>
            <a:ext cx="7754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88" name="Google Shape;688;p46"/>
          <p:cNvSpPr txBox="1"/>
          <p:nvPr/>
        </p:nvSpPr>
        <p:spPr>
          <a:xfrm rot="-5400000">
            <a:off x="9375" y="2417251"/>
            <a:ext cx="12150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1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 rot="5400000">
            <a:off x="7919675" y="2417213"/>
            <a:ext cx="12150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1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0" name="Google Shape;690;p46"/>
          <p:cNvSpPr txBox="1"/>
          <p:nvPr/>
        </p:nvSpPr>
        <p:spPr>
          <a:xfrm>
            <a:off x="3964512" y="4483098"/>
            <a:ext cx="12150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2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1" name="Google Shape;691;p46"/>
          <p:cNvSpPr txBox="1"/>
          <p:nvPr/>
        </p:nvSpPr>
        <p:spPr>
          <a:xfrm>
            <a:off x="3964464" y="351525"/>
            <a:ext cx="1215000" cy="1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2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2" name="Google Shape;692;p46"/>
          <p:cNvSpPr/>
          <p:nvPr/>
        </p:nvSpPr>
        <p:spPr>
          <a:xfrm>
            <a:off x="6877378" y="846888"/>
            <a:ext cx="944700" cy="94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company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3" name="Google Shape;693;p46"/>
          <p:cNvSpPr/>
          <p:nvPr/>
        </p:nvSpPr>
        <p:spPr>
          <a:xfrm>
            <a:off x="3210409" y="1289748"/>
            <a:ext cx="827400" cy="82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4" name="Google Shape;694;p46"/>
          <p:cNvSpPr/>
          <p:nvPr/>
        </p:nvSpPr>
        <p:spPr>
          <a:xfrm>
            <a:off x="1559819" y="3345464"/>
            <a:ext cx="690000" cy="6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5" name="Google Shape;695;p46"/>
          <p:cNvSpPr/>
          <p:nvPr/>
        </p:nvSpPr>
        <p:spPr>
          <a:xfrm>
            <a:off x="5568396" y="2850916"/>
            <a:ext cx="690000" cy="69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6" name="Google Shape;696;p46"/>
          <p:cNvSpPr/>
          <p:nvPr/>
        </p:nvSpPr>
        <p:spPr>
          <a:xfrm>
            <a:off x="6419193" y="3276751"/>
            <a:ext cx="827400" cy="82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7" name="Google Shape;697;p46"/>
          <p:cNvSpPr/>
          <p:nvPr/>
        </p:nvSpPr>
        <p:spPr>
          <a:xfrm>
            <a:off x="4757930" y="599779"/>
            <a:ext cx="690000" cy="6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8" name="Google Shape;698;p46"/>
          <p:cNvSpPr/>
          <p:nvPr/>
        </p:nvSpPr>
        <p:spPr>
          <a:xfrm>
            <a:off x="1306074" y="961387"/>
            <a:ext cx="441300" cy="441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04" name="Google Shape;704;p4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05" name="Google Shape;705;p47"/>
          <p:cNvGraphicFramePr/>
          <p:nvPr/>
        </p:nvGraphicFramePr>
        <p:xfrm>
          <a:off x="855300" y="109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{6398DAF6-0271-4389-B3DC-BA433CC306D7}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D8DC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1" name="Google Shape;711;p48"/>
          <p:cNvSpPr txBox="1"/>
          <p:nvPr/>
        </p:nvSpPr>
        <p:spPr>
          <a:xfrm>
            <a:off x="6324775" y="383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line color, width and style.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12" name="Google Shape;712;p48"/>
          <p:cNvGrpSpPr/>
          <p:nvPr/>
        </p:nvGrpSpPr>
        <p:grpSpPr>
          <a:xfrm>
            <a:off x="424947" y="404794"/>
            <a:ext cx="342903" cy="447293"/>
            <a:chOff x="590250" y="244200"/>
            <a:chExt cx="407975" cy="532175"/>
          </a:xfrm>
        </p:grpSpPr>
        <p:sp>
          <p:nvSpPr>
            <p:cNvPr id="713" name="Google Shape;713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27" name="Google Shape;727;p48"/>
          <p:cNvGrpSpPr/>
          <p:nvPr/>
        </p:nvGrpSpPr>
        <p:grpSpPr>
          <a:xfrm>
            <a:off x="977639" y="470816"/>
            <a:ext cx="372594" cy="310144"/>
            <a:chOff x="1247825" y="322750"/>
            <a:chExt cx="443300" cy="369000"/>
          </a:xfrm>
        </p:grpSpPr>
        <p:sp>
          <p:nvSpPr>
            <p:cNvPr id="728" name="Google Shape;728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1550818" y="469282"/>
            <a:ext cx="356204" cy="313212"/>
            <a:chOff x="1929775" y="320925"/>
            <a:chExt cx="423800" cy="372650"/>
          </a:xfrm>
        </p:grpSpPr>
        <p:sp>
          <p:nvSpPr>
            <p:cNvPr id="734" name="Google Shape;734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39" name="Google Shape;739;p48"/>
          <p:cNvSpPr/>
          <p:nvPr/>
        </p:nvSpPr>
        <p:spPr>
          <a:xfrm>
            <a:off x="2148120" y="458029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40" name="Google Shape;740;p48"/>
          <p:cNvSpPr/>
          <p:nvPr/>
        </p:nvSpPr>
        <p:spPr>
          <a:xfrm>
            <a:off x="2733088" y="459058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41" name="Google Shape;741;p48"/>
          <p:cNvGrpSpPr/>
          <p:nvPr/>
        </p:nvGrpSpPr>
        <p:grpSpPr>
          <a:xfrm>
            <a:off x="3820462" y="433960"/>
            <a:ext cx="336767" cy="383835"/>
            <a:chOff x="4630125" y="278900"/>
            <a:chExt cx="400675" cy="456675"/>
          </a:xfrm>
        </p:grpSpPr>
        <p:sp>
          <p:nvSpPr>
            <p:cNvPr id="742" name="Google Shape;742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46" name="Google Shape;746;p48"/>
          <p:cNvSpPr/>
          <p:nvPr/>
        </p:nvSpPr>
        <p:spPr>
          <a:xfrm>
            <a:off x="4361051" y="457525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47" name="Google Shape;747;p48"/>
          <p:cNvGrpSpPr/>
          <p:nvPr/>
        </p:nvGrpSpPr>
        <p:grpSpPr>
          <a:xfrm>
            <a:off x="430074" y="980516"/>
            <a:ext cx="342882" cy="418128"/>
            <a:chOff x="596350" y="929175"/>
            <a:chExt cx="407950" cy="497475"/>
          </a:xfrm>
        </p:grpSpPr>
        <p:sp>
          <p:nvSpPr>
            <p:cNvPr id="748" name="Google Shape;748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1554390" y="1041431"/>
            <a:ext cx="349060" cy="298882"/>
            <a:chOff x="1934025" y="1001650"/>
            <a:chExt cx="415300" cy="355600"/>
          </a:xfrm>
        </p:grpSpPr>
        <p:sp>
          <p:nvSpPr>
            <p:cNvPr id="756" name="Google Shape;756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60" name="Google Shape;760;p48"/>
          <p:cNvSpPr/>
          <p:nvPr/>
        </p:nvSpPr>
        <p:spPr>
          <a:xfrm>
            <a:off x="2118449" y="1016373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61" name="Google Shape;761;p48"/>
          <p:cNvSpPr/>
          <p:nvPr/>
        </p:nvSpPr>
        <p:spPr>
          <a:xfrm>
            <a:off x="2683959" y="1033772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62" name="Google Shape;762;p48"/>
          <p:cNvSpPr/>
          <p:nvPr/>
        </p:nvSpPr>
        <p:spPr>
          <a:xfrm>
            <a:off x="3254071" y="1036336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63" name="Google Shape;763;p48"/>
          <p:cNvSpPr/>
          <p:nvPr/>
        </p:nvSpPr>
        <p:spPr>
          <a:xfrm>
            <a:off x="3830339" y="1039404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64" name="Google Shape;764;p48"/>
          <p:cNvGrpSpPr/>
          <p:nvPr/>
        </p:nvGrpSpPr>
        <p:grpSpPr>
          <a:xfrm>
            <a:off x="4378785" y="1018906"/>
            <a:ext cx="350068" cy="350573"/>
            <a:chOff x="5294400" y="974850"/>
            <a:chExt cx="416500" cy="417100"/>
          </a:xfrm>
        </p:grpSpPr>
        <p:sp>
          <p:nvSpPr>
            <p:cNvPr id="765" name="Google Shape;765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7" name="Google Shape;767;p48"/>
          <p:cNvGrpSpPr/>
          <p:nvPr/>
        </p:nvGrpSpPr>
        <p:grpSpPr>
          <a:xfrm>
            <a:off x="4901807" y="979507"/>
            <a:ext cx="433992" cy="422729"/>
            <a:chOff x="5916675" y="927975"/>
            <a:chExt cx="516350" cy="502950"/>
          </a:xfrm>
        </p:grpSpPr>
        <p:sp>
          <p:nvSpPr>
            <p:cNvPr id="768" name="Google Shape;768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403451" y="1628920"/>
            <a:ext cx="391001" cy="264085"/>
            <a:chOff x="564675" y="1700625"/>
            <a:chExt cx="465200" cy="314200"/>
          </a:xfrm>
        </p:grpSpPr>
        <p:sp>
          <p:nvSpPr>
            <p:cNvPr id="771" name="Google Shape;771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968435" y="1564432"/>
            <a:ext cx="391001" cy="382827"/>
            <a:chOff x="1236875" y="1623900"/>
            <a:chExt cx="465200" cy="455475"/>
          </a:xfrm>
        </p:grpSpPr>
        <p:sp>
          <p:nvSpPr>
            <p:cNvPr id="775" name="Google Shape;775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1545690" y="1572627"/>
            <a:ext cx="366458" cy="366437"/>
            <a:chOff x="1923675" y="1633650"/>
            <a:chExt cx="436000" cy="435975"/>
          </a:xfrm>
        </p:grpSpPr>
        <p:sp>
          <p:nvSpPr>
            <p:cNvPr id="783" name="Google Shape;783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2109141" y="1571093"/>
            <a:ext cx="369505" cy="369505"/>
            <a:chOff x="2594050" y="1631825"/>
            <a:chExt cx="439625" cy="439625"/>
          </a:xfrm>
        </p:grpSpPr>
        <p:sp>
          <p:nvSpPr>
            <p:cNvPr id="790" name="Google Shape;790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94" name="Google Shape;794;p48"/>
          <p:cNvSpPr/>
          <p:nvPr/>
        </p:nvSpPr>
        <p:spPr>
          <a:xfrm>
            <a:off x="2690599" y="15875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95" name="Google Shape;795;p48"/>
          <p:cNvGrpSpPr/>
          <p:nvPr/>
        </p:nvGrpSpPr>
        <p:grpSpPr>
          <a:xfrm>
            <a:off x="3273906" y="1543462"/>
            <a:ext cx="299911" cy="424768"/>
            <a:chOff x="3979850" y="1598950"/>
            <a:chExt cx="356825" cy="505375"/>
          </a:xfrm>
        </p:grpSpPr>
        <p:sp>
          <p:nvSpPr>
            <p:cNvPr id="796" name="Google Shape;796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3791296" y="1634551"/>
            <a:ext cx="395098" cy="242589"/>
            <a:chOff x="4595425" y="1707325"/>
            <a:chExt cx="470075" cy="288625"/>
          </a:xfrm>
        </p:grpSpPr>
        <p:sp>
          <p:nvSpPr>
            <p:cNvPr id="799" name="Google Shape;799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4375213" y="1575191"/>
            <a:ext cx="357234" cy="361310"/>
            <a:chOff x="5290150" y="1636700"/>
            <a:chExt cx="425025" cy="429875"/>
          </a:xfrm>
        </p:grpSpPr>
        <p:sp>
          <p:nvSpPr>
            <p:cNvPr id="805" name="Google Shape;805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4939167" y="1564432"/>
            <a:ext cx="359272" cy="376691"/>
            <a:chOff x="5961125" y="1623900"/>
            <a:chExt cx="427450" cy="448175"/>
          </a:xfrm>
        </p:grpSpPr>
        <p:sp>
          <p:nvSpPr>
            <p:cNvPr id="808" name="Google Shape;808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5" name="Google Shape;815;p48"/>
          <p:cNvGrpSpPr/>
          <p:nvPr/>
        </p:nvGrpSpPr>
        <p:grpSpPr>
          <a:xfrm>
            <a:off x="5491859" y="1574161"/>
            <a:ext cx="383835" cy="363369"/>
            <a:chOff x="6618700" y="1635475"/>
            <a:chExt cx="456675" cy="432325"/>
          </a:xfrm>
        </p:grpSpPr>
        <p:sp>
          <p:nvSpPr>
            <p:cNvPr id="816" name="Google Shape;816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21" name="Google Shape;821;p48"/>
          <p:cNvGrpSpPr/>
          <p:nvPr/>
        </p:nvGrpSpPr>
        <p:grpSpPr>
          <a:xfrm>
            <a:off x="446947" y="2157573"/>
            <a:ext cx="304009" cy="326513"/>
            <a:chOff x="616425" y="2329600"/>
            <a:chExt cx="361700" cy="388475"/>
          </a:xfrm>
        </p:grpSpPr>
        <p:sp>
          <p:nvSpPr>
            <p:cNvPr id="822" name="Google Shape;822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1003757" y="2160641"/>
            <a:ext cx="320378" cy="320378"/>
            <a:chOff x="1278900" y="2333250"/>
            <a:chExt cx="381175" cy="381175"/>
          </a:xfrm>
        </p:grpSpPr>
        <p:sp>
          <p:nvSpPr>
            <p:cNvPr id="831" name="Google Shape;831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35" name="Google Shape;835;p48"/>
          <p:cNvGrpSpPr/>
          <p:nvPr/>
        </p:nvGrpSpPr>
        <p:grpSpPr>
          <a:xfrm>
            <a:off x="1568720" y="2160641"/>
            <a:ext cx="320399" cy="320378"/>
            <a:chOff x="1951075" y="2333250"/>
            <a:chExt cx="381200" cy="381175"/>
          </a:xfrm>
        </p:grpSpPr>
        <p:sp>
          <p:nvSpPr>
            <p:cNvPr id="836" name="Google Shape;836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2133704" y="2160641"/>
            <a:ext cx="320378" cy="320378"/>
            <a:chOff x="2623275" y="2333250"/>
            <a:chExt cx="381175" cy="381175"/>
          </a:xfrm>
        </p:grpSpPr>
        <p:sp>
          <p:nvSpPr>
            <p:cNvPr id="841" name="Google Shape;841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2773409" y="2105378"/>
            <a:ext cx="170937" cy="426827"/>
            <a:chOff x="3384375" y="2267500"/>
            <a:chExt cx="203375" cy="507825"/>
          </a:xfrm>
        </p:grpSpPr>
        <p:sp>
          <p:nvSpPr>
            <p:cNvPr id="846" name="Google Shape;846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3918716" y="2159611"/>
            <a:ext cx="140237" cy="318339"/>
            <a:chOff x="4747025" y="2332025"/>
            <a:chExt cx="166850" cy="378750"/>
          </a:xfrm>
        </p:grpSpPr>
        <p:sp>
          <p:nvSpPr>
            <p:cNvPr id="849" name="Google Shape;849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51" name="Google Shape;851;p48"/>
          <p:cNvGrpSpPr/>
          <p:nvPr/>
        </p:nvGrpSpPr>
        <p:grpSpPr>
          <a:xfrm>
            <a:off x="3351190" y="2107416"/>
            <a:ext cx="145343" cy="422729"/>
            <a:chOff x="4071800" y="2269925"/>
            <a:chExt cx="172925" cy="502950"/>
          </a:xfrm>
        </p:grpSpPr>
        <p:sp>
          <p:nvSpPr>
            <p:cNvPr id="852" name="Google Shape;852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54" name="Google Shape;854;p48"/>
          <p:cNvSpPr/>
          <p:nvPr/>
        </p:nvSpPr>
        <p:spPr>
          <a:xfrm>
            <a:off x="4393811" y="2152016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55" name="Google Shape;855;p48"/>
          <p:cNvGrpSpPr/>
          <p:nvPr/>
        </p:nvGrpSpPr>
        <p:grpSpPr>
          <a:xfrm>
            <a:off x="4948896" y="2158077"/>
            <a:ext cx="345971" cy="325505"/>
            <a:chOff x="5972700" y="2330200"/>
            <a:chExt cx="411625" cy="387275"/>
          </a:xfrm>
        </p:grpSpPr>
        <p:sp>
          <p:nvSpPr>
            <p:cNvPr id="856" name="Google Shape;856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58" name="Google Shape;858;p48"/>
          <p:cNvGrpSpPr/>
          <p:nvPr/>
        </p:nvGrpSpPr>
        <p:grpSpPr>
          <a:xfrm>
            <a:off x="544193" y="2686206"/>
            <a:ext cx="109538" cy="399195"/>
            <a:chOff x="732125" y="2958550"/>
            <a:chExt cx="130325" cy="474950"/>
          </a:xfrm>
        </p:grpSpPr>
        <p:sp>
          <p:nvSpPr>
            <p:cNvPr id="859" name="Google Shape;859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67" name="Google Shape;867;p48"/>
          <p:cNvSpPr/>
          <p:nvPr/>
        </p:nvSpPr>
        <p:spPr>
          <a:xfrm>
            <a:off x="1561113" y="2670435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8" name="Google Shape;868;p48"/>
          <p:cNvSpPr/>
          <p:nvPr/>
        </p:nvSpPr>
        <p:spPr>
          <a:xfrm>
            <a:off x="1039605" y="26704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69" name="Google Shape;869;p48"/>
          <p:cNvGrpSpPr/>
          <p:nvPr/>
        </p:nvGrpSpPr>
        <p:grpSpPr>
          <a:xfrm>
            <a:off x="2099937" y="2699002"/>
            <a:ext cx="387933" cy="367467"/>
            <a:chOff x="2583100" y="2973775"/>
            <a:chExt cx="461550" cy="437200"/>
          </a:xfrm>
        </p:grpSpPr>
        <p:sp>
          <p:nvSpPr>
            <p:cNvPr id="870" name="Google Shape;870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72" name="Google Shape;872;p48"/>
          <p:cNvSpPr/>
          <p:nvPr/>
        </p:nvSpPr>
        <p:spPr>
          <a:xfrm>
            <a:off x="3810881" y="2707797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73" name="Google Shape;873;p48"/>
          <p:cNvGrpSpPr/>
          <p:nvPr/>
        </p:nvGrpSpPr>
        <p:grpSpPr>
          <a:xfrm>
            <a:off x="4339386" y="2727159"/>
            <a:ext cx="435022" cy="323445"/>
            <a:chOff x="5247525" y="3007275"/>
            <a:chExt cx="517575" cy="384825"/>
          </a:xfrm>
        </p:grpSpPr>
        <p:sp>
          <p:nvSpPr>
            <p:cNvPr id="874" name="Google Shape;874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76" name="Google Shape;876;p48"/>
          <p:cNvGrpSpPr/>
          <p:nvPr/>
        </p:nvGrpSpPr>
        <p:grpSpPr>
          <a:xfrm>
            <a:off x="3250372" y="2708731"/>
            <a:ext cx="342882" cy="350068"/>
            <a:chOff x="3951850" y="2985350"/>
            <a:chExt cx="407950" cy="416500"/>
          </a:xfrm>
        </p:grpSpPr>
        <p:sp>
          <p:nvSpPr>
            <p:cNvPr id="877" name="Google Shape;877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81" name="Google Shape;881;p48"/>
          <p:cNvGrpSpPr/>
          <p:nvPr/>
        </p:nvGrpSpPr>
        <p:grpSpPr>
          <a:xfrm>
            <a:off x="407044" y="3298279"/>
            <a:ext cx="397136" cy="305017"/>
            <a:chOff x="568950" y="3686775"/>
            <a:chExt cx="472500" cy="362900"/>
          </a:xfrm>
        </p:grpSpPr>
        <p:sp>
          <p:nvSpPr>
            <p:cNvPr id="882" name="Google Shape;882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85" name="Google Shape;885;p48"/>
          <p:cNvSpPr/>
          <p:nvPr/>
        </p:nvSpPr>
        <p:spPr>
          <a:xfrm>
            <a:off x="4983886" y="2691427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86" name="Google Shape;886;p48"/>
          <p:cNvGrpSpPr/>
          <p:nvPr/>
        </p:nvGrpSpPr>
        <p:grpSpPr>
          <a:xfrm>
            <a:off x="975096" y="3323872"/>
            <a:ext cx="377700" cy="253852"/>
            <a:chOff x="1244800" y="3717225"/>
            <a:chExt cx="449375" cy="302025"/>
          </a:xfrm>
        </p:grpSpPr>
        <p:sp>
          <p:nvSpPr>
            <p:cNvPr id="887" name="Google Shape;887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1545186" y="3304414"/>
            <a:ext cx="367467" cy="287115"/>
            <a:chOff x="1923075" y="3694075"/>
            <a:chExt cx="437200" cy="341600"/>
          </a:xfrm>
        </p:grpSpPr>
        <p:sp>
          <p:nvSpPr>
            <p:cNvPr id="894" name="Google Shape;894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03" name="Google Shape;903;p48"/>
          <p:cNvGrpSpPr/>
          <p:nvPr/>
        </p:nvGrpSpPr>
        <p:grpSpPr>
          <a:xfrm>
            <a:off x="2113742" y="3299813"/>
            <a:ext cx="360301" cy="295814"/>
            <a:chOff x="2599525" y="3688600"/>
            <a:chExt cx="428675" cy="351950"/>
          </a:xfrm>
        </p:grpSpPr>
        <p:sp>
          <p:nvSpPr>
            <p:cNvPr id="904" name="Google Shape;904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07" name="Google Shape;907;p48"/>
          <p:cNvGrpSpPr/>
          <p:nvPr/>
        </p:nvGrpSpPr>
        <p:grpSpPr>
          <a:xfrm>
            <a:off x="2696125" y="3279346"/>
            <a:ext cx="333700" cy="329077"/>
            <a:chOff x="3292425" y="3664250"/>
            <a:chExt cx="397025" cy="391525"/>
          </a:xfrm>
        </p:grpSpPr>
        <p:sp>
          <p:nvSpPr>
            <p:cNvPr id="908" name="Google Shape;908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11" name="Google Shape;911;p48"/>
          <p:cNvGrpSpPr/>
          <p:nvPr/>
        </p:nvGrpSpPr>
        <p:grpSpPr>
          <a:xfrm>
            <a:off x="3233982" y="3321813"/>
            <a:ext cx="369526" cy="268183"/>
            <a:chOff x="3932350" y="3714775"/>
            <a:chExt cx="439650" cy="319075"/>
          </a:xfrm>
        </p:grpSpPr>
        <p:sp>
          <p:nvSpPr>
            <p:cNvPr id="912" name="Google Shape;912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17" name="Google Shape;917;p48"/>
          <p:cNvGrpSpPr/>
          <p:nvPr/>
        </p:nvGrpSpPr>
        <p:grpSpPr>
          <a:xfrm>
            <a:off x="3798966" y="3321813"/>
            <a:ext cx="369505" cy="268183"/>
            <a:chOff x="4604550" y="3714775"/>
            <a:chExt cx="439625" cy="319075"/>
          </a:xfrm>
        </p:grpSpPr>
        <p:sp>
          <p:nvSpPr>
            <p:cNvPr id="918" name="Google Shape;918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20" name="Google Shape;920;p48"/>
          <p:cNvGrpSpPr/>
          <p:nvPr/>
        </p:nvGrpSpPr>
        <p:grpSpPr>
          <a:xfrm>
            <a:off x="4377251" y="3294181"/>
            <a:ext cx="353136" cy="313738"/>
            <a:chOff x="5292575" y="3681900"/>
            <a:chExt cx="420150" cy="373275"/>
          </a:xfrm>
        </p:grpSpPr>
        <p:sp>
          <p:nvSpPr>
            <p:cNvPr id="921" name="Google Shape;921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28" name="Google Shape;928;p48"/>
          <p:cNvGrpSpPr/>
          <p:nvPr/>
        </p:nvGrpSpPr>
        <p:grpSpPr>
          <a:xfrm>
            <a:off x="4922273" y="3254258"/>
            <a:ext cx="393060" cy="393060"/>
            <a:chOff x="5941025" y="3634400"/>
            <a:chExt cx="467650" cy="467650"/>
          </a:xfrm>
        </p:grpSpPr>
        <p:sp>
          <p:nvSpPr>
            <p:cNvPr id="929" name="Google Shape;929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35" name="Google Shape;935;p48"/>
          <p:cNvGrpSpPr/>
          <p:nvPr/>
        </p:nvGrpSpPr>
        <p:grpSpPr>
          <a:xfrm>
            <a:off x="5512346" y="3279346"/>
            <a:ext cx="342882" cy="342903"/>
            <a:chOff x="6643075" y="3664250"/>
            <a:chExt cx="407950" cy="407975"/>
          </a:xfrm>
        </p:grpSpPr>
        <p:sp>
          <p:nvSpPr>
            <p:cNvPr id="936" name="Google Shape;936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38" name="Google Shape;938;p48"/>
          <p:cNvGrpSpPr/>
          <p:nvPr/>
        </p:nvGrpSpPr>
        <p:grpSpPr>
          <a:xfrm>
            <a:off x="413180" y="3830000"/>
            <a:ext cx="371564" cy="371543"/>
            <a:chOff x="576250" y="4319400"/>
            <a:chExt cx="442075" cy="442050"/>
          </a:xfrm>
        </p:grpSpPr>
        <p:sp>
          <p:nvSpPr>
            <p:cNvPr id="939" name="Google Shape;939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943" name="Google Shape;943;p48"/>
          <p:cNvSpPr/>
          <p:nvPr/>
        </p:nvSpPr>
        <p:spPr>
          <a:xfrm>
            <a:off x="962843" y="390229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4" name="Google Shape;944;p48"/>
          <p:cNvSpPr/>
          <p:nvPr/>
        </p:nvSpPr>
        <p:spPr>
          <a:xfrm>
            <a:off x="3253566" y="3845478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5" name="Google Shape;945;p48"/>
          <p:cNvSpPr/>
          <p:nvPr/>
        </p:nvSpPr>
        <p:spPr>
          <a:xfrm>
            <a:off x="2688561" y="3866974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6" name="Google Shape;946;p48"/>
          <p:cNvSpPr/>
          <p:nvPr/>
        </p:nvSpPr>
        <p:spPr>
          <a:xfrm>
            <a:off x="3817038" y="3843944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47" name="Google Shape;947;p48"/>
          <p:cNvGrpSpPr/>
          <p:nvPr/>
        </p:nvGrpSpPr>
        <p:grpSpPr>
          <a:xfrm>
            <a:off x="4356785" y="3848932"/>
            <a:ext cx="394068" cy="325505"/>
            <a:chOff x="5268225" y="4341925"/>
            <a:chExt cx="468850" cy="387275"/>
          </a:xfrm>
        </p:grpSpPr>
        <p:sp>
          <p:nvSpPr>
            <p:cNvPr id="948" name="Google Shape;948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56" name="Google Shape;956;p48"/>
          <p:cNvGrpSpPr/>
          <p:nvPr/>
        </p:nvGrpSpPr>
        <p:grpSpPr>
          <a:xfrm>
            <a:off x="4941731" y="3838699"/>
            <a:ext cx="354145" cy="354145"/>
            <a:chOff x="5964175" y="4329750"/>
            <a:chExt cx="421350" cy="421350"/>
          </a:xfrm>
        </p:grpSpPr>
        <p:sp>
          <p:nvSpPr>
            <p:cNvPr id="957" name="Google Shape;957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59" name="Google Shape;959;p48"/>
          <p:cNvGrpSpPr/>
          <p:nvPr/>
        </p:nvGrpSpPr>
        <p:grpSpPr>
          <a:xfrm>
            <a:off x="977639" y="4403683"/>
            <a:ext cx="372594" cy="360301"/>
            <a:chOff x="1247825" y="5001950"/>
            <a:chExt cx="443300" cy="428675"/>
          </a:xfrm>
        </p:grpSpPr>
        <p:sp>
          <p:nvSpPr>
            <p:cNvPr id="960" name="Google Shape;960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66" name="Google Shape;966;p48"/>
          <p:cNvGrpSpPr/>
          <p:nvPr/>
        </p:nvGrpSpPr>
        <p:grpSpPr>
          <a:xfrm>
            <a:off x="1575885" y="4385760"/>
            <a:ext cx="306068" cy="389992"/>
            <a:chOff x="1959600" y="4980625"/>
            <a:chExt cx="364150" cy="464000"/>
          </a:xfrm>
        </p:grpSpPr>
        <p:sp>
          <p:nvSpPr>
            <p:cNvPr id="967" name="Google Shape;967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74" name="Google Shape;974;p48"/>
          <p:cNvGrpSpPr/>
          <p:nvPr/>
        </p:nvGrpSpPr>
        <p:grpSpPr>
          <a:xfrm>
            <a:off x="2118365" y="4400615"/>
            <a:ext cx="351077" cy="360806"/>
            <a:chOff x="2605025" y="4998300"/>
            <a:chExt cx="417700" cy="429275"/>
          </a:xfrm>
        </p:grpSpPr>
        <p:sp>
          <p:nvSpPr>
            <p:cNvPr id="975" name="Google Shape;975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2649057" y="4403683"/>
            <a:ext cx="419662" cy="349543"/>
            <a:chOff x="3236425" y="5001950"/>
            <a:chExt cx="499300" cy="415875"/>
          </a:xfrm>
        </p:grpSpPr>
        <p:sp>
          <p:nvSpPr>
            <p:cNvPr id="979" name="Google Shape;979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3264177" y="4385760"/>
            <a:ext cx="319369" cy="380263"/>
            <a:chOff x="3968275" y="4980625"/>
            <a:chExt cx="379975" cy="452425"/>
          </a:xfrm>
        </p:grpSpPr>
        <p:sp>
          <p:nvSpPr>
            <p:cNvPr id="986" name="Google Shape;986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4919710" y="4470713"/>
            <a:ext cx="404323" cy="220085"/>
            <a:chOff x="5937975" y="5081700"/>
            <a:chExt cx="481050" cy="261850"/>
          </a:xfrm>
        </p:grpSpPr>
        <p:sp>
          <p:nvSpPr>
            <p:cNvPr id="990" name="Google Shape;990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5537918" y="4428247"/>
            <a:ext cx="290183" cy="333679"/>
            <a:chOff x="6673500" y="5031175"/>
            <a:chExt cx="345250" cy="397000"/>
          </a:xfrm>
        </p:grpSpPr>
        <p:sp>
          <p:nvSpPr>
            <p:cNvPr id="994" name="Google Shape;994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99" name="Google Shape;999;p48"/>
          <p:cNvGrpSpPr/>
          <p:nvPr/>
        </p:nvGrpSpPr>
        <p:grpSpPr>
          <a:xfrm>
            <a:off x="3229905" y="452892"/>
            <a:ext cx="387933" cy="345971"/>
            <a:chOff x="3927500" y="301425"/>
            <a:chExt cx="461550" cy="411625"/>
          </a:xfrm>
        </p:grpSpPr>
        <p:sp>
          <p:nvSpPr>
            <p:cNvPr id="1000" name="Google Shape;1000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oogle Shape;1027;p48"/>
          <p:cNvGrpSpPr/>
          <p:nvPr/>
        </p:nvGrpSpPr>
        <p:grpSpPr>
          <a:xfrm>
            <a:off x="5517452" y="459553"/>
            <a:ext cx="332670" cy="332670"/>
            <a:chOff x="6649150" y="309350"/>
            <a:chExt cx="395800" cy="395800"/>
          </a:xfrm>
        </p:grpSpPr>
        <p:sp>
          <p:nvSpPr>
            <p:cNvPr id="1028" name="Google Shape;1028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51" name="Google Shape;1051;p48"/>
          <p:cNvGrpSpPr/>
          <p:nvPr/>
        </p:nvGrpSpPr>
        <p:grpSpPr>
          <a:xfrm>
            <a:off x="4949905" y="467223"/>
            <a:ext cx="337797" cy="319873"/>
            <a:chOff x="5973900" y="318475"/>
            <a:chExt cx="401900" cy="380575"/>
          </a:xfrm>
        </p:grpSpPr>
        <p:sp>
          <p:nvSpPr>
            <p:cNvPr id="1052" name="Google Shape;1052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66" name="Google Shape;1066;p48"/>
          <p:cNvGrpSpPr/>
          <p:nvPr/>
        </p:nvGrpSpPr>
        <p:grpSpPr>
          <a:xfrm>
            <a:off x="995058" y="980516"/>
            <a:ext cx="342882" cy="418128"/>
            <a:chOff x="1268550" y="929175"/>
            <a:chExt cx="407950" cy="497475"/>
          </a:xfrm>
        </p:grpSpPr>
        <p:sp>
          <p:nvSpPr>
            <p:cNvPr id="1067" name="Google Shape;1067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5481122" y="996380"/>
            <a:ext cx="405331" cy="388962"/>
            <a:chOff x="6605925" y="948050"/>
            <a:chExt cx="482250" cy="462775"/>
          </a:xfrm>
        </p:grpSpPr>
        <p:sp>
          <p:nvSpPr>
            <p:cNvPr id="1071" name="Google Shape;1071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77" name="Google Shape;1077;p48"/>
          <p:cNvGrpSpPr/>
          <p:nvPr/>
        </p:nvGrpSpPr>
        <p:grpSpPr>
          <a:xfrm>
            <a:off x="5575804" y="2148349"/>
            <a:ext cx="215966" cy="342399"/>
            <a:chOff x="6718575" y="2318625"/>
            <a:chExt cx="256950" cy="407375"/>
          </a:xfrm>
        </p:grpSpPr>
        <p:sp>
          <p:nvSpPr>
            <p:cNvPr id="1078" name="Google Shape;1078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86" name="Google Shape;1086;p48"/>
          <p:cNvGrpSpPr/>
          <p:nvPr/>
        </p:nvGrpSpPr>
        <p:grpSpPr>
          <a:xfrm>
            <a:off x="2677193" y="2775257"/>
            <a:ext cx="363369" cy="221115"/>
            <a:chOff x="3269900" y="3064500"/>
            <a:chExt cx="432325" cy="263075"/>
          </a:xfrm>
        </p:grpSpPr>
        <p:sp>
          <p:nvSpPr>
            <p:cNvPr id="1087" name="Google Shape;1087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90" name="Google Shape;1090;p48"/>
          <p:cNvGrpSpPr/>
          <p:nvPr/>
        </p:nvGrpSpPr>
        <p:grpSpPr>
          <a:xfrm>
            <a:off x="5551219" y="2707701"/>
            <a:ext cx="265115" cy="372594"/>
            <a:chOff x="6689325" y="2984125"/>
            <a:chExt cx="315425" cy="443300"/>
          </a:xfrm>
        </p:grpSpPr>
        <p:sp>
          <p:nvSpPr>
            <p:cNvPr id="1091" name="Google Shape;1091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96" name="Google Shape;1096;p48"/>
          <p:cNvGrpSpPr/>
          <p:nvPr/>
        </p:nvGrpSpPr>
        <p:grpSpPr>
          <a:xfrm>
            <a:off x="1599945" y="3802369"/>
            <a:ext cx="256416" cy="414535"/>
            <a:chOff x="1988225" y="4286525"/>
            <a:chExt cx="305075" cy="493200"/>
          </a:xfrm>
        </p:grpSpPr>
        <p:sp>
          <p:nvSpPr>
            <p:cNvPr id="1097" name="Google Shape;1097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2143937" y="3831534"/>
            <a:ext cx="309640" cy="392030"/>
            <a:chOff x="2635450" y="4321225"/>
            <a:chExt cx="368400" cy="466425"/>
          </a:xfrm>
        </p:grpSpPr>
        <p:sp>
          <p:nvSpPr>
            <p:cNvPr id="1105" name="Google Shape;1105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11" name="Google Shape;1111;p48"/>
          <p:cNvGrpSpPr/>
          <p:nvPr/>
        </p:nvGrpSpPr>
        <p:grpSpPr>
          <a:xfrm>
            <a:off x="5512346" y="3821805"/>
            <a:ext cx="342882" cy="383835"/>
            <a:chOff x="6643075" y="4309650"/>
            <a:chExt cx="407950" cy="456675"/>
          </a:xfrm>
        </p:grpSpPr>
        <p:sp>
          <p:nvSpPr>
            <p:cNvPr id="1112" name="Google Shape;1112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21" name="Google Shape;1121;p48"/>
          <p:cNvGrpSpPr/>
          <p:nvPr/>
        </p:nvGrpSpPr>
        <p:grpSpPr>
          <a:xfrm>
            <a:off x="4327619" y="4363760"/>
            <a:ext cx="452420" cy="433992"/>
            <a:chOff x="5233525" y="4954450"/>
            <a:chExt cx="538275" cy="516350"/>
          </a:xfrm>
        </p:grpSpPr>
        <p:sp>
          <p:nvSpPr>
            <p:cNvPr id="1122" name="Google Shape;1122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3758538" y="4371429"/>
            <a:ext cx="460615" cy="418653"/>
            <a:chOff x="4556450" y="4963575"/>
            <a:chExt cx="548025" cy="498100"/>
          </a:xfrm>
        </p:grpSpPr>
        <p:sp>
          <p:nvSpPr>
            <p:cNvPr id="1134" name="Google Shape;1134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39" name="Google Shape;1139;p48"/>
          <p:cNvGrpSpPr/>
          <p:nvPr/>
        </p:nvGrpSpPr>
        <p:grpSpPr>
          <a:xfrm>
            <a:off x="375820" y="4462014"/>
            <a:ext cx="445255" cy="246182"/>
            <a:chOff x="531800" y="5071350"/>
            <a:chExt cx="529750" cy="292900"/>
          </a:xfrm>
        </p:grpSpPr>
        <p:sp>
          <p:nvSpPr>
            <p:cNvPr id="1140" name="Google Shape;1140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7320094" y="1875175"/>
            <a:ext cx="433992" cy="422729"/>
            <a:chOff x="5916675" y="927975"/>
            <a:chExt cx="516350" cy="502950"/>
          </a:xfrm>
        </p:grpSpPr>
        <p:sp>
          <p:nvSpPr>
            <p:cNvPr id="1148" name="Google Shape;1148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48"/>
          <p:cNvGrpSpPr/>
          <p:nvPr/>
        </p:nvGrpSpPr>
        <p:grpSpPr>
          <a:xfrm>
            <a:off x="6436114" y="2581077"/>
            <a:ext cx="1079481" cy="1051467"/>
            <a:chOff x="5916675" y="927975"/>
            <a:chExt cx="516350" cy="502950"/>
          </a:xfrm>
        </p:grpSpPr>
        <p:sp>
          <p:nvSpPr>
            <p:cNvPr id="1151" name="Google Shape;1151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6436257" y="1875175"/>
            <a:ext cx="433992" cy="422729"/>
            <a:chOff x="5916675" y="927975"/>
            <a:chExt cx="516350" cy="502950"/>
          </a:xfrm>
        </p:grpSpPr>
        <p:sp>
          <p:nvSpPr>
            <p:cNvPr id="1154" name="Google Shape;1154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6" name="Google Shape;1156;p48"/>
          <p:cNvSpPr/>
          <p:nvPr/>
        </p:nvSpPr>
        <p:spPr>
          <a:xfrm>
            <a:off x="7512255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48"/>
          <p:cNvSpPr/>
          <p:nvPr/>
        </p:nvSpPr>
        <p:spPr>
          <a:xfrm>
            <a:off x="6628418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48"/>
          <p:cNvSpPr/>
          <p:nvPr/>
        </p:nvSpPr>
        <p:spPr>
          <a:xfrm>
            <a:off x="6913953" y="31690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64" name="Google Shape;1164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71" name="Google Shape;1171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76" name="Google Shape;1176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80" name="Google Shape;1180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86" name="Google Shape;1186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90" name="Google Shape;1190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95" name="Google Shape;1195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01" name="Google Shape;1201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08" name="Google Shape;1208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11" name="Google Shape;1211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15" name="Google Shape;1215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22" name="Google Shape;1222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28" name="Google Shape;122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32" name="Google Shape;123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33" name="Google Shape;123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3" name="Google Shape;1243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50" name="Google Shape;1250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55" name="Google Shape;1255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61" name="Google Shape;1261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68" name="Google Shape;1268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73" name="Google Shape;1273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78" name="Google Shape;1278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3" name="Google Shape;128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84" name="Google Shape;128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4" name="Google Shape;1294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95" name="Google Shape;1295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99" name="Google Shape;129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9" name="Google Shape;1309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10" name="Google Shape;1310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4" name="Google Shape;131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15" name="Google Shape;131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5" name="Google Shape;1325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26" name="Google Shape;1326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34" name="Google Shape;133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39" name="Google Shape;1339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44" name="Google Shape;134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50" name="Google Shape;135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57" name="Google Shape;1357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61" name="Google Shape;1361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67" name="Google Shape;1367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74" name="Google Shape;1374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78" name="Google Shape;1378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83" name="Google Shape;1383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90" name="Google Shape;1390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98" name="Google Shape;1398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03" name="Google Shape;1403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07" name="Google Shape;1407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11" name="Google Shape;1411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16" name="Google Shape;1416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21" name="Google Shape;1421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27" name="Google Shape;1427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34" name="Google Shape;1434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42" name="Google Shape;1442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4" name="Google Shape;1454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55" name="Google Shape;1455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60" name="Google Shape;1460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64" name="Google Shape;1464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71" name="Google Shape;147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80" name="Google Shape;148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93" name="Google Shape;149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5" name="Google Shape;1505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06" name="Google Shape;150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8" name="Google Shape;1518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19" name="Google Shape;1519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26" name="Google Shape;152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49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542" name="Google Shape;1542;p49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1977511" y="4756688"/>
              <a:ext cx="82018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6" name="Google Shape;1546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47" name="Google Shape;1547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48" name="Google Shape;1548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1" name="Google Shape;1551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52" name="Google Shape;1552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5" name="Google Shape;1555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56" name="Google Shape;1556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9" name="Google Shape;1559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60" name="Google Shape;1560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3" name="Google Shape;1563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64" name="Google Shape;1564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2" name="Google Shape;1572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73" name="Google Shape;1573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7" name="Google Shape;1597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98" name="Google Shape;1598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99" name="Google Shape;159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1" name="Google Shape;1601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02" name="Google Shape;160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4" name="Google Shape;1604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05" name="Google Shape;160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07" name="Google Shape;1607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08" name="Google Shape;1608;p4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0"/>
          <p:cNvSpPr txBox="1"/>
          <p:nvPr/>
        </p:nvSpPr>
        <p:spPr>
          <a:xfrm>
            <a:off x="808100" y="838100"/>
            <a:ext cx="8032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also use any emoji as an icon!</a:t>
            </a:r>
            <a:endParaRPr b="1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quality.</a:t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https://twitter.com/googledocs/status/730087240156643328</a:t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4" name="Google Shape;1614;p50"/>
          <p:cNvSpPr txBox="1"/>
          <p:nvPr/>
        </p:nvSpPr>
        <p:spPr>
          <a:xfrm>
            <a:off x="808100" y="23140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5" name="Google Shape;1615;p5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1.</a:t>
            </a:r>
            <a:endParaRPr sz="6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/>
          <p:nvPr>
            <p:ph idx="4294967295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" name="Google Shape;162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23" name="Google Shape;162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24" name="Google Shape;162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5" name="Google Shape;162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26" name="Google Shape;162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27" name="Google Shape;162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28" name="Google Shape;162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29" name="Google Shape;162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30" name="Google Shape;163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1" name="Google Shape;163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32" name="Google Shape;163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33" name="Google Shape;163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4" name="Google Shape;163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</a:t>
            </a:r>
            <a:r>
              <a:rPr b="1" lang="en">
                <a:solidFill>
                  <a:schemeClr val="accent1"/>
                </a:solidFill>
              </a:rPr>
              <a:t>means of 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4294967295" type="ctrTitle"/>
          </p:nvPr>
        </p:nvSpPr>
        <p:spPr>
          <a:xfrm>
            <a:off x="533400" y="1252131"/>
            <a:ext cx="4779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Big concept</a:t>
            </a:r>
            <a:endParaRPr b="1" sz="6000"/>
          </a:p>
        </p:txBody>
      </p:sp>
      <p:sp>
        <p:nvSpPr>
          <p:cNvPr id="119" name="Google Shape;119;p18"/>
          <p:cNvSpPr txBox="1"/>
          <p:nvPr>
            <p:ph idx="4294967295" type="subTitle"/>
          </p:nvPr>
        </p:nvSpPr>
        <p:spPr>
          <a:xfrm>
            <a:off x="533400" y="2394538"/>
            <a:ext cx="4779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 flipH="1" rot="10800000">
            <a:off x="6805299" y="540952"/>
            <a:ext cx="143700" cy="377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8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6224310" y="1351742"/>
            <a:ext cx="878284" cy="816182"/>
            <a:chOff x="5972700" y="2330200"/>
            <a:chExt cx="411625" cy="387275"/>
          </a:xfrm>
        </p:grpSpPr>
        <p:sp>
          <p:nvSpPr>
            <p:cNvPr id="125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3" name="Google Shape;133;p1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2" name="Google Shape;142;p20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3" name="Google Shape;143;p20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