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9B66D6-8F6E-4852-9F42-923F5086D947}">
  <a:tblStyle styleId="{549B66D6-8F6E-4852-9F42-923F5086D9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692B16B-B27D-48CE-B27A-68E6B2BE0EF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159188d8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159188d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159188d8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159188d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159188d8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159188d8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159188d8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159188d8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159188d87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c159188d8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159188d87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c159188d8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159188d87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c159188d8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c159188d87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c159188d8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159188d87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159188d8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c159188d87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c159188d8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77a9215632_1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77a9215632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991825"/>
            <a:ext cx="6165600" cy="11598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3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hadow 2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hadow 3">
  <p:cSld name="BLANK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_1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4136" name="adj1"/>
            </a:avLst>
          </a:prstGeom>
          <a:solidFill>
            <a:srgbClr val="251F38">
              <a:alpha val="2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735750"/>
            <a:ext cx="5563500" cy="11598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4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992454"/>
            <a:ext cx="5563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85450" y="1628400"/>
            <a:ext cx="5373000" cy="8199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i="1" sz="3000">
                <a:solidFill>
                  <a:schemeClr val="lt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i="1" sz="3000">
                <a:solidFill>
                  <a:schemeClr val="lt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i="1" sz="3000">
                <a:solidFill>
                  <a:schemeClr val="lt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i="1" sz="3000">
                <a:solidFill>
                  <a:schemeClr val="lt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i="1" sz="3000">
                <a:solidFill>
                  <a:schemeClr val="lt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i="1" sz="3000">
                <a:solidFill>
                  <a:schemeClr val="lt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i="1" sz="3000">
                <a:solidFill>
                  <a:schemeClr val="lt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i="1" sz="3000">
                <a:solidFill>
                  <a:schemeClr val="lt1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i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7500000" dist="28575">
              <a:srgbClr val="351C75">
                <a:alpha val="28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“</a:t>
            </a:r>
            <a:endParaRPr b="1" sz="9600">
              <a:solidFill>
                <a:schemeClr val="lt1"/>
              </a:solidFill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⋄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092425" y="1617525"/>
            <a:ext cx="3280800" cy="26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⋄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770714" y="1617525"/>
            <a:ext cx="3280800" cy="26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⋄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092425" y="1617525"/>
            <a:ext cx="2144400" cy="24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499776" y="1617525"/>
            <a:ext cx="2144400" cy="24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5907127" y="1617525"/>
            <a:ext cx="2144400" cy="24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1092425" y="153002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idx="1" type="body"/>
          </p:nvPr>
        </p:nvSpPr>
        <p:spPr>
          <a:xfrm>
            <a:off x="964800" y="4011800"/>
            <a:ext cx="7214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4423650" y="3893475"/>
            <a:ext cx="296700" cy="372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hadow 1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50000">
              <a:srgbClr val="C96951"/>
            </a:gs>
            <a:gs pos="100000">
              <a:schemeClr val="accent2"/>
            </a:gs>
          </a:gsLst>
          <a:lin ang="18900044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b="1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○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685800" y="1991825"/>
            <a:ext cx="6165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1092425" y="1058825"/>
            <a:ext cx="37926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1092425" y="1617520"/>
            <a:ext cx="3792600" cy="23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15264" l="9910" r="35844" t="3368"/>
          <a:stretch/>
        </p:blipFill>
        <p:spPr>
          <a:xfrm>
            <a:off x="5142650" y="1188906"/>
            <a:ext cx="2765700" cy="27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4294967295" type="title"/>
          </p:nvPr>
        </p:nvSpPr>
        <p:spPr>
          <a:xfrm>
            <a:off x="2194950" y="0"/>
            <a:ext cx="4754100" cy="726600"/>
          </a:xfrm>
          <a:prstGeom prst="rect">
            <a:avLst/>
          </a:prstGeom>
          <a:effectLst>
            <a:outerShdw blurRad="14288" rotWithShape="0" algn="bl" dir="7500000" dist="28575">
              <a:srgbClr val="351C75">
                <a:alpha val="18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2" name="Google Shape;162;p25"/>
          <p:cNvCxnSpPr>
            <a:stCxn id="163" idx="2"/>
            <a:endCxn id="164" idx="0"/>
          </p:cNvCxnSpPr>
          <p:nvPr/>
        </p:nvCxnSpPr>
        <p:spPr>
          <a:xfrm flipH="1" rot="-5400000">
            <a:off x="5133300" y="15415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5" name="Google Shape;165;p25"/>
          <p:cNvCxnSpPr>
            <a:stCxn id="166" idx="0"/>
            <a:endCxn id="163" idx="2"/>
          </p:cNvCxnSpPr>
          <p:nvPr/>
        </p:nvCxnSpPr>
        <p:spPr>
          <a:xfrm rot="-5400000">
            <a:off x="3363000" y="15416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7" name="Google Shape;167;p25"/>
          <p:cNvCxnSpPr>
            <a:stCxn id="166" idx="2"/>
            <a:endCxn id="168" idx="0"/>
          </p:cNvCxnSpPr>
          <p:nvPr/>
        </p:nvCxnSpPr>
        <p:spPr>
          <a:xfrm flipH="1" rot="-5400000">
            <a:off x="288150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9" name="Google Shape;169;p25"/>
          <p:cNvCxnSpPr>
            <a:stCxn id="170" idx="0"/>
            <a:endCxn id="166" idx="2"/>
          </p:cNvCxnSpPr>
          <p:nvPr/>
        </p:nvCxnSpPr>
        <p:spPr>
          <a:xfrm rot="-5400000">
            <a:off x="203625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1" name="Google Shape;171;p25"/>
          <p:cNvCxnSpPr>
            <a:stCxn id="164" idx="2"/>
            <a:endCxn id="172" idx="0"/>
          </p:cNvCxnSpPr>
          <p:nvPr/>
        </p:nvCxnSpPr>
        <p:spPr>
          <a:xfrm flipH="1" rot="-5400000">
            <a:off x="642210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3" name="Google Shape;173;p25"/>
          <p:cNvCxnSpPr>
            <a:stCxn id="174" idx="0"/>
            <a:endCxn id="164" idx="2"/>
          </p:cNvCxnSpPr>
          <p:nvPr/>
        </p:nvCxnSpPr>
        <p:spPr>
          <a:xfrm rot="-5400000">
            <a:off x="557685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3" name="Google Shape;163;p25"/>
          <p:cNvSpPr txBox="1"/>
          <p:nvPr/>
        </p:nvSpPr>
        <p:spPr>
          <a:xfrm>
            <a:off x="3801750" y="1736500"/>
            <a:ext cx="1540500" cy="366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Lorem Ipsum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032650" y="2750600"/>
            <a:ext cx="1538100" cy="366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Lorem Ipsum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5573250" y="2750600"/>
            <a:ext cx="1538100" cy="366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Lorem Ipsum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6418500" y="3802700"/>
            <a:ext cx="1538100" cy="366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Lorem Ipsum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728000" y="3802700"/>
            <a:ext cx="1538100" cy="366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Lorem Ipsum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2877900" y="3802700"/>
            <a:ext cx="1538100" cy="366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Lorem Ipsum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187400" y="3802700"/>
            <a:ext cx="1538100" cy="366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14288" rotWithShape="0" algn="bl" dir="7560000" dist="28575">
              <a:srgbClr val="351C75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Lorem Ipsum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0" name="Google Shape;180;p26"/>
          <p:cNvGraphicFramePr/>
          <p:nvPr/>
        </p:nvGraphicFramePr>
        <p:xfrm>
          <a:off x="1092400" y="1804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{549B66D6-8F6E-4852-9F42-923F5086D947}</a:tableStyleId>
              </a:tblPr>
              <a:tblGrid>
                <a:gridCol w="1731300"/>
                <a:gridCol w="1731300"/>
                <a:gridCol w="1731300"/>
                <a:gridCol w="1731300"/>
              </a:tblGrid>
              <a:tr h="55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20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7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30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15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5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24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16</a:t>
                      </a:r>
                      <a:endParaRPr b="1" sz="1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73740"/>
            </a:srgbClr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>
            <p:ph idx="4294967295" type="title"/>
          </p:nvPr>
        </p:nvSpPr>
        <p:spPr>
          <a:xfrm>
            <a:off x="1092425" y="373025"/>
            <a:ext cx="6959100" cy="337200"/>
          </a:xfrm>
          <a:prstGeom prst="rect">
            <a:avLst/>
          </a:prstGeom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2009039" y="1678100"/>
            <a:ext cx="655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office</a:t>
            </a:r>
            <a:endParaRPr sz="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9" name="Google Shape;189;p27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7"/>
          <p:cNvSpPr txBox="1"/>
          <p:nvPr>
            <p:ph idx="4294967295" type="body"/>
          </p:nvPr>
        </p:nvSpPr>
        <p:spPr>
          <a:xfrm>
            <a:off x="712350" y="4861375"/>
            <a:ext cx="77193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1182625" y="2036225"/>
            <a:ext cx="147000" cy="1470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2888650" y="3587675"/>
            <a:ext cx="147000" cy="1470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3883575" y="1830875"/>
            <a:ext cx="147000" cy="1470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6741300" y="2323375"/>
            <a:ext cx="147000" cy="1470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4605775" y="3913475"/>
            <a:ext cx="147000" cy="1470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7386200" y="4027225"/>
            <a:ext cx="147000" cy="147000"/>
          </a:xfrm>
          <a:prstGeom prst="diamond">
            <a:avLst/>
          </a:prstGeom>
          <a:solidFill>
            <a:schemeClr val="lt1"/>
          </a:solidFill>
          <a:ln>
            <a:noFill/>
          </a:ln>
          <a:effectLst>
            <a:outerShdw blurRad="14288" rotWithShape="0" algn="bl" dir="7500000" dist="28575">
              <a:srgbClr val="351C75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idx="4294967295" type="ctrTitle"/>
          </p:nvPr>
        </p:nvSpPr>
        <p:spPr>
          <a:xfrm>
            <a:off x="685800" y="1811949"/>
            <a:ext cx="7772400" cy="10764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4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02" name="Google Shape;202;p28"/>
          <p:cNvSpPr txBox="1"/>
          <p:nvPr>
            <p:ph idx="4294967295" type="subTitle"/>
          </p:nvPr>
        </p:nvSpPr>
        <p:spPr>
          <a:xfrm>
            <a:off x="685800" y="2978425"/>
            <a:ext cx="7772400" cy="7284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4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idx="4294967295" type="ctrTitle"/>
          </p:nvPr>
        </p:nvSpPr>
        <p:spPr>
          <a:xfrm>
            <a:off x="685800" y="419400"/>
            <a:ext cx="7772400" cy="8949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3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89,526,124$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9" name="Google Shape;209;p29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3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That’s a lot of money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10" name="Google Shape;210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3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100%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1" name="Google Shape;211;p29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3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Total success!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12" name="Google Shape;212;p29"/>
          <p:cNvSpPr txBox="1"/>
          <p:nvPr>
            <p:ph idx="4294967295" type="ctrTitle"/>
          </p:nvPr>
        </p:nvSpPr>
        <p:spPr>
          <a:xfrm>
            <a:off x="685800" y="1810050"/>
            <a:ext cx="7772400" cy="8949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3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185,244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3" name="Google Shape;213;p29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3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And a lot of users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1" name="Google Shape;221;p30"/>
          <p:cNvGrpSpPr/>
          <p:nvPr/>
        </p:nvGrpSpPr>
        <p:grpSpPr>
          <a:xfrm>
            <a:off x="1092417" y="2102056"/>
            <a:ext cx="2417790" cy="1056264"/>
            <a:chOff x="323513" y="1986800"/>
            <a:chExt cx="2952125" cy="1289700"/>
          </a:xfrm>
        </p:grpSpPr>
        <p:sp>
          <p:nvSpPr>
            <p:cNvPr id="222" name="Google Shape;222;p30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223" name="Google Shape;223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24" name="Google Shape;224;p30"/>
          <p:cNvGrpSpPr/>
          <p:nvPr/>
        </p:nvGrpSpPr>
        <p:grpSpPr>
          <a:xfrm>
            <a:off x="5094317" y="1343293"/>
            <a:ext cx="2957122" cy="1056264"/>
            <a:chOff x="5209838" y="1060350"/>
            <a:chExt cx="3610650" cy="1289700"/>
          </a:xfrm>
        </p:grpSpPr>
        <p:sp>
          <p:nvSpPr>
            <p:cNvPr id="225" name="Google Shape;225;p30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226" name="Google Shape;226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27" name="Google Shape;227;p30"/>
          <p:cNvGrpSpPr/>
          <p:nvPr/>
        </p:nvGrpSpPr>
        <p:grpSpPr>
          <a:xfrm>
            <a:off x="5094317" y="2948615"/>
            <a:ext cx="2957122" cy="1056264"/>
            <a:chOff x="5209838" y="3020450"/>
            <a:chExt cx="3610650" cy="1289700"/>
          </a:xfrm>
        </p:grpSpPr>
        <p:sp>
          <p:nvSpPr>
            <p:cNvPr id="228" name="Google Shape;228;p30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229" name="Google Shape;229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30" name="Google Shape;230;p30"/>
          <p:cNvGrpSpPr/>
          <p:nvPr/>
        </p:nvGrpSpPr>
        <p:grpSpPr>
          <a:xfrm>
            <a:off x="3007812" y="1071479"/>
            <a:ext cx="3124349" cy="3104499"/>
            <a:chOff x="2662213" y="676344"/>
            <a:chExt cx="3814835" cy="3790597"/>
          </a:xfrm>
        </p:grpSpPr>
        <p:sp>
          <p:nvSpPr>
            <p:cNvPr id="231" name="Google Shape;231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" name="Google Shape;234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35" name="Google Shape;235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" name="Google Shape;237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38" name="Google Shape;238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Google Shape;240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41" name="Google Shape;241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3" name="Google Shape;243;p30"/>
            <p:cNvSpPr txBox="1"/>
            <p:nvPr/>
          </p:nvSpPr>
          <p:spPr>
            <a:xfrm>
              <a:off x="4334550" y="1321376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03 </a:t>
              </a:r>
              <a:endPara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4" name="Google Shape;244;p30"/>
            <p:cNvSpPr txBox="1"/>
            <p:nvPr/>
          </p:nvSpPr>
          <p:spPr>
            <a:xfrm>
              <a:off x="3375648" y="2953504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01 </a:t>
              </a:r>
              <a:endPara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5" name="Google Shape;245;p30"/>
            <p:cNvSpPr txBox="1"/>
            <p:nvPr/>
          </p:nvSpPr>
          <p:spPr>
            <a:xfrm>
              <a:off x="5281877" y="2923929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02 </a:t>
              </a:r>
              <a:endPara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1092425" y="1617525"/>
            <a:ext cx="2144400" cy="11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52" name="Google Shape;252;p31"/>
          <p:cNvSpPr txBox="1"/>
          <p:nvPr>
            <p:ph idx="2" type="body"/>
          </p:nvPr>
        </p:nvSpPr>
        <p:spPr>
          <a:xfrm>
            <a:off x="3499775" y="1617525"/>
            <a:ext cx="2144400" cy="11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53" name="Google Shape;253;p31"/>
          <p:cNvSpPr txBox="1"/>
          <p:nvPr>
            <p:ph idx="3" type="body"/>
          </p:nvPr>
        </p:nvSpPr>
        <p:spPr>
          <a:xfrm>
            <a:off x="5907126" y="1617525"/>
            <a:ext cx="2144400" cy="11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4" name="Google Shape;254;p31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1092425" y="2836725"/>
            <a:ext cx="2144400" cy="11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56" name="Google Shape;256;p31"/>
          <p:cNvSpPr txBox="1"/>
          <p:nvPr>
            <p:ph idx="2" type="body"/>
          </p:nvPr>
        </p:nvSpPr>
        <p:spPr>
          <a:xfrm>
            <a:off x="3499775" y="2836725"/>
            <a:ext cx="2144400" cy="11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57" name="Google Shape;257;p31"/>
          <p:cNvSpPr txBox="1"/>
          <p:nvPr>
            <p:ph idx="3" type="body"/>
          </p:nvPr>
        </p:nvSpPr>
        <p:spPr>
          <a:xfrm>
            <a:off x="5907126" y="2836725"/>
            <a:ext cx="2144400" cy="11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idx="1" type="body"/>
          </p:nvPr>
        </p:nvSpPr>
        <p:spPr>
          <a:xfrm>
            <a:off x="964800" y="4011800"/>
            <a:ext cx="7214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3" name="Google Shape;263;p32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4" name="Google Shape;264;p32"/>
          <p:cNvCxnSpPr/>
          <p:nvPr/>
        </p:nvCxnSpPr>
        <p:spPr>
          <a:xfrm>
            <a:off x="952500" y="1042250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2"/>
          <p:cNvCxnSpPr/>
          <p:nvPr/>
        </p:nvCxnSpPr>
        <p:spPr>
          <a:xfrm>
            <a:off x="952500" y="1751732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2"/>
          <p:cNvCxnSpPr/>
          <p:nvPr/>
        </p:nvCxnSpPr>
        <p:spPr>
          <a:xfrm>
            <a:off x="952500" y="246121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952500" y="3170695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2"/>
          <p:cNvCxnSpPr/>
          <p:nvPr/>
        </p:nvCxnSpPr>
        <p:spPr>
          <a:xfrm>
            <a:off x="952500" y="3902075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2"/>
          <p:cNvSpPr txBox="1"/>
          <p:nvPr/>
        </p:nvSpPr>
        <p:spPr>
          <a:xfrm>
            <a:off x="952500" y="883499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4000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3000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2000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1000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1572782" y="2348486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1887026" y="1954423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2201270" y="2461213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/>
          <p:nvPr/>
        </p:nvSpPr>
        <p:spPr>
          <a:xfrm>
            <a:off x="3325786" y="2662276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3640031" y="2063893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3954275" y="1196574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5078791" y="2107668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5393035" y="1042126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5707280" y="2290111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6831796" y="2720650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7146040" y="1261169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7460284" y="1574959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770714" y="1617525"/>
            <a:ext cx="3280800" cy="26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092425" y="1617525"/>
            <a:ext cx="3280800" cy="26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100"/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1092450" y="3711250"/>
            <a:ext cx="6959100" cy="5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idx="4294967295" type="body"/>
          </p:nvPr>
        </p:nvSpPr>
        <p:spPr>
          <a:xfrm>
            <a:off x="762000" y="444300"/>
            <a:ext cx="2681100" cy="42549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7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Mobile</a:t>
            </a:r>
            <a:r>
              <a:rPr b="1" lang="en">
                <a:solidFill>
                  <a:schemeClr val="lt1"/>
                </a:solidFill>
              </a:rPr>
              <a:t> project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33"/>
          <p:cNvGrpSpPr/>
          <p:nvPr/>
        </p:nvGrpSpPr>
        <p:grpSpPr>
          <a:xfrm>
            <a:off x="5095563" y="629474"/>
            <a:ext cx="1872788" cy="3884533"/>
            <a:chOff x="2547150" y="238125"/>
            <a:chExt cx="2525675" cy="5238750"/>
          </a:xfrm>
        </p:grpSpPr>
        <p:sp>
          <p:nvSpPr>
            <p:cNvPr id="289" name="Google Shape;289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5F5958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F5958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5F5958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3" name="Google Shape;293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127775" y="973243"/>
            <a:ext cx="1808375" cy="32423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4"/>
          <p:cNvSpPr txBox="1"/>
          <p:nvPr>
            <p:ph idx="4294967295" type="body"/>
          </p:nvPr>
        </p:nvSpPr>
        <p:spPr>
          <a:xfrm>
            <a:off x="762000" y="444300"/>
            <a:ext cx="2681100" cy="42549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7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Tablet</a:t>
            </a:r>
            <a:r>
              <a:rPr b="1" lang="en">
                <a:solidFill>
                  <a:schemeClr val="lt1"/>
                </a:solidFill>
              </a:rPr>
              <a:t> project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300" name="Google Shape;300;p34"/>
          <p:cNvGrpSpPr/>
          <p:nvPr/>
        </p:nvGrpSpPr>
        <p:grpSpPr>
          <a:xfrm>
            <a:off x="4929236" y="711428"/>
            <a:ext cx="2418294" cy="3731562"/>
            <a:chOff x="2112475" y="238125"/>
            <a:chExt cx="3395050" cy="5238750"/>
          </a:xfrm>
        </p:grpSpPr>
        <p:sp>
          <p:nvSpPr>
            <p:cNvPr id="301" name="Google Shape;301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5F5958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5F5958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F5958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5" name="Google Shape;3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900" y="1033600"/>
            <a:ext cx="2306924" cy="30758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35"/>
          <p:cNvSpPr txBox="1"/>
          <p:nvPr>
            <p:ph idx="4294967295" type="body"/>
          </p:nvPr>
        </p:nvSpPr>
        <p:spPr>
          <a:xfrm>
            <a:off x="762000" y="444300"/>
            <a:ext cx="2681100" cy="42549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7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Desktop</a:t>
            </a:r>
            <a:r>
              <a:rPr b="1" lang="en">
                <a:solidFill>
                  <a:schemeClr val="lt1"/>
                </a:solidFill>
              </a:rPr>
              <a:t> project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312" name="Google Shape;312;p35"/>
          <p:cNvGrpSpPr/>
          <p:nvPr/>
        </p:nvGrpSpPr>
        <p:grpSpPr>
          <a:xfrm>
            <a:off x="3835724" y="1241129"/>
            <a:ext cx="4542205" cy="2661224"/>
            <a:chOff x="1177450" y="241631"/>
            <a:chExt cx="6173152" cy="3616776"/>
          </a:xfrm>
        </p:grpSpPr>
        <p:sp>
          <p:nvSpPr>
            <p:cNvPr id="313" name="Google Shape;31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8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5958">
                <a:alpha val="19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7" name="Google Shape;317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3415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6"/>
          <p:cNvSpPr txBox="1"/>
          <p:nvPr>
            <p:ph idx="4294967295" type="ctrTitle"/>
          </p:nvPr>
        </p:nvSpPr>
        <p:spPr>
          <a:xfrm>
            <a:off x="541075" y="2619400"/>
            <a:ext cx="8061900" cy="566700"/>
          </a:xfrm>
          <a:prstGeom prst="rect">
            <a:avLst/>
          </a:prstGeom>
          <a:effectLst>
            <a:outerShdw blurRad="14288" rotWithShape="0" algn="bl" dir="7500000" dist="28575">
              <a:srgbClr val="20124D">
                <a:alpha val="24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Thanks</a:t>
            </a:r>
            <a:r>
              <a:rPr lang="en" sz="5000">
                <a:solidFill>
                  <a:schemeClr val="lt1"/>
                </a:solidFill>
              </a:rPr>
              <a:t>! Any questions?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324" name="Google Shape;324;p36"/>
          <p:cNvSpPr txBox="1"/>
          <p:nvPr>
            <p:ph idx="4294967295" type="subTitle"/>
          </p:nvPr>
        </p:nvSpPr>
        <p:spPr>
          <a:xfrm>
            <a:off x="541075" y="3362325"/>
            <a:ext cx="8061900" cy="1383000"/>
          </a:xfrm>
          <a:prstGeom prst="rect">
            <a:avLst/>
          </a:prstGeom>
          <a:effectLst>
            <a:outerShdw blurRad="14288" rotWithShape="0" algn="bl" dir="7500000" dist="28575">
              <a:srgbClr val="20124D">
                <a:alpha val="24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@username · user@mail.me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325" name="Google Shape;325;p36"/>
          <p:cNvPicPr preferRelativeResize="0"/>
          <p:nvPr/>
        </p:nvPicPr>
        <p:blipFill rotWithShape="1">
          <a:blip r:embed="rId3">
            <a:alphaModFix/>
          </a:blip>
          <a:srcRect b="39626" l="10119" r="44520" t="30133"/>
          <a:stretch/>
        </p:blipFill>
        <p:spPr>
          <a:xfrm>
            <a:off x="3911125" y="947400"/>
            <a:ext cx="1321800" cy="1321800"/>
          </a:xfrm>
          <a:prstGeom prst="ellipse">
            <a:avLst/>
          </a:prstGeom>
          <a:noFill/>
          <a:ln>
            <a:noFill/>
          </a:ln>
          <a:effectLst>
            <a:outerShdw blurRad="14288" rotWithShape="0" algn="bl" dir="7560000" dist="28575">
              <a:srgbClr val="20124D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1" name="Google Shape;331;p37"/>
          <p:cNvSpPr txBox="1"/>
          <p:nvPr>
            <p:ph idx="1" type="body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⋄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2" name="Google Shape;332;p37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8" name="Google Shape;338;p38"/>
          <p:cNvSpPr txBox="1"/>
          <p:nvPr>
            <p:ph idx="1" type="body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⋄"/>
            </a:pPr>
            <a:r>
              <a:rPr lang="en" sz="1800"/>
              <a:t>Titles: Playfair Display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⋄"/>
            </a:pPr>
            <a:r>
              <a:rPr lang="en" sz="1800"/>
              <a:t>Body copy: </a:t>
            </a:r>
            <a:r>
              <a:rPr lang="en" sz="1800"/>
              <a:t>Playfair Display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https://www.fontsquirrel.com/fonts/playfair-display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9" name="Google Shape;339;p38"/>
          <p:cNvSpPr txBox="1"/>
          <p:nvPr/>
        </p:nvSpPr>
        <p:spPr>
          <a:xfrm>
            <a:off x="1092425" y="3701300"/>
            <a:ext cx="6959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0" name="Google Shape;340;p38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732" scaled="0"/>
        </a:gra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"/>
          <p:cNvSpPr txBox="1"/>
          <p:nvPr>
            <p:ph type="ctrTitle"/>
          </p:nvPr>
        </p:nvSpPr>
        <p:spPr>
          <a:xfrm>
            <a:off x="685800" y="1735750"/>
            <a:ext cx="556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6" name="Google Shape;346;p39"/>
          <p:cNvSpPr txBox="1"/>
          <p:nvPr>
            <p:ph idx="1" type="subTitle"/>
          </p:nvPr>
        </p:nvSpPr>
        <p:spPr>
          <a:xfrm>
            <a:off x="685800" y="2992454"/>
            <a:ext cx="5563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2" name="Google Shape;352;p40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40"/>
          <p:cNvSpPr/>
          <p:nvPr/>
        </p:nvSpPr>
        <p:spPr>
          <a:xfrm>
            <a:off x="7314292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DEC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6752355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NOV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6190418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OCT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6" name="Google Shape;356;p40"/>
          <p:cNvSpPr/>
          <p:nvPr/>
        </p:nvSpPr>
        <p:spPr>
          <a:xfrm>
            <a:off x="5628481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SEP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5066545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AUG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4504608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JUL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3942671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JUN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3380735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MAY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2818798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APR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2256861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1694925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FEB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4" name="Google Shape;364;p40"/>
          <p:cNvSpPr/>
          <p:nvPr/>
        </p:nvSpPr>
        <p:spPr>
          <a:xfrm>
            <a:off x="1132988" y="2679750"/>
            <a:ext cx="700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JAN</a:t>
            </a:r>
            <a:endParaRPr sz="1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729226" y="2679750"/>
            <a:ext cx="542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6" name="Google Shape;366;p40"/>
          <p:cNvCxnSpPr/>
          <p:nvPr/>
        </p:nvCxnSpPr>
        <p:spPr>
          <a:xfrm rot="10800000">
            <a:off x="138381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40"/>
          <p:cNvSpPr txBox="1"/>
          <p:nvPr/>
        </p:nvSpPr>
        <p:spPr>
          <a:xfrm>
            <a:off x="1348895" y="165100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68" name="Google Shape;368;p40"/>
          <p:cNvCxnSpPr/>
          <p:nvPr/>
        </p:nvCxnSpPr>
        <p:spPr>
          <a:xfrm rot="10800000">
            <a:off x="250859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0"/>
          <p:cNvSpPr txBox="1"/>
          <p:nvPr/>
        </p:nvSpPr>
        <p:spPr>
          <a:xfrm>
            <a:off x="2474959" y="165100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 is the colour of danger and courage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70" name="Google Shape;370;p40"/>
          <p:cNvCxnSpPr/>
          <p:nvPr/>
        </p:nvCxnSpPr>
        <p:spPr>
          <a:xfrm rot="10800000">
            <a:off x="3633381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0"/>
          <p:cNvSpPr txBox="1"/>
          <p:nvPr/>
        </p:nvSpPr>
        <p:spPr>
          <a:xfrm>
            <a:off x="3601024" y="165100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Black is the color of ebony and of outer space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72" name="Google Shape;372;p40"/>
          <p:cNvCxnSpPr/>
          <p:nvPr/>
        </p:nvCxnSpPr>
        <p:spPr>
          <a:xfrm rot="10800000">
            <a:off x="4758162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0"/>
          <p:cNvSpPr txBox="1"/>
          <p:nvPr/>
        </p:nvSpPr>
        <p:spPr>
          <a:xfrm>
            <a:off x="4727088" y="165100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 is the color of gold, butter and ripe lemons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74" name="Google Shape;374;p40"/>
          <p:cNvCxnSpPr/>
          <p:nvPr/>
        </p:nvCxnSpPr>
        <p:spPr>
          <a:xfrm rot="10800000">
            <a:off x="588294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40"/>
          <p:cNvSpPr txBox="1"/>
          <p:nvPr/>
        </p:nvSpPr>
        <p:spPr>
          <a:xfrm>
            <a:off x="5853152" y="165100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White is the color of milk and fresh snow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76" name="Google Shape;376;p40"/>
          <p:cNvCxnSpPr/>
          <p:nvPr/>
        </p:nvCxnSpPr>
        <p:spPr>
          <a:xfrm rot="10800000">
            <a:off x="700772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40"/>
          <p:cNvSpPr txBox="1"/>
          <p:nvPr/>
        </p:nvSpPr>
        <p:spPr>
          <a:xfrm>
            <a:off x="6979217" y="165100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1954846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0"/>
          <p:cNvSpPr txBox="1"/>
          <p:nvPr/>
        </p:nvSpPr>
        <p:spPr>
          <a:xfrm>
            <a:off x="1895136" y="357195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 is the color of gold, butter and ripe lemons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80" name="Google Shape;380;p40"/>
          <p:cNvCxnSpPr/>
          <p:nvPr/>
        </p:nvCxnSpPr>
        <p:spPr>
          <a:xfrm rot="10800000">
            <a:off x="3079628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0"/>
          <p:cNvSpPr txBox="1"/>
          <p:nvPr/>
        </p:nvSpPr>
        <p:spPr>
          <a:xfrm>
            <a:off x="3027717" y="357195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White is the color of milk and fresh snow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82" name="Google Shape;382;p40"/>
          <p:cNvCxnSpPr/>
          <p:nvPr/>
        </p:nvCxnSpPr>
        <p:spPr>
          <a:xfrm rot="10800000">
            <a:off x="4204409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0"/>
          <p:cNvSpPr txBox="1"/>
          <p:nvPr/>
        </p:nvSpPr>
        <p:spPr>
          <a:xfrm>
            <a:off x="4160297" y="357195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84" name="Google Shape;384;p40"/>
          <p:cNvCxnSpPr/>
          <p:nvPr/>
        </p:nvCxnSpPr>
        <p:spPr>
          <a:xfrm rot="10800000">
            <a:off x="532919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0"/>
          <p:cNvSpPr txBox="1"/>
          <p:nvPr/>
        </p:nvSpPr>
        <p:spPr>
          <a:xfrm>
            <a:off x="5292877" y="357195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 is the colour of danger and courage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86" name="Google Shape;386;p40"/>
          <p:cNvCxnSpPr/>
          <p:nvPr/>
        </p:nvCxnSpPr>
        <p:spPr>
          <a:xfrm rot="10800000">
            <a:off x="6453973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0"/>
          <p:cNvSpPr txBox="1"/>
          <p:nvPr/>
        </p:nvSpPr>
        <p:spPr>
          <a:xfrm>
            <a:off x="6425458" y="3571950"/>
            <a:ext cx="106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Black is the color of ebony and of outer space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388" name="Google Shape;388;p40"/>
          <p:cNvCxnSpPr/>
          <p:nvPr/>
        </p:nvCxnSpPr>
        <p:spPr>
          <a:xfrm rot="10800000">
            <a:off x="757875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0"/>
          <p:cNvSpPr txBox="1"/>
          <p:nvPr/>
        </p:nvSpPr>
        <p:spPr>
          <a:xfrm>
            <a:off x="7546584" y="3571950"/>
            <a:ext cx="88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 is the color of gold, butter and ripe lemons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732" scaled="0"/>
        </a:gra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1"/>
          <p:cNvSpPr txBox="1"/>
          <p:nvPr>
            <p:ph idx="4294967295" type="title"/>
          </p:nvPr>
        </p:nvSpPr>
        <p:spPr>
          <a:xfrm>
            <a:off x="1092425" y="6016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Roadmap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41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401" name="Google Shape;401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 sz="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404" name="Google Shape;404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endParaRPr sz="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407" name="Google Shape;407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</a:t>
              </a:r>
              <a:endParaRPr sz="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410" name="Google Shape;410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413" name="Google Shape;413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416" name="Google Shape;416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7" name="Google Shape;417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8" name="Google Shape;418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9" name="Google Shape;419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0" name="Google Shape;420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7" name="Google Shape;427;p42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8" name="Google Shape;428;p42"/>
          <p:cNvGraphicFramePr/>
          <p:nvPr/>
        </p:nvGraphicFramePr>
        <p:xfrm>
          <a:off x="728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{549B66D6-8F6E-4852-9F42-923F5086D947}</a:tableStyleId>
              </a:tblPr>
              <a:tblGrid>
                <a:gridCol w="1325025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  <a:gridCol w="455000"/>
              </a:tblGrid>
              <a:tr h="28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8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5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4294967295" type="ctrTitle"/>
          </p:nvPr>
        </p:nvSpPr>
        <p:spPr>
          <a:xfrm>
            <a:off x="1275150" y="2619400"/>
            <a:ext cx="6593700" cy="566700"/>
          </a:xfrm>
          <a:prstGeom prst="rect">
            <a:avLst/>
          </a:prstGeom>
          <a:effectLst>
            <a:outerShdw blurRad="14288" rotWithShape="0" algn="bl" dir="7500000" dist="28575">
              <a:srgbClr val="20124D">
                <a:alpha val="24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Hello! I am Jayden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84" name="Google Shape;84;p16"/>
          <p:cNvSpPr txBox="1"/>
          <p:nvPr>
            <p:ph idx="4294967295" type="subTitle"/>
          </p:nvPr>
        </p:nvSpPr>
        <p:spPr>
          <a:xfrm>
            <a:off x="1275150" y="3205582"/>
            <a:ext cx="6593700" cy="1539600"/>
          </a:xfrm>
          <a:prstGeom prst="rect">
            <a:avLst/>
          </a:prstGeom>
          <a:effectLst>
            <a:outerShdw blurRad="14288" rotWithShape="0" algn="bl" dir="7500000" dist="28575">
              <a:srgbClr val="20124D">
                <a:alpha val="24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39626" l="10119" r="44520" t="30133"/>
          <a:stretch/>
        </p:blipFill>
        <p:spPr>
          <a:xfrm>
            <a:off x="3911125" y="947400"/>
            <a:ext cx="1321800" cy="1321800"/>
          </a:xfrm>
          <a:prstGeom prst="ellipse">
            <a:avLst/>
          </a:prstGeom>
          <a:noFill/>
          <a:ln>
            <a:noFill/>
          </a:ln>
          <a:effectLst>
            <a:outerShdw blurRad="14288" rotWithShape="0" algn="bl" dir="7560000" dist="28575">
              <a:srgbClr val="20124D">
                <a:alpha val="25000"/>
              </a:srgbClr>
            </a:outerShdw>
          </a:effectLst>
        </p:spPr>
      </p:pic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4" name="Google Shape;434;p43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3"/>
          <p:cNvSpPr/>
          <p:nvPr/>
        </p:nvSpPr>
        <p:spPr>
          <a:xfrm>
            <a:off x="1108550" y="1641025"/>
            <a:ext cx="3401100" cy="1249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STRENGTHS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6" name="Google Shape;436;p43"/>
          <p:cNvSpPr/>
          <p:nvPr/>
        </p:nvSpPr>
        <p:spPr>
          <a:xfrm>
            <a:off x="4650414" y="1641025"/>
            <a:ext cx="3401100" cy="12492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WEAKNESSES</a:t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7" name="Google Shape;437;p43"/>
          <p:cNvSpPr/>
          <p:nvPr/>
        </p:nvSpPr>
        <p:spPr>
          <a:xfrm>
            <a:off x="1108550" y="3027301"/>
            <a:ext cx="3401100" cy="1249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Black is the color of ebony and of outer space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OPPORTUNITIES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8" name="Google Shape;438;p43"/>
          <p:cNvSpPr/>
          <p:nvPr/>
        </p:nvSpPr>
        <p:spPr>
          <a:xfrm>
            <a:off x="4650414" y="3027301"/>
            <a:ext cx="3401100" cy="1249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White is the color of milk and fresh snow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THREATS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9" name="Google Shape;439;p43"/>
          <p:cNvSpPr/>
          <p:nvPr/>
        </p:nvSpPr>
        <p:spPr>
          <a:xfrm>
            <a:off x="3559613" y="1936640"/>
            <a:ext cx="1905600" cy="1905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3"/>
          <p:cNvSpPr/>
          <p:nvPr/>
        </p:nvSpPr>
        <p:spPr>
          <a:xfrm rot="5400000">
            <a:off x="3696858" y="1936640"/>
            <a:ext cx="1905600" cy="1905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3"/>
          <p:cNvSpPr/>
          <p:nvPr/>
        </p:nvSpPr>
        <p:spPr>
          <a:xfrm rot="10800000">
            <a:off x="3696858" y="2074955"/>
            <a:ext cx="1905600" cy="1905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3"/>
          <p:cNvSpPr/>
          <p:nvPr/>
        </p:nvSpPr>
        <p:spPr>
          <a:xfrm rot="-5400000">
            <a:off x="3559613" y="2074955"/>
            <a:ext cx="1905600" cy="1905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3"/>
          <p:cNvSpPr/>
          <p:nvPr/>
        </p:nvSpPr>
        <p:spPr>
          <a:xfrm>
            <a:off x="3998299" y="2334106"/>
            <a:ext cx="237600" cy="3578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44" name="Google Shape;444;p43"/>
          <p:cNvSpPr/>
          <p:nvPr/>
        </p:nvSpPr>
        <p:spPr>
          <a:xfrm>
            <a:off x="4798945" y="2340192"/>
            <a:ext cx="480069" cy="3456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45" name="Google Shape;445;p43"/>
          <p:cNvSpPr/>
          <p:nvPr/>
        </p:nvSpPr>
        <p:spPr>
          <a:xfrm>
            <a:off x="3971034" y="3206294"/>
            <a:ext cx="344228" cy="3583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46" name="Google Shape;446;p43"/>
          <p:cNvSpPr/>
          <p:nvPr/>
        </p:nvSpPr>
        <p:spPr>
          <a:xfrm>
            <a:off x="4889018" y="3212380"/>
            <a:ext cx="300408" cy="3447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52" name="Google Shape;452;p44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Key Activities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Key Resources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Value Propositions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Customer Relationships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Channels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8" name="Google Shape;458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Customer Segments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9" name="Google Shape;459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Key Partners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Cost Structure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61" name="Google Shape;461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Revenue Streams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b="1" sz="9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62" name="Google Shape;462;p44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4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4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4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44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67" name="Google Shape;467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44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70" name="Google Shape;470;p4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44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78" name="Google Shape;478;p4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44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90" name="Google Shape;490;p4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44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5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1" name="Google Shape;501;p45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45"/>
          <p:cNvGrpSpPr/>
          <p:nvPr/>
        </p:nvGrpSpPr>
        <p:grpSpPr>
          <a:xfrm>
            <a:off x="1762886" y="1699187"/>
            <a:ext cx="2800991" cy="2518080"/>
            <a:chOff x="3778727" y="4460423"/>
            <a:chExt cx="720160" cy="647438"/>
          </a:xfrm>
        </p:grpSpPr>
        <p:sp>
          <p:nvSpPr>
            <p:cNvPr id="503" name="Google Shape;503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cxnSp>
        <p:nvCxnSpPr>
          <p:cNvPr id="510" name="Google Shape;510;p45"/>
          <p:cNvCxnSpPr/>
          <p:nvPr/>
        </p:nvCxnSpPr>
        <p:spPr>
          <a:xfrm>
            <a:off x="4501910" y="2116521"/>
            <a:ext cx="820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5"/>
          <p:cNvSpPr txBox="1"/>
          <p:nvPr/>
        </p:nvSpPr>
        <p:spPr>
          <a:xfrm>
            <a:off x="5370185" y="1982962"/>
            <a:ext cx="2163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512" name="Google Shape;512;p45"/>
          <p:cNvCxnSpPr/>
          <p:nvPr/>
        </p:nvCxnSpPr>
        <p:spPr>
          <a:xfrm>
            <a:off x="4381062" y="2490398"/>
            <a:ext cx="94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5"/>
          <p:cNvSpPr txBox="1"/>
          <p:nvPr/>
        </p:nvSpPr>
        <p:spPr>
          <a:xfrm>
            <a:off x="5370185" y="2356831"/>
            <a:ext cx="2163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514" name="Google Shape;514;p45"/>
          <p:cNvCxnSpPr/>
          <p:nvPr/>
        </p:nvCxnSpPr>
        <p:spPr>
          <a:xfrm>
            <a:off x="4209328" y="2864274"/>
            <a:ext cx="1113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5"/>
          <p:cNvSpPr txBox="1"/>
          <p:nvPr/>
        </p:nvSpPr>
        <p:spPr>
          <a:xfrm>
            <a:off x="5370185" y="2730699"/>
            <a:ext cx="2163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516" name="Google Shape;516;p45"/>
          <p:cNvCxnSpPr/>
          <p:nvPr/>
        </p:nvCxnSpPr>
        <p:spPr>
          <a:xfrm>
            <a:off x="4063037" y="3238131"/>
            <a:ext cx="1259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5"/>
          <p:cNvSpPr txBox="1"/>
          <p:nvPr/>
        </p:nvSpPr>
        <p:spPr>
          <a:xfrm>
            <a:off x="5370185" y="3104568"/>
            <a:ext cx="2163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518" name="Google Shape;518;p45"/>
          <p:cNvCxnSpPr/>
          <p:nvPr/>
        </p:nvCxnSpPr>
        <p:spPr>
          <a:xfrm>
            <a:off x="3904015" y="3612007"/>
            <a:ext cx="1418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5"/>
          <p:cNvSpPr txBox="1"/>
          <p:nvPr/>
        </p:nvSpPr>
        <p:spPr>
          <a:xfrm>
            <a:off x="5370185" y="3478436"/>
            <a:ext cx="2163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520" name="Google Shape;520;p45"/>
          <p:cNvCxnSpPr/>
          <p:nvPr/>
        </p:nvCxnSpPr>
        <p:spPr>
          <a:xfrm>
            <a:off x="3738647" y="3985864"/>
            <a:ext cx="1577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5"/>
          <p:cNvSpPr txBox="1"/>
          <p:nvPr/>
        </p:nvSpPr>
        <p:spPr>
          <a:xfrm>
            <a:off x="5370185" y="3852305"/>
            <a:ext cx="2163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Insert your content</a:t>
            </a:r>
            <a:endParaRPr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7" name="Google Shape;527;p46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8" name="Google Shape;528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92475" y="1835055"/>
            <a:ext cx="1394100" cy="139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46"/>
          <p:cNvSpPr txBox="1"/>
          <p:nvPr/>
        </p:nvSpPr>
        <p:spPr>
          <a:xfrm>
            <a:off x="1097179" y="3350765"/>
            <a:ext cx="1394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Imani Jackson</a:t>
            </a:r>
            <a:b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JOB TITLE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30" name="Google Shape;53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5867" y="1835055"/>
            <a:ext cx="1394100" cy="139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46"/>
          <p:cNvSpPr txBox="1"/>
          <p:nvPr/>
        </p:nvSpPr>
        <p:spPr>
          <a:xfrm>
            <a:off x="2950571" y="3350765"/>
            <a:ext cx="1394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Marcos Galán</a:t>
            </a:r>
            <a:b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JOB TITLE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32" name="Google Shape;532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9259" y="1835055"/>
            <a:ext cx="1394100" cy="139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3" name="Google Shape;533;p46"/>
          <p:cNvSpPr txBox="1"/>
          <p:nvPr/>
        </p:nvSpPr>
        <p:spPr>
          <a:xfrm>
            <a:off x="4803964" y="3350765"/>
            <a:ext cx="1394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Ixchel Valdía</a:t>
            </a:r>
            <a:b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JOB TITLE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34" name="Google Shape;534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52651" y="1835055"/>
            <a:ext cx="1394100" cy="139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46"/>
          <p:cNvSpPr txBox="1"/>
          <p:nvPr/>
        </p:nvSpPr>
        <p:spPr>
          <a:xfrm>
            <a:off x="6657356" y="3350765"/>
            <a:ext cx="1394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Nils Årud</a:t>
            </a:r>
            <a:b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JOB TITLE</a:t>
            </a:r>
            <a:endParaRPr sz="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Blue is the colour of the clear sky and the deep sea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1" name="Google Shape;541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5F5958">
              <a:alpha val="1955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3" name="Google Shape;543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9" name="Google Shape;589;p47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1" name="Google Shape;591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3" name="Google Shape;613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4" name="Google Shape;614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5" name="Google Shape;615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LOW VALUE 1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6" name="Google Shape;616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HIGH VALUE 1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7" name="Google Shape;617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LOW VALUE 2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8" name="Google Shape;618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HIGH VALUE 2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company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Competitor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1" name="Google Shape;621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Competitor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2" name="Google Shape;622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Competitor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3" name="Google Shape;623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Competitor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Competitor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5" name="Google Shape;625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Competitor</a:t>
            </a:r>
            <a:endParaRPr sz="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8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1" name="Google Shape;631;p48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2" name="Google Shape;632;p48"/>
          <p:cNvGraphicFramePr/>
          <p:nvPr/>
        </p:nvGraphicFramePr>
        <p:xfrm>
          <a:off x="1092450" y="1541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{A692B16B-B27D-48CE-B27A-68E6B2BE0EF2}</a:tableStyleId>
              </a:tblPr>
              <a:tblGrid>
                <a:gridCol w="771250"/>
                <a:gridCol w="883975"/>
                <a:gridCol w="883975"/>
                <a:gridCol w="883975"/>
                <a:gridCol w="883975"/>
                <a:gridCol w="883975"/>
                <a:gridCol w="883975"/>
                <a:gridCol w="883975"/>
              </a:tblGrid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5958">
                        <a:alpha val="19550"/>
                      </a:srgbClr>
                    </a:solidFill>
                  </a:tcPr>
                </a:tc>
              </a:tr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4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38" name="Google Shape;638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4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53" name="Google Shape;653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4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59" name="Google Shape;659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4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6" name="Google Shape;666;p4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67" name="Google Shape;667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4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4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73" name="Google Shape;673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81" name="Google Shape;681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4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9" name="Google Shape;689;p4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90" name="Google Shape;690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4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93" name="Google Shape;693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96" name="Google Shape;696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00" name="Google Shape;700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08" name="Google Shape;708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15" name="Google Shape;715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4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4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21" name="Google Shape;721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4" name="Google Shape;724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30" name="Google Shape;730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33" name="Google Shape;733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41" name="Google Shape;741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47" name="Google Shape;747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56" name="Google Shape;756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61" name="Google Shape;761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66" name="Google Shape;766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71" name="Google Shape;771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4" name="Google Shape;774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77" name="Google Shape;777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4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81" name="Google Shape;781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4" name="Google Shape;784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95" name="Google Shape;795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4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4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99" name="Google Shape;799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02" name="Google Shape;802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07" name="Google Shape;807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4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4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12" name="Google Shape;812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19" name="Google Shape;819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29" name="Google Shape;829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33" name="Google Shape;833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37" name="Google Shape;837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43" name="Google Shape;843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46" name="Google Shape;846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4" name="Google Shape;854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61" name="Google Shape;861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4" name="Google Shape;864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4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73" name="Google Shape;873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82" name="Google Shape;882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85" name="Google Shape;885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92" name="Google Shape;892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00" name="Google Shape;900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4" name="Google Shape;904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11" name="Google Shape;911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15" name="Google Shape;915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19" name="Google Shape;919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4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25" name="Google Shape;925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53" name="Google Shape;953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4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77" name="Google Shape;977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92" name="Google Shape;992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96" name="Google Shape;996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03" name="Google Shape;1003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12" name="Google Shape;1012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4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16" name="Google Shape;1016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22" name="Google Shape;1022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4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30" name="Google Shape;1030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37" name="Google Shape;1037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4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47" name="Google Shape;1047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59" name="Google Shape;1059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4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65" name="Google Shape;1065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4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73" name="Google Shape;1073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76" name="Google Shape;1076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4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79" name="Google Shape;1079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1" name="Google Shape;1081;p4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9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5" name="Google Shape;1085;p4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This means that you can: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⋄"/>
            </a:pPr>
            <a:r>
              <a:rPr lang="en" sz="900">
                <a:solidFill>
                  <a:schemeClr val="lt1"/>
                </a:solidFill>
              </a:rPr>
              <a:t>Resize them without losing quality.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⋄"/>
            </a:pPr>
            <a:r>
              <a:rPr lang="en" sz="900">
                <a:solidFill>
                  <a:schemeClr val="lt1"/>
                </a:solidFill>
              </a:rPr>
              <a:t>Change fill color and opacity.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⋄"/>
            </a:pPr>
            <a:r>
              <a:rPr lang="en" sz="900">
                <a:solidFill>
                  <a:schemeClr val="lt1"/>
                </a:solidFill>
              </a:rPr>
              <a:t>Change line color, width and style.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Isn’t that nice? :)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Examples: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endParaRPr sz="900">
              <a:solidFill>
                <a:schemeClr val="lt1"/>
              </a:solidFill>
            </a:endParaRPr>
          </a:p>
        </p:txBody>
      </p:sp>
      <p:sp>
        <p:nvSpPr>
          <p:cNvPr id="1086" name="Google Shape;1086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icons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2" name="Google Shape;1092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99" name="Google Shape;1099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4" name="Google Shape;1104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08" name="Google Shape;1108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4" name="Google Shape;1114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18" name="Google Shape;1118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3" name="Google Shape;1123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29" name="Google Shape;1129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36" name="Google Shape;1136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39" name="Google Shape;1139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3" name="Google Shape;1143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0" name="Google Shape;1150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56" name="Google Shape;1156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0" name="Google Shape;1160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1" name="Google Shape;1161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1" name="Google Shape;1171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78" name="Google Shape;1178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3" name="Google Shape;1183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89" name="Google Shape;1189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96" name="Google Shape;1196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1" name="Google Shape;1201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06" name="Google Shape;1206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1" name="Google Shape;1211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2" name="Google Shape;121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2" name="Google Shape;1222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3" name="Google Shape;1223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6" name="Google Shape;1226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27" name="Google Shape;122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7" name="Google Shape;1237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38" name="Google Shape;1238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2" name="Google Shape;1242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3" name="Google Shape;124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3" name="Google Shape;1253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4" name="Google Shape;1254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2" name="Google Shape;1262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67" name="Google Shape;1267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2" name="Google Shape;1272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78" name="Google Shape;1278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5" name="Google Shape;1285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89" name="Google Shape;1289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5" name="Google Shape;1295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2" name="Google Shape;1302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06" name="Google Shape;1306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1" name="Google Shape;1311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18" name="Google Shape;1318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26" name="Google Shape;1326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1" name="Google Shape;1331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5" name="Google Shape;1335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39" name="Google Shape;1339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4" name="Google Shape;1344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49" name="Google Shape;1349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5" name="Google Shape;1355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2" name="Google Shape;1362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0" name="Google Shape;1370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3" name="Google Shape;1383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88" name="Google Shape;1388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2" name="Google Shape;1392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99" name="Google Shape;1399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08" name="Google Shape;1408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1" name="Google Shape;1421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4" name="Google Shape;1434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47" name="Google Shape;1447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4" name="Google Shape;1454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0" name="Google Shape;1470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4" name="Google Shape;1474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5" name="Google Shape;1475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6" name="Google Shape;1476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9" name="Google Shape;1479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0" name="Google Shape;1480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4" name="Google Shape;1484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7" name="Google Shape;1487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1" name="Google Shape;1491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2" name="Google Shape;1492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1" name="Google Shape;1501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26" name="Google Shape;1526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27" name="Google Shape;152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9" name="Google Shape;1529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0" name="Google Shape;153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2" name="Google Shape;1532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3" name="Google Shape;1533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5" name="Google Shape;1535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36" name="Google Shape;1536;p50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4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4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42" name="Google Shape;1542;p51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3" name="Google Shape;1543;p51"/>
          <p:cNvSpPr txBox="1"/>
          <p:nvPr>
            <p:ph idx="4294967295" type="body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You can also use any emoji as an icon!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And of course it resizes without losing quality.</a:t>
            </a:r>
            <a:br>
              <a:rPr lang="en" sz="1400">
                <a:solidFill>
                  <a:schemeClr val="lt1"/>
                </a:solidFill>
              </a:rPr>
            </a:b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How? Follow Google instructions </a:t>
            </a:r>
            <a:r>
              <a:rPr lang="en" sz="1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" name="Google Shape;1548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0" name="Google Shape;1550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1" name="Google Shape;1551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2" name="Google Shape;1552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3" name="Google Shape;1553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4" name="Google Shape;1554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5" name="Google Shape;1555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6" name="Google Shape;1556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7" name="Google Shape;1557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8" name="Google Shape;1558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0" name="Google Shape;1560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1" name="Google Shape;1561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2" name="Google Shape;1562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563" name="Google Shape;1563;p52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685800" y="1735750"/>
            <a:ext cx="556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685800" y="2992454"/>
            <a:ext cx="5563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4294967295" type="ctrTitle"/>
          </p:nvPr>
        </p:nvSpPr>
        <p:spPr>
          <a:xfrm>
            <a:off x="685800" y="1735750"/>
            <a:ext cx="4160400" cy="11598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7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concept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98" name="Google Shape;98;p18"/>
          <p:cNvSpPr txBox="1"/>
          <p:nvPr>
            <p:ph idx="4294967295" type="subTitle"/>
          </p:nvPr>
        </p:nvSpPr>
        <p:spPr>
          <a:xfrm>
            <a:off x="685800" y="2878150"/>
            <a:ext cx="4554900" cy="784800"/>
          </a:xfrm>
          <a:prstGeom prst="rect">
            <a:avLst/>
          </a:prstGeom>
          <a:effectLst>
            <a:outerShdw blurRad="14288" rotWithShape="0" algn="bl" dir="7560000" dist="28575">
              <a:srgbClr val="351C75">
                <a:alpha val="27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9" name="Google Shape;99;p18"/>
          <p:cNvGrpSpPr/>
          <p:nvPr/>
        </p:nvGrpSpPr>
        <p:grpSpPr>
          <a:xfrm>
            <a:off x="5743509" y="840171"/>
            <a:ext cx="1972316" cy="1972274"/>
            <a:chOff x="6643075" y="3664250"/>
            <a:chExt cx="407950" cy="407975"/>
          </a:xfrm>
        </p:grpSpPr>
        <p:sp>
          <p:nvSpPr>
            <p:cNvPr id="100" name="Google Shape;100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8"/>
          <p:cNvGrpSpPr/>
          <p:nvPr/>
        </p:nvGrpSpPr>
        <p:grpSpPr>
          <a:xfrm rot="-587397">
            <a:off x="5627609" y="3069632"/>
            <a:ext cx="810903" cy="810857"/>
            <a:chOff x="576250" y="4319400"/>
            <a:chExt cx="442075" cy="442050"/>
          </a:xfrm>
        </p:grpSpPr>
        <p:sp>
          <p:nvSpPr>
            <p:cNvPr id="103" name="Google Shape;103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7560000" dist="28575">
                <a:srgbClr val="351C75">
                  <a:alpha val="24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8"/>
          <p:cNvSpPr/>
          <p:nvPr/>
        </p:nvSpPr>
        <p:spPr>
          <a:xfrm>
            <a:off x="5271667" y="1295758"/>
            <a:ext cx="308287" cy="29436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7560000" dist="28575">
              <a:srgbClr val="351C75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 rot="2697451">
            <a:off x="7303203" y="2802778"/>
            <a:ext cx="467991" cy="446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7560000" dist="28575">
              <a:srgbClr val="351C75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7673430" y="2547675"/>
            <a:ext cx="187479" cy="17904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7560000" dist="28575">
              <a:srgbClr val="351C75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 rot="1279798">
            <a:off x="5058083" y="2183648"/>
            <a:ext cx="187445" cy="17903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7560000" dist="28575">
              <a:srgbClr val="351C75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885450" y="1628400"/>
            <a:ext cx="53730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1092425" y="1617517"/>
            <a:ext cx="6959100" cy="23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⋄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⋄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1092425" y="1617525"/>
            <a:ext cx="3280800" cy="26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1" name="Google Shape;131;p21"/>
          <p:cNvSpPr txBox="1"/>
          <p:nvPr>
            <p:ph idx="2" type="body"/>
          </p:nvPr>
        </p:nvSpPr>
        <p:spPr>
          <a:xfrm>
            <a:off x="4770714" y="1617525"/>
            <a:ext cx="3280800" cy="261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092425" y="1058825"/>
            <a:ext cx="6959100" cy="33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1092425" y="1617525"/>
            <a:ext cx="2144400" cy="24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3499776" y="1617525"/>
            <a:ext cx="2144400" cy="24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5907127" y="1617525"/>
            <a:ext cx="2144400" cy="24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4297650" y="4417099"/>
            <a:ext cx="548700" cy="7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in template">
  <a:themeElements>
    <a:clrScheme name="Custom 347">
      <a:dk1>
        <a:srgbClr val="5F5958"/>
      </a:dk1>
      <a:lt1>
        <a:srgbClr val="FFFFFF"/>
      </a:lt1>
      <a:dk2>
        <a:srgbClr val="302A2A"/>
      </a:dk2>
      <a:lt2>
        <a:srgbClr val="CCCCCC"/>
      </a:lt2>
      <a:accent1>
        <a:srgbClr val="C96951"/>
      </a:accent1>
      <a:accent2>
        <a:srgbClr val="E39174"/>
      </a:accent2>
      <a:accent3>
        <a:srgbClr val="60919C"/>
      </a:accent3>
      <a:accent4>
        <a:srgbClr val="8DB4BD"/>
      </a:accent4>
      <a:accent5>
        <a:srgbClr val="BD8763"/>
      </a:accent5>
      <a:accent6>
        <a:srgbClr val="E6BC9E"/>
      </a:accent6>
      <a:hlink>
        <a:srgbClr val="5F595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