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Varela Round"/>
      <p:regular r:id="rId49"/>
    </p:embeddedFont>
    <p:embeddedFont>
      <p:font typeface="Didact Gothic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BB39A4-D847-4006-8895-CBFFF2CF0A0C}">
  <a:tblStyle styleId="{6DBB39A4-D847-4006-8895-CBFFF2CF0A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6E58F70-66DC-416F-A908-DE91E2DBD6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VarelaRou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DidactGothic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227ad141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227ad1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c227ad141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c227ad14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c227ad141a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c227ad141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c227ad141a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c227ad141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c227ad141a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c227ad141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c227ad141a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c227ad141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c227ad141a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c227ad141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227ad141a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227ad141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c227ad141a_0_1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c227ad141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c227ad141a_0_2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c227ad141a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77acc9e8bf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77acc9e8b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600182479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600182479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4253100"/>
            <a:ext cx="9144000" cy="89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12" name="Google Shape;12;p2"/>
            <p:cNvSpPr/>
            <p:nvPr/>
          </p:nvSpPr>
          <p:spPr>
            <a:xfrm>
              <a:off x="428433" y="583382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388375" y="548150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4" name="Google Shape;14;p2"/>
          <p:cNvGrpSpPr/>
          <p:nvPr/>
        </p:nvGrpSpPr>
        <p:grpSpPr>
          <a:xfrm>
            <a:off x="7590820" y="3227709"/>
            <a:ext cx="1171804" cy="1387410"/>
            <a:chOff x="1384300" y="1439863"/>
            <a:chExt cx="1433400" cy="1697138"/>
          </a:xfrm>
        </p:grpSpPr>
        <p:sp>
          <p:nvSpPr>
            <p:cNvPr id="15" name="Google Shape;15;p2"/>
            <p:cNvSpPr/>
            <p:nvPr/>
          </p:nvSpPr>
          <p:spPr>
            <a:xfrm>
              <a:off x="2805113" y="2438401"/>
              <a:ext cx="0" cy="25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05113" y="24638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84300" y="1439863"/>
              <a:ext cx="1427100" cy="1671600"/>
            </a:xfrm>
            <a:custGeom>
              <a:rect b="b" l="l" r="r" t="t"/>
              <a:pathLst>
                <a:path extrusionOk="0" h="120000" w="12000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98763" y="2463801"/>
              <a:ext cx="6300" cy="459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98763" y="25098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33550" y="2768601"/>
              <a:ext cx="1077900" cy="368400"/>
            </a:xfrm>
            <a:custGeom>
              <a:rect b="b" l="l" r="r" t="t"/>
              <a:pathLst>
                <a:path extrusionOk="0" h="120000" w="12000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93863" y="2152651"/>
              <a:ext cx="155700" cy="84000"/>
            </a:xfrm>
            <a:custGeom>
              <a:rect b="b" l="l" r="r" t="t"/>
              <a:pathLst>
                <a:path extrusionOk="0" h="120000" w="12000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55763" y="1874838"/>
              <a:ext cx="265200" cy="277800"/>
            </a:xfrm>
            <a:custGeom>
              <a:rect b="b" l="l" r="r" t="t"/>
              <a:pathLst>
                <a:path extrusionOk="0" h="120000" w="12000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78050" y="2198688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5813" y="1498601"/>
              <a:ext cx="690600" cy="511200"/>
            </a:xfrm>
            <a:custGeom>
              <a:rect b="b" l="l" r="r" t="t"/>
              <a:pathLst>
                <a:path extrusionOk="0" h="120000" w="12000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84375" y="2120901"/>
              <a:ext cx="77700" cy="31800"/>
            </a:xfrm>
            <a:custGeom>
              <a:rect b="b" l="l" r="r" t="t"/>
              <a:pathLst>
                <a:path extrusionOk="0" h="120000" w="12000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49513" y="2100263"/>
              <a:ext cx="297000" cy="246000"/>
            </a:xfrm>
            <a:custGeom>
              <a:rect b="b" l="l" r="r" t="t"/>
              <a:pathLst>
                <a:path extrusionOk="0" h="120000" w="12000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255838" y="2457451"/>
              <a:ext cx="355500" cy="298500"/>
            </a:xfrm>
            <a:custGeom>
              <a:rect b="b" l="l" r="r" t="t"/>
              <a:pathLst>
                <a:path extrusionOk="0" h="120000" w="12000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49538" y="2087563"/>
              <a:ext cx="71400" cy="58800"/>
            </a:xfrm>
            <a:custGeom>
              <a:rect b="b" l="l" r="r" t="t"/>
              <a:pathLst>
                <a:path extrusionOk="0" h="120000" w="12000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65300" y="2684463"/>
              <a:ext cx="200100" cy="336600"/>
            </a:xfrm>
            <a:custGeom>
              <a:rect b="b" l="l" r="r" t="t"/>
              <a:pathLst>
                <a:path extrusionOk="0" h="120000" w="12000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39950" y="2787651"/>
              <a:ext cx="135000" cy="292200"/>
            </a:xfrm>
            <a:custGeom>
              <a:rect b="b" l="l" r="r" t="t"/>
              <a:pathLst>
                <a:path extrusionOk="0" h="120000" w="12000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05088" y="2547938"/>
              <a:ext cx="128700" cy="324000"/>
            </a:xfrm>
            <a:custGeom>
              <a:rect b="b" l="l" r="r" t="t"/>
              <a:pathLst>
                <a:path extrusionOk="0" h="120000" w="12000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03350" y="1620838"/>
              <a:ext cx="271500" cy="104700"/>
            </a:xfrm>
            <a:custGeom>
              <a:rect b="b" l="l" r="r" t="t"/>
              <a:pathLst>
                <a:path extrusionOk="0" h="120000" w="12000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24113" y="1633538"/>
              <a:ext cx="303300" cy="201600"/>
            </a:xfrm>
            <a:custGeom>
              <a:rect b="b" l="l" r="r" t="t"/>
              <a:pathLst>
                <a:path extrusionOk="0" h="120000" w="12000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20850" y="2055813"/>
              <a:ext cx="877800" cy="439800"/>
            </a:xfrm>
            <a:custGeom>
              <a:rect b="b" l="l" r="r" t="t"/>
              <a:pathLst>
                <a:path extrusionOk="0" h="120000" w="12000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33575" y="2438401"/>
              <a:ext cx="141300" cy="155700"/>
            </a:xfrm>
            <a:custGeom>
              <a:rect b="b" l="l" r="r" t="t"/>
              <a:pathLst>
                <a:path extrusionOk="0" h="120000" w="12000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65325" y="2463801"/>
              <a:ext cx="84000" cy="96900"/>
            </a:xfrm>
            <a:custGeom>
              <a:rect b="b" l="l" r="r" t="t"/>
              <a:pathLst>
                <a:path extrusionOk="0" h="120000" w="12000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84300" y="1439863"/>
              <a:ext cx="1433400" cy="1671600"/>
            </a:xfrm>
            <a:custGeom>
              <a:rect b="b" l="l" r="r" t="t"/>
              <a:pathLst>
                <a:path extrusionOk="0" h="120000" w="12000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0875" y="21399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52600" y="201612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90750" y="2055813"/>
              <a:ext cx="1239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 txBox="1"/>
          <p:nvPr>
            <p:ph type="ctrTitle"/>
          </p:nvPr>
        </p:nvSpPr>
        <p:spPr>
          <a:xfrm>
            <a:off x="975350" y="1133950"/>
            <a:ext cx="5701800" cy="28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Cat)">
  <p:cSld name="BLANK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11"/>
          <p:cNvGrpSpPr/>
          <p:nvPr/>
        </p:nvGrpSpPr>
        <p:grpSpPr>
          <a:xfrm>
            <a:off x="7651743" y="3542340"/>
            <a:ext cx="1194349" cy="1381259"/>
            <a:chOff x="3895725" y="1433513"/>
            <a:chExt cx="1490700" cy="1723988"/>
          </a:xfrm>
        </p:grpSpPr>
        <p:sp>
          <p:nvSpPr>
            <p:cNvPr id="373" name="Google Shape;373;p11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4224338" y="2781301"/>
              <a:ext cx="909600" cy="376200"/>
            </a:xfrm>
            <a:custGeom>
              <a:rect b="b" l="l" r="r" t="t"/>
              <a:pathLst>
                <a:path extrusionOk="0" h="120000" w="12000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5102225" y="1601788"/>
              <a:ext cx="219000" cy="136500"/>
            </a:xfrm>
            <a:custGeom>
              <a:rect b="b" l="l" r="r" t="t"/>
              <a:pathLst>
                <a:path extrusionOk="0" h="120000" w="12000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4662488" y="1557338"/>
              <a:ext cx="368400" cy="349200"/>
            </a:xfrm>
            <a:custGeom>
              <a:rect b="b" l="l" r="r" t="t"/>
              <a:pathLst>
                <a:path extrusionOk="0" h="120000" w="12000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3927475" y="1479551"/>
              <a:ext cx="355500" cy="374700"/>
            </a:xfrm>
            <a:custGeom>
              <a:rect b="b" l="l" r="r" t="t"/>
              <a:pathLst>
                <a:path extrusionOk="0" h="120000" w="12000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3914775" y="1433513"/>
              <a:ext cx="212700" cy="304800"/>
            </a:xfrm>
            <a:custGeom>
              <a:rect b="b" l="l" r="r" t="t"/>
              <a:pathLst>
                <a:path extrusionOk="0" h="120000" w="12000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4830763" y="1498601"/>
              <a:ext cx="225300" cy="298500"/>
            </a:xfrm>
            <a:custGeom>
              <a:rect b="b" l="l" r="r" t="t"/>
              <a:pathLst>
                <a:path extrusionOk="0" h="120000" w="12000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4205288" y="2819401"/>
              <a:ext cx="115800" cy="214200"/>
            </a:xfrm>
            <a:custGeom>
              <a:rect b="b" l="l" r="r" t="t"/>
              <a:pathLst>
                <a:path extrusionOk="0" h="120000" w="12000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4540250" y="2840038"/>
              <a:ext cx="109500" cy="246000"/>
            </a:xfrm>
            <a:custGeom>
              <a:rect b="b" l="l" r="r" t="t"/>
              <a:pathLst>
                <a:path extrusionOk="0" h="120000" w="12000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5018088" y="2638426"/>
              <a:ext cx="103200" cy="220800"/>
            </a:xfrm>
            <a:custGeom>
              <a:rect b="b" l="l" r="r" t="t"/>
              <a:pathLst>
                <a:path extrusionOk="0" h="120000" w="12000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4056063" y="2093913"/>
              <a:ext cx="949200" cy="401700"/>
            </a:xfrm>
            <a:custGeom>
              <a:rect b="b" l="l" r="r" t="t"/>
              <a:pathLst>
                <a:path extrusionOk="0" h="120000" w="12000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4346575" y="2470151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4662488" y="2463801"/>
              <a:ext cx="355500" cy="317400"/>
            </a:xfrm>
            <a:custGeom>
              <a:rect b="b" l="l" r="r" t="t"/>
              <a:pathLst>
                <a:path extrusionOk="0" h="120000" w="12000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5064125" y="1874838"/>
              <a:ext cx="238200" cy="381000"/>
            </a:xfrm>
            <a:custGeom>
              <a:rect b="b" l="l" r="r" t="t"/>
              <a:pathLst>
                <a:path extrusionOk="0" h="120000" w="12000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4095750" y="21463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4579938" y="2192338"/>
              <a:ext cx="166800" cy="84000"/>
            </a:xfrm>
            <a:custGeom>
              <a:rect b="b" l="l" r="r" t="t"/>
              <a:pathLst>
                <a:path extrusionOk="0" h="120000" w="12000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4767263" y="2093913"/>
              <a:ext cx="109500" cy="396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4759325" y="2159001"/>
              <a:ext cx="90600" cy="52500"/>
            </a:xfrm>
            <a:custGeom>
              <a:rect b="b" l="l" r="r" t="t"/>
              <a:pathLst>
                <a:path extrusionOk="0" h="120000" w="12000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4740275" y="2224088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4005263" y="1990726"/>
              <a:ext cx="103200" cy="65100"/>
            </a:xfrm>
            <a:custGeom>
              <a:rect b="b" l="l" r="r" t="t"/>
              <a:pathLst>
                <a:path extrusionOk="0" h="120000" w="12000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4005263" y="2062163"/>
              <a:ext cx="103200" cy="44400"/>
            </a:xfrm>
            <a:custGeom>
              <a:rect b="b" l="l" r="r" t="t"/>
              <a:pathLst>
                <a:path extrusionOk="0" h="120000" w="12000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4037013" y="2139951"/>
              <a:ext cx="65100" cy="318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4314825" y="2165351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4152900" y="2049463"/>
              <a:ext cx="115800" cy="1287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4321175" y="2457451"/>
              <a:ext cx="162000" cy="122100"/>
            </a:xfrm>
            <a:custGeom>
              <a:rect b="b" l="l" r="r" t="t"/>
              <a:pathLst>
                <a:path extrusionOk="0" h="120000" w="12000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4352925" y="2489201"/>
              <a:ext cx="84000" cy="58800"/>
            </a:xfrm>
            <a:custGeom>
              <a:rect b="b" l="l" r="r" t="t"/>
              <a:pathLst>
                <a:path extrusionOk="0" h="120000" w="12000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4586288" y="20875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1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Hamster)">
  <p:cSld name="BLANK_1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12"/>
          <p:cNvGrpSpPr/>
          <p:nvPr/>
        </p:nvGrpSpPr>
        <p:grpSpPr>
          <a:xfrm>
            <a:off x="7522239" y="3425970"/>
            <a:ext cx="1194510" cy="1523626"/>
            <a:chOff x="1300163" y="3487738"/>
            <a:chExt cx="1549500" cy="1976425"/>
          </a:xfrm>
        </p:grpSpPr>
        <p:sp>
          <p:nvSpPr>
            <p:cNvPr id="405" name="Google Shape;405;p12"/>
            <p:cNvSpPr/>
            <p:nvPr/>
          </p:nvSpPr>
          <p:spPr>
            <a:xfrm>
              <a:off x="2674938" y="3643313"/>
              <a:ext cx="52500" cy="38100"/>
            </a:xfrm>
            <a:custGeom>
              <a:rect b="b" l="l" r="r" t="t"/>
              <a:pathLst>
                <a:path extrusionOk="0" h="120000" w="120000">
                  <a:moveTo>
                    <a:pt x="60000" y="60000"/>
                  </a:moveTo>
                  <a:cubicBezTo>
                    <a:pt x="75000" y="80000"/>
                    <a:pt x="105000" y="100000"/>
                    <a:pt x="120000" y="120000"/>
                  </a:cubicBezTo>
                  <a:cubicBezTo>
                    <a:pt x="75000" y="80000"/>
                    <a:pt x="0" y="0"/>
                    <a:pt x="60000" y="6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2727325" y="36814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2727325" y="3681413"/>
              <a:ext cx="12600" cy="6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000" y="120000"/>
                    <a:pt x="60000" y="12000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7000" y="14189"/>
                    <a:pt x="77000" y="14594"/>
                    <a:pt x="77000" y="14594"/>
                  </a:cubicBezTo>
                  <a:cubicBezTo>
                    <a:pt x="77000" y="14594"/>
                    <a:pt x="765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lose/>
                </a:path>
              </a:pathLst>
            </a:custGeom>
            <a:solidFill>
              <a:srgbClr val="E6C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1693863" y="4699001"/>
              <a:ext cx="742800" cy="512700"/>
            </a:xfrm>
            <a:custGeom>
              <a:rect b="b" l="l" r="r" t="t"/>
              <a:pathLst>
                <a:path extrusionOk="0" h="120000" w="120000">
                  <a:moveTo>
                    <a:pt x="29217" y="21265"/>
                  </a:moveTo>
                  <a:cubicBezTo>
                    <a:pt x="29217" y="21265"/>
                    <a:pt x="36521" y="7594"/>
                    <a:pt x="46956" y="7594"/>
                  </a:cubicBezTo>
                  <a:cubicBezTo>
                    <a:pt x="57391" y="9113"/>
                    <a:pt x="90782" y="0"/>
                    <a:pt x="92869" y="22784"/>
                  </a:cubicBezTo>
                  <a:cubicBezTo>
                    <a:pt x="92869" y="22784"/>
                    <a:pt x="80347" y="44050"/>
                    <a:pt x="85565" y="50126"/>
                  </a:cubicBezTo>
                  <a:cubicBezTo>
                    <a:pt x="90782" y="56202"/>
                    <a:pt x="102260" y="53164"/>
                    <a:pt x="106434" y="47088"/>
                  </a:cubicBezTo>
                  <a:cubicBezTo>
                    <a:pt x="110608" y="41012"/>
                    <a:pt x="120000" y="110886"/>
                    <a:pt x="59478" y="115443"/>
                  </a:cubicBezTo>
                  <a:cubicBezTo>
                    <a:pt x="0" y="120000"/>
                    <a:pt x="14608" y="45569"/>
                    <a:pt x="14608" y="45569"/>
                  </a:cubicBezTo>
                  <a:cubicBezTo>
                    <a:pt x="14608" y="45569"/>
                    <a:pt x="30260" y="62278"/>
                    <a:pt x="37565" y="50126"/>
                  </a:cubicBezTo>
                  <a:cubicBezTo>
                    <a:pt x="39652" y="44050"/>
                    <a:pt x="29217" y="21265"/>
                    <a:pt x="29217" y="21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1700213" y="4303713"/>
              <a:ext cx="742800" cy="357300"/>
            </a:xfrm>
            <a:custGeom>
              <a:rect b="b" l="l" r="r" t="t"/>
              <a:pathLst>
                <a:path extrusionOk="0" h="120000" w="120000">
                  <a:moveTo>
                    <a:pt x="97043" y="15272"/>
                  </a:moveTo>
                  <a:cubicBezTo>
                    <a:pt x="87652" y="10909"/>
                    <a:pt x="75130" y="6545"/>
                    <a:pt x="69913" y="30545"/>
                  </a:cubicBezTo>
                  <a:cubicBezTo>
                    <a:pt x="64695" y="54545"/>
                    <a:pt x="56347" y="34909"/>
                    <a:pt x="56347" y="34909"/>
                  </a:cubicBezTo>
                  <a:cubicBezTo>
                    <a:pt x="52173" y="43636"/>
                    <a:pt x="44869" y="37090"/>
                    <a:pt x="41739" y="24000"/>
                  </a:cubicBezTo>
                  <a:cubicBezTo>
                    <a:pt x="39652" y="13090"/>
                    <a:pt x="33391" y="8727"/>
                    <a:pt x="24000" y="2181"/>
                  </a:cubicBezTo>
                  <a:cubicBezTo>
                    <a:pt x="17739" y="0"/>
                    <a:pt x="13565" y="2181"/>
                    <a:pt x="9391" y="8727"/>
                  </a:cubicBezTo>
                  <a:cubicBezTo>
                    <a:pt x="8347" y="10909"/>
                    <a:pt x="7304" y="13090"/>
                    <a:pt x="6260" y="15272"/>
                  </a:cubicBezTo>
                  <a:cubicBezTo>
                    <a:pt x="0" y="30545"/>
                    <a:pt x="0" y="50181"/>
                    <a:pt x="0" y="61090"/>
                  </a:cubicBezTo>
                  <a:cubicBezTo>
                    <a:pt x="13565" y="98181"/>
                    <a:pt x="36521" y="120000"/>
                    <a:pt x="62608" y="120000"/>
                  </a:cubicBezTo>
                  <a:cubicBezTo>
                    <a:pt x="63652" y="120000"/>
                    <a:pt x="64695" y="120000"/>
                    <a:pt x="65739" y="120000"/>
                  </a:cubicBezTo>
                  <a:cubicBezTo>
                    <a:pt x="80347" y="117818"/>
                    <a:pt x="93913" y="111272"/>
                    <a:pt x="106434" y="96000"/>
                  </a:cubicBezTo>
                  <a:cubicBezTo>
                    <a:pt x="110608" y="91636"/>
                    <a:pt x="113739" y="87272"/>
                    <a:pt x="116869" y="82909"/>
                  </a:cubicBezTo>
                  <a:cubicBezTo>
                    <a:pt x="120000" y="58909"/>
                    <a:pt x="105391" y="19636"/>
                    <a:pt x="97043" y="1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1649413" y="5224463"/>
              <a:ext cx="838200" cy="239700"/>
            </a:xfrm>
            <a:custGeom>
              <a:rect b="b" l="l" r="r" t="t"/>
              <a:pathLst>
                <a:path extrusionOk="0" h="120000" w="120000">
                  <a:moveTo>
                    <a:pt x="108923" y="16216"/>
                  </a:move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10769" y="22702"/>
                    <a:pt x="114461" y="35675"/>
                    <a:pt x="113538" y="45405"/>
                  </a:cubicBezTo>
                  <a:cubicBezTo>
                    <a:pt x="112615" y="55135"/>
                    <a:pt x="107076" y="58378"/>
                    <a:pt x="104307" y="58378"/>
                  </a:cubicBezTo>
                  <a:cubicBezTo>
                    <a:pt x="104307" y="58378"/>
                    <a:pt x="104307" y="58378"/>
                    <a:pt x="104307" y="58378"/>
                  </a:cubicBezTo>
                  <a:cubicBezTo>
                    <a:pt x="103384" y="58378"/>
                    <a:pt x="103384" y="58378"/>
                    <a:pt x="102461" y="58378"/>
                  </a:cubicBezTo>
                  <a:cubicBezTo>
                    <a:pt x="95076" y="58378"/>
                    <a:pt x="86769" y="45405"/>
                    <a:pt x="82153" y="29189"/>
                  </a:cubicBezTo>
                  <a:cubicBezTo>
                    <a:pt x="82153" y="25945"/>
                    <a:pt x="82153" y="25945"/>
                    <a:pt x="82153" y="25945"/>
                  </a:cubicBezTo>
                  <a:cubicBezTo>
                    <a:pt x="82153" y="22702"/>
                    <a:pt x="82153" y="22702"/>
                    <a:pt x="83076" y="22702"/>
                  </a:cubicBezTo>
                  <a:cubicBezTo>
                    <a:pt x="83076" y="22702"/>
                    <a:pt x="83076" y="22702"/>
                    <a:pt x="83076" y="22702"/>
                  </a:cubicBezTo>
                  <a:cubicBezTo>
                    <a:pt x="84000" y="22702"/>
                    <a:pt x="84923" y="22702"/>
                    <a:pt x="85846" y="22702"/>
                  </a:cubicBezTo>
                  <a:cubicBezTo>
                    <a:pt x="89538" y="22702"/>
                    <a:pt x="91384" y="22702"/>
                    <a:pt x="93230" y="16216"/>
                  </a:cubicBezTo>
                  <a:cubicBezTo>
                    <a:pt x="93230" y="12972"/>
                    <a:pt x="93230" y="12972"/>
                    <a:pt x="93230" y="12972"/>
                  </a:cubicBezTo>
                  <a:cubicBezTo>
                    <a:pt x="93230" y="12972"/>
                    <a:pt x="93230" y="9729"/>
                    <a:pt x="91384" y="9729"/>
                  </a:cubicBezTo>
                  <a:cubicBezTo>
                    <a:pt x="89538" y="9729"/>
                    <a:pt x="86769" y="12972"/>
                    <a:pt x="84923" y="12972"/>
                  </a:cubicBezTo>
                  <a:cubicBezTo>
                    <a:pt x="84000" y="12972"/>
                    <a:pt x="84000" y="12972"/>
                    <a:pt x="83076" y="12972"/>
                  </a:cubicBezTo>
                  <a:cubicBezTo>
                    <a:pt x="81230" y="12972"/>
                    <a:pt x="78461" y="12972"/>
                    <a:pt x="75692" y="9729"/>
                  </a:cubicBezTo>
                  <a:cubicBezTo>
                    <a:pt x="74769" y="9729"/>
                    <a:pt x="74769" y="9729"/>
                    <a:pt x="74769" y="9729"/>
                  </a:cubicBezTo>
                  <a:cubicBezTo>
                    <a:pt x="72000" y="9729"/>
                    <a:pt x="69230" y="6486"/>
                    <a:pt x="66461" y="6486"/>
                  </a:cubicBezTo>
                  <a:cubicBezTo>
                    <a:pt x="65538" y="6486"/>
                    <a:pt x="64615" y="6486"/>
                    <a:pt x="63692" y="6486"/>
                  </a:cubicBezTo>
                  <a:cubicBezTo>
                    <a:pt x="58153" y="6486"/>
                    <a:pt x="52615" y="9729"/>
                    <a:pt x="48000" y="9729"/>
                  </a:cubicBezTo>
                  <a:cubicBezTo>
                    <a:pt x="47076" y="12972"/>
                    <a:pt x="47076" y="12972"/>
                    <a:pt x="47076" y="12972"/>
                  </a:cubicBezTo>
                  <a:cubicBezTo>
                    <a:pt x="44307" y="12972"/>
                    <a:pt x="41538" y="12972"/>
                    <a:pt x="38769" y="12972"/>
                  </a:cubicBezTo>
                  <a:cubicBezTo>
                    <a:pt x="37846" y="12972"/>
                    <a:pt x="37846" y="12972"/>
                    <a:pt x="37846" y="12972"/>
                  </a:cubicBezTo>
                  <a:cubicBezTo>
                    <a:pt x="36923" y="12972"/>
                    <a:pt x="35076" y="12972"/>
                    <a:pt x="34153" y="12972"/>
                  </a:cubicBezTo>
                  <a:cubicBezTo>
                    <a:pt x="33230" y="12972"/>
                    <a:pt x="32307" y="9729"/>
                    <a:pt x="31384" y="9729"/>
                  </a:cubicBezTo>
                  <a:cubicBezTo>
                    <a:pt x="31384" y="9729"/>
                    <a:pt x="31384" y="9729"/>
                    <a:pt x="30461" y="9729"/>
                  </a:cubicBezTo>
                  <a:cubicBezTo>
                    <a:pt x="30461" y="12972"/>
                    <a:pt x="29538" y="12972"/>
                    <a:pt x="29538" y="16216"/>
                  </a:cubicBezTo>
                  <a:cubicBezTo>
                    <a:pt x="29538" y="16216"/>
                    <a:pt x="30461" y="19459"/>
                    <a:pt x="30461" y="19459"/>
                  </a:cubicBezTo>
                  <a:cubicBezTo>
                    <a:pt x="33230" y="22702"/>
                    <a:pt x="35076" y="22702"/>
                    <a:pt x="37846" y="22702"/>
                  </a:cubicBezTo>
                  <a:cubicBezTo>
                    <a:pt x="38769" y="22702"/>
                    <a:pt x="38769" y="25945"/>
                    <a:pt x="38769" y="25945"/>
                  </a:cubicBezTo>
                  <a:cubicBezTo>
                    <a:pt x="38769" y="25945"/>
                    <a:pt x="38769" y="29189"/>
                    <a:pt x="38769" y="29189"/>
                  </a:cubicBezTo>
                  <a:cubicBezTo>
                    <a:pt x="38769" y="32432"/>
                    <a:pt x="38769" y="32432"/>
                    <a:pt x="38769" y="32432"/>
                  </a:cubicBezTo>
                  <a:cubicBezTo>
                    <a:pt x="37846" y="32432"/>
                    <a:pt x="37846" y="35675"/>
                    <a:pt x="36923" y="35675"/>
                  </a:cubicBezTo>
                  <a:cubicBezTo>
                    <a:pt x="32307" y="51891"/>
                    <a:pt x="26769" y="61621"/>
                    <a:pt x="21230" y="61621"/>
                  </a:cubicBezTo>
                  <a:cubicBezTo>
                    <a:pt x="19384" y="61621"/>
                    <a:pt x="18461" y="64864"/>
                    <a:pt x="17538" y="64864"/>
                  </a:cubicBezTo>
                  <a:cubicBezTo>
                    <a:pt x="13846" y="64864"/>
                    <a:pt x="11076" y="61621"/>
                    <a:pt x="9230" y="55135"/>
                  </a:cubicBezTo>
                  <a:cubicBezTo>
                    <a:pt x="8307" y="51891"/>
                    <a:pt x="7384" y="48648"/>
                    <a:pt x="8307" y="42162"/>
                  </a:cubicBezTo>
                  <a:cubicBezTo>
                    <a:pt x="8307" y="35675"/>
                    <a:pt x="10153" y="25945"/>
                    <a:pt x="11076" y="22702"/>
                  </a:cubicBezTo>
                  <a:cubicBezTo>
                    <a:pt x="12000" y="19459"/>
                    <a:pt x="12923" y="16216"/>
                    <a:pt x="14769" y="9729"/>
                  </a:cubicBezTo>
                  <a:cubicBezTo>
                    <a:pt x="15692" y="6486"/>
                    <a:pt x="16615" y="3243"/>
                    <a:pt x="17538" y="0"/>
                  </a:cubicBezTo>
                  <a:cubicBezTo>
                    <a:pt x="9230" y="9729"/>
                    <a:pt x="3692" y="29189"/>
                    <a:pt x="0" y="58378"/>
                  </a:cubicBezTo>
                  <a:cubicBezTo>
                    <a:pt x="0" y="58378"/>
                    <a:pt x="7384" y="120000"/>
                    <a:pt x="33230" y="81081"/>
                  </a:cubicBezTo>
                  <a:cubicBezTo>
                    <a:pt x="58153" y="45405"/>
                    <a:pt x="75692" y="64864"/>
                    <a:pt x="84000" y="74594"/>
                  </a:cubicBezTo>
                  <a:cubicBezTo>
                    <a:pt x="91384" y="84324"/>
                    <a:pt x="118153" y="110270"/>
                    <a:pt x="120000" y="55135"/>
                  </a:cubicBezTo>
                  <a:cubicBezTo>
                    <a:pt x="120000" y="35675"/>
                    <a:pt x="115384" y="22702"/>
                    <a:pt x="108923" y="1621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1636713" y="4316413"/>
              <a:ext cx="928800" cy="350700"/>
            </a:xfrm>
            <a:custGeom>
              <a:rect b="b" l="l" r="r" t="t"/>
              <a:pathLst>
                <a:path extrusionOk="0" h="120000" w="120000">
                  <a:moveTo>
                    <a:pt x="115833" y="6666"/>
                  </a:moveTo>
                  <a:cubicBezTo>
                    <a:pt x="111666" y="40000"/>
                    <a:pt x="103333" y="64444"/>
                    <a:pt x="91666" y="80000"/>
                  </a:cubicBezTo>
                  <a:cubicBezTo>
                    <a:pt x="80833" y="93333"/>
                    <a:pt x="68333" y="95555"/>
                    <a:pt x="56666" y="93333"/>
                  </a:cubicBezTo>
                  <a:cubicBezTo>
                    <a:pt x="34166" y="91111"/>
                    <a:pt x="12500" y="73333"/>
                    <a:pt x="833" y="17777"/>
                  </a:cubicBezTo>
                  <a:cubicBezTo>
                    <a:pt x="833" y="17777"/>
                    <a:pt x="0" y="17777"/>
                    <a:pt x="0" y="20000"/>
                  </a:cubicBezTo>
                  <a:cubicBezTo>
                    <a:pt x="3333" y="48888"/>
                    <a:pt x="10833" y="71111"/>
                    <a:pt x="20833" y="88888"/>
                  </a:cubicBezTo>
                  <a:cubicBezTo>
                    <a:pt x="25833" y="97777"/>
                    <a:pt x="31666" y="104444"/>
                    <a:pt x="38333" y="106666"/>
                  </a:cubicBezTo>
                  <a:cubicBezTo>
                    <a:pt x="38333" y="108888"/>
                    <a:pt x="38333" y="108888"/>
                    <a:pt x="38333" y="108888"/>
                  </a:cubicBezTo>
                  <a:cubicBezTo>
                    <a:pt x="42500" y="115555"/>
                    <a:pt x="47500" y="115555"/>
                    <a:pt x="52500" y="117777"/>
                  </a:cubicBezTo>
                  <a:cubicBezTo>
                    <a:pt x="55833" y="117777"/>
                    <a:pt x="60833" y="120000"/>
                    <a:pt x="65000" y="115555"/>
                  </a:cubicBezTo>
                  <a:cubicBezTo>
                    <a:pt x="75833" y="115555"/>
                    <a:pt x="86666" y="108888"/>
                    <a:pt x="96666" y="93333"/>
                  </a:cubicBezTo>
                  <a:cubicBezTo>
                    <a:pt x="107500" y="77777"/>
                    <a:pt x="117500" y="42222"/>
                    <a:pt x="120000" y="8888"/>
                  </a:cubicBezTo>
                  <a:cubicBezTo>
                    <a:pt x="120000" y="2222"/>
                    <a:pt x="116666" y="0"/>
                    <a:pt x="115833" y="666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2390775" y="3694113"/>
              <a:ext cx="349200" cy="395400"/>
            </a:xfrm>
            <a:custGeom>
              <a:rect b="b" l="l" r="r" t="t"/>
              <a:pathLst>
                <a:path extrusionOk="0" h="120000" w="120000">
                  <a:moveTo>
                    <a:pt x="0" y="41311"/>
                  </a:moveTo>
                  <a:cubicBezTo>
                    <a:pt x="0" y="41311"/>
                    <a:pt x="35555" y="80655"/>
                    <a:pt x="42222" y="120000"/>
                  </a:cubicBezTo>
                  <a:cubicBezTo>
                    <a:pt x="42222" y="120000"/>
                    <a:pt x="120000" y="102295"/>
                    <a:pt x="93333" y="51147"/>
                  </a:cubicBezTo>
                  <a:cubicBezTo>
                    <a:pt x="66666" y="0"/>
                    <a:pt x="6666" y="9836"/>
                    <a:pt x="0" y="41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1443038" y="3668713"/>
              <a:ext cx="368400" cy="395400"/>
            </a:xfrm>
            <a:custGeom>
              <a:rect b="b" l="l" r="r" t="t"/>
              <a:pathLst>
                <a:path extrusionOk="0" h="120000" w="120000">
                  <a:moveTo>
                    <a:pt x="119999" y="43278"/>
                  </a:moveTo>
                  <a:cubicBezTo>
                    <a:pt x="119999" y="43278"/>
                    <a:pt x="84210" y="82622"/>
                    <a:pt x="75789" y="120000"/>
                  </a:cubicBezTo>
                  <a:cubicBezTo>
                    <a:pt x="75789" y="120000"/>
                    <a:pt x="0" y="100327"/>
                    <a:pt x="29473" y="51147"/>
                  </a:cubicBezTo>
                  <a:cubicBezTo>
                    <a:pt x="56842" y="0"/>
                    <a:pt x="113684" y="11803"/>
                    <a:pt x="119999" y="43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2178050" y="4829176"/>
              <a:ext cx="252300" cy="128700"/>
            </a:xfrm>
            <a:custGeom>
              <a:rect b="b" l="l" r="r" t="t"/>
              <a:pathLst>
                <a:path extrusionOk="0" h="120000" w="120000">
                  <a:moveTo>
                    <a:pt x="101538" y="18000"/>
                  </a:moveTo>
                  <a:cubicBezTo>
                    <a:pt x="95384" y="60000"/>
                    <a:pt x="76923" y="78000"/>
                    <a:pt x="58461" y="84000"/>
                  </a:cubicBezTo>
                  <a:cubicBezTo>
                    <a:pt x="58461" y="84000"/>
                    <a:pt x="58461" y="84000"/>
                    <a:pt x="58461" y="84000"/>
                  </a:cubicBezTo>
                  <a:cubicBezTo>
                    <a:pt x="61538" y="78000"/>
                    <a:pt x="58461" y="66000"/>
                    <a:pt x="55384" y="60000"/>
                  </a:cubicBezTo>
                  <a:cubicBezTo>
                    <a:pt x="52307" y="54000"/>
                    <a:pt x="49230" y="54000"/>
                    <a:pt x="46153" y="54000"/>
                  </a:cubicBezTo>
                  <a:cubicBezTo>
                    <a:pt x="43076" y="54000"/>
                    <a:pt x="43076" y="54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36923" y="48000"/>
                    <a:pt x="36923" y="48000"/>
                    <a:pt x="36923" y="48000"/>
                  </a:cubicBezTo>
                  <a:cubicBezTo>
                    <a:pt x="36923" y="48000"/>
                    <a:pt x="36923" y="42000"/>
                    <a:pt x="33846" y="42000"/>
                  </a:cubicBezTo>
                  <a:cubicBezTo>
                    <a:pt x="36923" y="42000"/>
                    <a:pt x="33846" y="42000"/>
                    <a:pt x="33846" y="36000"/>
                  </a:cubicBezTo>
                  <a:cubicBezTo>
                    <a:pt x="33846" y="36000"/>
                    <a:pt x="33846" y="30000"/>
                    <a:pt x="30769" y="30000"/>
                  </a:cubicBezTo>
                  <a:cubicBezTo>
                    <a:pt x="27692" y="24000"/>
                    <a:pt x="24615" y="24000"/>
                    <a:pt x="21538" y="30000"/>
                  </a:cubicBezTo>
                  <a:cubicBezTo>
                    <a:pt x="18461" y="42000"/>
                    <a:pt x="21538" y="66000"/>
                    <a:pt x="24615" y="72000"/>
                  </a:cubicBezTo>
                  <a:cubicBezTo>
                    <a:pt x="27692" y="78000"/>
                    <a:pt x="27692" y="78000"/>
                    <a:pt x="27692" y="78000"/>
                  </a:cubicBezTo>
                  <a:cubicBezTo>
                    <a:pt x="24615" y="78000"/>
                    <a:pt x="18461" y="72000"/>
                    <a:pt x="15384" y="78000"/>
                  </a:cubicBezTo>
                  <a:cubicBezTo>
                    <a:pt x="0" y="90000"/>
                    <a:pt x="27692" y="114000"/>
                    <a:pt x="30769" y="114000"/>
                  </a:cubicBezTo>
                  <a:cubicBezTo>
                    <a:pt x="40000" y="120000"/>
                    <a:pt x="52307" y="120000"/>
                    <a:pt x="61538" y="114000"/>
                  </a:cubicBezTo>
                  <a:cubicBezTo>
                    <a:pt x="89230" y="108000"/>
                    <a:pt x="107692" y="84000"/>
                    <a:pt x="116923" y="30000"/>
                  </a:cubicBezTo>
                  <a:cubicBezTo>
                    <a:pt x="120000" y="6000"/>
                    <a:pt x="104615" y="0"/>
                    <a:pt x="101538" y="1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1714500" y="4835526"/>
              <a:ext cx="219000" cy="149100"/>
            </a:xfrm>
            <a:custGeom>
              <a:rect b="b" l="l" r="r" t="t"/>
              <a:pathLst>
                <a:path extrusionOk="0" h="120000" w="120000">
                  <a:moveTo>
                    <a:pt x="112941" y="67826"/>
                  </a:moveTo>
                  <a:cubicBezTo>
                    <a:pt x="102352" y="67826"/>
                    <a:pt x="98823" y="73043"/>
                    <a:pt x="88235" y="73043"/>
                  </a:cubicBezTo>
                  <a:cubicBezTo>
                    <a:pt x="77647" y="78260"/>
                    <a:pt x="63529" y="73043"/>
                    <a:pt x="52941" y="62608"/>
                  </a:cubicBezTo>
                  <a:cubicBezTo>
                    <a:pt x="35294" y="46956"/>
                    <a:pt x="24705" y="26086"/>
                    <a:pt x="14117" y="0"/>
                  </a:cubicBezTo>
                  <a:cubicBezTo>
                    <a:pt x="14117" y="0"/>
                    <a:pt x="14117" y="0"/>
                    <a:pt x="10588" y="5217"/>
                  </a:cubicBezTo>
                  <a:cubicBezTo>
                    <a:pt x="0" y="36521"/>
                    <a:pt x="24705" y="73043"/>
                    <a:pt x="42352" y="88695"/>
                  </a:cubicBezTo>
                  <a:cubicBezTo>
                    <a:pt x="63529" y="104347"/>
                    <a:pt x="105882" y="120000"/>
                    <a:pt x="116470" y="83478"/>
                  </a:cubicBezTo>
                  <a:cubicBezTo>
                    <a:pt x="120000" y="78260"/>
                    <a:pt x="116470" y="73043"/>
                    <a:pt x="112941" y="6782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2527300" y="3805238"/>
              <a:ext cx="277800" cy="376200"/>
            </a:xfrm>
            <a:custGeom>
              <a:rect b="b" l="l" r="r" t="t"/>
              <a:pathLst>
                <a:path extrusionOk="0" h="120000" w="120000">
                  <a:moveTo>
                    <a:pt x="117209" y="37241"/>
                  </a:moveTo>
                  <a:cubicBezTo>
                    <a:pt x="117209" y="35172"/>
                    <a:pt x="117209" y="33103"/>
                    <a:pt x="117209" y="31034"/>
                  </a:cubicBezTo>
                  <a:cubicBezTo>
                    <a:pt x="117209" y="20689"/>
                    <a:pt x="111627" y="12413"/>
                    <a:pt x="108837" y="2068"/>
                  </a:cubicBezTo>
                  <a:cubicBezTo>
                    <a:pt x="108837" y="0"/>
                    <a:pt x="103255" y="0"/>
                    <a:pt x="103255" y="2068"/>
                  </a:cubicBezTo>
                  <a:cubicBezTo>
                    <a:pt x="106046" y="28965"/>
                    <a:pt x="94883" y="55862"/>
                    <a:pt x="69767" y="74482"/>
                  </a:cubicBezTo>
                  <a:cubicBezTo>
                    <a:pt x="61395" y="82758"/>
                    <a:pt x="47441" y="88965"/>
                    <a:pt x="36279" y="95172"/>
                  </a:cubicBezTo>
                  <a:cubicBezTo>
                    <a:pt x="22325" y="101379"/>
                    <a:pt x="13953" y="99310"/>
                    <a:pt x="2790" y="97241"/>
                  </a:cubicBezTo>
                  <a:cubicBezTo>
                    <a:pt x="0" y="97241"/>
                    <a:pt x="0" y="97241"/>
                    <a:pt x="0" y="97241"/>
                  </a:cubicBezTo>
                  <a:cubicBezTo>
                    <a:pt x="0" y="99310"/>
                    <a:pt x="2790" y="103448"/>
                    <a:pt x="5581" y="107586"/>
                  </a:cubicBezTo>
                  <a:cubicBezTo>
                    <a:pt x="5581" y="109655"/>
                    <a:pt x="5581" y="111724"/>
                    <a:pt x="8372" y="113793"/>
                  </a:cubicBezTo>
                  <a:cubicBezTo>
                    <a:pt x="36279" y="120000"/>
                    <a:pt x="64186" y="101379"/>
                    <a:pt x="83720" y="88965"/>
                  </a:cubicBezTo>
                  <a:cubicBezTo>
                    <a:pt x="94883" y="82758"/>
                    <a:pt x="106046" y="72413"/>
                    <a:pt x="111627" y="62068"/>
                  </a:cubicBezTo>
                  <a:cubicBezTo>
                    <a:pt x="114418" y="55862"/>
                    <a:pt x="120000" y="45517"/>
                    <a:pt x="117209" y="372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1352550" y="3805238"/>
              <a:ext cx="315900" cy="330300"/>
            </a:xfrm>
            <a:custGeom>
              <a:rect b="b" l="l" r="r" t="t"/>
              <a:pathLst>
                <a:path extrusionOk="0" h="120000" w="120000">
                  <a:moveTo>
                    <a:pt x="105306" y="96470"/>
                  </a:moveTo>
                  <a:cubicBezTo>
                    <a:pt x="53877" y="89411"/>
                    <a:pt x="19591" y="49411"/>
                    <a:pt x="26938" y="0"/>
                  </a:cubicBezTo>
                  <a:cubicBezTo>
                    <a:pt x="26938" y="0"/>
                    <a:pt x="26938" y="0"/>
                    <a:pt x="26938" y="0"/>
                  </a:cubicBezTo>
                  <a:cubicBezTo>
                    <a:pt x="0" y="51764"/>
                    <a:pt x="44081" y="110588"/>
                    <a:pt x="97959" y="117647"/>
                  </a:cubicBezTo>
                  <a:cubicBezTo>
                    <a:pt x="112653" y="120000"/>
                    <a:pt x="119999" y="98823"/>
                    <a:pt x="105306" y="9647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1836738" y="4608513"/>
              <a:ext cx="509700" cy="115800"/>
            </a:xfrm>
            <a:custGeom>
              <a:rect b="b" l="l" r="r" t="t"/>
              <a:pathLst>
                <a:path extrusionOk="0" h="120000" w="120000">
                  <a:moveTo>
                    <a:pt x="109367" y="13333"/>
                  </a:moveTo>
                  <a:cubicBezTo>
                    <a:pt x="92658" y="53333"/>
                    <a:pt x="71392" y="60000"/>
                    <a:pt x="53164" y="66666"/>
                  </a:cubicBezTo>
                  <a:cubicBezTo>
                    <a:pt x="42531" y="66666"/>
                    <a:pt x="33417" y="53333"/>
                    <a:pt x="22784" y="46666"/>
                  </a:cubicBezTo>
                  <a:cubicBezTo>
                    <a:pt x="19746" y="40000"/>
                    <a:pt x="16708" y="33333"/>
                    <a:pt x="13670" y="26666"/>
                  </a:cubicBezTo>
                  <a:cubicBezTo>
                    <a:pt x="9113" y="20000"/>
                    <a:pt x="4556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6075" y="66666"/>
                    <a:pt x="21265" y="86666"/>
                    <a:pt x="33417" y="93333"/>
                  </a:cubicBezTo>
                  <a:cubicBezTo>
                    <a:pt x="39493" y="106666"/>
                    <a:pt x="45569" y="113333"/>
                    <a:pt x="53164" y="113333"/>
                  </a:cubicBezTo>
                  <a:cubicBezTo>
                    <a:pt x="72911" y="120000"/>
                    <a:pt x="97215" y="93333"/>
                    <a:pt x="113924" y="53333"/>
                  </a:cubicBezTo>
                  <a:cubicBezTo>
                    <a:pt x="120000" y="33333"/>
                    <a:pt x="113924" y="0"/>
                    <a:pt x="109367" y="1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1849438" y="4848226"/>
              <a:ext cx="77700" cy="84000"/>
            </a:xfrm>
            <a:custGeom>
              <a:rect b="b" l="l" r="r" t="t"/>
              <a:pathLst>
                <a:path extrusionOk="0" h="120000" w="120000">
                  <a:moveTo>
                    <a:pt x="120000" y="27692"/>
                  </a:moveTo>
                  <a:cubicBezTo>
                    <a:pt x="120000" y="9230"/>
                    <a:pt x="90000" y="0"/>
                    <a:pt x="80000" y="9230"/>
                  </a:cubicBezTo>
                  <a:cubicBezTo>
                    <a:pt x="60000" y="9230"/>
                    <a:pt x="50000" y="27692"/>
                    <a:pt x="60000" y="46153"/>
                  </a:cubicBezTo>
                  <a:cubicBezTo>
                    <a:pt x="60000" y="46153"/>
                    <a:pt x="60000" y="46153"/>
                    <a:pt x="50000" y="55384"/>
                  </a:cubicBezTo>
                  <a:cubicBezTo>
                    <a:pt x="50000" y="55384"/>
                    <a:pt x="50000" y="55384"/>
                    <a:pt x="50000" y="64615"/>
                  </a:cubicBezTo>
                  <a:cubicBezTo>
                    <a:pt x="40000" y="73846"/>
                    <a:pt x="20000" y="73846"/>
                    <a:pt x="10000" y="73846"/>
                  </a:cubicBezTo>
                  <a:cubicBezTo>
                    <a:pt x="0" y="83076"/>
                    <a:pt x="0" y="92307"/>
                    <a:pt x="10000" y="101538"/>
                  </a:cubicBezTo>
                  <a:cubicBezTo>
                    <a:pt x="30000" y="120000"/>
                    <a:pt x="60000" y="110769"/>
                    <a:pt x="80000" y="101538"/>
                  </a:cubicBezTo>
                  <a:cubicBezTo>
                    <a:pt x="110000" y="83076"/>
                    <a:pt x="120000" y="55384"/>
                    <a:pt x="120000" y="2769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1681163" y="5237163"/>
              <a:ext cx="265200" cy="122100"/>
            </a:xfrm>
            <a:custGeom>
              <a:rect b="b" l="l" r="r" t="t"/>
              <a:pathLst>
                <a:path extrusionOk="0" h="120000" w="120000">
                  <a:moveTo>
                    <a:pt x="96585" y="18947"/>
                  </a:moveTo>
                  <a:cubicBezTo>
                    <a:pt x="84878" y="37894"/>
                    <a:pt x="70243" y="56842"/>
                    <a:pt x="58536" y="69473"/>
                  </a:cubicBezTo>
                  <a:cubicBezTo>
                    <a:pt x="46829" y="82105"/>
                    <a:pt x="20487" y="113684"/>
                    <a:pt x="17560" y="69473"/>
                  </a:cubicBezTo>
                  <a:cubicBezTo>
                    <a:pt x="17560" y="56842"/>
                    <a:pt x="8780" y="63157"/>
                    <a:pt x="8780" y="69473"/>
                  </a:cubicBezTo>
                  <a:cubicBezTo>
                    <a:pt x="0" y="113684"/>
                    <a:pt x="26341" y="120000"/>
                    <a:pt x="40975" y="113684"/>
                  </a:cubicBezTo>
                  <a:cubicBezTo>
                    <a:pt x="64390" y="107368"/>
                    <a:pt x="84878" y="82105"/>
                    <a:pt x="105365" y="69473"/>
                  </a:cubicBezTo>
                  <a:cubicBezTo>
                    <a:pt x="120000" y="56842"/>
                    <a:pt x="108292" y="0"/>
                    <a:pt x="96585" y="1894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2217738" y="5249863"/>
              <a:ext cx="238200" cy="109500"/>
            </a:xfrm>
            <a:custGeom>
              <a:rect b="b" l="l" r="r" t="t"/>
              <a:pathLst>
                <a:path extrusionOk="0" h="120000" w="120000">
                  <a:moveTo>
                    <a:pt x="113513" y="42352"/>
                  </a:moveTo>
                  <a:cubicBezTo>
                    <a:pt x="110270" y="35294"/>
                    <a:pt x="110270" y="35294"/>
                    <a:pt x="107027" y="35294"/>
                  </a:cubicBezTo>
                  <a:cubicBezTo>
                    <a:pt x="103783" y="42352"/>
                    <a:pt x="103783" y="42352"/>
                    <a:pt x="100540" y="49411"/>
                  </a:cubicBezTo>
                  <a:cubicBezTo>
                    <a:pt x="90810" y="120000"/>
                    <a:pt x="29189" y="0"/>
                    <a:pt x="6486" y="14117"/>
                  </a:cubicBezTo>
                  <a:cubicBezTo>
                    <a:pt x="3243" y="14117"/>
                    <a:pt x="0" y="28235"/>
                    <a:pt x="3243" y="35294"/>
                  </a:cubicBezTo>
                  <a:cubicBezTo>
                    <a:pt x="12972" y="77647"/>
                    <a:pt x="45405" y="98823"/>
                    <a:pt x="64864" y="105882"/>
                  </a:cubicBezTo>
                  <a:cubicBezTo>
                    <a:pt x="87567" y="120000"/>
                    <a:pt x="110270" y="112941"/>
                    <a:pt x="116756" y="63529"/>
                  </a:cubicBezTo>
                  <a:cubicBezTo>
                    <a:pt x="120000" y="56470"/>
                    <a:pt x="116756" y="42352"/>
                    <a:pt x="113513" y="4235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2405063" y="4310063"/>
              <a:ext cx="109500" cy="333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96000"/>
                    <a:pt x="105882" y="48000"/>
                  </a:cubicBezTo>
                  <a:cubicBezTo>
                    <a:pt x="98823" y="0"/>
                    <a:pt x="56470" y="24000"/>
                    <a:pt x="42352" y="24000"/>
                  </a:cubicBezTo>
                  <a:cubicBezTo>
                    <a:pt x="35294" y="24000"/>
                    <a:pt x="21176" y="24000"/>
                    <a:pt x="7058" y="48000"/>
                  </a:cubicBezTo>
                  <a:cubicBezTo>
                    <a:pt x="0" y="72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2384425" y="4375151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45000"/>
                  </a:moveTo>
                  <a:cubicBezTo>
                    <a:pt x="43636" y="75000"/>
                    <a:pt x="54545" y="90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54545" y="30000"/>
                    <a:pt x="43636" y="15000"/>
                  </a:cubicBezTo>
                  <a:cubicBezTo>
                    <a:pt x="21818" y="0"/>
                    <a:pt x="0" y="30000"/>
                    <a:pt x="21818" y="45000"/>
                  </a:cubicBezTo>
                  <a:cubicBezTo>
                    <a:pt x="32727" y="60000"/>
                    <a:pt x="10909" y="45000"/>
                    <a:pt x="21818" y="4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2"/>
            <p:cNvSpPr/>
            <p:nvPr/>
          </p:nvSpPr>
          <p:spPr>
            <a:xfrm>
              <a:off x="1643063" y="4238626"/>
              <a:ext cx="96900" cy="71400"/>
            </a:xfrm>
            <a:custGeom>
              <a:rect b="b" l="l" r="r" t="t"/>
              <a:pathLst>
                <a:path extrusionOk="0" h="120000" w="120000">
                  <a:moveTo>
                    <a:pt x="24000" y="10909"/>
                  </a:moveTo>
                  <a:cubicBezTo>
                    <a:pt x="8000" y="0"/>
                    <a:pt x="0" y="32727"/>
                    <a:pt x="16000" y="43636"/>
                  </a:cubicBezTo>
                  <a:cubicBezTo>
                    <a:pt x="40000" y="54545"/>
                    <a:pt x="72000" y="76363"/>
                    <a:pt x="88000" y="98181"/>
                  </a:cubicBezTo>
                  <a:cubicBezTo>
                    <a:pt x="104000" y="120000"/>
                    <a:pt x="120000" y="98181"/>
                    <a:pt x="112000" y="76363"/>
                  </a:cubicBezTo>
                  <a:cubicBezTo>
                    <a:pt x="88000" y="43636"/>
                    <a:pt x="56000" y="21818"/>
                    <a:pt x="24000" y="10909"/>
                  </a:cubicBezTo>
                  <a:cubicBezTo>
                    <a:pt x="16000" y="10909"/>
                    <a:pt x="48000" y="21818"/>
                    <a:pt x="24000" y="1090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1662113" y="4329113"/>
              <a:ext cx="65100" cy="33300"/>
            </a:xfrm>
            <a:custGeom>
              <a:rect b="b" l="l" r="r" t="t"/>
              <a:pathLst>
                <a:path extrusionOk="0" h="120000" w="120000">
                  <a:moveTo>
                    <a:pt x="96000" y="24000"/>
                  </a:moveTo>
                  <a:cubicBezTo>
                    <a:pt x="72000" y="24000"/>
                    <a:pt x="24000" y="24000"/>
                    <a:pt x="12000" y="72000"/>
                  </a:cubicBezTo>
                  <a:cubicBezTo>
                    <a:pt x="0" y="96000"/>
                    <a:pt x="12000" y="120000"/>
                    <a:pt x="24000" y="120000"/>
                  </a:cubicBezTo>
                  <a:cubicBezTo>
                    <a:pt x="48000" y="120000"/>
                    <a:pt x="84000" y="96000"/>
                    <a:pt x="96000" y="96000"/>
                  </a:cubicBezTo>
                  <a:cubicBezTo>
                    <a:pt x="120000" y="72000"/>
                    <a:pt x="120000" y="0"/>
                    <a:pt x="96000" y="24000"/>
                  </a:cubicBezTo>
                  <a:cubicBezTo>
                    <a:pt x="84000" y="24000"/>
                    <a:pt x="96000" y="0"/>
                    <a:pt x="96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2411413" y="3843338"/>
              <a:ext cx="90600" cy="65100"/>
            </a:xfrm>
            <a:custGeom>
              <a:rect b="b" l="l" r="r" t="t"/>
              <a:pathLst>
                <a:path extrusionOk="0" h="120000" w="120000">
                  <a:moveTo>
                    <a:pt x="111428" y="12000"/>
                  </a:moveTo>
                  <a:cubicBezTo>
                    <a:pt x="77142" y="0"/>
                    <a:pt x="42857" y="36000"/>
                    <a:pt x="17142" y="72000"/>
                  </a:cubicBezTo>
                  <a:cubicBezTo>
                    <a:pt x="0" y="96000"/>
                    <a:pt x="17142" y="120000"/>
                    <a:pt x="34285" y="108000"/>
                  </a:cubicBezTo>
                  <a:cubicBezTo>
                    <a:pt x="59999" y="72000"/>
                    <a:pt x="94285" y="60000"/>
                    <a:pt x="119999" y="24000"/>
                  </a:cubicBezTo>
                  <a:cubicBezTo>
                    <a:pt x="119999" y="24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2436813" y="3895726"/>
              <a:ext cx="96900" cy="31800"/>
            </a:xfrm>
            <a:custGeom>
              <a:rect b="b" l="l" r="r" t="t"/>
              <a:pathLst>
                <a:path extrusionOk="0" h="120000" w="120000">
                  <a:moveTo>
                    <a:pt x="112000" y="48000"/>
                  </a:moveTo>
                  <a:cubicBezTo>
                    <a:pt x="96000" y="0"/>
                    <a:pt x="80000" y="0"/>
                    <a:pt x="56000" y="0"/>
                  </a:cubicBezTo>
                  <a:cubicBezTo>
                    <a:pt x="40000" y="0"/>
                    <a:pt x="16000" y="24000"/>
                    <a:pt x="8000" y="72000"/>
                  </a:cubicBezTo>
                  <a:cubicBezTo>
                    <a:pt x="0" y="96000"/>
                    <a:pt x="8000" y="120000"/>
                    <a:pt x="8000" y="120000"/>
                  </a:cubicBezTo>
                  <a:cubicBezTo>
                    <a:pt x="24000" y="120000"/>
                    <a:pt x="40000" y="96000"/>
                    <a:pt x="56000" y="96000"/>
                  </a:cubicBezTo>
                  <a:cubicBezTo>
                    <a:pt x="80000" y="96000"/>
                    <a:pt x="96000" y="120000"/>
                    <a:pt x="112000" y="72000"/>
                  </a:cubicBezTo>
                  <a:cubicBezTo>
                    <a:pt x="120000" y="72000"/>
                    <a:pt x="120000" y="48000"/>
                    <a:pt x="112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1733550" y="3779838"/>
              <a:ext cx="77700" cy="63600"/>
            </a:xfrm>
            <a:custGeom>
              <a:rect b="b" l="l" r="r" t="t"/>
              <a:pathLst>
                <a:path extrusionOk="0" h="120000" w="120000">
                  <a:moveTo>
                    <a:pt x="20000" y="12000"/>
                  </a:moveTo>
                  <a:cubicBezTo>
                    <a:pt x="10000" y="12000"/>
                    <a:pt x="0" y="24000"/>
                    <a:pt x="10000" y="36000"/>
                  </a:cubicBezTo>
                  <a:cubicBezTo>
                    <a:pt x="20000" y="48000"/>
                    <a:pt x="40000" y="48000"/>
                    <a:pt x="50000" y="60000"/>
                  </a:cubicBezTo>
                  <a:cubicBezTo>
                    <a:pt x="70000" y="84000"/>
                    <a:pt x="70000" y="96000"/>
                    <a:pt x="8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20000" y="60000"/>
                    <a:pt x="60000" y="0"/>
                    <a:pt x="20000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1727200" y="3830638"/>
              <a:ext cx="50700" cy="33300"/>
            </a:xfrm>
            <a:custGeom>
              <a:rect b="b" l="l" r="r" t="t"/>
              <a:pathLst>
                <a:path extrusionOk="0" h="120000" w="120000">
                  <a:moveTo>
                    <a:pt x="90000" y="48000"/>
                  </a:moveTo>
                  <a:cubicBezTo>
                    <a:pt x="75000" y="24000"/>
                    <a:pt x="45000" y="0"/>
                    <a:pt x="30000" y="24000"/>
                  </a:cubicBezTo>
                  <a:cubicBezTo>
                    <a:pt x="15000" y="24000"/>
                    <a:pt x="0" y="48000"/>
                    <a:pt x="15000" y="72000"/>
                  </a:cubicBezTo>
                  <a:cubicBezTo>
                    <a:pt x="30000" y="96000"/>
                    <a:pt x="45000" y="96000"/>
                    <a:pt x="60000" y="96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90000" y="120000"/>
                    <a:pt x="90000" y="120000"/>
                    <a:pt x="105000" y="120000"/>
                  </a:cubicBezTo>
                  <a:cubicBezTo>
                    <a:pt x="105000" y="120000"/>
                    <a:pt x="120000" y="120000"/>
                    <a:pt x="120000" y="96000"/>
                  </a:cubicBezTo>
                  <a:cubicBezTo>
                    <a:pt x="120000" y="72000"/>
                    <a:pt x="105000" y="48000"/>
                    <a:pt x="90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1733550" y="43561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14400" y="18461"/>
                  </a:cubicBezTo>
                  <a:cubicBezTo>
                    <a:pt x="480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200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2217738" y="440055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76800" y="9230"/>
                  </a:moveTo>
                  <a:cubicBezTo>
                    <a:pt x="52800" y="18461"/>
                    <a:pt x="19200" y="0"/>
                    <a:pt x="4800" y="36923"/>
                  </a:cubicBezTo>
                  <a:cubicBezTo>
                    <a:pt x="0" y="55384"/>
                    <a:pt x="0" y="73846"/>
                    <a:pt x="4800" y="92307"/>
                  </a:cubicBezTo>
                  <a:cubicBezTo>
                    <a:pt x="14400" y="110769"/>
                    <a:pt x="28800" y="110769"/>
                    <a:pt x="43200" y="110769"/>
                  </a:cubicBezTo>
                  <a:cubicBezTo>
                    <a:pt x="57600" y="120000"/>
                    <a:pt x="72000" y="120000"/>
                    <a:pt x="86400" y="110769"/>
                  </a:cubicBezTo>
                  <a:cubicBezTo>
                    <a:pt x="120000" y="92307"/>
                    <a:pt x="110400" y="0"/>
                    <a:pt x="76800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2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6000" y="15000"/>
                    <a:pt x="780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ubicBezTo>
                    <a:pt x="105000" y="8918"/>
                    <a:pt x="116000" y="15810"/>
                    <a:pt x="108500" y="10945"/>
                  </a:cubicBezTo>
                  <a:close/>
                  <a:moveTo>
                    <a:pt x="98000" y="41756"/>
                  </a:moveTo>
                  <a:cubicBezTo>
                    <a:pt x="96500" y="41756"/>
                    <a:pt x="95000" y="32432"/>
                    <a:pt x="92500" y="33648"/>
                  </a:cubicBezTo>
                  <a:cubicBezTo>
                    <a:pt x="91500" y="34054"/>
                    <a:pt x="95000" y="42162"/>
                    <a:pt x="95000" y="42972"/>
                  </a:cubicBezTo>
                  <a:cubicBezTo>
                    <a:pt x="96500" y="47432"/>
                    <a:pt x="97500" y="51891"/>
                    <a:pt x="95500" y="56351"/>
                  </a:cubicBezTo>
                  <a:cubicBezTo>
                    <a:pt x="94500" y="58378"/>
                    <a:pt x="93500" y="60405"/>
                    <a:pt x="91500" y="62027"/>
                  </a:cubicBezTo>
                  <a:cubicBezTo>
                    <a:pt x="91000" y="62837"/>
                    <a:pt x="87000" y="65270"/>
                    <a:pt x="87000" y="65675"/>
                  </a:cubicBezTo>
                  <a:cubicBezTo>
                    <a:pt x="87000" y="66891"/>
                    <a:pt x="81500" y="68918"/>
                    <a:pt x="80000" y="69324"/>
                  </a:cubicBezTo>
                  <a:cubicBezTo>
                    <a:pt x="78000" y="70135"/>
                    <a:pt x="75000" y="70945"/>
                    <a:pt x="72500" y="71756"/>
                  </a:cubicBezTo>
                  <a:cubicBezTo>
                    <a:pt x="67500" y="72972"/>
                    <a:pt x="62000" y="72972"/>
                    <a:pt x="56500" y="72567"/>
                  </a:cubicBezTo>
                  <a:cubicBezTo>
                    <a:pt x="46500" y="71756"/>
                    <a:pt x="36500" y="68108"/>
                    <a:pt x="30000" y="61216"/>
                  </a:cubicBezTo>
                  <a:cubicBezTo>
                    <a:pt x="26000" y="56756"/>
                    <a:pt x="25000" y="51486"/>
                    <a:pt x="26000" y="45810"/>
                  </a:cubicBezTo>
                  <a:cubicBezTo>
                    <a:pt x="26500" y="42972"/>
                    <a:pt x="27500" y="40540"/>
                    <a:pt x="28500" y="37702"/>
                  </a:cubicBezTo>
                  <a:cubicBezTo>
                    <a:pt x="29500" y="35675"/>
                    <a:pt x="31500" y="33648"/>
                    <a:pt x="32000" y="31216"/>
                  </a:cubicBezTo>
                  <a:cubicBezTo>
                    <a:pt x="32500" y="30405"/>
                    <a:pt x="33000" y="28783"/>
                    <a:pt x="31000" y="29189"/>
                  </a:cubicBezTo>
                  <a:cubicBezTo>
                    <a:pt x="30000" y="29594"/>
                    <a:pt x="29000" y="32027"/>
                    <a:pt x="28500" y="32432"/>
                  </a:cubicBezTo>
                  <a:cubicBezTo>
                    <a:pt x="28000" y="34054"/>
                    <a:pt x="27000" y="35675"/>
                    <a:pt x="26500" y="37297"/>
                  </a:cubicBezTo>
                  <a:cubicBezTo>
                    <a:pt x="26500" y="37702"/>
                    <a:pt x="26000" y="38108"/>
                    <a:pt x="26000" y="38513"/>
                  </a:cubicBezTo>
                  <a:cubicBezTo>
                    <a:pt x="25000" y="39729"/>
                    <a:pt x="25000" y="39729"/>
                    <a:pt x="23000" y="39324"/>
                  </a:cubicBezTo>
                  <a:cubicBezTo>
                    <a:pt x="10500" y="36891"/>
                    <a:pt x="4500" y="26351"/>
                    <a:pt x="11500" y="17432"/>
                  </a:cubicBezTo>
                  <a:cubicBezTo>
                    <a:pt x="18000" y="9324"/>
                    <a:pt x="31500" y="3648"/>
                    <a:pt x="40500" y="12567"/>
                  </a:cubicBezTo>
                  <a:cubicBezTo>
                    <a:pt x="41000" y="13378"/>
                    <a:pt x="42000" y="14189"/>
                    <a:pt x="42500" y="15405"/>
                  </a:cubicBezTo>
                  <a:cubicBezTo>
                    <a:pt x="43500" y="17027"/>
                    <a:pt x="43500" y="16621"/>
                    <a:pt x="42500" y="17837"/>
                  </a:cubicBezTo>
                  <a:cubicBezTo>
                    <a:pt x="42000" y="18243"/>
                    <a:pt x="40000" y="19054"/>
                    <a:pt x="40500" y="19864"/>
                  </a:cubicBezTo>
                  <a:cubicBezTo>
                    <a:pt x="41000" y="21081"/>
                    <a:pt x="42000" y="20270"/>
                    <a:pt x="43000" y="20270"/>
                  </a:cubicBezTo>
                  <a:cubicBezTo>
                    <a:pt x="45000" y="19459"/>
                    <a:pt x="46000" y="17837"/>
                    <a:pt x="48000" y="17027"/>
                  </a:cubicBezTo>
                  <a:cubicBezTo>
                    <a:pt x="51000" y="15810"/>
                    <a:pt x="54500" y="15000"/>
                    <a:pt x="58000" y="15000"/>
                  </a:cubicBezTo>
                  <a:cubicBezTo>
                    <a:pt x="64500" y="14594"/>
                    <a:pt x="71500" y="15810"/>
                    <a:pt x="77500" y="18648"/>
                  </a:cubicBezTo>
                  <a:cubicBezTo>
                    <a:pt x="78500" y="19054"/>
                    <a:pt x="79500" y="19459"/>
                    <a:pt x="80500" y="20270"/>
                  </a:cubicBezTo>
                  <a:cubicBezTo>
                    <a:pt x="81500" y="20675"/>
                    <a:pt x="83000" y="22702"/>
                    <a:pt x="84500" y="22702"/>
                  </a:cubicBezTo>
                  <a:cubicBezTo>
                    <a:pt x="87500" y="23918"/>
                    <a:pt x="85500" y="21081"/>
                    <a:pt x="84000" y="20270"/>
                  </a:cubicBezTo>
                  <a:cubicBezTo>
                    <a:pt x="83500" y="19864"/>
                    <a:pt x="80000" y="18243"/>
                    <a:pt x="80000" y="17837"/>
                  </a:cubicBezTo>
                  <a:cubicBezTo>
                    <a:pt x="79500" y="17027"/>
                    <a:pt x="82000" y="15000"/>
                    <a:pt x="82500" y="14594"/>
                  </a:cubicBezTo>
                  <a:cubicBezTo>
                    <a:pt x="84500" y="12162"/>
                    <a:pt x="87500" y="10135"/>
                    <a:pt x="91000" y="9729"/>
                  </a:cubicBezTo>
                  <a:cubicBezTo>
                    <a:pt x="97500" y="8513"/>
                    <a:pt x="104500" y="11756"/>
                    <a:pt x="109000" y="15810"/>
                  </a:cubicBezTo>
                  <a:cubicBezTo>
                    <a:pt x="114000" y="19864"/>
                    <a:pt x="117000" y="25540"/>
                    <a:pt x="114500" y="31216"/>
                  </a:cubicBezTo>
                  <a:cubicBezTo>
                    <a:pt x="112000" y="36891"/>
                    <a:pt x="105000" y="40540"/>
                    <a:pt x="98000" y="41756"/>
                  </a:cubicBezTo>
                  <a:cubicBezTo>
                    <a:pt x="97500" y="41756"/>
                    <a:pt x="100000" y="41351"/>
                    <a:pt x="98000" y="41756"/>
                  </a:cubicBezTo>
                  <a:close/>
                  <a:moveTo>
                    <a:pt x="84500" y="105000"/>
                  </a:moveTo>
                  <a:cubicBezTo>
                    <a:pt x="83500" y="105810"/>
                    <a:pt x="82000" y="106621"/>
                    <a:pt x="82000" y="107432"/>
                  </a:cubicBezTo>
                  <a:cubicBezTo>
                    <a:pt x="82000" y="108648"/>
                    <a:pt x="84000" y="109459"/>
                    <a:pt x="85000" y="110270"/>
                  </a:cubicBezTo>
                  <a:cubicBezTo>
                    <a:pt x="86500" y="111081"/>
                    <a:pt x="89500" y="113513"/>
                    <a:pt x="87000" y="114729"/>
                  </a:cubicBezTo>
                  <a:cubicBezTo>
                    <a:pt x="86000" y="115945"/>
                    <a:pt x="82500" y="115540"/>
                    <a:pt x="80500" y="115540"/>
                  </a:cubicBezTo>
                  <a:cubicBezTo>
                    <a:pt x="77500" y="115135"/>
                    <a:pt x="74000" y="113918"/>
                    <a:pt x="72000" y="111891"/>
                  </a:cubicBezTo>
                  <a:cubicBezTo>
                    <a:pt x="73000" y="111891"/>
                    <a:pt x="78000" y="112297"/>
                    <a:pt x="78000" y="110675"/>
                  </a:cubicBezTo>
                  <a:cubicBezTo>
                    <a:pt x="78000" y="109459"/>
                    <a:pt x="77500" y="109864"/>
                    <a:pt x="76500" y="109459"/>
                  </a:cubicBezTo>
                  <a:cubicBezTo>
                    <a:pt x="75500" y="109459"/>
                    <a:pt x="74000" y="109864"/>
                    <a:pt x="73000" y="109864"/>
                  </a:cubicBezTo>
                  <a:cubicBezTo>
                    <a:pt x="71000" y="109864"/>
                    <a:pt x="69000" y="109864"/>
                    <a:pt x="67000" y="109459"/>
                  </a:cubicBezTo>
                  <a:cubicBezTo>
                    <a:pt x="60500" y="108648"/>
                    <a:pt x="55000" y="109864"/>
                    <a:pt x="48500" y="109864"/>
                  </a:cubicBezTo>
                  <a:cubicBezTo>
                    <a:pt x="47500" y="109864"/>
                    <a:pt x="44000" y="109054"/>
                    <a:pt x="43000" y="109864"/>
                  </a:cubicBezTo>
                  <a:cubicBezTo>
                    <a:pt x="41000" y="111891"/>
                    <a:pt x="46500" y="111891"/>
                    <a:pt x="47500" y="111891"/>
                  </a:cubicBezTo>
                  <a:cubicBezTo>
                    <a:pt x="45000" y="115135"/>
                    <a:pt x="40000" y="116756"/>
                    <a:pt x="35000" y="115945"/>
                  </a:cubicBezTo>
                  <a:cubicBezTo>
                    <a:pt x="28000" y="115540"/>
                    <a:pt x="34500" y="111486"/>
                    <a:pt x="36500" y="109054"/>
                  </a:cubicBezTo>
                  <a:cubicBezTo>
                    <a:pt x="38000" y="107432"/>
                    <a:pt x="36500" y="106621"/>
                    <a:pt x="35000" y="105405"/>
                  </a:cubicBezTo>
                  <a:cubicBezTo>
                    <a:pt x="33000" y="103783"/>
                    <a:pt x="31500" y="102162"/>
                    <a:pt x="30500" y="100540"/>
                  </a:cubicBezTo>
                  <a:cubicBezTo>
                    <a:pt x="28000" y="95675"/>
                    <a:pt x="28500" y="91216"/>
                    <a:pt x="30500" y="86351"/>
                  </a:cubicBezTo>
                  <a:cubicBezTo>
                    <a:pt x="32000" y="82297"/>
                    <a:pt x="34500" y="78243"/>
                    <a:pt x="38500" y="75000"/>
                  </a:cubicBezTo>
                  <a:cubicBezTo>
                    <a:pt x="39500" y="74189"/>
                    <a:pt x="40500" y="73378"/>
                    <a:pt x="41500" y="72972"/>
                  </a:cubicBezTo>
                  <a:cubicBezTo>
                    <a:pt x="42500" y="72162"/>
                    <a:pt x="43000" y="72162"/>
                    <a:pt x="44500" y="72162"/>
                  </a:cubicBezTo>
                  <a:cubicBezTo>
                    <a:pt x="47000" y="72972"/>
                    <a:pt x="50000" y="73783"/>
                    <a:pt x="53000" y="74189"/>
                  </a:cubicBezTo>
                  <a:cubicBezTo>
                    <a:pt x="58500" y="75000"/>
                    <a:pt x="64500" y="75000"/>
                    <a:pt x="70500" y="73783"/>
                  </a:cubicBezTo>
                  <a:cubicBezTo>
                    <a:pt x="72000" y="73783"/>
                    <a:pt x="73500" y="73378"/>
                    <a:pt x="75000" y="72972"/>
                  </a:cubicBezTo>
                  <a:cubicBezTo>
                    <a:pt x="75500" y="72972"/>
                    <a:pt x="77500" y="72162"/>
                    <a:pt x="78500" y="72162"/>
                  </a:cubicBezTo>
                  <a:cubicBezTo>
                    <a:pt x="80000" y="72162"/>
                    <a:pt x="83000" y="75000"/>
                    <a:pt x="84000" y="76216"/>
                  </a:cubicBezTo>
                  <a:cubicBezTo>
                    <a:pt x="87500" y="80270"/>
                    <a:pt x="90500" y="85945"/>
                    <a:pt x="91500" y="90810"/>
                  </a:cubicBezTo>
                  <a:cubicBezTo>
                    <a:pt x="92000" y="96081"/>
                    <a:pt x="88500" y="101351"/>
                    <a:pt x="84500" y="105000"/>
                  </a:cubicBezTo>
                  <a:cubicBezTo>
                    <a:pt x="84000" y="105405"/>
                    <a:pt x="86000" y="103783"/>
                    <a:pt x="84500" y="10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2"/>
            <p:cNvSpPr/>
            <p:nvPr/>
          </p:nvSpPr>
          <p:spPr>
            <a:xfrm>
              <a:off x="2171700" y="4692651"/>
              <a:ext cx="246000" cy="258900"/>
            </a:xfrm>
            <a:custGeom>
              <a:rect b="b" l="l" r="r" t="t"/>
              <a:pathLst>
                <a:path extrusionOk="0" h="120000" w="120000">
                  <a:moveTo>
                    <a:pt x="104210" y="60000"/>
                  </a:moveTo>
                  <a:cubicBezTo>
                    <a:pt x="94736" y="66000"/>
                    <a:pt x="94736" y="78000"/>
                    <a:pt x="85263" y="87000"/>
                  </a:cubicBezTo>
                  <a:cubicBezTo>
                    <a:pt x="75789" y="93000"/>
                    <a:pt x="66315" y="96000"/>
                    <a:pt x="56842" y="96000"/>
                  </a:cubicBezTo>
                  <a:cubicBezTo>
                    <a:pt x="37894" y="102000"/>
                    <a:pt x="25263" y="102000"/>
                    <a:pt x="34736" y="78000"/>
                  </a:cubicBezTo>
                  <a:cubicBezTo>
                    <a:pt x="41052" y="66000"/>
                    <a:pt x="50526" y="57000"/>
                    <a:pt x="60000" y="45000"/>
                  </a:cubicBezTo>
                  <a:cubicBezTo>
                    <a:pt x="63157" y="39000"/>
                    <a:pt x="72631" y="30000"/>
                    <a:pt x="72631" y="24000"/>
                  </a:cubicBezTo>
                  <a:cubicBezTo>
                    <a:pt x="75789" y="0"/>
                    <a:pt x="53684" y="27000"/>
                    <a:pt x="47368" y="33000"/>
                  </a:cubicBezTo>
                  <a:cubicBezTo>
                    <a:pt x="37894" y="48000"/>
                    <a:pt x="0" y="90000"/>
                    <a:pt x="22105" y="108000"/>
                  </a:cubicBezTo>
                  <a:cubicBezTo>
                    <a:pt x="34736" y="120000"/>
                    <a:pt x="66315" y="111000"/>
                    <a:pt x="82105" y="105000"/>
                  </a:cubicBezTo>
                  <a:cubicBezTo>
                    <a:pt x="91578" y="99000"/>
                    <a:pt x="104210" y="90000"/>
                    <a:pt x="110526" y="81000"/>
                  </a:cubicBezTo>
                  <a:cubicBezTo>
                    <a:pt x="113684" y="75000"/>
                    <a:pt x="120000" y="48000"/>
                    <a:pt x="104210" y="60000"/>
                  </a:cubicBezTo>
                  <a:cubicBezTo>
                    <a:pt x="97894" y="66000"/>
                    <a:pt x="110526" y="54000"/>
                    <a:pt x="104210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2"/>
            <p:cNvSpPr/>
            <p:nvPr/>
          </p:nvSpPr>
          <p:spPr>
            <a:xfrm>
              <a:off x="1714500" y="4699001"/>
              <a:ext cx="244500" cy="292200"/>
            </a:xfrm>
            <a:custGeom>
              <a:rect b="b" l="l" r="r" t="t"/>
              <a:pathLst>
                <a:path extrusionOk="0" h="120000" w="120000">
                  <a:moveTo>
                    <a:pt x="53684" y="13333"/>
                  </a:moveTo>
                  <a:cubicBezTo>
                    <a:pt x="47368" y="24000"/>
                    <a:pt x="85263" y="56000"/>
                    <a:pt x="88421" y="66666"/>
                  </a:cubicBezTo>
                  <a:cubicBezTo>
                    <a:pt x="94736" y="72000"/>
                    <a:pt x="101052" y="82666"/>
                    <a:pt x="94736" y="88000"/>
                  </a:cubicBezTo>
                  <a:cubicBezTo>
                    <a:pt x="88421" y="90666"/>
                    <a:pt x="72631" y="85333"/>
                    <a:pt x="69473" y="85333"/>
                  </a:cubicBezTo>
                  <a:cubicBezTo>
                    <a:pt x="56842" y="82666"/>
                    <a:pt x="47368" y="80000"/>
                    <a:pt x="41052" y="74666"/>
                  </a:cubicBezTo>
                  <a:cubicBezTo>
                    <a:pt x="34736" y="69333"/>
                    <a:pt x="25263" y="50666"/>
                    <a:pt x="18947" y="50666"/>
                  </a:cubicBezTo>
                  <a:cubicBezTo>
                    <a:pt x="0" y="48000"/>
                    <a:pt x="18947" y="72000"/>
                    <a:pt x="22105" y="74666"/>
                  </a:cubicBezTo>
                  <a:cubicBezTo>
                    <a:pt x="41052" y="93333"/>
                    <a:pt x="120000" y="120000"/>
                    <a:pt x="110526" y="77333"/>
                  </a:cubicBezTo>
                  <a:cubicBezTo>
                    <a:pt x="107368" y="61333"/>
                    <a:pt x="94736" y="45333"/>
                    <a:pt x="82105" y="34666"/>
                  </a:cubicBezTo>
                  <a:cubicBezTo>
                    <a:pt x="78947" y="29333"/>
                    <a:pt x="60000" y="0"/>
                    <a:pt x="53684" y="13333"/>
                  </a:cubicBezTo>
                  <a:cubicBezTo>
                    <a:pt x="47368" y="21333"/>
                    <a:pt x="60000" y="2666"/>
                    <a:pt x="53684" y="13333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1952625" y="43624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1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2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16000" y="0"/>
                    <a:pt x="20000" y="10000"/>
                  </a:cubicBezTo>
                  <a:cubicBezTo>
                    <a:pt x="20000" y="10000"/>
                    <a:pt x="20000" y="20000"/>
                    <a:pt x="20000" y="30000"/>
                  </a:cubicBezTo>
                  <a:cubicBezTo>
                    <a:pt x="20000" y="40000"/>
                    <a:pt x="24000" y="50000"/>
                    <a:pt x="28000" y="60000"/>
                  </a:cubicBezTo>
                  <a:cubicBezTo>
                    <a:pt x="28000" y="60000"/>
                    <a:pt x="32000" y="70000"/>
                    <a:pt x="40000" y="70000"/>
                  </a:cubicBezTo>
                  <a:cubicBezTo>
                    <a:pt x="40000" y="70000"/>
                    <a:pt x="44000" y="70000"/>
                    <a:pt x="48000" y="60000"/>
                  </a:cubicBezTo>
                  <a:cubicBezTo>
                    <a:pt x="48000" y="60000"/>
                    <a:pt x="52000" y="50000"/>
                    <a:pt x="52000" y="50000"/>
                  </a:cubicBezTo>
                  <a:cubicBezTo>
                    <a:pt x="56000" y="40000"/>
                    <a:pt x="56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40000"/>
                  </a:cubicBezTo>
                  <a:cubicBezTo>
                    <a:pt x="100000" y="30000"/>
                    <a:pt x="104000" y="10000"/>
                    <a:pt x="108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96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2"/>
            <p:cNvSpPr/>
            <p:nvPr/>
          </p:nvSpPr>
          <p:spPr>
            <a:xfrm>
              <a:off x="1784350" y="424497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6666" y="120000"/>
                    <a:pt x="53333" y="120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30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2"/>
            <p:cNvSpPr/>
            <p:nvPr/>
          </p:nvSpPr>
          <p:spPr>
            <a:xfrm>
              <a:off x="2217738" y="42846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75789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63157" y="5714"/>
                    <a:pt x="69473" y="11428"/>
                    <a:pt x="69473" y="22857"/>
                  </a:cubicBezTo>
                  <a:cubicBezTo>
                    <a:pt x="69473" y="34285"/>
                    <a:pt x="56842" y="40000"/>
                    <a:pt x="44210" y="40000"/>
                  </a:cubicBezTo>
                  <a:cubicBezTo>
                    <a:pt x="31578" y="40000"/>
                    <a:pt x="25263" y="34285"/>
                    <a:pt x="25263" y="22857"/>
                  </a:cubicBezTo>
                  <a:cubicBezTo>
                    <a:pt x="25263" y="22857"/>
                    <a:pt x="25263" y="22857"/>
                    <a:pt x="25263" y="22857"/>
                  </a:cubicBezTo>
                  <a:cubicBezTo>
                    <a:pt x="18947" y="28571"/>
                    <a:pt x="12631" y="40000"/>
                    <a:pt x="6315" y="51428"/>
                  </a:cubicBezTo>
                  <a:cubicBezTo>
                    <a:pt x="0" y="85714"/>
                    <a:pt x="25263" y="114285"/>
                    <a:pt x="50526" y="114285"/>
                  </a:cubicBezTo>
                  <a:cubicBezTo>
                    <a:pt x="82105" y="120000"/>
                    <a:pt x="113684" y="97142"/>
                    <a:pt x="120000" y="62857"/>
                  </a:cubicBezTo>
                  <a:cubicBezTo>
                    <a:pt x="120000" y="34285"/>
                    <a:pt x="101052" y="5714"/>
                    <a:pt x="75789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2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Fish)">
  <p:cSld name="BLANK_1_1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3"/>
          <p:cNvGrpSpPr/>
          <p:nvPr/>
        </p:nvGrpSpPr>
        <p:grpSpPr>
          <a:xfrm>
            <a:off x="7401334" y="3761110"/>
            <a:ext cx="1453993" cy="1092425"/>
            <a:chOff x="3708400" y="3798888"/>
            <a:chExt cx="1844700" cy="1385975"/>
          </a:xfrm>
        </p:grpSpPr>
        <p:sp>
          <p:nvSpPr>
            <p:cNvPr id="442" name="Google Shape;442;p13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84893"/>
                  </a:move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3921125" y="4044951"/>
              <a:ext cx="1287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017963" y="3908426"/>
              <a:ext cx="71400" cy="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3946525" y="3798888"/>
              <a:ext cx="396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3746500" y="4906963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108000" y="20000"/>
                  </a:moveTo>
                  <a:cubicBezTo>
                    <a:pt x="92000" y="0"/>
                    <a:pt x="72000" y="10000"/>
                    <a:pt x="56000" y="10000"/>
                  </a:cubicBezTo>
                  <a:cubicBezTo>
                    <a:pt x="40000" y="20000"/>
                    <a:pt x="24000" y="40000"/>
                    <a:pt x="8000" y="60000"/>
                  </a:cubicBezTo>
                  <a:cubicBezTo>
                    <a:pt x="0" y="80000"/>
                    <a:pt x="12000" y="120000"/>
                    <a:pt x="20000" y="110000"/>
                  </a:cubicBezTo>
                  <a:cubicBezTo>
                    <a:pt x="36000" y="100000"/>
                    <a:pt x="48000" y="100000"/>
                    <a:pt x="64000" y="90000"/>
                  </a:cubicBezTo>
                  <a:cubicBezTo>
                    <a:pt x="76000" y="90000"/>
                    <a:pt x="92000" y="100000"/>
                    <a:pt x="108000" y="90000"/>
                  </a:cubicBezTo>
                  <a:cubicBezTo>
                    <a:pt x="120000" y="80000"/>
                    <a:pt x="120000" y="30000"/>
                    <a:pt x="108000" y="2000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4824413" y="4938713"/>
              <a:ext cx="174600" cy="71400"/>
            </a:xfrm>
            <a:custGeom>
              <a:rect b="b" l="l" r="r" t="t"/>
              <a:pathLst>
                <a:path extrusionOk="0" h="120000" w="120000">
                  <a:moveTo>
                    <a:pt x="120000" y="87272"/>
                  </a:moveTo>
                  <a:cubicBezTo>
                    <a:pt x="120000" y="43636"/>
                    <a:pt x="97777" y="32727"/>
                    <a:pt x="84444" y="21818"/>
                  </a:cubicBezTo>
                  <a:cubicBezTo>
                    <a:pt x="66666" y="10909"/>
                    <a:pt x="44444" y="0"/>
                    <a:pt x="26666" y="10909"/>
                  </a:cubicBezTo>
                  <a:cubicBezTo>
                    <a:pt x="26666" y="10909"/>
                    <a:pt x="22222" y="10909"/>
                    <a:pt x="22222" y="10909"/>
                  </a:cubicBezTo>
                  <a:cubicBezTo>
                    <a:pt x="17777" y="10909"/>
                    <a:pt x="13333" y="10909"/>
                    <a:pt x="8888" y="10909"/>
                  </a:cubicBezTo>
                  <a:cubicBezTo>
                    <a:pt x="4444" y="10909"/>
                    <a:pt x="0" y="21818"/>
                    <a:pt x="4444" y="32727"/>
                  </a:cubicBezTo>
                  <a:cubicBezTo>
                    <a:pt x="13333" y="54545"/>
                    <a:pt x="17777" y="65454"/>
                    <a:pt x="26666" y="76363"/>
                  </a:cubicBezTo>
                  <a:cubicBezTo>
                    <a:pt x="48888" y="109090"/>
                    <a:pt x="84444" y="120000"/>
                    <a:pt x="106666" y="120000"/>
                  </a:cubicBezTo>
                  <a:cubicBezTo>
                    <a:pt x="106666" y="120000"/>
                    <a:pt x="106666" y="120000"/>
                    <a:pt x="106666" y="120000"/>
                  </a:cubicBezTo>
                  <a:cubicBezTo>
                    <a:pt x="111111" y="120000"/>
                    <a:pt x="120000" y="109090"/>
                    <a:pt x="120000" y="87272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064125" y="4329113"/>
              <a:ext cx="354000" cy="233400"/>
            </a:xfrm>
            <a:custGeom>
              <a:rect b="b" l="l" r="r" t="t"/>
              <a:pathLst>
                <a:path extrusionOk="0" h="120000" w="120000">
                  <a:moveTo>
                    <a:pt x="115636" y="3333"/>
                  </a:moveTo>
                  <a:cubicBezTo>
                    <a:pt x="104727" y="0"/>
                    <a:pt x="89454" y="6666"/>
                    <a:pt x="76363" y="13333"/>
                  </a:cubicBezTo>
                  <a:cubicBezTo>
                    <a:pt x="63272" y="16666"/>
                    <a:pt x="50181" y="20000"/>
                    <a:pt x="39272" y="26666"/>
                  </a:cubicBezTo>
                  <a:cubicBezTo>
                    <a:pt x="13090" y="46666"/>
                    <a:pt x="0" y="73333"/>
                    <a:pt x="0" y="116666"/>
                  </a:cubicBezTo>
                  <a:cubicBezTo>
                    <a:pt x="0" y="120000"/>
                    <a:pt x="2181" y="120000"/>
                    <a:pt x="2181" y="116666"/>
                  </a:cubicBezTo>
                  <a:cubicBezTo>
                    <a:pt x="10909" y="76666"/>
                    <a:pt x="32727" y="53333"/>
                    <a:pt x="61090" y="40000"/>
                  </a:cubicBezTo>
                  <a:cubicBezTo>
                    <a:pt x="72000" y="36666"/>
                    <a:pt x="82909" y="33333"/>
                    <a:pt x="93818" y="30000"/>
                  </a:cubicBezTo>
                  <a:cubicBezTo>
                    <a:pt x="104727" y="26666"/>
                    <a:pt x="113454" y="30000"/>
                    <a:pt x="117818" y="13333"/>
                  </a:cubicBezTo>
                  <a:cubicBezTo>
                    <a:pt x="120000" y="10000"/>
                    <a:pt x="117818" y="6666"/>
                    <a:pt x="115636" y="3333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5160963" y="4646613"/>
              <a:ext cx="270000" cy="214200"/>
            </a:xfrm>
            <a:custGeom>
              <a:rect b="b" l="l" r="r" t="t"/>
              <a:pathLst>
                <a:path extrusionOk="0" h="120000" w="120000">
                  <a:moveTo>
                    <a:pt x="117142" y="94545"/>
                  </a:moveTo>
                  <a:cubicBezTo>
                    <a:pt x="102857" y="65454"/>
                    <a:pt x="91428" y="47272"/>
                    <a:pt x="65714" y="32727"/>
                  </a:cubicBezTo>
                  <a:cubicBezTo>
                    <a:pt x="48571" y="21818"/>
                    <a:pt x="17142" y="0"/>
                    <a:pt x="0" y="7272"/>
                  </a:cubicBezTo>
                  <a:cubicBezTo>
                    <a:pt x="0" y="7272"/>
                    <a:pt x="0" y="7272"/>
                    <a:pt x="0" y="7272"/>
                  </a:cubicBezTo>
                  <a:cubicBezTo>
                    <a:pt x="5714" y="25454"/>
                    <a:pt x="31428" y="36363"/>
                    <a:pt x="45714" y="43636"/>
                  </a:cubicBezTo>
                  <a:cubicBezTo>
                    <a:pt x="71428" y="61818"/>
                    <a:pt x="82857" y="80000"/>
                    <a:pt x="97142" y="109090"/>
                  </a:cubicBezTo>
                  <a:cubicBezTo>
                    <a:pt x="100000" y="116363"/>
                    <a:pt x="105714" y="120000"/>
                    <a:pt x="111428" y="116363"/>
                  </a:cubicBezTo>
                  <a:cubicBezTo>
                    <a:pt x="111428" y="116363"/>
                    <a:pt x="114285" y="116363"/>
                    <a:pt x="117142" y="112727"/>
                  </a:cubicBezTo>
                  <a:cubicBezTo>
                    <a:pt x="120000" y="109090"/>
                    <a:pt x="120000" y="101818"/>
                    <a:pt x="117142" y="9454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476750" y="4044951"/>
              <a:ext cx="528600" cy="168300"/>
            </a:xfrm>
            <a:custGeom>
              <a:rect b="b" l="l" r="r" t="t"/>
              <a:pathLst>
                <a:path extrusionOk="0" h="120000" w="120000">
                  <a:moveTo>
                    <a:pt x="112682" y="69230"/>
                  </a:moveTo>
                  <a:cubicBezTo>
                    <a:pt x="96585" y="55384"/>
                    <a:pt x="74634" y="23076"/>
                    <a:pt x="57073" y="13846"/>
                  </a:cubicBezTo>
                  <a:cubicBezTo>
                    <a:pt x="38048" y="0"/>
                    <a:pt x="19024" y="9230"/>
                    <a:pt x="1463" y="18461"/>
                  </a:cubicBezTo>
                  <a:cubicBezTo>
                    <a:pt x="0" y="18461"/>
                    <a:pt x="0" y="18461"/>
                    <a:pt x="1463" y="18461"/>
                  </a:cubicBezTo>
                  <a:cubicBezTo>
                    <a:pt x="17560" y="27692"/>
                    <a:pt x="33658" y="23076"/>
                    <a:pt x="51219" y="32307"/>
                  </a:cubicBezTo>
                  <a:cubicBezTo>
                    <a:pt x="68780" y="50769"/>
                    <a:pt x="89268" y="87692"/>
                    <a:pt x="105365" y="110769"/>
                  </a:cubicBezTo>
                  <a:cubicBezTo>
                    <a:pt x="109756" y="120000"/>
                    <a:pt x="120000" y="78461"/>
                    <a:pt x="112682" y="6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4352925" y="4194176"/>
              <a:ext cx="593700" cy="433500"/>
            </a:xfrm>
            <a:custGeom>
              <a:rect b="b" l="l" r="r" t="t"/>
              <a:pathLst>
                <a:path extrusionOk="0" h="120000" w="120000">
                  <a:moveTo>
                    <a:pt x="120000" y="112835"/>
                  </a:moveTo>
                  <a:cubicBezTo>
                    <a:pt x="108260" y="109253"/>
                    <a:pt x="101739" y="91343"/>
                    <a:pt x="97826" y="77014"/>
                  </a:cubicBezTo>
                  <a:cubicBezTo>
                    <a:pt x="92608" y="64477"/>
                    <a:pt x="86086" y="51940"/>
                    <a:pt x="79565" y="39402"/>
                  </a:cubicBezTo>
                  <a:cubicBezTo>
                    <a:pt x="62608" y="14328"/>
                    <a:pt x="36521" y="0"/>
                    <a:pt x="13043" y="5373"/>
                  </a:cubicBezTo>
                  <a:cubicBezTo>
                    <a:pt x="0" y="8955"/>
                    <a:pt x="5217" y="34029"/>
                    <a:pt x="18260" y="30447"/>
                  </a:cubicBezTo>
                  <a:cubicBezTo>
                    <a:pt x="45652" y="25074"/>
                    <a:pt x="67826" y="44776"/>
                    <a:pt x="83478" y="75223"/>
                  </a:cubicBezTo>
                  <a:cubicBezTo>
                    <a:pt x="92608" y="93134"/>
                    <a:pt x="100434" y="120000"/>
                    <a:pt x="120000" y="112835"/>
                  </a:cubicBezTo>
                  <a:cubicBezTo>
                    <a:pt x="120000" y="112835"/>
                    <a:pt x="120000" y="112835"/>
                    <a:pt x="120000" y="11283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3952875" y="4699001"/>
              <a:ext cx="1027200" cy="441300"/>
            </a:xfrm>
            <a:custGeom>
              <a:rect b="b" l="l" r="r" t="t"/>
              <a:pathLst>
                <a:path extrusionOk="0" h="120000" w="120000">
                  <a:moveTo>
                    <a:pt x="118490" y="93529"/>
                  </a:moveTo>
                  <a:cubicBezTo>
                    <a:pt x="115471" y="95294"/>
                    <a:pt x="110188" y="95294"/>
                    <a:pt x="108679" y="95294"/>
                  </a:cubicBezTo>
                  <a:cubicBezTo>
                    <a:pt x="105660" y="95294"/>
                    <a:pt x="103396" y="91764"/>
                    <a:pt x="101132" y="90000"/>
                  </a:cubicBezTo>
                  <a:cubicBezTo>
                    <a:pt x="97358" y="84705"/>
                    <a:pt x="93584" y="77647"/>
                    <a:pt x="89811" y="79411"/>
                  </a:cubicBezTo>
                  <a:cubicBezTo>
                    <a:pt x="89056" y="79411"/>
                    <a:pt x="85283" y="86470"/>
                    <a:pt x="84528" y="86470"/>
                  </a:cubicBezTo>
                  <a:cubicBezTo>
                    <a:pt x="91320" y="70588"/>
                    <a:pt x="98867" y="47647"/>
                    <a:pt x="101132" y="26470"/>
                  </a:cubicBezTo>
                  <a:cubicBezTo>
                    <a:pt x="102641" y="15882"/>
                    <a:pt x="101132" y="0"/>
                    <a:pt x="99622" y="10588"/>
                  </a:cubicBezTo>
                  <a:cubicBezTo>
                    <a:pt x="93584" y="52941"/>
                    <a:pt x="72452" y="93529"/>
                    <a:pt x="53584" y="100588"/>
                  </a:cubicBezTo>
                  <a:cubicBezTo>
                    <a:pt x="44528" y="102352"/>
                    <a:pt x="34716" y="100588"/>
                    <a:pt x="26415" y="95294"/>
                  </a:cubicBezTo>
                  <a:cubicBezTo>
                    <a:pt x="21886" y="91764"/>
                    <a:pt x="17358" y="88235"/>
                    <a:pt x="12830" y="82941"/>
                  </a:cubicBezTo>
                  <a:cubicBezTo>
                    <a:pt x="8301" y="77647"/>
                    <a:pt x="3773" y="72352"/>
                    <a:pt x="0" y="65294"/>
                  </a:cubicBezTo>
                  <a:cubicBezTo>
                    <a:pt x="0" y="65294"/>
                    <a:pt x="0" y="65294"/>
                    <a:pt x="0" y="65294"/>
                  </a:cubicBezTo>
                  <a:cubicBezTo>
                    <a:pt x="3773" y="75882"/>
                    <a:pt x="6037" y="86470"/>
                    <a:pt x="10566" y="93529"/>
                  </a:cubicBezTo>
                  <a:cubicBezTo>
                    <a:pt x="15094" y="98823"/>
                    <a:pt x="20377" y="104117"/>
                    <a:pt x="24905" y="109411"/>
                  </a:cubicBezTo>
                  <a:cubicBezTo>
                    <a:pt x="35471" y="118235"/>
                    <a:pt x="46037" y="120000"/>
                    <a:pt x="56603" y="118235"/>
                  </a:cubicBezTo>
                  <a:cubicBezTo>
                    <a:pt x="61132" y="116470"/>
                    <a:pt x="65660" y="112941"/>
                    <a:pt x="69433" y="109411"/>
                  </a:cubicBezTo>
                  <a:cubicBezTo>
                    <a:pt x="69433" y="109411"/>
                    <a:pt x="69433" y="109411"/>
                    <a:pt x="69433" y="109411"/>
                  </a:cubicBezTo>
                  <a:cubicBezTo>
                    <a:pt x="69433" y="109411"/>
                    <a:pt x="69433" y="111176"/>
                    <a:pt x="69433" y="111176"/>
                  </a:cubicBezTo>
                  <a:cubicBezTo>
                    <a:pt x="69433" y="111176"/>
                    <a:pt x="69433" y="111176"/>
                    <a:pt x="70188" y="112941"/>
                  </a:cubicBezTo>
                  <a:cubicBezTo>
                    <a:pt x="70188" y="112941"/>
                    <a:pt x="70943" y="114705"/>
                    <a:pt x="70943" y="114705"/>
                  </a:cubicBezTo>
                  <a:cubicBezTo>
                    <a:pt x="78490" y="112941"/>
                    <a:pt x="85283" y="95294"/>
                    <a:pt x="92830" y="98823"/>
                  </a:cubicBezTo>
                  <a:cubicBezTo>
                    <a:pt x="100377" y="100588"/>
                    <a:pt x="106415" y="120000"/>
                    <a:pt x="113962" y="105882"/>
                  </a:cubicBezTo>
                  <a:cubicBezTo>
                    <a:pt x="115471" y="104117"/>
                    <a:pt x="120000" y="93529"/>
                    <a:pt x="118490" y="9352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3779838" y="4951413"/>
              <a:ext cx="212700" cy="123900"/>
            </a:xfrm>
            <a:custGeom>
              <a:rect b="b" l="l" r="r" t="t"/>
              <a:pathLst>
                <a:path extrusionOk="0" h="120000" w="120000">
                  <a:moveTo>
                    <a:pt x="83636" y="25263"/>
                  </a:moveTo>
                  <a:cubicBezTo>
                    <a:pt x="76363" y="44210"/>
                    <a:pt x="65454" y="56842"/>
                    <a:pt x="50909" y="63157"/>
                  </a:cubicBezTo>
                  <a:cubicBezTo>
                    <a:pt x="40000" y="75789"/>
                    <a:pt x="18181" y="69473"/>
                    <a:pt x="3636" y="63157"/>
                  </a:cubicBezTo>
                  <a:cubicBezTo>
                    <a:pt x="0" y="56842"/>
                    <a:pt x="7272" y="75789"/>
                    <a:pt x="7272" y="75789"/>
                  </a:cubicBezTo>
                  <a:cubicBezTo>
                    <a:pt x="7272" y="107368"/>
                    <a:pt x="36363" y="120000"/>
                    <a:pt x="50909" y="120000"/>
                  </a:cubicBezTo>
                  <a:cubicBezTo>
                    <a:pt x="72727" y="113684"/>
                    <a:pt x="90909" y="88421"/>
                    <a:pt x="105454" y="63157"/>
                  </a:cubicBezTo>
                  <a:cubicBezTo>
                    <a:pt x="120000" y="37894"/>
                    <a:pt x="98181" y="0"/>
                    <a:pt x="83636" y="2526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443413" y="4110038"/>
              <a:ext cx="439800" cy="239700"/>
            </a:xfrm>
            <a:custGeom>
              <a:rect b="b" l="l" r="r" t="t"/>
              <a:pathLst>
                <a:path extrusionOk="0" h="120000" w="120000">
                  <a:moveTo>
                    <a:pt x="114705" y="87567"/>
                  </a:moveTo>
                  <a:cubicBezTo>
                    <a:pt x="105882" y="48648"/>
                    <a:pt x="91764" y="25945"/>
                    <a:pt x="68823" y="12972"/>
                  </a:cubicBezTo>
                  <a:cubicBezTo>
                    <a:pt x="45882" y="0"/>
                    <a:pt x="24705" y="6486"/>
                    <a:pt x="0" y="6486"/>
                  </a:cubicBezTo>
                  <a:cubicBezTo>
                    <a:pt x="0" y="6486"/>
                    <a:pt x="0" y="6486"/>
                    <a:pt x="0" y="6486"/>
                  </a:cubicBezTo>
                  <a:cubicBezTo>
                    <a:pt x="19411" y="12972"/>
                    <a:pt x="37058" y="19459"/>
                    <a:pt x="54705" y="29189"/>
                  </a:cubicBezTo>
                  <a:cubicBezTo>
                    <a:pt x="60000" y="32432"/>
                    <a:pt x="65294" y="35675"/>
                    <a:pt x="68823" y="38918"/>
                  </a:cubicBezTo>
                  <a:cubicBezTo>
                    <a:pt x="68823" y="38918"/>
                    <a:pt x="70588" y="42162"/>
                    <a:pt x="70588" y="42162"/>
                  </a:cubicBezTo>
                  <a:cubicBezTo>
                    <a:pt x="72352" y="51891"/>
                    <a:pt x="77647" y="55135"/>
                    <a:pt x="82941" y="61621"/>
                  </a:cubicBezTo>
                  <a:cubicBezTo>
                    <a:pt x="88235" y="71351"/>
                    <a:pt x="91764" y="81081"/>
                    <a:pt x="95294" y="90810"/>
                  </a:cubicBezTo>
                  <a:cubicBezTo>
                    <a:pt x="95294" y="90810"/>
                    <a:pt x="95294" y="90810"/>
                    <a:pt x="95294" y="90810"/>
                  </a:cubicBezTo>
                  <a:cubicBezTo>
                    <a:pt x="97058" y="94054"/>
                    <a:pt x="97058" y="94054"/>
                    <a:pt x="97058" y="97297"/>
                  </a:cubicBezTo>
                  <a:cubicBezTo>
                    <a:pt x="100588" y="120000"/>
                    <a:pt x="120000" y="107027"/>
                    <a:pt x="114705" y="8756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818063" y="4673601"/>
              <a:ext cx="212700" cy="271500"/>
            </a:xfrm>
            <a:custGeom>
              <a:rect b="b" l="l" r="r" t="t"/>
              <a:pathLst>
                <a:path extrusionOk="0" h="120000" w="120000">
                  <a:moveTo>
                    <a:pt x="101818" y="5714"/>
                  </a:moveTo>
                  <a:cubicBezTo>
                    <a:pt x="76363" y="17142"/>
                    <a:pt x="58181" y="42857"/>
                    <a:pt x="47272" y="62857"/>
                  </a:cubicBezTo>
                  <a:cubicBezTo>
                    <a:pt x="32727" y="94285"/>
                    <a:pt x="0" y="108571"/>
                    <a:pt x="3636" y="111428"/>
                  </a:cubicBezTo>
                  <a:cubicBezTo>
                    <a:pt x="25454" y="120000"/>
                    <a:pt x="47272" y="91428"/>
                    <a:pt x="58181" y="82857"/>
                  </a:cubicBezTo>
                  <a:cubicBezTo>
                    <a:pt x="76363" y="60000"/>
                    <a:pt x="80000" y="31428"/>
                    <a:pt x="109090" y="14285"/>
                  </a:cubicBezTo>
                  <a:cubicBezTo>
                    <a:pt x="120000" y="11428"/>
                    <a:pt x="112727" y="0"/>
                    <a:pt x="101818" y="571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005388" y="4699001"/>
              <a:ext cx="522300" cy="273000"/>
            </a:xfrm>
            <a:custGeom>
              <a:rect b="b" l="l" r="r" t="t"/>
              <a:pathLst>
                <a:path extrusionOk="0" h="120000" w="120000">
                  <a:moveTo>
                    <a:pt x="115555" y="100000"/>
                  </a:moveTo>
                  <a:cubicBezTo>
                    <a:pt x="100740" y="74285"/>
                    <a:pt x="74074" y="74285"/>
                    <a:pt x="56296" y="68571"/>
                  </a:cubicBezTo>
                  <a:cubicBezTo>
                    <a:pt x="45925" y="65714"/>
                    <a:pt x="35555" y="60000"/>
                    <a:pt x="26666" y="48571"/>
                  </a:cubicBezTo>
                  <a:cubicBezTo>
                    <a:pt x="22222" y="42857"/>
                    <a:pt x="19259" y="34285"/>
                    <a:pt x="16296" y="25714"/>
                  </a:cubicBezTo>
                  <a:cubicBezTo>
                    <a:pt x="13333" y="17142"/>
                    <a:pt x="11851" y="8571"/>
                    <a:pt x="8888" y="0"/>
                  </a:cubicBezTo>
                  <a:cubicBezTo>
                    <a:pt x="8888" y="0"/>
                    <a:pt x="7407" y="0"/>
                    <a:pt x="7407" y="0"/>
                  </a:cubicBezTo>
                  <a:cubicBezTo>
                    <a:pt x="0" y="31428"/>
                    <a:pt x="25185" y="65714"/>
                    <a:pt x="37037" y="74285"/>
                  </a:cubicBezTo>
                  <a:cubicBezTo>
                    <a:pt x="59259" y="94285"/>
                    <a:pt x="85925" y="94285"/>
                    <a:pt x="108148" y="114285"/>
                  </a:cubicBezTo>
                  <a:cubicBezTo>
                    <a:pt x="114074" y="120000"/>
                    <a:pt x="120000" y="108571"/>
                    <a:pt x="115555" y="10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5167313" y="4271963"/>
              <a:ext cx="341400" cy="355500"/>
            </a:xfrm>
            <a:custGeom>
              <a:rect b="b" l="l" r="r" t="t"/>
              <a:pathLst>
                <a:path extrusionOk="0" h="120000" w="120000">
                  <a:moveTo>
                    <a:pt x="99622" y="10909"/>
                  </a:moveTo>
                  <a:cubicBezTo>
                    <a:pt x="90566" y="34909"/>
                    <a:pt x="83773" y="54545"/>
                    <a:pt x="65660" y="74181"/>
                  </a:cubicBezTo>
                  <a:cubicBezTo>
                    <a:pt x="47547" y="93818"/>
                    <a:pt x="24905" y="102545"/>
                    <a:pt x="0" y="111272"/>
                  </a:cubicBezTo>
                  <a:cubicBezTo>
                    <a:pt x="0" y="111272"/>
                    <a:pt x="0" y="111272"/>
                    <a:pt x="0" y="111272"/>
                  </a:cubicBezTo>
                  <a:cubicBezTo>
                    <a:pt x="24905" y="120000"/>
                    <a:pt x="49811" y="104727"/>
                    <a:pt x="65660" y="89454"/>
                  </a:cubicBezTo>
                  <a:cubicBezTo>
                    <a:pt x="92830" y="69818"/>
                    <a:pt x="101886" y="45818"/>
                    <a:pt x="115471" y="15272"/>
                  </a:cubicBezTo>
                  <a:cubicBezTo>
                    <a:pt x="120000" y="6545"/>
                    <a:pt x="104150" y="0"/>
                    <a:pt x="99622" y="1090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064125" y="4471988"/>
              <a:ext cx="173100" cy="149100"/>
            </a:xfrm>
            <a:custGeom>
              <a:rect b="b" l="l" r="r" t="t"/>
              <a:pathLst>
                <a:path extrusionOk="0" h="120000" w="120000">
                  <a:moveTo>
                    <a:pt x="115555" y="0"/>
                  </a:moveTo>
                  <a:cubicBezTo>
                    <a:pt x="93333" y="0"/>
                    <a:pt x="71111" y="20869"/>
                    <a:pt x="53333" y="36521"/>
                  </a:cubicBezTo>
                  <a:cubicBezTo>
                    <a:pt x="31111" y="62608"/>
                    <a:pt x="13333" y="88695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7777" y="93913"/>
                    <a:pt x="35555" y="73043"/>
                    <a:pt x="53333" y="52173"/>
                  </a:cubicBezTo>
                  <a:cubicBezTo>
                    <a:pt x="71111" y="31304"/>
                    <a:pt x="97777" y="15652"/>
                    <a:pt x="120000" y="0"/>
                  </a:cubicBezTo>
                  <a:cubicBezTo>
                    <a:pt x="120000" y="0"/>
                    <a:pt x="120000" y="0"/>
                    <a:pt x="115555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076825" y="4537076"/>
              <a:ext cx="147600" cy="90600"/>
            </a:xfrm>
            <a:custGeom>
              <a:rect b="b" l="l" r="r" t="t"/>
              <a:pathLst>
                <a:path extrusionOk="0" h="120000" w="120000">
                  <a:moveTo>
                    <a:pt x="114782" y="0"/>
                  </a:moveTo>
                  <a:cubicBezTo>
                    <a:pt x="93913" y="8571"/>
                    <a:pt x="73043" y="34285"/>
                    <a:pt x="57391" y="51428"/>
                  </a:cubicBezTo>
                  <a:cubicBezTo>
                    <a:pt x="36521" y="77142"/>
                    <a:pt x="20869" y="94285"/>
                    <a:pt x="0" y="119999"/>
                  </a:cubicBezTo>
                  <a:cubicBezTo>
                    <a:pt x="0" y="119999"/>
                    <a:pt x="0" y="119999"/>
                    <a:pt x="5217" y="119999"/>
                  </a:cubicBezTo>
                  <a:cubicBezTo>
                    <a:pt x="26086" y="102857"/>
                    <a:pt x="46956" y="85714"/>
                    <a:pt x="73043" y="68571"/>
                  </a:cubicBezTo>
                  <a:cubicBezTo>
                    <a:pt x="88695" y="51428"/>
                    <a:pt x="109565" y="42857"/>
                    <a:pt x="120000" y="8571"/>
                  </a:cubicBezTo>
                  <a:cubicBezTo>
                    <a:pt x="120000" y="8571"/>
                    <a:pt x="120000" y="0"/>
                    <a:pt x="114782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089525" y="4654551"/>
              <a:ext cx="63600" cy="44400"/>
            </a:xfrm>
            <a:custGeom>
              <a:rect b="b" l="l" r="r" t="t"/>
              <a:pathLst>
                <a:path extrusionOk="0" h="120000" w="120000">
                  <a:moveTo>
                    <a:pt x="108000" y="102857"/>
                  </a:moveTo>
                  <a:cubicBezTo>
                    <a:pt x="108000" y="102857"/>
                    <a:pt x="108000" y="85714"/>
                    <a:pt x="96000" y="68571"/>
                  </a:cubicBezTo>
                  <a:cubicBezTo>
                    <a:pt x="96000" y="68571"/>
                    <a:pt x="84000" y="51428"/>
                    <a:pt x="72000" y="34285"/>
                  </a:cubicBezTo>
                  <a:cubicBezTo>
                    <a:pt x="48000" y="17142"/>
                    <a:pt x="36000" y="17142"/>
                    <a:pt x="12000" y="0"/>
                  </a:cubicBezTo>
                  <a:cubicBezTo>
                    <a:pt x="0" y="0"/>
                    <a:pt x="0" y="17142"/>
                    <a:pt x="0" y="17142"/>
                  </a:cubicBezTo>
                  <a:cubicBezTo>
                    <a:pt x="24000" y="34285"/>
                    <a:pt x="36000" y="51428"/>
                    <a:pt x="48000" y="68571"/>
                  </a:cubicBezTo>
                  <a:cubicBezTo>
                    <a:pt x="60000" y="85714"/>
                    <a:pt x="72000" y="102857"/>
                    <a:pt x="72000" y="102857"/>
                  </a:cubicBezTo>
                  <a:cubicBezTo>
                    <a:pt x="84000" y="119999"/>
                    <a:pt x="96000" y="119999"/>
                    <a:pt x="108000" y="119999"/>
                  </a:cubicBezTo>
                  <a:cubicBezTo>
                    <a:pt x="108000" y="119999"/>
                    <a:pt x="120000" y="119999"/>
                    <a:pt x="108000" y="10285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043488" y="4654551"/>
              <a:ext cx="142800" cy="147600"/>
            </a:xfrm>
            <a:custGeom>
              <a:rect b="b" l="l" r="r" t="t"/>
              <a:pathLst>
                <a:path extrusionOk="0" h="120000" w="120000">
                  <a:moveTo>
                    <a:pt x="120000" y="114782"/>
                  </a:moveTo>
                  <a:cubicBezTo>
                    <a:pt x="103636" y="93913"/>
                    <a:pt x="76363" y="83478"/>
                    <a:pt x="54545" y="62608"/>
                  </a:cubicBezTo>
                  <a:cubicBezTo>
                    <a:pt x="38181" y="41739"/>
                    <a:pt x="27272" y="20869"/>
                    <a:pt x="10909" y="0"/>
                  </a:cubicBezTo>
                  <a:cubicBezTo>
                    <a:pt x="10909" y="0"/>
                    <a:pt x="5454" y="0"/>
                    <a:pt x="5454" y="5217"/>
                  </a:cubicBezTo>
                  <a:cubicBezTo>
                    <a:pt x="0" y="26086"/>
                    <a:pt x="21818" y="52173"/>
                    <a:pt x="38181" y="67826"/>
                  </a:cubicBezTo>
                  <a:cubicBezTo>
                    <a:pt x="60000" y="88695"/>
                    <a:pt x="87272" y="114782"/>
                    <a:pt x="114545" y="120000"/>
                  </a:cubicBezTo>
                  <a:cubicBezTo>
                    <a:pt x="120000" y="120000"/>
                    <a:pt x="120000" y="114782"/>
                    <a:pt x="120000" y="1147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4721225" y="4154488"/>
              <a:ext cx="96900" cy="77700"/>
            </a:xfrm>
            <a:custGeom>
              <a:rect b="b" l="l" r="r" t="t"/>
              <a:pathLst>
                <a:path extrusionOk="0" h="120000" w="120000">
                  <a:moveTo>
                    <a:pt x="120000" y="10000"/>
                  </a:moveTo>
                  <a:cubicBezTo>
                    <a:pt x="72000" y="0"/>
                    <a:pt x="32000" y="60000"/>
                    <a:pt x="0" y="100000"/>
                  </a:cubicBezTo>
                  <a:cubicBezTo>
                    <a:pt x="0" y="110000"/>
                    <a:pt x="8000" y="120000"/>
                    <a:pt x="16000" y="110000"/>
                  </a:cubicBezTo>
                  <a:cubicBezTo>
                    <a:pt x="32000" y="90000"/>
                    <a:pt x="48000" y="80000"/>
                    <a:pt x="64000" y="60000"/>
                  </a:cubicBezTo>
                  <a:cubicBezTo>
                    <a:pt x="80000" y="40000"/>
                    <a:pt x="104000" y="30000"/>
                    <a:pt x="120000" y="20000"/>
                  </a:cubicBezTo>
                  <a:cubicBezTo>
                    <a:pt x="120000" y="10000"/>
                    <a:pt x="120000" y="10000"/>
                    <a:pt x="120000" y="1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792663" y="4200526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112500" y="0"/>
                  </a:moveTo>
                  <a:cubicBezTo>
                    <a:pt x="82500" y="0"/>
                    <a:pt x="60000" y="30000"/>
                    <a:pt x="45000" y="52500"/>
                  </a:cubicBezTo>
                  <a:cubicBezTo>
                    <a:pt x="30000" y="67500"/>
                    <a:pt x="0" y="97500"/>
                    <a:pt x="0" y="120000"/>
                  </a:cubicBezTo>
                  <a:cubicBezTo>
                    <a:pt x="0" y="120000"/>
                    <a:pt x="7500" y="120000"/>
                    <a:pt x="7500" y="120000"/>
                  </a:cubicBezTo>
                  <a:cubicBezTo>
                    <a:pt x="15000" y="120000"/>
                    <a:pt x="22500" y="112500"/>
                    <a:pt x="30000" y="105000"/>
                  </a:cubicBezTo>
                  <a:cubicBezTo>
                    <a:pt x="37500" y="90000"/>
                    <a:pt x="45000" y="75000"/>
                    <a:pt x="60000" y="67500"/>
                  </a:cubicBezTo>
                  <a:cubicBezTo>
                    <a:pt x="67500" y="52500"/>
                    <a:pt x="82500" y="45000"/>
                    <a:pt x="90000" y="37500"/>
                  </a:cubicBezTo>
                  <a:cubicBezTo>
                    <a:pt x="105000" y="30000"/>
                    <a:pt x="112500" y="22500"/>
                    <a:pt x="120000" y="7500"/>
                  </a:cubicBezTo>
                  <a:cubicBezTo>
                    <a:pt x="120000" y="0"/>
                    <a:pt x="112500" y="0"/>
                    <a:pt x="1125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4759325" y="4187826"/>
              <a:ext cx="77700" cy="71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00000" y="0"/>
                    <a:pt x="70000" y="21818"/>
                    <a:pt x="60000" y="32727"/>
                  </a:cubicBezTo>
                  <a:cubicBezTo>
                    <a:pt x="40000" y="54545"/>
                    <a:pt x="20000" y="76363"/>
                    <a:pt x="10000" y="109090"/>
                  </a:cubicBezTo>
                  <a:cubicBezTo>
                    <a:pt x="0" y="109090"/>
                    <a:pt x="10000" y="120000"/>
                    <a:pt x="10000" y="120000"/>
                  </a:cubicBezTo>
                  <a:cubicBezTo>
                    <a:pt x="30000" y="98181"/>
                    <a:pt x="50000" y="87272"/>
                    <a:pt x="70000" y="65454"/>
                  </a:cubicBezTo>
                  <a:cubicBezTo>
                    <a:pt x="80000" y="54545"/>
                    <a:pt x="90000" y="43636"/>
                    <a:pt x="100000" y="32727"/>
                  </a:cubicBezTo>
                  <a:cubicBezTo>
                    <a:pt x="110000" y="32727"/>
                    <a:pt x="120000" y="21818"/>
                    <a:pt x="120000" y="10909"/>
                  </a:cubicBezTo>
                  <a:cubicBezTo>
                    <a:pt x="120000" y="10909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4799013" y="4997451"/>
              <a:ext cx="50700" cy="84000"/>
            </a:xfrm>
            <a:custGeom>
              <a:rect b="b" l="l" r="r" t="t"/>
              <a:pathLst>
                <a:path extrusionOk="0" h="120000" w="120000">
                  <a:moveTo>
                    <a:pt x="75000" y="55384"/>
                  </a:moveTo>
                  <a:cubicBezTo>
                    <a:pt x="60000" y="36923"/>
                    <a:pt x="45000" y="18461"/>
                    <a:pt x="15000" y="9230"/>
                  </a:cubicBezTo>
                  <a:cubicBezTo>
                    <a:pt x="15000" y="0"/>
                    <a:pt x="0" y="0"/>
                    <a:pt x="0" y="9230"/>
                  </a:cubicBezTo>
                  <a:cubicBezTo>
                    <a:pt x="0" y="27692"/>
                    <a:pt x="15000" y="46153"/>
                    <a:pt x="30000" y="64615"/>
                  </a:cubicBezTo>
                  <a:cubicBezTo>
                    <a:pt x="45000" y="83076"/>
                    <a:pt x="75000" y="101538"/>
                    <a:pt x="105000" y="110769"/>
                  </a:cubicBezTo>
                  <a:cubicBezTo>
                    <a:pt x="105000" y="120000"/>
                    <a:pt x="120000" y="110769"/>
                    <a:pt x="120000" y="110769"/>
                  </a:cubicBezTo>
                  <a:cubicBezTo>
                    <a:pt x="120000" y="83076"/>
                    <a:pt x="90000" y="73846"/>
                    <a:pt x="75000" y="5538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4824413" y="4991101"/>
              <a:ext cx="39600" cy="50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000" y="15000"/>
                    <a:pt x="40000" y="30000"/>
                    <a:pt x="60000" y="60000"/>
                  </a:cubicBezTo>
                  <a:cubicBezTo>
                    <a:pt x="60000" y="75000"/>
                    <a:pt x="80000" y="90000"/>
                    <a:pt x="100000" y="105000"/>
                  </a:cubicBezTo>
                  <a:cubicBezTo>
                    <a:pt x="100000" y="120000"/>
                    <a:pt x="120000" y="120000"/>
                    <a:pt x="120000" y="105000"/>
                  </a:cubicBezTo>
                  <a:cubicBezTo>
                    <a:pt x="120000" y="60000"/>
                    <a:pt x="40000" y="15000"/>
                    <a:pt x="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4824413" y="4964113"/>
              <a:ext cx="71400" cy="33300"/>
            </a:xfrm>
            <a:custGeom>
              <a:rect b="b" l="l" r="r" t="t"/>
              <a:pathLst>
                <a:path extrusionOk="0" h="120000" w="120000">
                  <a:moveTo>
                    <a:pt x="109090" y="72000"/>
                  </a:moveTo>
                  <a:cubicBezTo>
                    <a:pt x="98181" y="48000"/>
                    <a:pt x="76363" y="48000"/>
                    <a:pt x="54545" y="24000"/>
                  </a:cubicBezTo>
                  <a:cubicBezTo>
                    <a:pt x="32727" y="24000"/>
                    <a:pt x="10909" y="0"/>
                    <a:pt x="0" y="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10909" y="72000"/>
                    <a:pt x="32727" y="72000"/>
                    <a:pt x="43636" y="72000"/>
                  </a:cubicBezTo>
                  <a:cubicBezTo>
                    <a:pt x="65454" y="96000"/>
                    <a:pt x="87272" y="120000"/>
                    <a:pt x="109090" y="120000"/>
                  </a:cubicBezTo>
                  <a:cubicBezTo>
                    <a:pt x="120000" y="96000"/>
                    <a:pt x="120000" y="96000"/>
                    <a:pt x="109090" y="7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3849688" y="4932363"/>
              <a:ext cx="71400" cy="39600"/>
            </a:xfrm>
            <a:custGeom>
              <a:rect b="b" l="l" r="r" t="t"/>
              <a:pathLst>
                <a:path extrusionOk="0" h="120000" w="120000">
                  <a:moveTo>
                    <a:pt x="120000" y="20000"/>
                  </a:moveTo>
                  <a:cubicBezTo>
                    <a:pt x="98181" y="0"/>
                    <a:pt x="76363" y="20000"/>
                    <a:pt x="54545" y="20000"/>
                  </a:cubicBezTo>
                  <a:cubicBezTo>
                    <a:pt x="43636" y="40000"/>
                    <a:pt x="10909" y="40000"/>
                    <a:pt x="10909" y="80000"/>
                  </a:cubicBezTo>
                  <a:cubicBezTo>
                    <a:pt x="0" y="80000"/>
                    <a:pt x="0" y="100000"/>
                    <a:pt x="10909" y="100000"/>
                  </a:cubicBezTo>
                  <a:cubicBezTo>
                    <a:pt x="21818" y="120000"/>
                    <a:pt x="43636" y="100000"/>
                    <a:pt x="54545" y="80000"/>
                  </a:cubicBezTo>
                  <a:cubicBezTo>
                    <a:pt x="76363" y="80000"/>
                    <a:pt x="109090" y="80000"/>
                    <a:pt x="120000" y="40000"/>
                  </a:cubicBezTo>
                  <a:cubicBezTo>
                    <a:pt x="120000" y="40000"/>
                    <a:pt x="120000" y="20000"/>
                    <a:pt x="120000" y="2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3883025" y="4951413"/>
              <a:ext cx="50700" cy="39600"/>
            </a:xfrm>
            <a:custGeom>
              <a:rect b="b" l="l" r="r" t="t"/>
              <a:pathLst>
                <a:path extrusionOk="0" h="120000" w="120000">
                  <a:moveTo>
                    <a:pt x="105000" y="0"/>
                  </a:moveTo>
                  <a:cubicBezTo>
                    <a:pt x="90000" y="20000"/>
                    <a:pt x="75000" y="40000"/>
                    <a:pt x="60000" y="40000"/>
                  </a:cubicBezTo>
                  <a:cubicBezTo>
                    <a:pt x="45000" y="80000"/>
                    <a:pt x="15000" y="100000"/>
                    <a:pt x="0" y="10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0000" y="100000"/>
                    <a:pt x="45000" y="80000"/>
                    <a:pt x="60000" y="60000"/>
                  </a:cubicBezTo>
                  <a:cubicBezTo>
                    <a:pt x="75000" y="60000"/>
                    <a:pt x="105000" y="40000"/>
                    <a:pt x="105000" y="20000"/>
                  </a:cubicBezTo>
                  <a:cubicBezTo>
                    <a:pt x="120000" y="20000"/>
                    <a:pt x="105000" y="0"/>
                    <a:pt x="105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3895725" y="4964113"/>
              <a:ext cx="63600" cy="714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10909"/>
                    <a:pt x="60000" y="32727"/>
                    <a:pt x="48000" y="54545"/>
                  </a:cubicBezTo>
                  <a:cubicBezTo>
                    <a:pt x="24000" y="65454"/>
                    <a:pt x="12000" y="87272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6000" y="109090"/>
                    <a:pt x="48000" y="98181"/>
                    <a:pt x="72000" y="76363"/>
                  </a:cubicBezTo>
                  <a:cubicBezTo>
                    <a:pt x="84000" y="65454"/>
                    <a:pt x="108000" y="32727"/>
                    <a:pt x="120000" y="10909"/>
                  </a:cubicBezTo>
                  <a:cubicBezTo>
                    <a:pt x="120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3952875" y="4795838"/>
              <a:ext cx="1620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4437063" y="4848226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3846" y="9230"/>
                  </a:moveTo>
                  <a:cubicBezTo>
                    <a:pt x="50769" y="18461"/>
                    <a:pt x="23076" y="0"/>
                    <a:pt x="4615" y="36923"/>
                  </a:cubicBezTo>
                  <a:cubicBezTo>
                    <a:pt x="0" y="46153"/>
                    <a:pt x="4615" y="73846"/>
                    <a:pt x="9230" y="83076"/>
                  </a:cubicBezTo>
                  <a:cubicBezTo>
                    <a:pt x="18461" y="101538"/>
                    <a:pt x="32307" y="101538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06153" y="0"/>
                    <a:pt x="73846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44042"/>
                  </a:move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lose/>
                  <a:moveTo>
                    <a:pt x="109510" y="93829"/>
                  </a:moveTo>
                  <a:cubicBezTo>
                    <a:pt x="103636" y="92553"/>
                    <a:pt x="96923" y="91914"/>
                    <a:pt x="91468" y="86808"/>
                  </a:cubicBezTo>
                  <a:cubicBezTo>
                    <a:pt x="88951" y="83617"/>
                    <a:pt x="87272" y="79787"/>
                    <a:pt x="86853" y="74680"/>
                  </a:cubicBezTo>
                  <a:cubicBezTo>
                    <a:pt x="86853" y="72765"/>
                    <a:pt x="87272" y="70212"/>
                    <a:pt x="85594" y="70212"/>
                  </a:cubicBezTo>
                  <a:cubicBezTo>
                    <a:pt x="84335" y="70212"/>
                    <a:pt x="83076" y="72127"/>
                    <a:pt x="82657" y="73404"/>
                  </a:cubicBezTo>
                  <a:cubicBezTo>
                    <a:pt x="80559" y="77234"/>
                    <a:pt x="80139" y="81702"/>
                    <a:pt x="78881" y="85531"/>
                  </a:cubicBezTo>
                  <a:cubicBezTo>
                    <a:pt x="78461" y="88085"/>
                    <a:pt x="77202" y="90000"/>
                    <a:pt x="76363" y="91914"/>
                  </a:cubicBezTo>
                  <a:cubicBezTo>
                    <a:pt x="75524" y="93191"/>
                    <a:pt x="75524" y="93191"/>
                    <a:pt x="74265" y="93829"/>
                  </a:cubicBezTo>
                  <a:cubicBezTo>
                    <a:pt x="73846" y="93829"/>
                    <a:pt x="72587" y="93191"/>
                    <a:pt x="72587" y="94468"/>
                  </a:cubicBezTo>
                  <a:cubicBezTo>
                    <a:pt x="71748" y="97659"/>
                    <a:pt x="77202" y="97021"/>
                    <a:pt x="78041" y="97021"/>
                  </a:cubicBezTo>
                  <a:cubicBezTo>
                    <a:pt x="79720" y="97659"/>
                    <a:pt x="82657" y="97659"/>
                    <a:pt x="83076" y="100212"/>
                  </a:cubicBezTo>
                  <a:cubicBezTo>
                    <a:pt x="83496" y="102127"/>
                    <a:pt x="80979" y="107234"/>
                    <a:pt x="79720" y="108510"/>
                  </a:cubicBezTo>
                  <a:cubicBezTo>
                    <a:pt x="77622" y="110425"/>
                    <a:pt x="75104" y="111702"/>
                    <a:pt x="73006" y="109787"/>
                  </a:cubicBezTo>
                  <a:cubicBezTo>
                    <a:pt x="71328" y="108510"/>
                    <a:pt x="70489" y="104680"/>
                    <a:pt x="68811" y="104042"/>
                  </a:cubicBezTo>
                  <a:cubicBezTo>
                    <a:pt x="67132" y="103404"/>
                    <a:pt x="65034" y="106595"/>
                    <a:pt x="63776" y="107872"/>
                  </a:cubicBezTo>
                  <a:cubicBezTo>
                    <a:pt x="60839" y="109787"/>
                    <a:pt x="57902" y="111702"/>
                    <a:pt x="54965" y="112340"/>
                  </a:cubicBezTo>
                  <a:cubicBezTo>
                    <a:pt x="60839" y="108510"/>
                    <a:pt x="66293" y="102127"/>
                    <a:pt x="69650" y="93829"/>
                  </a:cubicBezTo>
                  <a:cubicBezTo>
                    <a:pt x="71328" y="89361"/>
                    <a:pt x="72587" y="84893"/>
                    <a:pt x="73426" y="79787"/>
                  </a:cubicBezTo>
                  <a:cubicBezTo>
                    <a:pt x="73846" y="75957"/>
                    <a:pt x="74685" y="69574"/>
                    <a:pt x="73426" y="66382"/>
                  </a:cubicBezTo>
                  <a:cubicBezTo>
                    <a:pt x="72167" y="62553"/>
                    <a:pt x="71748" y="66382"/>
                    <a:pt x="71748" y="68936"/>
                  </a:cubicBezTo>
                  <a:cubicBezTo>
                    <a:pt x="71328" y="72765"/>
                    <a:pt x="71748" y="75957"/>
                    <a:pt x="71328" y="80425"/>
                  </a:cubicBezTo>
                  <a:cubicBezTo>
                    <a:pt x="70069" y="88723"/>
                    <a:pt x="66713" y="95744"/>
                    <a:pt x="62517" y="101489"/>
                  </a:cubicBezTo>
                  <a:cubicBezTo>
                    <a:pt x="53706" y="112978"/>
                    <a:pt x="41958" y="116808"/>
                    <a:pt x="31048" y="111063"/>
                  </a:cubicBezTo>
                  <a:cubicBezTo>
                    <a:pt x="20559" y="105957"/>
                    <a:pt x="10069" y="91914"/>
                    <a:pt x="10909" y="73404"/>
                  </a:cubicBezTo>
                  <a:cubicBezTo>
                    <a:pt x="11328" y="61914"/>
                    <a:pt x="14685" y="49787"/>
                    <a:pt x="18461" y="40212"/>
                  </a:cubicBezTo>
                  <a:cubicBezTo>
                    <a:pt x="22657" y="30000"/>
                    <a:pt x="28531" y="22340"/>
                    <a:pt x="36083" y="19787"/>
                  </a:cubicBezTo>
                  <a:cubicBezTo>
                    <a:pt x="35664" y="21702"/>
                    <a:pt x="33986" y="23617"/>
                    <a:pt x="33986" y="26170"/>
                  </a:cubicBezTo>
                  <a:cubicBezTo>
                    <a:pt x="33986" y="29361"/>
                    <a:pt x="35244" y="28085"/>
                    <a:pt x="36083" y="26170"/>
                  </a:cubicBezTo>
                  <a:cubicBezTo>
                    <a:pt x="39440" y="19148"/>
                    <a:pt x="42377" y="13404"/>
                    <a:pt x="47412" y="9574"/>
                  </a:cubicBezTo>
                  <a:cubicBezTo>
                    <a:pt x="53286" y="5744"/>
                    <a:pt x="60000" y="5106"/>
                    <a:pt x="66293" y="7021"/>
                  </a:cubicBezTo>
                  <a:cubicBezTo>
                    <a:pt x="72167" y="8936"/>
                    <a:pt x="76783" y="16595"/>
                    <a:pt x="82657" y="17872"/>
                  </a:cubicBezTo>
                  <a:cubicBezTo>
                    <a:pt x="78881" y="22340"/>
                    <a:pt x="74265" y="28085"/>
                    <a:pt x="73006" y="35106"/>
                  </a:cubicBezTo>
                  <a:cubicBezTo>
                    <a:pt x="67552" y="21702"/>
                    <a:pt x="59160" y="16595"/>
                    <a:pt x="49090" y="15319"/>
                  </a:cubicBezTo>
                  <a:cubicBezTo>
                    <a:pt x="48251" y="15319"/>
                    <a:pt x="45734" y="14042"/>
                    <a:pt x="45734" y="16595"/>
                  </a:cubicBezTo>
                  <a:cubicBezTo>
                    <a:pt x="45734" y="19148"/>
                    <a:pt x="49090" y="18510"/>
                    <a:pt x="49930" y="18510"/>
                  </a:cubicBezTo>
                  <a:cubicBezTo>
                    <a:pt x="55384" y="19148"/>
                    <a:pt x="60419" y="21063"/>
                    <a:pt x="64615" y="25531"/>
                  </a:cubicBezTo>
                  <a:cubicBezTo>
                    <a:pt x="71328" y="32553"/>
                    <a:pt x="73426" y="45319"/>
                    <a:pt x="78881" y="54255"/>
                  </a:cubicBezTo>
                  <a:cubicBezTo>
                    <a:pt x="80139" y="56808"/>
                    <a:pt x="82657" y="61914"/>
                    <a:pt x="85174" y="62553"/>
                  </a:cubicBezTo>
                  <a:cubicBezTo>
                    <a:pt x="88531" y="63829"/>
                    <a:pt x="87272" y="54893"/>
                    <a:pt x="87692" y="51702"/>
                  </a:cubicBezTo>
                  <a:cubicBezTo>
                    <a:pt x="89370" y="44042"/>
                    <a:pt x="93986" y="39574"/>
                    <a:pt x="99020" y="37659"/>
                  </a:cubicBezTo>
                  <a:cubicBezTo>
                    <a:pt x="104475" y="35744"/>
                    <a:pt x="110769" y="36382"/>
                    <a:pt x="115804" y="32553"/>
                  </a:cubicBezTo>
                  <a:cubicBezTo>
                    <a:pt x="114545" y="42127"/>
                    <a:pt x="111608" y="51063"/>
                    <a:pt x="106573" y="56808"/>
                  </a:cubicBezTo>
                  <a:cubicBezTo>
                    <a:pt x="104055" y="59361"/>
                    <a:pt x="101118" y="61276"/>
                    <a:pt x="97762" y="61914"/>
                  </a:cubicBezTo>
                  <a:cubicBezTo>
                    <a:pt x="96923" y="62553"/>
                    <a:pt x="92727" y="61914"/>
                    <a:pt x="93146" y="65106"/>
                  </a:cubicBezTo>
                  <a:cubicBezTo>
                    <a:pt x="93566" y="67021"/>
                    <a:pt x="96503" y="66382"/>
                    <a:pt x="97762" y="67021"/>
                  </a:cubicBezTo>
                  <a:cubicBezTo>
                    <a:pt x="100699" y="67659"/>
                    <a:pt x="103636" y="69574"/>
                    <a:pt x="106153" y="72127"/>
                  </a:cubicBezTo>
                  <a:cubicBezTo>
                    <a:pt x="111608" y="77872"/>
                    <a:pt x="114545" y="86808"/>
                    <a:pt x="115804" y="96382"/>
                  </a:cubicBezTo>
                  <a:cubicBezTo>
                    <a:pt x="113706" y="94468"/>
                    <a:pt x="111188" y="94468"/>
                    <a:pt x="108671" y="93829"/>
                  </a:cubicBezTo>
                  <a:cubicBezTo>
                    <a:pt x="108671" y="93829"/>
                    <a:pt x="109090" y="93829"/>
                    <a:pt x="109510" y="93829"/>
                  </a:cubicBezTo>
                  <a:close/>
                  <a:moveTo>
                    <a:pt x="109510" y="93829"/>
                  </a:moveTo>
                  <a:cubicBezTo>
                    <a:pt x="109510" y="93829"/>
                    <a:pt x="109510" y="93829"/>
                    <a:pt x="109510" y="93829"/>
                  </a:cubicBezTo>
                  <a:close/>
                  <a:moveTo>
                    <a:pt x="4195" y="98936"/>
                  </a:moveTo>
                  <a:cubicBezTo>
                    <a:pt x="3356" y="97021"/>
                    <a:pt x="3356" y="97021"/>
                    <a:pt x="4195" y="96382"/>
                  </a:cubicBezTo>
                  <a:cubicBezTo>
                    <a:pt x="5034" y="95744"/>
                    <a:pt x="6713" y="95106"/>
                    <a:pt x="7132" y="95106"/>
                  </a:cubicBezTo>
                  <a:cubicBezTo>
                    <a:pt x="8811" y="94468"/>
                    <a:pt x="10909" y="93829"/>
                    <a:pt x="12587" y="94468"/>
                  </a:cubicBezTo>
                  <a:cubicBezTo>
                    <a:pt x="13426" y="95106"/>
                    <a:pt x="16363" y="99574"/>
                    <a:pt x="16363" y="100851"/>
                  </a:cubicBezTo>
                  <a:cubicBezTo>
                    <a:pt x="16783" y="103404"/>
                    <a:pt x="13426" y="107234"/>
                    <a:pt x="11748" y="107872"/>
                  </a:cubicBezTo>
                  <a:cubicBezTo>
                    <a:pt x="8391" y="108510"/>
                    <a:pt x="5034" y="103404"/>
                    <a:pt x="4195" y="98936"/>
                  </a:cubicBezTo>
                  <a:cubicBezTo>
                    <a:pt x="3776" y="98297"/>
                    <a:pt x="5034" y="103404"/>
                    <a:pt x="4195" y="98936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367338" y="4919663"/>
              <a:ext cx="12600" cy="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3952875" y="4997451"/>
              <a:ext cx="12600" cy="12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5367338" y="4919663"/>
              <a:ext cx="1500" cy="15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5367338" y="49196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4173538" y="4816476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58064" y="100000"/>
                  </a:cubicBezTo>
                  <a:cubicBezTo>
                    <a:pt x="54193" y="110000"/>
                    <a:pt x="50322" y="120000"/>
                    <a:pt x="42580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7741" y="70000"/>
                  </a:cubicBezTo>
                  <a:cubicBezTo>
                    <a:pt x="7741" y="70000"/>
                    <a:pt x="0" y="30000"/>
                    <a:pt x="7741" y="10000"/>
                  </a:cubicBezTo>
                  <a:cubicBezTo>
                    <a:pt x="11612" y="1000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19354" y="10000"/>
                  </a:cubicBezTo>
                  <a:cubicBezTo>
                    <a:pt x="23225" y="20000"/>
                    <a:pt x="23225" y="20000"/>
                    <a:pt x="23225" y="30000"/>
                  </a:cubicBezTo>
                  <a:cubicBezTo>
                    <a:pt x="23225" y="40000"/>
                    <a:pt x="23225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2580" y="70000"/>
                    <a:pt x="46451" y="70000"/>
                  </a:cubicBezTo>
                  <a:cubicBezTo>
                    <a:pt x="50322" y="60000"/>
                    <a:pt x="50322" y="60000"/>
                    <a:pt x="54193" y="50000"/>
                  </a:cubicBezTo>
                  <a:cubicBezTo>
                    <a:pt x="54193" y="50000"/>
                    <a:pt x="58064" y="40000"/>
                    <a:pt x="61935" y="40000"/>
                  </a:cubicBezTo>
                  <a:cubicBezTo>
                    <a:pt x="61935" y="40000"/>
                    <a:pt x="65806" y="50000"/>
                    <a:pt x="69677" y="60000"/>
                  </a:cubicBezTo>
                  <a:cubicBezTo>
                    <a:pt x="73548" y="70000"/>
                    <a:pt x="77419" y="80000"/>
                    <a:pt x="81290" y="80000"/>
                  </a:cubicBezTo>
                  <a:cubicBezTo>
                    <a:pt x="89032" y="80000"/>
                    <a:pt x="96774" y="70000"/>
                    <a:pt x="96774" y="50000"/>
                  </a:cubicBezTo>
                  <a:cubicBezTo>
                    <a:pt x="96774" y="50000"/>
                    <a:pt x="96774" y="50000"/>
                    <a:pt x="100645" y="50000"/>
                  </a:cubicBezTo>
                  <a:cubicBezTo>
                    <a:pt x="100645" y="30000"/>
                    <a:pt x="100645" y="20000"/>
                    <a:pt x="108387" y="20000"/>
                  </a:cubicBezTo>
                  <a:cubicBezTo>
                    <a:pt x="112258" y="20000"/>
                    <a:pt x="112258" y="20000"/>
                    <a:pt x="116129" y="30000"/>
                  </a:cubicBezTo>
                  <a:cubicBezTo>
                    <a:pt x="120000" y="40000"/>
                    <a:pt x="116129" y="50000"/>
                    <a:pt x="112258" y="70000"/>
                  </a:cubicBezTo>
                  <a:cubicBezTo>
                    <a:pt x="108387" y="100000"/>
                    <a:pt x="96774" y="1200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4005263" y="4699001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6000"/>
                  </a:cubicBezTo>
                  <a:cubicBezTo>
                    <a:pt x="60000" y="6000"/>
                    <a:pt x="66666" y="12000"/>
                    <a:pt x="66666" y="24000"/>
                  </a:cubicBezTo>
                  <a:cubicBezTo>
                    <a:pt x="66666" y="36000"/>
                    <a:pt x="60000" y="42000"/>
                    <a:pt x="46666" y="42000"/>
                  </a:cubicBezTo>
                  <a:cubicBezTo>
                    <a:pt x="33333" y="42000"/>
                    <a:pt x="20000" y="36000"/>
                    <a:pt x="20000" y="24000"/>
                  </a:cubicBezTo>
                  <a:cubicBezTo>
                    <a:pt x="13333" y="30000"/>
                    <a:pt x="6666" y="48000"/>
                    <a:pt x="6666" y="60000"/>
                  </a:cubicBezTo>
                  <a:cubicBezTo>
                    <a:pt x="0" y="90000"/>
                    <a:pt x="26666" y="120000"/>
                    <a:pt x="60000" y="120000"/>
                  </a:cubicBezTo>
                  <a:cubicBezTo>
                    <a:pt x="93333" y="120000"/>
                    <a:pt x="120000" y="96000"/>
                    <a:pt x="120000" y="60000"/>
                  </a:cubicBezTo>
                  <a:cubicBezTo>
                    <a:pt x="120000" y="30000"/>
                    <a:pt x="100000" y="600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4443413" y="4738688"/>
              <a:ext cx="122100" cy="1350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44210" y="5714"/>
                  </a:cubicBezTo>
                  <a:cubicBezTo>
                    <a:pt x="56842" y="5714"/>
                    <a:pt x="63157" y="17142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34285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20000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13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/>
          <p:nvPr/>
        </p:nvSpPr>
        <p:spPr>
          <a:xfrm>
            <a:off x="-75" y="4253100"/>
            <a:ext cx="9144000" cy="89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" name="Google Shape;48;p3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49" name="Google Shape;49;p3"/>
            <p:cNvSpPr/>
            <p:nvPr/>
          </p:nvSpPr>
          <p:spPr>
            <a:xfrm>
              <a:off x="428433" y="583382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50" name="Google Shape;50;p3"/>
            <p:cNvSpPr/>
            <p:nvPr/>
          </p:nvSpPr>
          <p:spPr>
            <a:xfrm>
              <a:off x="388375" y="548150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51" name="Google Shape;51;p3"/>
          <p:cNvGrpSpPr/>
          <p:nvPr/>
        </p:nvGrpSpPr>
        <p:grpSpPr>
          <a:xfrm>
            <a:off x="7651743" y="3237540"/>
            <a:ext cx="1194349" cy="1381259"/>
            <a:chOff x="3895725" y="1433513"/>
            <a:chExt cx="1490700" cy="1723988"/>
          </a:xfrm>
        </p:grpSpPr>
        <p:sp>
          <p:nvSpPr>
            <p:cNvPr id="52" name="Google Shape;52;p3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224338" y="2781301"/>
              <a:ext cx="909600" cy="376200"/>
            </a:xfrm>
            <a:custGeom>
              <a:rect b="b" l="l" r="r" t="t"/>
              <a:pathLst>
                <a:path extrusionOk="0" h="120000" w="12000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102225" y="1601788"/>
              <a:ext cx="219000" cy="136500"/>
            </a:xfrm>
            <a:custGeom>
              <a:rect b="b" l="l" r="r" t="t"/>
              <a:pathLst>
                <a:path extrusionOk="0" h="120000" w="12000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662488" y="1557338"/>
              <a:ext cx="368400" cy="349200"/>
            </a:xfrm>
            <a:custGeom>
              <a:rect b="b" l="l" r="r" t="t"/>
              <a:pathLst>
                <a:path extrusionOk="0" h="120000" w="12000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927475" y="1479551"/>
              <a:ext cx="355500" cy="374700"/>
            </a:xfrm>
            <a:custGeom>
              <a:rect b="b" l="l" r="r" t="t"/>
              <a:pathLst>
                <a:path extrusionOk="0" h="120000" w="12000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14775" y="1433513"/>
              <a:ext cx="212700" cy="304800"/>
            </a:xfrm>
            <a:custGeom>
              <a:rect b="b" l="l" r="r" t="t"/>
              <a:pathLst>
                <a:path extrusionOk="0" h="120000" w="12000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830763" y="1498601"/>
              <a:ext cx="225300" cy="298500"/>
            </a:xfrm>
            <a:custGeom>
              <a:rect b="b" l="l" r="r" t="t"/>
              <a:pathLst>
                <a:path extrusionOk="0" h="120000" w="12000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205288" y="2819401"/>
              <a:ext cx="115800" cy="214200"/>
            </a:xfrm>
            <a:custGeom>
              <a:rect b="b" l="l" r="r" t="t"/>
              <a:pathLst>
                <a:path extrusionOk="0" h="120000" w="12000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540250" y="2840038"/>
              <a:ext cx="109500" cy="246000"/>
            </a:xfrm>
            <a:custGeom>
              <a:rect b="b" l="l" r="r" t="t"/>
              <a:pathLst>
                <a:path extrusionOk="0" h="120000" w="12000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18088" y="2638426"/>
              <a:ext cx="103200" cy="220800"/>
            </a:xfrm>
            <a:custGeom>
              <a:rect b="b" l="l" r="r" t="t"/>
              <a:pathLst>
                <a:path extrusionOk="0" h="120000" w="12000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56063" y="2093913"/>
              <a:ext cx="949200" cy="401700"/>
            </a:xfrm>
            <a:custGeom>
              <a:rect b="b" l="l" r="r" t="t"/>
              <a:pathLst>
                <a:path extrusionOk="0" h="120000" w="12000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346575" y="2470151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662488" y="2463801"/>
              <a:ext cx="355500" cy="317400"/>
            </a:xfrm>
            <a:custGeom>
              <a:rect b="b" l="l" r="r" t="t"/>
              <a:pathLst>
                <a:path extrusionOk="0" h="120000" w="12000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64125" y="1874838"/>
              <a:ext cx="238200" cy="381000"/>
            </a:xfrm>
            <a:custGeom>
              <a:rect b="b" l="l" r="r" t="t"/>
              <a:pathLst>
                <a:path extrusionOk="0" h="120000" w="12000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095750" y="21463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579938" y="2192338"/>
              <a:ext cx="166800" cy="84000"/>
            </a:xfrm>
            <a:custGeom>
              <a:rect b="b" l="l" r="r" t="t"/>
              <a:pathLst>
                <a:path extrusionOk="0" h="120000" w="12000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767263" y="2093913"/>
              <a:ext cx="109500" cy="396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59325" y="2159001"/>
              <a:ext cx="90600" cy="52500"/>
            </a:xfrm>
            <a:custGeom>
              <a:rect b="b" l="l" r="r" t="t"/>
              <a:pathLst>
                <a:path extrusionOk="0" h="120000" w="12000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740275" y="2224088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005263" y="1990726"/>
              <a:ext cx="103200" cy="65100"/>
            </a:xfrm>
            <a:custGeom>
              <a:rect b="b" l="l" r="r" t="t"/>
              <a:pathLst>
                <a:path extrusionOk="0" h="120000" w="12000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005263" y="2062163"/>
              <a:ext cx="103200" cy="44400"/>
            </a:xfrm>
            <a:custGeom>
              <a:rect b="b" l="l" r="r" t="t"/>
              <a:pathLst>
                <a:path extrusionOk="0" h="120000" w="12000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37013" y="2139951"/>
              <a:ext cx="65100" cy="318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314825" y="2165351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152900" y="2049463"/>
              <a:ext cx="115800" cy="1287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21175" y="2457451"/>
              <a:ext cx="162000" cy="122100"/>
            </a:xfrm>
            <a:custGeom>
              <a:rect b="b" l="l" r="r" t="t"/>
              <a:pathLst>
                <a:path extrusionOk="0" h="120000" w="12000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352925" y="2489201"/>
              <a:ext cx="84000" cy="58800"/>
            </a:xfrm>
            <a:custGeom>
              <a:rect b="b" l="l" r="r" t="t"/>
              <a:pathLst>
                <a:path extrusionOk="0" h="120000" w="12000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86288" y="20875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3"/>
          <p:cNvSpPr txBox="1"/>
          <p:nvPr>
            <p:ph type="ctrTitle"/>
          </p:nvPr>
        </p:nvSpPr>
        <p:spPr>
          <a:xfrm>
            <a:off x="967600" y="1583350"/>
            <a:ext cx="5711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3"/>
          <p:cNvSpPr txBox="1"/>
          <p:nvPr>
            <p:ph idx="1" type="subTitle"/>
          </p:nvPr>
        </p:nvSpPr>
        <p:spPr>
          <a:xfrm>
            <a:off x="967600" y="2840052"/>
            <a:ext cx="571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7553734" y="3075310"/>
            <a:ext cx="1453993" cy="1092425"/>
            <a:chOff x="3708400" y="3798888"/>
            <a:chExt cx="1844700" cy="1385975"/>
          </a:xfrm>
        </p:grpSpPr>
        <p:sp>
          <p:nvSpPr>
            <p:cNvPr id="85" name="Google Shape;85;p4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84893"/>
                  </a:move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921125" y="4044951"/>
              <a:ext cx="1287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017963" y="3908426"/>
              <a:ext cx="71400" cy="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946525" y="3798888"/>
              <a:ext cx="396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746500" y="4906963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108000" y="20000"/>
                  </a:moveTo>
                  <a:cubicBezTo>
                    <a:pt x="92000" y="0"/>
                    <a:pt x="72000" y="10000"/>
                    <a:pt x="56000" y="10000"/>
                  </a:cubicBezTo>
                  <a:cubicBezTo>
                    <a:pt x="40000" y="20000"/>
                    <a:pt x="24000" y="40000"/>
                    <a:pt x="8000" y="60000"/>
                  </a:cubicBezTo>
                  <a:cubicBezTo>
                    <a:pt x="0" y="80000"/>
                    <a:pt x="12000" y="120000"/>
                    <a:pt x="20000" y="110000"/>
                  </a:cubicBezTo>
                  <a:cubicBezTo>
                    <a:pt x="36000" y="100000"/>
                    <a:pt x="48000" y="100000"/>
                    <a:pt x="64000" y="90000"/>
                  </a:cubicBezTo>
                  <a:cubicBezTo>
                    <a:pt x="76000" y="90000"/>
                    <a:pt x="92000" y="100000"/>
                    <a:pt x="108000" y="90000"/>
                  </a:cubicBezTo>
                  <a:cubicBezTo>
                    <a:pt x="120000" y="80000"/>
                    <a:pt x="120000" y="30000"/>
                    <a:pt x="108000" y="2000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824413" y="4938713"/>
              <a:ext cx="174600" cy="71400"/>
            </a:xfrm>
            <a:custGeom>
              <a:rect b="b" l="l" r="r" t="t"/>
              <a:pathLst>
                <a:path extrusionOk="0" h="120000" w="120000">
                  <a:moveTo>
                    <a:pt x="120000" y="87272"/>
                  </a:moveTo>
                  <a:cubicBezTo>
                    <a:pt x="120000" y="43636"/>
                    <a:pt x="97777" y="32727"/>
                    <a:pt x="84444" y="21818"/>
                  </a:cubicBezTo>
                  <a:cubicBezTo>
                    <a:pt x="66666" y="10909"/>
                    <a:pt x="44444" y="0"/>
                    <a:pt x="26666" y="10909"/>
                  </a:cubicBezTo>
                  <a:cubicBezTo>
                    <a:pt x="26666" y="10909"/>
                    <a:pt x="22222" y="10909"/>
                    <a:pt x="22222" y="10909"/>
                  </a:cubicBezTo>
                  <a:cubicBezTo>
                    <a:pt x="17777" y="10909"/>
                    <a:pt x="13333" y="10909"/>
                    <a:pt x="8888" y="10909"/>
                  </a:cubicBezTo>
                  <a:cubicBezTo>
                    <a:pt x="4444" y="10909"/>
                    <a:pt x="0" y="21818"/>
                    <a:pt x="4444" y="32727"/>
                  </a:cubicBezTo>
                  <a:cubicBezTo>
                    <a:pt x="13333" y="54545"/>
                    <a:pt x="17777" y="65454"/>
                    <a:pt x="26666" y="76363"/>
                  </a:cubicBezTo>
                  <a:cubicBezTo>
                    <a:pt x="48888" y="109090"/>
                    <a:pt x="84444" y="120000"/>
                    <a:pt x="106666" y="120000"/>
                  </a:cubicBezTo>
                  <a:cubicBezTo>
                    <a:pt x="106666" y="120000"/>
                    <a:pt x="106666" y="120000"/>
                    <a:pt x="106666" y="120000"/>
                  </a:cubicBezTo>
                  <a:cubicBezTo>
                    <a:pt x="111111" y="120000"/>
                    <a:pt x="120000" y="109090"/>
                    <a:pt x="120000" y="87272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064125" y="4329113"/>
              <a:ext cx="354000" cy="233400"/>
            </a:xfrm>
            <a:custGeom>
              <a:rect b="b" l="l" r="r" t="t"/>
              <a:pathLst>
                <a:path extrusionOk="0" h="120000" w="120000">
                  <a:moveTo>
                    <a:pt x="115636" y="3333"/>
                  </a:moveTo>
                  <a:cubicBezTo>
                    <a:pt x="104727" y="0"/>
                    <a:pt x="89454" y="6666"/>
                    <a:pt x="76363" y="13333"/>
                  </a:cubicBezTo>
                  <a:cubicBezTo>
                    <a:pt x="63272" y="16666"/>
                    <a:pt x="50181" y="20000"/>
                    <a:pt x="39272" y="26666"/>
                  </a:cubicBezTo>
                  <a:cubicBezTo>
                    <a:pt x="13090" y="46666"/>
                    <a:pt x="0" y="73333"/>
                    <a:pt x="0" y="116666"/>
                  </a:cubicBezTo>
                  <a:cubicBezTo>
                    <a:pt x="0" y="120000"/>
                    <a:pt x="2181" y="120000"/>
                    <a:pt x="2181" y="116666"/>
                  </a:cubicBezTo>
                  <a:cubicBezTo>
                    <a:pt x="10909" y="76666"/>
                    <a:pt x="32727" y="53333"/>
                    <a:pt x="61090" y="40000"/>
                  </a:cubicBezTo>
                  <a:cubicBezTo>
                    <a:pt x="72000" y="36666"/>
                    <a:pt x="82909" y="33333"/>
                    <a:pt x="93818" y="30000"/>
                  </a:cubicBezTo>
                  <a:cubicBezTo>
                    <a:pt x="104727" y="26666"/>
                    <a:pt x="113454" y="30000"/>
                    <a:pt x="117818" y="13333"/>
                  </a:cubicBezTo>
                  <a:cubicBezTo>
                    <a:pt x="120000" y="10000"/>
                    <a:pt x="117818" y="6666"/>
                    <a:pt x="115636" y="3333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160963" y="4646613"/>
              <a:ext cx="270000" cy="214200"/>
            </a:xfrm>
            <a:custGeom>
              <a:rect b="b" l="l" r="r" t="t"/>
              <a:pathLst>
                <a:path extrusionOk="0" h="120000" w="120000">
                  <a:moveTo>
                    <a:pt x="117142" y="94545"/>
                  </a:moveTo>
                  <a:cubicBezTo>
                    <a:pt x="102857" y="65454"/>
                    <a:pt x="91428" y="47272"/>
                    <a:pt x="65714" y="32727"/>
                  </a:cubicBezTo>
                  <a:cubicBezTo>
                    <a:pt x="48571" y="21818"/>
                    <a:pt x="17142" y="0"/>
                    <a:pt x="0" y="7272"/>
                  </a:cubicBezTo>
                  <a:cubicBezTo>
                    <a:pt x="0" y="7272"/>
                    <a:pt x="0" y="7272"/>
                    <a:pt x="0" y="7272"/>
                  </a:cubicBezTo>
                  <a:cubicBezTo>
                    <a:pt x="5714" y="25454"/>
                    <a:pt x="31428" y="36363"/>
                    <a:pt x="45714" y="43636"/>
                  </a:cubicBezTo>
                  <a:cubicBezTo>
                    <a:pt x="71428" y="61818"/>
                    <a:pt x="82857" y="80000"/>
                    <a:pt x="97142" y="109090"/>
                  </a:cubicBezTo>
                  <a:cubicBezTo>
                    <a:pt x="100000" y="116363"/>
                    <a:pt x="105714" y="120000"/>
                    <a:pt x="111428" y="116363"/>
                  </a:cubicBezTo>
                  <a:cubicBezTo>
                    <a:pt x="111428" y="116363"/>
                    <a:pt x="114285" y="116363"/>
                    <a:pt x="117142" y="112727"/>
                  </a:cubicBezTo>
                  <a:cubicBezTo>
                    <a:pt x="120000" y="109090"/>
                    <a:pt x="120000" y="101818"/>
                    <a:pt x="117142" y="9454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476750" y="4044951"/>
              <a:ext cx="528600" cy="168300"/>
            </a:xfrm>
            <a:custGeom>
              <a:rect b="b" l="l" r="r" t="t"/>
              <a:pathLst>
                <a:path extrusionOk="0" h="120000" w="120000">
                  <a:moveTo>
                    <a:pt x="112682" y="69230"/>
                  </a:moveTo>
                  <a:cubicBezTo>
                    <a:pt x="96585" y="55384"/>
                    <a:pt x="74634" y="23076"/>
                    <a:pt x="57073" y="13846"/>
                  </a:cubicBezTo>
                  <a:cubicBezTo>
                    <a:pt x="38048" y="0"/>
                    <a:pt x="19024" y="9230"/>
                    <a:pt x="1463" y="18461"/>
                  </a:cubicBezTo>
                  <a:cubicBezTo>
                    <a:pt x="0" y="18461"/>
                    <a:pt x="0" y="18461"/>
                    <a:pt x="1463" y="18461"/>
                  </a:cubicBezTo>
                  <a:cubicBezTo>
                    <a:pt x="17560" y="27692"/>
                    <a:pt x="33658" y="23076"/>
                    <a:pt x="51219" y="32307"/>
                  </a:cubicBezTo>
                  <a:cubicBezTo>
                    <a:pt x="68780" y="50769"/>
                    <a:pt x="89268" y="87692"/>
                    <a:pt x="105365" y="110769"/>
                  </a:cubicBezTo>
                  <a:cubicBezTo>
                    <a:pt x="109756" y="120000"/>
                    <a:pt x="120000" y="78461"/>
                    <a:pt x="112682" y="6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352925" y="4194176"/>
              <a:ext cx="593700" cy="433500"/>
            </a:xfrm>
            <a:custGeom>
              <a:rect b="b" l="l" r="r" t="t"/>
              <a:pathLst>
                <a:path extrusionOk="0" h="120000" w="120000">
                  <a:moveTo>
                    <a:pt x="120000" y="112835"/>
                  </a:moveTo>
                  <a:cubicBezTo>
                    <a:pt x="108260" y="109253"/>
                    <a:pt x="101739" y="91343"/>
                    <a:pt x="97826" y="77014"/>
                  </a:cubicBezTo>
                  <a:cubicBezTo>
                    <a:pt x="92608" y="64477"/>
                    <a:pt x="86086" y="51940"/>
                    <a:pt x="79565" y="39402"/>
                  </a:cubicBezTo>
                  <a:cubicBezTo>
                    <a:pt x="62608" y="14328"/>
                    <a:pt x="36521" y="0"/>
                    <a:pt x="13043" y="5373"/>
                  </a:cubicBezTo>
                  <a:cubicBezTo>
                    <a:pt x="0" y="8955"/>
                    <a:pt x="5217" y="34029"/>
                    <a:pt x="18260" y="30447"/>
                  </a:cubicBezTo>
                  <a:cubicBezTo>
                    <a:pt x="45652" y="25074"/>
                    <a:pt x="67826" y="44776"/>
                    <a:pt x="83478" y="75223"/>
                  </a:cubicBezTo>
                  <a:cubicBezTo>
                    <a:pt x="92608" y="93134"/>
                    <a:pt x="100434" y="120000"/>
                    <a:pt x="120000" y="112835"/>
                  </a:cubicBezTo>
                  <a:cubicBezTo>
                    <a:pt x="120000" y="112835"/>
                    <a:pt x="120000" y="112835"/>
                    <a:pt x="120000" y="11283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952875" y="4699001"/>
              <a:ext cx="1027200" cy="441300"/>
            </a:xfrm>
            <a:custGeom>
              <a:rect b="b" l="l" r="r" t="t"/>
              <a:pathLst>
                <a:path extrusionOk="0" h="120000" w="120000">
                  <a:moveTo>
                    <a:pt x="118490" y="93529"/>
                  </a:moveTo>
                  <a:cubicBezTo>
                    <a:pt x="115471" y="95294"/>
                    <a:pt x="110188" y="95294"/>
                    <a:pt x="108679" y="95294"/>
                  </a:cubicBezTo>
                  <a:cubicBezTo>
                    <a:pt x="105660" y="95294"/>
                    <a:pt x="103396" y="91764"/>
                    <a:pt x="101132" y="90000"/>
                  </a:cubicBezTo>
                  <a:cubicBezTo>
                    <a:pt x="97358" y="84705"/>
                    <a:pt x="93584" y="77647"/>
                    <a:pt x="89811" y="79411"/>
                  </a:cubicBezTo>
                  <a:cubicBezTo>
                    <a:pt x="89056" y="79411"/>
                    <a:pt x="85283" y="86470"/>
                    <a:pt x="84528" y="86470"/>
                  </a:cubicBezTo>
                  <a:cubicBezTo>
                    <a:pt x="91320" y="70588"/>
                    <a:pt x="98867" y="47647"/>
                    <a:pt x="101132" y="26470"/>
                  </a:cubicBezTo>
                  <a:cubicBezTo>
                    <a:pt x="102641" y="15882"/>
                    <a:pt x="101132" y="0"/>
                    <a:pt x="99622" y="10588"/>
                  </a:cubicBezTo>
                  <a:cubicBezTo>
                    <a:pt x="93584" y="52941"/>
                    <a:pt x="72452" y="93529"/>
                    <a:pt x="53584" y="100588"/>
                  </a:cubicBezTo>
                  <a:cubicBezTo>
                    <a:pt x="44528" y="102352"/>
                    <a:pt x="34716" y="100588"/>
                    <a:pt x="26415" y="95294"/>
                  </a:cubicBezTo>
                  <a:cubicBezTo>
                    <a:pt x="21886" y="91764"/>
                    <a:pt x="17358" y="88235"/>
                    <a:pt x="12830" y="82941"/>
                  </a:cubicBezTo>
                  <a:cubicBezTo>
                    <a:pt x="8301" y="77647"/>
                    <a:pt x="3773" y="72352"/>
                    <a:pt x="0" y="65294"/>
                  </a:cubicBezTo>
                  <a:cubicBezTo>
                    <a:pt x="0" y="65294"/>
                    <a:pt x="0" y="65294"/>
                    <a:pt x="0" y="65294"/>
                  </a:cubicBezTo>
                  <a:cubicBezTo>
                    <a:pt x="3773" y="75882"/>
                    <a:pt x="6037" y="86470"/>
                    <a:pt x="10566" y="93529"/>
                  </a:cubicBezTo>
                  <a:cubicBezTo>
                    <a:pt x="15094" y="98823"/>
                    <a:pt x="20377" y="104117"/>
                    <a:pt x="24905" y="109411"/>
                  </a:cubicBezTo>
                  <a:cubicBezTo>
                    <a:pt x="35471" y="118235"/>
                    <a:pt x="46037" y="120000"/>
                    <a:pt x="56603" y="118235"/>
                  </a:cubicBezTo>
                  <a:cubicBezTo>
                    <a:pt x="61132" y="116470"/>
                    <a:pt x="65660" y="112941"/>
                    <a:pt x="69433" y="109411"/>
                  </a:cubicBezTo>
                  <a:cubicBezTo>
                    <a:pt x="69433" y="109411"/>
                    <a:pt x="69433" y="109411"/>
                    <a:pt x="69433" y="109411"/>
                  </a:cubicBezTo>
                  <a:cubicBezTo>
                    <a:pt x="69433" y="109411"/>
                    <a:pt x="69433" y="111176"/>
                    <a:pt x="69433" y="111176"/>
                  </a:cubicBezTo>
                  <a:cubicBezTo>
                    <a:pt x="69433" y="111176"/>
                    <a:pt x="69433" y="111176"/>
                    <a:pt x="70188" y="112941"/>
                  </a:cubicBezTo>
                  <a:cubicBezTo>
                    <a:pt x="70188" y="112941"/>
                    <a:pt x="70943" y="114705"/>
                    <a:pt x="70943" y="114705"/>
                  </a:cubicBezTo>
                  <a:cubicBezTo>
                    <a:pt x="78490" y="112941"/>
                    <a:pt x="85283" y="95294"/>
                    <a:pt x="92830" y="98823"/>
                  </a:cubicBezTo>
                  <a:cubicBezTo>
                    <a:pt x="100377" y="100588"/>
                    <a:pt x="106415" y="120000"/>
                    <a:pt x="113962" y="105882"/>
                  </a:cubicBezTo>
                  <a:cubicBezTo>
                    <a:pt x="115471" y="104117"/>
                    <a:pt x="120000" y="93529"/>
                    <a:pt x="118490" y="9352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779838" y="4951413"/>
              <a:ext cx="212700" cy="123900"/>
            </a:xfrm>
            <a:custGeom>
              <a:rect b="b" l="l" r="r" t="t"/>
              <a:pathLst>
                <a:path extrusionOk="0" h="120000" w="120000">
                  <a:moveTo>
                    <a:pt x="83636" y="25263"/>
                  </a:moveTo>
                  <a:cubicBezTo>
                    <a:pt x="76363" y="44210"/>
                    <a:pt x="65454" y="56842"/>
                    <a:pt x="50909" y="63157"/>
                  </a:cubicBezTo>
                  <a:cubicBezTo>
                    <a:pt x="40000" y="75789"/>
                    <a:pt x="18181" y="69473"/>
                    <a:pt x="3636" y="63157"/>
                  </a:cubicBezTo>
                  <a:cubicBezTo>
                    <a:pt x="0" y="56842"/>
                    <a:pt x="7272" y="75789"/>
                    <a:pt x="7272" y="75789"/>
                  </a:cubicBezTo>
                  <a:cubicBezTo>
                    <a:pt x="7272" y="107368"/>
                    <a:pt x="36363" y="120000"/>
                    <a:pt x="50909" y="120000"/>
                  </a:cubicBezTo>
                  <a:cubicBezTo>
                    <a:pt x="72727" y="113684"/>
                    <a:pt x="90909" y="88421"/>
                    <a:pt x="105454" y="63157"/>
                  </a:cubicBezTo>
                  <a:cubicBezTo>
                    <a:pt x="120000" y="37894"/>
                    <a:pt x="98181" y="0"/>
                    <a:pt x="83636" y="2526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443413" y="4110038"/>
              <a:ext cx="439800" cy="239700"/>
            </a:xfrm>
            <a:custGeom>
              <a:rect b="b" l="l" r="r" t="t"/>
              <a:pathLst>
                <a:path extrusionOk="0" h="120000" w="120000">
                  <a:moveTo>
                    <a:pt x="114705" y="87567"/>
                  </a:moveTo>
                  <a:cubicBezTo>
                    <a:pt x="105882" y="48648"/>
                    <a:pt x="91764" y="25945"/>
                    <a:pt x="68823" y="12972"/>
                  </a:cubicBezTo>
                  <a:cubicBezTo>
                    <a:pt x="45882" y="0"/>
                    <a:pt x="24705" y="6486"/>
                    <a:pt x="0" y="6486"/>
                  </a:cubicBezTo>
                  <a:cubicBezTo>
                    <a:pt x="0" y="6486"/>
                    <a:pt x="0" y="6486"/>
                    <a:pt x="0" y="6486"/>
                  </a:cubicBezTo>
                  <a:cubicBezTo>
                    <a:pt x="19411" y="12972"/>
                    <a:pt x="37058" y="19459"/>
                    <a:pt x="54705" y="29189"/>
                  </a:cubicBezTo>
                  <a:cubicBezTo>
                    <a:pt x="60000" y="32432"/>
                    <a:pt x="65294" y="35675"/>
                    <a:pt x="68823" y="38918"/>
                  </a:cubicBezTo>
                  <a:cubicBezTo>
                    <a:pt x="68823" y="38918"/>
                    <a:pt x="70588" y="42162"/>
                    <a:pt x="70588" y="42162"/>
                  </a:cubicBezTo>
                  <a:cubicBezTo>
                    <a:pt x="72352" y="51891"/>
                    <a:pt x="77647" y="55135"/>
                    <a:pt x="82941" y="61621"/>
                  </a:cubicBezTo>
                  <a:cubicBezTo>
                    <a:pt x="88235" y="71351"/>
                    <a:pt x="91764" y="81081"/>
                    <a:pt x="95294" y="90810"/>
                  </a:cubicBezTo>
                  <a:cubicBezTo>
                    <a:pt x="95294" y="90810"/>
                    <a:pt x="95294" y="90810"/>
                    <a:pt x="95294" y="90810"/>
                  </a:cubicBezTo>
                  <a:cubicBezTo>
                    <a:pt x="97058" y="94054"/>
                    <a:pt x="97058" y="94054"/>
                    <a:pt x="97058" y="97297"/>
                  </a:cubicBezTo>
                  <a:cubicBezTo>
                    <a:pt x="100588" y="120000"/>
                    <a:pt x="120000" y="107027"/>
                    <a:pt x="114705" y="8756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4818063" y="4673601"/>
              <a:ext cx="212700" cy="271500"/>
            </a:xfrm>
            <a:custGeom>
              <a:rect b="b" l="l" r="r" t="t"/>
              <a:pathLst>
                <a:path extrusionOk="0" h="120000" w="120000">
                  <a:moveTo>
                    <a:pt x="101818" y="5714"/>
                  </a:moveTo>
                  <a:cubicBezTo>
                    <a:pt x="76363" y="17142"/>
                    <a:pt x="58181" y="42857"/>
                    <a:pt x="47272" y="62857"/>
                  </a:cubicBezTo>
                  <a:cubicBezTo>
                    <a:pt x="32727" y="94285"/>
                    <a:pt x="0" y="108571"/>
                    <a:pt x="3636" y="111428"/>
                  </a:cubicBezTo>
                  <a:cubicBezTo>
                    <a:pt x="25454" y="120000"/>
                    <a:pt x="47272" y="91428"/>
                    <a:pt x="58181" y="82857"/>
                  </a:cubicBezTo>
                  <a:cubicBezTo>
                    <a:pt x="76363" y="60000"/>
                    <a:pt x="80000" y="31428"/>
                    <a:pt x="109090" y="14285"/>
                  </a:cubicBezTo>
                  <a:cubicBezTo>
                    <a:pt x="120000" y="11428"/>
                    <a:pt x="112727" y="0"/>
                    <a:pt x="101818" y="571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005388" y="4699001"/>
              <a:ext cx="522300" cy="273000"/>
            </a:xfrm>
            <a:custGeom>
              <a:rect b="b" l="l" r="r" t="t"/>
              <a:pathLst>
                <a:path extrusionOk="0" h="120000" w="120000">
                  <a:moveTo>
                    <a:pt x="115555" y="100000"/>
                  </a:moveTo>
                  <a:cubicBezTo>
                    <a:pt x="100740" y="74285"/>
                    <a:pt x="74074" y="74285"/>
                    <a:pt x="56296" y="68571"/>
                  </a:cubicBezTo>
                  <a:cubicBezTo>
                    <a:pt x="45925" y="65714"/>
                    <a:pt x="35555" y="60000"/>
                    <a:pt x="26666" y="48571"/>
                  </a:cubicBezTo>
                  <a:cubicBezTo>
                    <a:pt x="22222" y="42857"/>
                    <a:pt x="19259" y="34285"/>
                    <a:pt x="16296" y="25714"/>
                  </a:cubicBezTo>
                  <a:cubicBezTo>
                    <a:pt x="13333" y="17142"/>
                    <a:pt x="11851" y="8571"/>
                    <a:pt x="8888" y="0"/>
                  </a:cubicBezTo>
                  <a:cubicBezTo>
                    <a:pt x="8888" y="0"/>
                    <a:pt x="7407" y="0"/>
                    <a:pt x="7407" y="0"/>
                  </a:cubicBezTo>
                  <a:cubicBezTo>
                    <a:pt x="0" y="31428"/>
                    <a:pt x="25185" y="65714"/>
                    <a:pt x="37037" y="74285"/>
                  </a:cubicBezTo>
                  <a:cubicBezTo>
                    <a:pt x="59259" y="94285"/>
                    <a:pt x="85925" y="94285"/>
                    <a:pt x="108148" y="114285"/>
                  </a:cubicBezTo>
                  <a:cubicBezTo>
                    <a:pt x="114074" y="120000"/>
                    <a:pt x="120000" y="108571"/>
                    <a:pt x="115555" y="10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167313" y="4271963"/>
              <a:ext cx="341400" cy="355500"/>
            </a:xfrm>
            <a:custGeom>
              <a:rect b="b" l="l" r="r" t="t"/>
              <a:pathLst>
                <a:path extrusionOk="0" h="120000" w="120000">
                  <a:moveTo>
                    <a:pt x="99622" y="10909"/>
                  </a:moveTo>
                  <a:cubicBezTo>
                    <a:pt x="90566" y="34909"/>
                    <a:pt x="83773" y="54545"/>
                    <a:pt x="65660" y="74181"/>
                  </a:cubicBezTo>
                  <a:cubicBezTo>
                    <a:pt x="47547" y="93818"/>
                    <a:pt x="24905" y="102545"/>
                    <a:pt x="0" y="111272"/>
                  </a:cubicBezTo>
                  <a:cubicBezTo>
                    <a:pt x="0" y="111272"/>
                    <a:pt x="0" y="111272"/>
                    <a:pt x="0" y="111272"/>
                  </a:cubicBezTo>
                  <a:cubicBezTo>
                    <a:pt x="24905" y="120000"/>
                    <a:pt x="49811" y="104727"/>
                    <a:pt x="65660" y="89454"/>
                  </a:cubicBezTo>
                  <a:cubicBezTo>
                    <a:pt x="92830" y="69818"/>
                    <a:pt x="101886" y="45818"/>
                    <a:pt x="115471" y="15272"/>
                  </a:cubicBezTo>
                  <a:cubicBezTo>
                    <a:pt x="120000" y="6545"/>
                    <a:pt x="104150" y="0"/>
                    <a:pt x="99622" y="1090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064125" y="4471988"/>
              <a:ext cx="173100" cy="149100"/>
            </a:xfrm>
            <a:custGeom>
              <a:rect b="b" l="l" r="r" t="t"/>
              <a:pathLst>
                <a:path extrusionOk="0" h="120000" w="120000">
                  <a:moveTo>
                    <a:pt x="115555" y="0"/>
                  </a:moveTo>
                  <a:cubicBezTo>
                    <a:pt x="93333" y="0"/>
                    <a:pt x="71111" y="20869"/>
                    <a:pt x="53333" y="36521"/>
                  </a:cubicBezTo>
                  <a:cubicBezTo>
                    <a:pt x="31111" y="62608"/>
                    <a:pt x="13333" y="88695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7777" y="93913"/>
                    <a:pt x="35555" y="73043"/>
                    <a:pt x="53333" y="52173"/>
                  </a:cubicBezTo>
                  <a:cubicBezTo>
                    <a:pt x="71111" y="31304"/>
                    <a:pt x="97777" y="15652"/>
                    <a:pt x="120000" y="0"/>
                  </a:cubicBezTo>
                  <a:cubicBezTo>
                    <a:pt x="120000" y="0"/>
                    <a:pt x="120000" y="0"/>
                    <a:pt x="115555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076825" y="4537076"/>
              <a:ext cx="147600" cy="90600"/>
            </a:xfrm>
            <a:custGeom>
              <a:rect b="b" l="l" r="r" t="t"/>
              <a:pathLst>
                <a:path extrusionOk="0" h="120000" w="120000">
                  <a:moveTo>
                    <a:pt x="114782" y="0"/>
                  </a:moveTo>
                  <a:cubicBezTo>
                    <a:pt x="93913" y="8571"/>
                    <a:pt x="73043" y="34285"/>
                    <a:pt x="57391" y="51428"/>
                  </a:cubicBezTo>
                  <a:cubicBezTo>
                    <a:pt x="36521" y="77142"/>
                    <a:pt x="20869" y="94285"/>
                    <a:pt x="0" y="119999"/>
                  </a:cubicBezTo>
                  <a:cubicBezTo>
                    <a:pt x="0" y="119999"/>
                    <a:pt x="0" y="119999"/>
                    <a:pt x="5217" y="119999"/>
                  </a:cubicBezTo>
                  <a:cubicBezTo>
                    <a:pt x="26086" y="102857"/>
                    <a:pt x="46956" y="85714"/>
                    <a:pt x="73043" y="68571"/>
                  </a:cubicBezTo>
                  <a:cubicBezTo>
                    <a:pt x="88695" y="51428"/>
                    <a:pt x="109565" y="42857"/>
                    <a:pt x="120000" y="8571"/>
                  </a:cubicBezTo>
                  <a:cubicBezTo>
                    <a:pt x="120000" y="8571"/>
                    <a:pt x="120000" y="0"/>
                    <a:pt x="114782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089525" y="4654551"/>
              <a:ext cx="63600" cy="44400"/>
            </a:xfrm>
            <a:custGeom>
              <a:rect b="b" l="l" r="r" t="t"/>
              <a:pathLst>
                <a:path extrusionOk="0" h="120000" w="120000">
                  <a:moveTo>
                    <a:pt x="108000" y="102857"/>
                  </a:moveTo>
                  <a:cubicBezTo>
                    <a:pt x="108000" y="102857"/>
                    <a:pt x="108000" y="85714"/>
                    <a:pt x="96000" y="68571"/>
                  </a:cubicBezTo>
                  <a:cubicBezTo>
                    <a:pt x="96000" y="68571"/>
                    <a:pt x="84000" y="51428"/>
                    <a:pt x="72000" y="34285"/>
                  </a:cubicBezTo>
                  <a:cubicBezTo>
                    <a:pt x="48000" y="17142"/>
                    <a:pt x="36000" y="17142"/>
                    <a:pt x="12000" y="0"/>
                  </a:cubicBezTo>
                  <a:cubicBezTo>
                    <a:pt x="0" y="0"/>
                    <a:pt x="0" y="17142"/>
                    <a:pt x="0" y="17142"/>
                  </a:cubicBezTo>
                  <a:cubicBezTo>
                    <a:pt x="24000" y="34285"/>
                    <a:pt x="36000" y="51428"/>
                    <a:pt x="48000" y="68571"/>
                  </a:cubicBezTo>
                  <a:cubicBezTo>
                    <a:pt x="60000" y="85714"/>
                    <a:pt x="72000" y="102857"/>
                    <a:pt x="72000" y="102857"/>
                  </a:cubicBezTo>
                  <a:cubicBezTo>
                    <a:pt x="84000" y="119999"/>
                    <a:pt x="96000" y="119999"/>
                    <a:pt x="108000" y="119999"/>
                  </a:cubicBezTo>
                  <a:cubicBezTo>
                    <a:pt x="108000" y="119999"/>
                    <a:pt x="120000" y="119999"/>
                    <a:pt x="108000" y="10285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043488" y="4654551"/>
              <a:ext cx="142800" cy="147600"/>
            </a:xfrm>
            <a:custGeom>
              <a:rect b="b" l="l" r="r" t="t"/>
              <a:pathLst>
                <a:path extrusionOk="0" h="120000" w="120000">
                  <a:moveTo>
                    <a:pt x="120000" y="114782"/>
                  </a:moveTo>
                  <a:cubicBezTo>
                    <a:pt x="103636" y="93913"/>
                    <a:pt x="76363" y="83478"/>
                    <a:pt x="54545" y="62608"/>
                  </a:cubicBezTo>
                  <a:cubicBezTo>
                    <a:pt x="38181" y="41739"/>
                    <a:pt x="27272" y="20869"/>
                    <a:pt x="10909" y="0"/>
                  </a:cubicBezTo>
                  <a:cubicBezTo>
                    <a:pt x="10909" y="0"/>
                    <a:pt x="5454" y="0"/>
                    <a:pt x="5454" y="5217"/>
                  </a:cubicBezTo>
                  <a:cubicBezTo>
                    <a:pt x="0" y="26086"/>
                    <a:pt x="21818" y="52173"/>
                    <a:pt x="38181" y="67826"/>
                  </a:cubicBezTo>
                  <a:cubicBezTo>
                    <a:pt x="60000" y="88695"/>
                    <a:pt x="87272" y="114782"/>
                    <a:pt x="114545" y="120000"/>
                  </a:cubicBezTo>
                  <a:cubicBezTo>
                    <a:pt x="120000" y="120000"/>
                    <a:pt x="120000" y="114782"/>
                    <a:pt x="120000" y="1147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721225" y="4154488"/>
              <a:ext cx="96900" cy="77700"/>
            </a:xfrm>
            <a:custGeom>
              <a:rect b="b" l="l" r="r" t="t"/>
              <a:pathLst>
                <a:path extrusionOk="0" h="120000" w="120000">
                  <a:moveTo>
                    <a:pt x="120000" y="10000"/>
                  </a:moveTo>
                  <a:cubicBezTo>
                    <a:pt x="72000" y="0"/>
                    <a:pt x="32000" y="60000"/>
                    <a:pt x="0" y="100000"/>
                  </a:cubicBezTo>
                  <a:cubicBezTo>
                    <a:pt x="0" y="110000"/>
                    <a:pt x="8000" y="120000"/>
                    <a:pt x="16000" y="110000"/>
                  </a:cubicBezTo>
                  <a:cubicBezTo>
                    <a:pt x="32000" y="90000"/>
                    <a:pt x="48000" y="80000"/>
                    <a:pt x="64000" y="60000"/>
                  </a:cubicBezTo>
                  <a:cubicBezTo>
                    <a:pt x="80000" y="40000"/>
                    <a:pt x="104000" y="30000"/>
                    <a:pt x="120000" y="20000"/>
                  </a:cubicBezTo>
                  <a:cubicBezTo>
                    <a:pt x="120000" y="10000"/>
                    <a:pt x="120000" y="10000"/>
                    <a:pt x="120000" y="1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792663" y="4200526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112500" y="0"/>
                  </a:moveTo>
                  <a:cubicBezTo>
                    <a:pt x="82500" y="0"/>
                    <a:pt x="60000" y="30000"/>
                    <a:pt x="45000" y="52500"/>
                  </a:cubicBezTo>
                  <a:cubicBezTo>
                    <a:pt x="30000" y="67500"/>
                    <a:pt x="0" y="97500"/>
                    <a:pt x="0" y="120000"/>
                  </a:cubicBezTo>
                  <a:cubicBezTo>
                    <a:pt x="0" y="120000"/>
                    <a:pt x="7500" y="120000"/>
                    <a:pt x="7500" y="120000"/>
                  </a:cubicBezTo>
                  <a:cubicBezTo>
                    <a:pt x="15000" y="120000"/>
                    <a:pt x="22500" y="112500"/>
                    <a:pt x="30000" y="105000"/>
                  </a:cubicBezTo>
                  <a:cubicBezTo>
                    <a:pt x="37500" y="90000"/>
                    <a:pt x="45000" y="75000"/>
                    <a:pt x="60000" y="67500"/>
                  </a:cubicBezTo>
                  <a:cubicBezTo>
                    <a:pt x="67500" y="52500"/>
                    <a:pt x="82500" y="45000"/>
                    <a:pt x="90000" y="37500"/>
                  </a:cubicBezTo>
                  <a:cubicBezTo>
                    <a:pt x="105000" y="30000"/>
                    <a:pt x="112500" y="22500"/>
                    <a:pt x="120000" y="7500"/>
                  </a:cubicBezTo>
                  <a:cubicBezTo>
                    <a:pt x="120000" y="0"/>
                    <a:pt x="112500" y="0"/>
                    <a:pt x="1125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759325" y="4187826"/>
              <a:ext cx="77700" cy="71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00000" y="0"/>
                    <a:pt x="70000" y="21818"/>
                    <a:pt x="60000" y="32727"/>
                  </a:cubicBezTo>
                  <a:cubicBezTo>
                    <a:pt x="40000" y="54545"/>
                    <a:pt x="20000" y="76363"/>
                    <a:pt x="10000" y="109090"/>
                  </a:cubicBezTo>
                  <a:cubicBezTo>
                    <a:pt x="0" y="109090"/>
                    <a:pt x="10000" y="120000"/>
                    <a:pt x="10000" y="120000"/>
                  </a:cubicBezTo>
                  <a:cubicBezTo>
                    <a:pt x="30000" y="98181"/>
                    <a:pt x="50000" y="87272"/>
                    <a:pt x="70000" y="65454"/>
                  </a:cubicBezTo>
                  <a:cubicBezTo>
                    <a:pt x="80000" y="54545"/>
                    <a:pt x="90000" y="43636"/>
                    <a:pt x="100000" y="32727"/>
                  </a:cubicBezTo>
                  <a:cubicBezTo>
                    <a:pt x="110000" y="32727"/>
                    <a:pt x="120000" y="21818"/>
                    <a:pt x="120000" y="10909"/>
                  </a:cubicBezTo>
                  <a:cubicBezTo>
                    <a:pt x="120000" y="10909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99013" y="4997451"/>
              <a:ext cx="50700" cy="84000"/>
            </a:xfrm>
            <a:custGeom>
              <a:rect b="b" l="l" r="r" t="t"/>
              <a:pathLst>
                <a:path extrusionOk="0" h="120000" w="120000">
                  <a:moveTo>
                    <a:pt x="75000" y="55384"/>
                  </a:moveTo>
                  <a:cubicBezTo>
                    <a:pt x="60000" y="36923"/>
                    <a:pt x="45000" y="18461"/>
                    <a:pt x="15000" y="9230"/>
                  </a:cubicBezTo>
                  <a:cubicBezTo>
                    <a:pt x="15000" y="0"/>
                    <a:pt x="0" y="0"/>
                    <a:pt x="0" y="9230"/>
                  </a:cubicBezTo>
                  <a:cubicBezTo>
                    <a:pt x="0" y="27692"/>
                    <a:pt x="15000" y="46153"/>
                    <a:pt x="30000" y="64615"/>
                  </a:cubicBezTo>
                  <a:cubicBezTo>
                    <a:pt x="45000" y="83076"/>
                    <a:pt x="75000" y="101538"/>
                    <a:pt x="105000" y="110769"/>
                  </a:cubicBezTo>
                  <a:cubicBezTo>
                    <a:pt x="105000" y="120000"/>
                    <a:pt x="120000" y="110769"/>
                    <a:pt x="120000" y="110769"/>
                  </a:cubicBezTo>
                  <a:cubicBezTo>
                    <a:pt x="120000" y="83076"/>
                    <a:pt x="90000" y="73846"/>
                    <a:pt x="75000" y="5538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24413" y="4991101"/>
              <a:ext cx="39600" cy="50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000" y="15000"/>
                    <a:pt x="40000" y="30000"/>
                    <a:pt x="60000" y="60000"/>
                  </a:cubicBezTo>
                  <a:cubicBezTo>
                    <a:pt x="60000" y="75000"/>
                    <a:pt x="80000" y="90000"/>
                    <a:pt x="100000" y="105000"/>
                  </a:cubicBezTo>
                  <a:cubicBezTo>
                    <a:pt x="100000" y="120000"/>
                    <a:pt x="120000" y="120000"/>
                    <a:pt x="120000" y="105000"/>
                  </a:cubicBezTo>
                  <a:cubicBezTo>
                    <a:pt x="120000" y="60000"/>
                    <a:pt x="40000" y="15000"/>
                    <a:pt x="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824413" y="4964113"/>
              <a:ext cx="71400" cy="33300"/>
            </a:xfrm>
            <a:custGeom>
              <a:rect b="b" l="l" r="r" t="t"/>
              <a:pathLst>
                <a:path extrusionOk="0" h="120000" w="120000">
                  <a:moveTo>
                    <a:pt x="109090" y="72000"/>
                  </a:moveTo>
                  <a:cubicBezTo>
                    <a:pt x="98181" y="48000"/>
                    <a:pt x="76363" y="48000"/>
                    <a:pt x="54545" y="24000"/>
                  </a:cubicBezTo>
                  <a:cubicBezTo>
                    <a:pt x="32727" y="24000"/>
                    <a:pt x="10909" y="0"/>
                    <a:pt x="0" y="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10909" y="72000"/>
                    <a:pt x="32727" y="72000"/>
                    <a:pt x="43636" y="72000"/>
                  </a:cubicBezTo>
                  <a:cubicBezTo>
                    <a:pt x="65454" y="96000"/>
                    <a:pt x="87272" y="120000"/>
                    <a:pt x="109090" y="120000"/>
                  </a:cubicBezTo>
                  <a:cubicBezTo>
                    <a:pt x="120000" y="96000"/>
                    <a:pt x="120000" y="96000"/>
                    <a:pt x="109090" y="7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849688" y="4932363"/>
              <a:ext cx="71400" cy="39600"/>
            </a:xfrm>
            <a:custGeom>
              <a:rect b="b" l="l" r="r" t="t"/>
              <a:pathLst>
                <a:path extrusionOk="0" h="120000" w="120000">
                  <a:moveTo>
                    <a:pt x="120000" y="20000"/>
                  </a:moveTo>
                  <a:cubicBezTo>
                    <a:pt x="98181" y="0"/>
                    <a:pt x="76363" y="20000"/>
                    <a:pt x="54545" y="20000"/>
                  </a:cubicBezTo>
                  <a:cubicBezTo>
                    <a:pt x="43636" y="40000"/>
                    <a:pt x="10909" y="40000"/>
                    <a:pt x="10909" y="80000"/>
                  </a:cubicBezTo>
                  <a:cubicBezTo>
                    <a:pt x="0" y="80000"/>
                    <a:pt x="0" y="100000"/>
                    <a:pt x="10909" y="100000"/>
                  </a:cubicBezTo>
                  <a:cubicBezTo>
                    <a:pt x="21818" y="120000"/>
                    <a:pt x="43636" y="100000"/>
                    <a:pt x="54545" y="80000"/>
                  </a:cubicBezTo>
                  <a:cubicBezTo>
                    <a:pt x="76363" y="80000"/>
                    <a:pt x="109090" y="80000"/>
                    <a:pt x="120000" y="40000"/>
                  </a:cubicBezTo>
                  <a:cubicBezTo>
                    <a:pt x="120000" y="40000"/>
                    <a:pt x="120000" y="20000"/>
                    <a:pt x="120000" y="2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883025" y="4951413"/>
              <a:ext cx="50700" cy="39600"/>
            </a:xfrm>
            <a:custGeom>
              <a:rect b="b" l="l" r="r" t="t"/>
              <a:pathLst>
                <a:path extrusionOk="0" h="120000" w="120000">
                  <a:moveTo>
                    <a:pt x="105000" y="0"/>
                  </a:moveTo>
                  <a:cubicBezTo>
                    <a:pt x="90000" y="20000"/>
                    <a:pt x="75000" y="40000"/>
                    <a:pt x="60000" y="40000"/>
                  </a:cubicBezTo>
                  <a:cubicBezTo>
                    <a:pt x="45000" y="80000"/>
                    <a:pt x="15000" y="100000"/>
                    <a:pt x="0" y="10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0000" y="100000"/>
                    <a:pt x="45000" y="80000"/>
                    <a:pt x="60000" y="60000"/>
                  </a:cubicBezTo>
                  <a:cubicBezTo>
                    <a:pt x="75000" y="60000"/>
                    <a:pt x="105000" y="40000"/>
                    <a:pt x="105000" y="20000"/>
                  </a:cubicBezTo>
                  <a:cubicBezTo>
                    <a:pt x="120000" y="20000"/>
                    <a:pt x="105000" y="0"/>
                    <a:pt x="105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895725" y="4964113"/>
              <a:ext cx="63600" cy="714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10909"/>
                    <a:pt x="60000" y="32727"/>
                    <a:pt x="48000" y="54545"/>
                  </a:cubicBezTo>
                  <a:cubicBezTo>
                    <a:pt x="24000" y="65454"/>
                    <a:pt x="12000" y="87272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6000" y="109090"/>
                    <a:pt x="48000" y="98181"/>
                    <a:pt x="72000" y="76363"/>
                  </a:cubicBezTo>
                  <a:cubicBezTo>
                    <a:pt x="84000" y="65454"/>
                    <a:pt x="108000" y="32727"/>
                    <a:pt x="120000" y="10909"/>
                  </a:cubicBezTo>
                  <a:cubicBezTo>
                    <a:pt x="120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952875" y="4795838"/>
              <a:ext cx="1620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437063" y="4848226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3846" y="9230"/>
                  </a:moveTo>
                  <a:cubicBezTo>
                    <a:pt x="50769" y="18461"/>
                    <a:pt x="23076" y="0"/>
                    <a:pt x="4615" y="36923"/>
                  </a:cubicBezTo>
                  <a:cubicBezTo>
                    <a:pt x="0" y="46153"/>
                    <a:pt x="4615" y="73846"/>
                    <a:pt x="9230" y="83076"/>
                  </a:cubicBezTo>
                  <a:cubicBezTo>
                    <a:pt x="18461" y="101538"/>
                    <a:pt x="32307" y="101538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06153" y="0"/>
                    <a:pt x="73846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44042"/>
                  </a:move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lose/>
                  <a:moveTo>
                    <a:pt x="109510" y="93829"/>
                  </a:moveTo>
                  <a:cubicBezTo>
                    <a:pt x="103636" y="92553"/>
                    <a:pt x="96923" y="91914"/>
                    <a:pt x="91468" y="86808"/>
                  </a:cubicBezTo>
                  <a:cubicBezTo>
                    <a:pt x="88951" y="83617"/>
                    <a:pt x="87272" y="79787"/>
                    <a:pt x="86853" y="74680"/>
                  </a:cubicBezTo>
                  <a:cubicBezTo>
                    <a:pt x="86853" y="72765"/>
                    <a:pt x="87272" y="70212"/>
                    <a:pt x="85594" y="70212"/>
                  </a:cubicBezTo>
                  <a:cubicBezTo>
                    <a:pt x="84335" y="70212"/>
                    <a:pt x="83076" y="72127"/>
                    <a:pt x="82657" y="73404"/>
                  </a:cubicBezTo>
                  <a:cubicBezTo>
                    <a:pt x="80559" y="77234"/>
                    <a:pt x="80139" y="81702"/>
                    <a:pt x="78881" y="85531"/>
                  </a:cubicBezTo>
                  <a:cubicBezTo>
                    <a:pt x="78461" y="88085"/>
                    <a:pt x="77202" y="90000"/>
                    <a:pt x="76363" y="91914"/>
                  </a:cubicBezTo>
                  <a:cubicBezTo>
                    <a:pt x="75524" y="93191"/>
                    <a:pt x="75524" y="93191"/>
                    <a:pt x="74265" y="93829"/>
                  </a:cubicBezTo>
                  <a:cubicBezTo>
                    <a:pt x="73846" y="93829"/>
                    <a:pt x="72587" y="93191"/>
                    <a:pt x="72587" y="94468"/>
                  </a:cubicBezTo>
                  <a:cubicBezTo>
                    <a:pt x="71748" y="97659"/>
                    <a:pt x="77202" y="97021"/>
                    <a:pt x="78041" y="97021"/>
                  </a:cubicBezTo>
                  <a:cubicBezTo>
                    <a:pt x="79720" y="97659"/>
                    <a:pt x="82657" y="97659"/>
                    <a:pt x="83076" y="100212"/>
                  </a:cubicBezTo>
                  <a:cubicBezTo>
                    <a:pt x="83496" y="102127"/>
                    <a:pt x="80979" y="107234"/>
                    <a:pt x="79720" y="108510"/>
                  </a:cubicBezTo>
                  <a:cubicBezTo>
                    <a:pt x="77622" y="110425"/>
                    <a:pt x="75104" y="111702"/>
                    <a:pt x="73006" y="109787"/>
                  </a:cubicBezTo>
                  <a:cubicBezTo>
                    <a:pt x="71328" y="108510"/>
                    <a:pt x="70489" y="104680"/>
                    <a:pt x="68811" y="104042"/>
                  </a:cubicBezTo>
                  <a:cubicBezTo>
                    <a:pt x="67132" y="103404"/>
                    <a:pt x="65034" y="106595"/>
                    <a:pt x="63776" y="107872"/>
                  </a:cubicBezTo>
                  <a:cubicBezTo>
                    <a:pt x="60839" y="109787"/>
                    <a:pt x="57902" y="111702"/>
                    <a:pt x="54965" y="112340"/>
                  </a:cubicBezTo>
                  <a:cubicBezTo>
                    <a:pt x="60839" y="108510"/>
                    <a:pt x="66293" y="102127"/>
                    <a:pt x="69650" y="93829"/>
                  </a:cubicBezTo>
                  <a:cubicBezTo>
                    <a:pt x="71328" y="89361"/>
                    <a:pt x="72587" y="84893"/>
                    <a:pt x="73426" y="79787"/>
                  </a:cubicBezTo>
                  <a:cubicBezTo>
                    <a:pt x="73846" y="75957"/>
                    <a:pt x="74685" y="69574"/>
                    <a:pt x="73426" y="66382"/>
                  </a:cubicBezTo>
                  <a:cubicBezTo>
                    <a:pt x="72167" y="62553"/>
                    <a:pt x="71748" y="66382"/>
                    <a:pt x="71748" y="68936"/>
                  </a:cubicBezTo>
                  <a:cubicBezTo>
                    <a:pt x="71328" y="72765"/>
                    <a:pt x="71748" y="75957"/>
                    <a:pt x="71328" y="80425"/>
                  </a:cubicBezTo>
                  <a:cubicBezTo>
                    <a:pt x="70069" y="88723"/>
                    <a:pt x="66713" y="95744"/>
                    <a:pt x="62517" y="101489"/>
                  </a:cubicBezTo>
                  <a:cubicBezTo>
                    <a:pt x="53706" y="112978"/>
                    <a:pt x="41958" y="116808"/>
                    <a:pt x="31048" y="111063"/>
                  </a:cubicBezTo>
                  <a:cubicBezTo>
                    <a:pt x="20559" y="105957"/>
                    <a:pt x="10069" y="91914"/>
                    <a:pt x="10909" y="73404"/>
                  </a:cubicBezTo>
                  <a:cubicBezTo>
                    <a:pt x="11328" y="61914"/>
                    <a:pt x="14685" y="49787"/>
                    <a:pt x="18461" y="40212"/>
                  </a:cubicBezTo>
                  <a:cubicBezTo>
                    <a:pt x="22657" y="30000"/>
                    <a:pt x="28531" y="22340"/>
                    <a:pt x="36083" y="19787"/>
                  </a:cubicBezTo>
                  <a:cubicBezTo>
                    <a:pt x="35664" y="21702"/>
                    <a:pt x="33986" y="23617"/>
                    <a:pt x="33986" y="26170"/>
                  </a:cubicBezTo>
                  <a:cubicBezTo>
                    <a:pt x="33986" y="29361"/>
                    <a:pt x="35244" y="28085"/>
                    <a:pt x="36083" y="26170"/>
                  </a:cubicBezTo>
                  <a:cubicBezTo>
                    <a:pt x="39440" y="19148"/>
                    <a:pt x="42377" y="13404"/>
                    <a:pt x="47412" y="9574"/>
                  </a:cubicBezTo>
                  <a:cubicBezTo>
                    <a:pt x="53286" y="5744"/>
                    <a:pt x="60000" y="5106"/>
                    <a:pt x="66293" y="7021"/>
                  </a:cubicBezTo>
                  <a:cubicBezTo>
                    <a:pt x="72167" y="8936"/>
                    <a:pt x="76783" y="16595"/>
                    <a:pt x="82657" y="17872"/>
                  </a:cubicBezTo>
                  <a:cubicBezTo>
                    <a:pt x="78881" y="22340"/>
                    <a:pt x="74265" y="28085"/>
                    <a:pt x="73006" y="35106"/>
                  </a:cubicBezTo>
                  <a:cubicBezTo>
                    <a:pt x="67552" y="21702"/>
                    <a:pt x="59160" y="16595"/>
                    <a:pt x="49090" y="15319"/>
                  </a:cubicBezTo>
                  <a:cubicBezTo>
                    <a:pt x="48251" y="15319"/>
                    <a:pt x="45734" y="14042"/>
                    <a:pt x="45734" y="16595"/>
                  </a:cubicBezTo>
                  <a:cubicBezTo>
                    <a:pt x="45734" y="19148"/>
                    <a:pt x="49090" y="18510"/>
                    <a:pt x="49930" y="18510"/>
                  </a:cubicBezTo>
                  <a:cubicBezTo>
                    <a:pt x="55384" y="19148"/>
                    <a:pt x="60419" y="21063"/>
                    <a:pt x="64615" y="25531"/>
                  </a:cubicBezTo>
                  <a:cubicBezTo>
                    <a:pt x="71328" y="32553"/>
                    <a:pt x="73426" y="45319"/>
                    <a:pt x="78881" y="54255"/>
                  </a:cubicBezTo>
                  <a:cubicBezTo>
                    <a:pt x="80139" y="56808"/>
                    <a:pt x="82657" y="61914"/>
                    <a:pt x="85174" y="62553"/>
                  </a:cubicBezTo>
                  <a:cubicBezTo>
                    <a:pt x="88531" y="63829"/>
                    <a:pt x="87272" y="54893"/>
                    <a:pt x="87692" y="51702"/>
                  </a:cubicBezTo>
                  <a:cubicBezTo>
                    <a:pt x="89370" y="44042"/>
                    <a:pt x="93986" y="39574"/>
                    <a:pt x="99020" y="37659"/>
                  </a:cubicBezTo>
                  <a:cubicBezTo>
                    <a:pt x="104475" y="35744"/>
                    <a:pt x="110769" y="36382"/>
                    <a:pt x="115804" y="32553"/>
                  </a:cubicBezTo>
                  <a:cubicBezTo>
                    <a:pt x="114545" y="42127"/>
                    <a:pt x="111608" y="51063"/>
                    <a:pt x="106573" y="56808"/>
                  </a:cubicBezTo>
                  <a:cubicBezTo>
                    <a:pt x="104055" y="59361"/>
                    <a:pt x="101118" y="61276"/>
                    <a:pt x="97762" y="61914"/>
                  </a:cubicBezTo>
                  <a:cubicBezTo>
                    <a:pt x="96923" y="62553"/>
                    <a:pt x="92727" y="61914"/>
                    <a:pt x="93146" y="65106"/>
                  </a:cubicBezTo>
                  <a:cubicBezTo>
                    <a:pt x="93566" y="67021"/>
                    <a:pt x="96503" y="66382"/>
                    <a:pt x="97762" y="67021"/>
                  </a:cubicBezTo>
                  <a:cubicBezTo>
                    <a:pt x="100699" y="67659"/>
                    <a:pt x="103636" y="69574"/>
                    <a:pt x="106153" y="72127"/>
                  </a:cubicBezTo>
                  <a:cubicBezTo>
                    <a:pt x="111608" y="77872"/>
                    <a:pt x="114545" y="86808"/>
                    <a:pt x="115804" y="96382"/>
                  </a:cubicBezTo>
                  <a:cubicBezTo>
                    <a:pt x="113706" y="94468"/>
                    <a:pt x="111188" y="94468"/>
                    <a:pt x="108671" y="93829"/>
                  </a:cubicBezTo>
                  <a:cubicBezTo>
                    <a:pt x="108671" y="93829"/>
                    <a:pt x="109090" y="93829"/>
                    <a:pt x="109510" y="93829"/>
                  </a:cubicBezTo>
                  <a:close/>
                  <a:moveTo>
                    <a:pt x="109510" y="93829"/>
                  </a:moveTo>
                  <a:cubicBezTo>
                    <a:pt x="109510" y="93829"/>
                    <a:pt x="109510" y="93829"/>
                    <a:pt x="109510" y="93829"/>
                  </a:cubicBezTo>
                  <a:close/>
                  <a:moveTo>
                    <a:pt x="4195" y="98936"/>
                  </a:moveTo>
                  <a:cubicBezTo>
                    <a:pt x="3356" y="97021"/>
                    <a:pt x="3356" y="97021"/>
                    <a:pt x="4195" y="96382"/>
                  </a:cubicBezTo>
                  <a:cubicBezTo>
                    <a:pt x="5034" y="95744"/>
                    <a:pt x="6713" y="95106"/>
                    <a:pt x="7132" y="95106"/>
                  </a:cubicBezTo>
                  <a:cubicBezTo>
                    <a:pt x="8811" y="94468"/>
                    <a:pt x="10909" y="93829"/>
                    <a:pt x="12587" y="94468"/>
                  </a:cubicBezTo>
                  <a:cubicBezTo>
                    <a:pt x="13426" y="95106"/>
                    <a:pt x="16363" y="99574"/>
                    <a:pt x="16363" y="100851"/>
                  </a:cubicBezTo>
                  <a:cubicBezTo>
                    <a:pt x="16783" y="103404"/>
                    <a:pt x="13426" y="107234"/>
                    <a:pt x="11748" y="107872"/>
                  </a:cubicBezTo>
                  <a:cubicBezTo>
                    <a:pt x="8391" y="108510"/>
                    <a:pt x="5034" y="103404"/>
                    <a:pt x="4195" y="98936"/>
                  </a:cubicBezTo>
                  <a:cubicBezTo>
                    <a:pt x="3776" y="98297"/>
                    <a:pt x="5034" y="103404"/>
                    <a:pt x="4195" y="98936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7338" y="4919663"/>
              <a:ext cx="12600" cy="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952875" y="4997451"/>
              <a:ext cx="12600" cy="12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367338" y="4919663"/>
              <a:ext cx="1500" cy="15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367338" y="49196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173538" y="4816476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58064" y="100000"/>
                  </a:cubicBezTo>
                  <a:cubicBezTo>
                    <a:pt x="54193" y="110000"/>
                    <a:pt x="50322" y="120000"/>
                    <a:pt x="42580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7741" y="70000"/>
                  </a:cubicBezTo>
                  <a:cubicBezTo>
                    <a:pt x="7741" y="70000"/>
                    <a:pt x="0" y="30000"/>
                    <a:pt x="7741" y="10000"/>
                  </a:cubicBezTo>
                  <a:cubicBezTo>
                    <a:pt x="11612" y="1000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19354" y="10000"/>
                  </a:cubicBezTo>
                  <a:cubicBezTo>
                    <a:pt x="23225" y="20000"/>
                    <a:pt x="23225" y="20000"/>
                    <a:pt x="23225" y="30000"/>
                  </a:cubicBezTo>
                  <a:cubicBezTo>
                    <a:pt x="23225" y="40000"/>
                    <a:pt x="23225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2580" y="70000"/>
                    <a:pt x="46451" y="70000"/>
                  </a:cubicBezTo>
                  <a:cubicBezTo>
                    <a:pt x="50322" y="60000"/>
                    <a:pt x="50322" y="60000"/>
                    <a:pt x="54193" y="50000"/>
                  </a:cubicBezTo>
                  <a:cubicBezTo>
                    <a:pt x="54193" y="50000"/>
                    <a:pt x="58064" y="40000"/>
                    <a:pt x="61935" y="40000"/>
                  </a:cubicBezTo>
                  <a:cubicBezTo>
                    <a:pt x="61935" y="40000"/>
                    <a:pt x="65806" y="50000"/>
                    <a:pt x="69677" y="60000"/>
                  </a:cubicBezTo>
                  <a:cubicBezTo>
                    <a:pt x="73548" y="70000"/>
                    <a:pt x="77419" y="80000"/>
                    <a:pt x="81290" y="80000"/>
                  </a:cubicBezTo>
                  <a:cubicBezTo>
                    <a:pt x="89032" y="80000"/>
                    <a:pt x="96774" y="70000"/>
                    <a:pt x="96774" y="50000"/>
                  </a:cubicBezTo>
                  <a:cubicBezTo>
                    <a:pt x="96774" y="50000"/>
                    <a:pt x="96774" y="50000"/>
                    <a:pt x="100645" y="50000"/>
                  </a:cubicBezTo>
                  <a:cubicBezTo>
                    <a:pt x="100645" y="30000"/>
                    <a:pt x="100645" y="20000"/>
                    <a:pt x="108387" y="20000"/>
                  </a:cubicBezTo>
                  <a:cubicBezTo>
                    <a:pt x="112258" y="20000"/>
                    <a:pt x="112258" y="20000"/>
                    <a:pt x="116129" y="30000"/>
                  </a:cubicBezTo>
                  <a:cubicBezTo>
                    <a:pt x="120000" y="40000"/>
                    <a:pt x="116129" y="50000"/>
                    <a:pt x="112258" y="70000"/>
                  </a:cubicBezTo>
                  <a:cubicBezTo>
                    <a:pt x="108387" y="100000"/>
                    <a:pt x="96774" y="1200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005263" y="4699001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6000"/>
                  </a:cubicBezTo>
                  <a:cubicBezTo>
                    <a:pt x="60000" y="6000"/>
                    <a:pt x="66666" y="12000"/>
                    <a:pt x="66666" y="24000"/>
                  </a:cubicBezTo>
                  <a:cubicBezTo>
                    <a:pt x="66666" y="36000"/>
                    <a:pt x="60000" y="42000"/>
                    <a:pt x="46666" y="42000"/>
                  </a:cubicBezTo>
                  <a:cubicBezTo>
                    <a:pt x="33333" y="42000"/>
                    <a:pt x="20000" y="36000"/>
                    <a:pt x="20000" y="24000"/>
                  </a:cubicBezTo>
                  <a:cubicBezTo>
                    <a:pt x="13333" y="30000"/>
                    <a:pt x="6666" y="48000"/>
                    <a:pt x="6666" y="60000"/>
                  </a:cubicBezTo>
                  <a:cubicBezTo>
                    <a:pt x="0" y="90000"/>
                    <a:pt x="26666" y="120000"/>
                    <a:pt x="60000" y="120000"/>
                  </a:cubicBezTo>
                  <a:cubicBezTo>
                    <a:pt x="93333" y="120000"/>
                    <a:pt x="120000" y="96000"/>
                    <a:pt x="120000" y="60000"/>
                  </a:cubicBezTo>
                  <a:cubicBezTo>
                    <a:pt x="120000" y="30000"/>
                    <a:pt x="100000" y="600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443413" y="4738688"/>
              <a:ext cx="122100" cy="1350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44210" y="5714"/>
                  </a:cubicBezTo>
                  <a:cubicBezTo>
                    <a:pt x="56842" y="5714"/>
                    <a:pt x="63157" y="17142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34285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20000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125" name="Google Shape;125;p4"/>
            <p:cNvSpPr/>
            <p:nvPr/>
          </p:nvSpPr>
          <p:spPr>
            <a:xfrm>
              <a:off x="428433" y="583382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126" name="Google Shape;126;p4"/>
            <p:cNvSpPr/>
            <p:nvPr/>
          </p:nvSpPr>
          <p:spPr>
            <a:xfrm>
              <a:off x="388375" y="548150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1133025" y="1018800"/>
            <a:ext cx="5457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 i="1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128" name="Google Shape;128;p4"/>
          <p:cNvSpPr txBox="1"/>
          <p:nvPr/>
        </p:nvSpPr>
        <p:spPr>
          <a:xfrm>
            <a:off x="692875" y="827975"/>
            <a:ext cx="957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b="1" sz="7200">
              <a:solidFill>
                <a:schemeClr val="accent4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4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428433" y="888182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133" name="Google Shape;133;p5"/>
          <p:cNvSpPr/>
          <p:nvPr/>
        </p:nvSpPr>
        <p:spPr>
          <a:xfrm>
            <a:off x="388375" y="852950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p5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5" name="Google Shape;135;p5"/>
          <p:cNvSpPr txBox="1"/>
          <p:nvPr>
            <p:ph idx="1" type="body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36" name="Google Shape;136;p5"/>
          <p:cNvGrpSpPr/>
          <p:nvPr/>
        </p:nvGrpSpPr>
        <p:grpSpPr>
          <a:xfrm>
            <a:off x="7522239" y="3425970"/>
            <a:ext cx="1194510" cy="1523626"/>
            <a:chOff x="1300163" y="3487738"/>
            <a:chExt cx="1549500" cy="1976425"/>
          </a:xfrm>
        </p:grpSpPr>
        <p:sp>
          <p:nvSpPr>
            <p:cNvPr id="137" name="Google Shape;137;p5"/>
            <p:cNvSpPr/>
            <p:nvPr/>
          </p:nvSpPr>
          <p:spPr>
            <a:xfrm>
              <a:off x="2674938" y="3643313"/>
              <a:ext cx="52500" cy="38100"/>
            </a:xfrm>
            <a:custGeom>
              <a:rect b="b" l="l" r="r" t="t"/>
              <a:pathLst>
                <a:path extrusionOk="0" h="120000" w="120000">
                  <a:moveTo>
                    <a:pt x="60000" y="60000"/>
                  </a:moveTo>
                  <a:cubicBezTo>
                    <a:pt x="75000" y="80000"/>
                    <a:pt x="105000" y="100000"/>
                    <a:pt x="120000" y="120000"/>
                  </a:cubicBezTo>
                  <a:cubicBezTo>
                    <a:pt x="75000" y="80000"/>
                    <a:pt x="0" y="0"/>
                    <a:pt x="60000" y="6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727325" y="36814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727325" y="3681413"/>
              <a:ext cx="12600" cy="6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000" y="120000"/>
                    <a:pt x="60000" y="12000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7000" y="14189"/>
                    <a:pt x="77000" y="14594"/>
                    <a:pt x="77000" y="14594"/>
                  </a:cubicBezTo>
                  <a:cubicBezTo>
                    <a:pt x="77000" y="14594"/>
                    <a:pt x="765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lose/>
                </a:path>
              </a:pathLst>
            </a:custGeom>
            <a:solidFill>
              <a:srgbClr val="E6C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93863" y="4699001"/>
              <a:ext cx="742800" cy="512700"/>
            </a:xfrm>
            <a:custGeom>
              <a:rect b="b" l="l" r="r" t="t"/>
              <a:pathLst>
                <a:path extrusionOk="0" h="120000" w="120000">
                  <a:moveTo>
                    <a:pt x="29217" y="21265"/>
                  </a:moveTo>
                  <a:cubicBezTo>
                    <a:pt x="29217" y="21265"/>
                    <a:pt x="36521" y="7594"/>
                    <a:pt x="46956" y="7594"/>
                  </a:cubicBezTo>
                  <a:cubicBezTo>
                    <a:pt x="57391" y="9113"/>
                    <a:pt x="90782" y="0"/>
                    <a:pt x="92869" y="22784"/>
                  </a:cubicBezTo>
                  <a:cubicBezTo>
                    <a:pt x="92869" y="22784"/>
                    <a:pt x="80347" y="44050"/>
                    <a:pt x="85565" y="50126"/>
                  </a:cubicBezTo>
                  <a:cubicBezTo>
                    <a:pt x="90782" y="56202"/>
                    <a:pt x="102260" y="53164"/>
                    <a:pt x="106434" y="47088"/>
                  </a:cubicBezTo>
                  <a:cubicBezTo>
                    <a:pt x="110608" y="41012"/>
                    <a:pt x="120000" y="110886"/>
                    <a:pt x="59478" y="115443"/>
                  </a:cubicBezTo>
                  <a:cubicBezTo>
                    <a:pt x="0" y="120000"/>
                    <a:pt x="14608" y="45569"/>
                    <a:pt x="14608" y="45569"/>
                  </a:cubicBezTo>
                  <a:cubicBezTo>
                    <a:pt x="14608" y="45569"/>
                    <a:pt x="30260" y="62278"/>
                    <a:pt x="37565" y="50126"/>
                  </a:cubicBezTo>
                  <a:cubicBezTo>
                    <a:pt x="39652" y="44050"/>
                    <a:pt x="29217" y="21265"/>
                    <a:pt x="29217" y="21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700213" y="4303713"/>
              <a:ext cx="742800" cy="357300"/>
            </a:xfrm>
            <a:custGeom>
              <a:rect b="b" l="l" r="r" t="t"/>
              <a:pathLst>
                <a:path extrusionOk="0" h="120000" w="120000">
                  <a:moveTo>
                    <a:pt x="97043" y="15272"/>
                  </a:moveTo>
                  <a:cubicBezTo>
                    <a:pt x="87652" y="10909"/>
                    <a:pt x="75130" y="6545"/>
                    <a:pt x="69913" y="30545"/>
                  </a:cubicBezTo>
                  <a:cubicBezTo>
                    <a:pt x="64695" y="54545"/>
                    <a:pt x="56347" y="34909"/>
                    <a:pt x="56347" y="34909"/>
                  </a:cubicBezTo>
                  <a:cubicBezTo>
                    <a:pt x="52173" y="43636"/>
                    <a:pt x="44869" y="37090"/>
                    <a:pt x="41739" y="24000"/>
                  </a:cubicBezTo>
                  <a:cubicBezTo>
                    <a:pt x="39652" y="13090"/>
                    <a:pt x="33391" y="8727"/>
                    <a:pt x="24000" y="2181"/>
                  </a:cubicBezTo>
                  <a:cubicBezTo>
                    <a:pt x="17739" y="0"/>
                    <a:pt x="13565" y="2181"/>
                    <a:pt x="9391" y="8727"/>
                  </a:cubicBezTo>
                  <a:cubicBezTo>
                    <a:pt x="8347" y="10909"/>
                    <a:pt x="7304" y="13090"/>
                    <a:pt x="6260" y="15272"/>
                  </a:cubicBezTo>
                  <a:cubicBezTo>
                    <a:pt x="0" y="30545"/>
                    <a:pt x="0" y="50181"/>
                    <a:pt x="0" y="61090"/>
                  </a:cubicBezTo>
                  <a:cubicBezTo>
                    <a:pt x="13565" y="98181"/>
                    <a:pt x="36521" y="120000"/>
                    <a:pt x="62608" y="120000"/>
                  </a:cubicBezTo>
                  <a:cubicBezTo>
                    <a:pt x="63652" y="120000"/>
                    <a:pt x="64695" y="120000"/>
                    <a:pt x="65739" y="120000"/>
                  </a:cubicBezTo>
                  <a:cubicBezTo>
                    <a:pt x="80347" y="117818"/>
                    <a:pt x="93913" y="111272"/>
                    <a:pt x="106434" y="96000"/>
                  </a:cubicBezTo>
                  <a:cubicBezTo>
                    <a:pt x="110608" y="91636"/>
                    <a:pt x="113739" y="87272"/>
                    <a:pt x="116869" y="82909"/>
                  </a:cubicBezTo>
                  <a:cubicBezTo>
                    <a:pt x="120000" y="58909"/>
                    <a:pt x="105391" y="19636"/>
                    <a:pt x="97043" y="1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649413" y="5224463"/>
              <a:ext cx="838200" cy="239700"/>
            </a:xfrm>
            <a:custGeom>
              <a:rect b="b" l="l" r="r" t="t"/>
              <a:pathLst>
                <a:path extrusionOk="0" h="120000" w="120000">
                  <a:moveTo>
                    <a:pt x="108923" y="16216"/>
                  </a:move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10769" y="22702"/>
                    <a:pt x="114461" y="35675"/>
                    <a:pt x="113538" y="45405"/>
                  </a:cubicBezTo>
                  <a:cubicBezTo>
                    <a:pt x="112615" y="55135"/>
                    <a:pt x="107076" y="58378"/>
                    <a:pt x="104307" y="58378"/>
                  </a:cubicBezTo>
                  <a:cubicBezTo>
                    <a:pt x="104307" y="58378"/>
                    <a:pt x="104307" y="58378"/>
                    <a:pt x="104307" y="58378"/>
                  </a:cubicBezTo>
                  <a:cubicBezTo>
                    <a:pt x="103384" y="58378"/>
                    <a:pt x="103384" y="58378"/>
                    <a:pt x="102461" y="58378"/>
                  </a:cubicBezTo>
                  <a:cubicBezTo>
                    <a:pt x="95076" y="58378"/>
                    <a:pt x="86769" y="45405"/>
                    <a:pt x="82153" y="29189"/>
                  </a:cubicBezTo>
                  <a:cubicBezTo>
                    <a:pt x="82153" y="25945"/>
                    <a:pt x="82153" y="25945"/>
                    <a:pt x="82153" y="25945"/>
                  </a:cubicBezTo>
                  <a:cubicBezTo>
                    <a:pt x="82153" y="22702"/>
                    <a:pt x="82153" y="22702"/>
                    <a:pt x="83076" y="22702"/>
                  </a:cubicBezTo>
                  <a:cubicBezTo>
                    <a:pt x="83076" y="22702"/>
                    <a:pt x="83076" y="22702"/>
                    <a:pt x="83076" y="22702"/>
                  </a:cubicBezTo>
                  <a:cubicBezTo>
                    <a:pt x="84000" y="22702"/>
                    <a:pt x="84923" y="22702"/>
                    <a:pt x="85846" y="22702"/>
                  </a:cubicBezTo>
                  <a:cubicBezTo>
                    <a:pt x="89538" y="22702"/>
                    <a:pt x="91384" y="22702"/>
                    <a:pt x="93230" y="16216"/>
                  </a:cubicBezTo>
                  <a:cubicBezTo>
                    <a:pt x="93230" y="12972"/>
                    <a:pt x="93230" y="12972"/>
                    <a:pt x="93230" y="12972"/>
                  </a:cubicBezTo>
                  <a:cubicBezTo>
                    <a:pt x="93230" y="12972"/>
                    <a:pt x="93230" y="9729"/>
                    <a:pt x="91384" y="9729"/>
                  </a:cubicBezTo>
                  <a:cubicBezTo>
                    <a:pt x="89538" y="9729"/>
                    <a:pt x="86769" y="12972"/>
                    <a:pt x="84923" y="12972"/>
                  </a:cubicBezTo>
                  <a:cubicBezTo>
                    <a:pt x="84000" y="12972"/>
                    <a:pt x="84000" y="12972"/>
                    <a:pt x="83076" y="12972"/>
                  </a:cubicBezTo>
                  <a:cubicBezTo>
                    <a:pt x="81230" y="12972"/>
                    <a:pt x="78461" y="12972"/>
                    <a:pt x="75692" y="9729"/>
                  </a:cubicBezTo>
                  <a:cubicBezTo>
                    <a:pt x="74769" y="9729"/>
                    <a:pt x="74769" y="9729"/>
                    <a:pt x="74769" y="9729"/>
                  </a:cubicBezTo>
                  <a:cubicBezTo>
                    <a:pt x="72000" y="9729"/>
                    <a:pt x="69230" y="6486"/>
                    <a:pt x="66461" y="6486"/>
                  </a:cubicBezTo>
                  <a:cubicBezTo>
                    <a:pt x="65538" y="6486"/>
                    <a:pt x="64615" y="6486"/>
                    <a:pt x="63692" y="6486"/>
                  </a:cubicBezTo>
                  <a:cubicBezTo>
                    <a:pt x="58153" y="6486"/>
                    <a:pt x="52615" y="9729"/>
                    <a:pt x="48000" y="9729"/>
                  </a:cubicBezTo>
                  <a:cubicBezTo>
                    <a:pt x="47076" y="12972"/>
                    <a:pt x="47076" y="12972"/>
                    <a:pt x="47076" y="12972"/>
                  </a:cubicBezTo>
                  <a:cubicBezTo>
                    <a:pt x="44307" y="12972"/>
                    <a:pt x="41538" y="12972"/>
                    <a:pt x="38769" y="12972"/>
                  </a:cubicBezTo>
                  <a:cubicBezTo>
                    <a:pt x="37846" y="12972"/>
                    <a:pt x="37846" y="12972"/>
                    <a:pt x="37846" y="12972"/>
                  </a:cubicBezTo>
                  <a:cubicBezTo>
                    <a:pt x="36923" y="12972"/>
                    <a:pt x="35076" y="12972"/>
                    <a:pt x="34153" y="12972"/>
                  </a:cubicBezTo>
                  <a:cubicBezTo>
                    <a:pt x="33230" y="12972"/>
                    <a:pt x="32307" y="9729"/>
                    <a:pt x="31384" y="9729"/>
                  </a:cubicBezTo>
                  <a:cubicBezTo>
                    <a:pt x="31384" y="9729"/>
                    <a:pt x="31384" y="9729"/>
                    <a:pt x="30461" y="9729"/>
                  </a:cubicBezTo>
                  <a:cubicBezTo>
                    <a:pt x="30461" y="12972"/>
                    <a:pt x="29538" y="12972"/>
                    <a:pt x="29538" y="16216"/>
                  </a:cubicBezTo>
                  <a:cubicBezTo>
                    <a:pt x="29538" y="16216"/>
                    <a:pt x="30461" y="19459"/>
                    <a:pt x="30461" y="19459"/>
                  </a:cubicBezTo>
                  <a:cubicBezTo>
                    <a:pt x="33230" y="22702"/>
                    <a:pt x="35076" y="22702"/>
                    <a:pt x="37846" y="22702"/>
                  </a:cubicBezTo>
                  <a:cubicBezTo>
                    <a:pt x="38769" y="22702"/>
                    <a:pt x="38769" y="25945"/>
                    <a:pt x="38769" y="25945"/>
                  </a:cubicBezTo>
                  <a:cubicBezTo>
                    <a:pt x="38769" y="25945"/>
                    <a:pt x="38769" y="29189"/>
                    <a:pt x="38769" y="29189"/>
                  </a:cubicBezTo>
                  <a:cubicBezTo>
                    <a:pt x="38769" y="32432"/>
                    <a:pt x="38769" y="32432"/>
                    <a:pt x="38769" y="32432"/>
                  </a:cubicBezTo>
                  <a:cubicBezTo>
                    <a:pt x="37846" y="32432"/>
                    <a:pt x="37846" y="35675"/>
                    <a:pt x="36923" y="35675"/>
                  </a:cubicBezTo>
                  <a:cubicBezTo>
                    <a:pt x="32307" y="51891"/>
                    <a:pt x="26769" y="61621"/>
                    <a:pt x="21230" y="61621"/>
                  </a:cubicBezTo>
                  <a:cubicBezTo>
                    <a:pt x="19384" y="61621"/>
                    <a:pt x="18461" y="64864"/>
                    <a:pt x="17538" y="64864"/>
                  </a:cubicBezTo>
                  <a:cubicBezTo>
                    <a:pt x="13846" y="64864"/>
                    <a:pt x="11076" y="61621"/>
                    <a:pt x="9230" y="55135"/>
                  </a:cubicBezTo>
                  <a:cubicBezTo>
                    <a:pt x="8307" y="51891"/>
                    <a:pt x="7384" y="48648"/>
                    <a:pt x="8307" y="42162"/>
                  </a:cubicBezTo>
                  <a:cubicBezTo>
                    <a:pt x="8307" y="35675"/>
                    <a:pt x="10153" y="25945"/>
                    <a:pt x="11076" y="22702"/>
                  </a:cubicBezTo>
                  <a:cubicBezTo>
                    <a:pt x="12000" y="19459"/>
                    <a:pt x="12923" y="16216"/>
                    <a:pt x="14769" y="9729"/>
                  </a:cubicBezTo>
                  <a:cubicBezTo>
                    <a:pt x="15692" y="6486"/>
                    <a:pt x="16615" y="3243"/>
                    <a:pt x="17538" y="0"/>
                  </a:cubicBezTo>
                  <a:cubicBezTo>
                    <a:pt x="9230" y="9729"/>
                    <a:pt x="3692" y="29189"/>
                    <a:pt x="0" y="58378"/>
                  </a:cubicBezTo>
                  <a:cubicBezTo>
                    <a:pt x="0" y="58378"/>
                    <a:pt x="7384" y="120000"/>
                    <a:pt x="33230" y="81081"/>
                  </a:cubicBezTo>
                  <a:cubicBezTo>
                    <a:pt x="58153" y="45405"/>
                    <a:pt x="75692" y="64864"/>
                    <a:pt x="84000" y="74594"/>
                  </a:cubicBezTo>
                  <a:cubicBezTo>
                    <a:pt x="91384" y="84324"/>
                    <a:pt x="118153" y="110270"/>
                    <a:pt x="120000" y="55135"/>
                  </a:cubicBezTo>
                  <a:cubicBezTo>
                    <a:pt x="120000" y="35675"/>
                    <a:pt x="115384" y="22702"/>
                    <a:pt x="108923" y="1621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36713" y="4316413"/>
              <a:ext cx="928800" cy="350700"/>
            </a:xfrm>
            <a:custGeom>
              <a:rect b="b" l="l" r="r" t="t"/>
              <a:pathLst>
                <a:path extrusionOk="0" h="120000" w="120000">
                  <a:moveTo>
                    <a:pt x="115833" y="6666"/>
                  </a:moveTo>
                  <a:cubicBezTo>
                    <a:pt x="111666" y="40000"/>
                    <a:pt x="103333" y="64444"/>
                    <a:pt x="91666" y="80000"/>
                  </a:cubicBezTo>
                  <a:cubicBezTo>
                    <a:pt x="80833" y="93333"/>
                    <a:pt x="68333" y="95555"/>
                    <a:pt x="56666" y="93333"/>
                  </a:cubicBezTo>
                  <a:cubicBezTo>
                    <a:pt x="34166" y="91111"/>
                    <a:pt x="12500" y="73333"/>
                    <a:pt x="833" y="17777"/>
                  </a:cubicBezTo>
                  <a:cubicBezTo>
                    <a:pt x="833" y="17777"/>
                    <a:pt x="0" y="17777"/>
                    <a:pt x="0" y="20000"/>
                  </a:cubicBezTo>
                  <a:cubicBezTo>
                    <a:pt x="3333" y="48888"/>
                    <a:pt x="10833" y="71111"/>
                    <a:pt x="20833" y="88888"/>
                  </a:cubicBezTo>
                  <a:cubicBezTo>
                    <a:pt x="25833" y="97777"/>
                    <a:pt x="31666" y="104444"/>
                    <a:pt x="38333" y="106666"/>
                  </a:cubicBezTo>
                  <a:cubicBezTo>
                    <a:pt x="38333" y="108888"/>
                    <a:pt x="38333" y="108888"/>
                    <a:pt x="38333" y="108888"/>
                  </a:cubicBezTo>
                  <a:cubicBezTo>
                    <a:pt x="42500" y="115555"/>
                    <a:pt x="47500" y="115555"/>
                    <a:pt x="52500" y="117777"/>
                  </a:cubicBezTo>
                  <a:cubicBezTo>
                    <a:pt x="55833" y="117777"/>
                    <a:pt x="60833" y="120000"/>
                    <a:pt x="65000" y="115555"/>
                  </a:cubicBezTo>
                  <a:cubicBezTo>
                    <a:pt x="75833" y="115555"/>
                    <a:pt x="86666" y="108888"/>
                    <a:pt x="96666" y="93333"/>
                  </a:cubicBezTo>
                  <a:cubicBezTo>
                    <a:pt x="107500" y="77777"/>
                    <a:pt x="117500" y="42222"/>
                    <a:pt x="120000" y="8888"/>
                  </a:cubicBezTo>
                  <a:cubicBezTo>
                    <a:pt x="120000" y="2222"/>
                    <a:pt x="116666" y="0"/>
                    <a:pt x="115833" y="666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390775" y="3694113"/>
              <a:ext cx="349200" cy="395400"/>
            </a:xfrm>
            <a:custGeom>
              <a:rect b="b" l="l" r="r" t="t"/>
              <a:pathLst>
                <a:path extrusionOk="0" h="120000" w="120000">
                  <a:moveTo>
                    <a:pt x="0" y="41311"/>
                  </a:moveTo>
                  <a:cubicBezTo>
                    <a:pt x="0" y="41311"/>
                    <a:pt x="35555" y="80655"/>
                    <a:pt x="42222" y="120000"/>
                  </a:cubicBezTo>
                  <a:cubicBezTo>
                    <a:pt x="42222" y="120000"/>
                    <a:pt x="120000" y="102295"/>
                    <a:pt x="93333" y="51147"/>
                  </a:cubicBezTo>
                  <a:cubicBezTo>
                    <a:pt x="66666" y="0"/>
                    <a:pt x="6666" y="9836"/>
                    <a:pt x="0" y="41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443038" y="3668713"/>
              <a:ext cx="368400" cy="395400"/>
            </a:xfrm>
            <a:custGeom>
              <a:rect b="b" l="l" r="r" t="t"/>
              <a:pathLst>
                <a:path extrusionOk="0" h="120000" w="120000">
                  <a:moveTo>
                    <a:pt x="119999" y="43278"/>
                  </a:moveTo>
                  <a:cubicBezTo>
                    <a:pt x="119999" y="43278"/>
                    <a:pt x="84210" y="82622"/>
                    <a:pt x="75789" y="120000"/>
                  </a:cubicBezTo>
                  <a:cubicBezTo>
                    <a:pt x="75789" y="120000"/>
                    <a:pt x="0" y="100327"/>
                    <a:pt x="29473" y="51147"/>
                  </a:cubicBezTo>
                  <a:cubicBezTo>
                    <a:pt x="56842" y="0"/>
                    <a:pt x="113684" y="11803"/>
                    <a:pt x="119999" y="43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178050" y="4829176"/>
              <a:ext cx="252300" cy="128700"/>
            </a:xfrm>
            <a:custGeom>
              <a:rect b="b" l="l" r="r" t="t"/>
              <a:pathLst>
                <a:path extrusionOk="0" h="120000" w="120000">
                  <a:moveTo>
                    <a:pt x="101538" y="18000"/>
                  </a:moveTo>
                  <a:cubicBezTo>
                    <a:pt x="95384" y="60000"/>
                    <a:pt x="76923" y="78000"/>
                    <a:pt x="58461" y="84000"/>
                  </a:cubicBezTo>
                  <a:cubicBezTo>
                    <a:pt x="58461" y="84000"/>
                    <a:pt x="58461" y="84000"/>
                    <a:pt x="58461" y="84000"/>
                  </a:cubicBezTo>
                  <a:cubicBezTo>
                    <a:pt x="61538" y="78000"/>
                    <a:pt x="58461" y="66000"/>
                    <a:pt x="55384" y="60000"/>
                  </a:cubicBezTo>
                  <a:cubicBezTo>
                    <a:pt x="52307" y="54000"/>
                    <a:pt x="49230" y="54000"/>
                    <a:pt x="46153" y="54000"/>
                  </a:cubicBezTo>
                  <a:cubicBezTo>
                    <a:pt x="43076" y="54000"/>
                    <a:pt x="43076" y="54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36923" y="48000"/>
                    <a:pt x="36923" y="48000"/>
                    <a:pt x="36923" y="48000"/>
                  </a:cubicBezTo>
                  <a:cubicBezTo>
                    <a:pt x="36923" y="48000"/>
                    <a:pt x="36923" y="42000"/>
                    <a:pt x="33846" y="42000"/>
                  </a:cubicBezTo>
                  <a:cubicBezTo>
                    <a:pt x="36923" y="42000"/>
                    <a:pt x="33846" y="42000"/>
                    <a:pt x="33846" y="36000"/>
                  </a:cubicBezTo>
                  <a:cubicBezTo>
                    <a:pt x="33846" y="36000"/>
                    <a:pt x="33846" y="30000"/>
                    <a:pt x="30769" y="30000"/>
                  </a:cubicBezTo>
                  <a:cubicBezTo>
                    <a:pt x="27692" y="24000"/>
                    <a:pt x="24615" y="24000"/>
                    <a:pt x="21538" y="30000"/>
                  </a:cubicBezTo>
                  <a:cubicBezTo>
                    <a:pt x="18461" y="42000"/>
                    <a:pt x="21538" y="66000"/>
                    <a:pt x="24615" y="72000"/>
                  </a:cubicBezTo>
                  <a:cubicBezTo>
                    <a:pt x="27692" y="78000"/>
                    <a:pt x="27692" y="78000"/>
                    <a:pt x="27692" y="78000"/>
                  </a:cubicBezTo>
                  <a:cubicBezTo>
                    <a:pt x="24615" y="78000"/>
                    <a:pt x="18461" y="72000"/>
                    <a:pt x="15384" y="78000"/>
                  </a:cubicBezTo>
                  <a:cubicBezTo>
                    <a:pt x="0" y="90000"/>
                    <a:pt x="27692" y="114000"/>
                    <a:pt x="30769" y="114000"/>
                  </a:cubicBezTo>
                  <a:cubicBezTo>
                    <a:pt x="40000" y="120000"/>
                    <a:pt x="52307" y="120000"/>
                    <a:pt x="61538" y="114000"/>
                  </a:cubicBezTo>
                  <a:cubicBezTo>
                    <a:pt x="89230" y="108000"/>
                    <a:pt x="107692" y="84000"/>
                    <a:pt x="116923" y="30000"/>
                  </a:cubicBezTo>
                  <a:cubicBezTo>
                    <a:pt x="120000" y="6000"/>
                    <a:pt x="104615" y="0"/>
                    <a:pt x="101538" y="1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714500" y="4835526"/>
              <a:ext cx="219000" cy="149100"/>
            </a:xfrm>
            <a:custGeom>
              <a:rect b="b" l="l" r="r" t="t"/>
              <a:pathLst>
                <a:path extrusionOk="0" h="120000" w="120000">
                  <a:moveTo>
                    <a:pt x="112941" y="67826"/>
                  </a:moveTo>
                  <a:cubicBezTo>
                    <a:pt x="102352" y="67826"/>
                    <a:pt x="98823" y="73043"/>
                    <a:pt x="88235" y="73043"/>
                  </a:cubicBezTo>
                  <a:cubicBezTo>
                    <a:pt x="77647" y="78260"/>
                    <a:pt x="63529" y="73043"/>
                    <a:pt x="52941" y="62608"/>
                  </a:cubicBezTo>
                  <a:cubicBezTo>
                    <a:pt x="35294" y="46956"/>
                    <a:pt x="24705" y="26086"/>
                    <a:pt x="14117" y="0"/>
                  </a:cubicBezTo>
                  <a:cubicBezTo>
                    <a:pt x="14117" y="0"/>
                    <a:pt x="14117" y="0"/>
                    <a:pt x="10588" y="5217"/>
                  </a:cubicBezTo>
                  <a:cubicBezTo>
                    <a:pt x="0" y="36521"/>
                    <a:pt x="24705" y="73043"/>
                    <a:pt x="42352" y="88695"/>
                  </a:cubicBezTo>
                  <a:cubicBezTo>
                    <a:pt x="63529" y="104347"/>
                    <a:pt x="105882" y="120000"/>
                    <a:pt x="116470" y="83478"/>
                  </a:cubicBezTo>
                  <a:cubicBezTo>
                    <a:pt x="120000" y="78260"/>
                    <a:pt x="116470" y="73043"/>
                    <a:pt x="112941" y="6782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527300" y="3805238"/>
              <a:ext cx="277800" cy="376200"/>
            </a:xfrm>
            <a:custGeom>
              <a:rect b="b" l="l" r="r" t="t"/>
              <a:pathLst>
                <a:path extrusionOk="0" h="120000" w="120000">
                  <a:moveTo>
                    <a:pt x="117209" y="37241"/>
                  </a:moveTo>
                  <a:cubicBezTo>
                    <a:pt x="117209" y="35172"/>
                    <a:pt x="117209" y="33103"/>
                    <a:pt x="117209" y="31034"/>
                  </a:cubicBezTo>
                  <a:cubicBezTo>
                    <a:pt x="117209" y="20689"/>
                    <a:pt x="111627" y="12413"/>
                    <a:pt x="108837" y="2068"/>
                  </a:cubicBezTo>
                  <a:cubicBezTo>
                    <a:pt x="108837" y="0"/>
                    <a:pt x="103255" y="0"/>
                    <a:pt x="103255" y="2068"/>
                  </a:cubicBezTo>
                  <a:cubicBezTo>
                    <a:pt x="106046" y="28965"/>
                    <a:pt x="94883" y="55862"/>
                    <a:pt x="69767" y="74482"/>
                  </a:cubicBezTo>
                  <a:cubicBezTo>
                    <a:pt x="61395" y="82758"/>
                    <a:pt x="47441" y="88965"/>
                    <a:pt x="36279" y="95172"/>
                  </a:cubicBezTo>
                  <a:cubicBezTo>
                    <a:pt x="22325" y="101379"/>
                    <a:pt x="13953" y="99310"/>
                    <a:pt x="2790" y="97241"/>
                  </a:cubicBezTo>
                  <a:cubicBezTo>
                    <a:pt x="0" y="97241"/>
                    <a:pt x="0" y="97241"/>
                    <a:pt x="0" y="97241"/>
                  </a:cubicBezTo>
                  <a:cubicBezTo>
                    <a:pt x="0" y="99310"/>
                    <a:pt x="2790" y="103448"/>
                    <a:pt x="5581" y="107586"/>
                  </a:cubicBezTo>
                  <a:cubicBezTo>
                    <a:pt x="5581" y="109655"/>
                    <a:pt x="5581" y="111724"/>
                    <a:pt x="8372" y="113793"/>
                  </a:cubicBezTo>
                  <a:cubicBezTo>
                    <a:pt x="36279" y="120000"/>
                    <a:pt x="64186" y="101379"/>
                    <a:pt x="83720" y="88965"/>
                  </a:cubicBezTo>
                  <a:cubicBezTo>
                    <a:pt x="94883" y="82758"/>
                    <a:pt x="106046" y="72413"/>
                    <a:pt x="111627" y="62068"/>
                  </a:cubicBezTo>
                  <a:cubicBezTo>
                    <a:pt x="114418" y="55862"/>
                    <a:pt x="120000" y="45517"/>
                    <a:pt x="117209" y="372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52550" y="3805238"/>
              <a:ext cx="315900" cy="330300"/>
            </a:xfrm>
            <a:custGeom>
              <a:rect b="b" l="l" r="r" t="t"/>
              <a:pathLst>
                <a:path extrusionOk="0" h="120000" w="120000">
                  <a:moveTo>
                    <a:pt x="105306" y="96470"/>
                  </a:moveTo>
                  <a:cubicBezTo>
                    <a:pt x="53877" y="89411"/>
                    <a:pt x="19591" y="49411"/>
                    <a:pt x="26938" y="0"/>
                  </a:cubicBezTo>
                  <a:cubicBezTo>
                    <a:pt x="26938" y="0"/>
                    <a:pt x="26938" y="0"/>
                    <a:pt x="26938" y="0"/>
                  </a:cubicBezTo>
                  <a:cubicBezTo>
                    <a:pt x="0" y="51764"/>
                    <a:pt x="44081" y="110588"/>
                    <a:pt x="97959" y="117647"/>
                  </a:cubicBezTo>
                  <a:cubicBezTo>
                    <a:pt x="112653" y="120000"/>
                    <a:pt x="119999" y="98823"/>
                    <a:pt x="105306" y="9647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836738" y="4608513"/>
              <a:ext cx="509700" cy="115800"/>
            </a:xfrm>
            <a:custGeom>
              <a:rect b="b" l="l" r="r" t="t"/>
              <a:pathLst>
                <a:path extrusionOk="0" h="120000" w="120000">
                  <a:moveTo>
                    <a:pt x="109367" y="13333"/>
                  </a:moveTo>
                  <a:cubicBezTo>
                    <a:pt x="92658" y="53333"/>
                    <a:pt x="71392" y="60000"/>
                    <a:pt x="53164" y="66666"/>
                  </a:cubicBezTo>
                  <a:cubicBezTo>
                    <a:pt x="42531" y="66666"/>
                    <a:pt x="33417" y="53333"/>
                    <a:pt x="22784" y="46666"/>
                  </a:cubicBezTo>
                  <a:cubicBezTo>
                    <a:pt x="19746" y="40000"/>
                    <a:pt x="16708" y="33333"/>
                    <a:pt x="13670" y="26666"/>
                  </a:cubicBezTo>
                  <a:cubicBezTo>
                    <a:pt x="9113" y="20000"/>
                    <a:pt x="4556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6075" y="66666"/>
                    <a:pt x="21265" y="86666"/>
                    <a:pt x="33417" y="93333"/>
                  </a:cubicBezTo>
                  <a:cubicBezTo>
                    <a:pt x="39493" y="106666"/>
                    <a:pt x="45569" y="113333"/>
                    <a:pt x="53164" y="113333"/>
                  </a:cubicBezTo>
                  <a:cubicBezTo>
                    <a:pt x="72911" y="120000"/>
                    <a:pt x="97215" y="93333"/>
                    <a:pt x="113924" y="53333"/>
                  </a:cubicBezTo>
                  <a:cubicBezTo>
                    <a:pt x="120000" y="33333"/>
                    <a:pt x="113924" y="0"/>
                    <a:pt x="109367" y="1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849438" y="4848226"/>
              <a:ext cx="77700" cy="84000"/>
            </a:xfrm>
            <a:custGeom>
              <a:rect b="b" l="l" r="r" t="t"/>
              <a:pathLst>
                <a:path extrusionOk="0" h="120000" w="120000">
                  <a:moveTo>
                    <a:pt x="120000" y="27692"/>
                  </a:moveTo>
                  <a:cubicBezTo>
                    <a:pt x="120000" y="9230"/>
                    <a:pt x="90000" y="0"/>
                    <a:pt x="80000" y="9230"/>
                  </a:cubicBezTo>
                  <a:cubicBezTo>
                    <a:pt x="60000" y="9230"/>
                    <a:pt x="50000" y="27692"/>
                    <a:pt x="60000" y="46153"/>
                  </a:cubicBezTo>
                  <a:cubicBezTo>
                    <a:pt x="60000" y="46153"/>
                    <a:pt x="60000" y="46153"/>
                    <a:pt x="50000" y="55384"/>
                  </a:cubicBezTo>
                  <a:cubicBezTo>
                    <a:pt x="50000" y="55384"/>
                    <a:pt x="50000" y="55384"/>
                    <a:pt x="50000" y="64615"/>
                  </a:cubicBezTo>
                  <a:cubicBezTo>
                    <a:pt x="40000" y="73846"/>
                    <a:pt x="20000" y="73846"/>
                    <a:pt x="10000" y="73846"/>
                  </a:cubicBezTo>
                  <a:cubicBezTo>
                    <a:pt x="0" y="83076"/>
                    <a:pt x="0" y="92307"/>
                    <a:pt x="10000" y="101538"/>
                  </a:cubicBezTo>
                  <a:cubicBezTo>
                    <a:pt x="30000" y="120000"/>
                    <a:pt x="60000" y="110769"/>
                    <a:pt x="80000" y="101538"/>
                  </a:cubicBezTo>
                  <a:cubicBezTo>
                    <a:pt x="110000" y="83076"/>
                    <a:pt x="120000" y="55384"/>
                    <a:pt x="120000" y="2769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681163" y="5237163"/>
              <a:ext cx="265200" cy="122100"/>
            </a:xfrm>
            <a:custGeom>
              <a:rect b="b" l="l" r="r" t="t"/>
              <a:pathLst>
                <a:path extrusionOk="0" h="120000" w="120000">
                  <a:moveTo>
                    <a:pt x="96585" y="18947"/>
                  </a:moveTo>
                  <a:cubicBezTo>
                    <a:pt x="84878" y="37894"/>
                    <a:pt x="70243" y="56842"/>
                    <a:pt x="58536" y="69473"/>
                  </a:cubicBezTo>
                  <a:cubicBezTo>
                    <a:pt x="46829" y="82105"/>
                    <a:pt x="20487" y="113684"/>
                    <a:pt x="17560" y="69473"/>
                  </a:cubicBezTo>
                  <a:cubicBezTo>
                    <a:pt x="17560" y="56842"/>
                    <a:pt x="8780" y="63157"/>
                    <a:pt x="8780" y="69473"/>
                  </a:cubicBezTo>
                  <a:cubicBezTo>
                    <a:pt x="0" y="113684"/>
                    <a:pt x="26341" y="120000"/>
                    <a:pt x="40975" y="113684"/>
                  </a:cubicBezTo>
                  <a:cubicBezTo>
                    <a:pt x="64390" y="107368"/>
                    <a:pt x="84878" y="82105"/>
                    <a:pt x="105365" y="69473"/>
                  </a:cubicBezTo>
                  <a:cubicBezTo>
                    <a:pt x="120000" y="56842"/>
                    <a:pt x="108292" y="0"/>
                    <a:pt x="96585" y="1894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217738" y="5249863"/>
              <a:ext cx="238200" cy="109500"/>
            </a:xfrm>
            <a:custGeom>
              <a:rect b="b" l="l" r="r" t="t"/>
              <a:pathLst>
                <a:path extrusionOk="0" h="120000" w="120000">
                  <a:moveTo>
                    <a:pt x="113513" y="42352"/>
                  </a:moveTo>
                  <a:cubicBezTo>
                    <a:pt x="110270" y="35294"/>
                    <a:pt x="110270" y="35294"/>
                    <a:pt x="107027" y="35294"/>
                  </a:cubicBezTo>
                  <a:cubicBezTo>
                    <a:pt x="103783" y="42352"/>
                    <a:pt x="103783" y="42352"/>
                    <a:pt x="100540" y="49411"/>
                  </a:cubicBezTo>
                  <a:cubicBezTo>
                    <a:pt x="90810" y="120000"/>
                    <a:pt x="29189" y="0"/>
                    <a:pt x="6486" y="14117"/>
                  </a:cubicBezTo>
                  <a:cubicBezTo>
                    <a:pt x="3243" y="14117"/>
                    <a:pt x="0" y="28235"/>
                    <a:pt x="3243" y="35294"/>
                  </a:cubicBezTo>
                  <a:cubicBezTo>
                    <a:pt x="12972" y="77647"/>
                    <a:pt x="45405" y="98823"/>
                    <a:pt x="64864" y="105882"/>
                  </a:cubicBezTo>
                  <a:cubicBezTo>
                    <a:pt x="87567" y="120000"/>
                    <a:pt x="110270" y="112941"/>
                    <a:pt x="116756" y="63529"/>
                  </a:cubicBezTo>
                  <a:cubicBezTo>
                    <a:pt x="120000" y="56470"/>
                    <a:pt x="116756" y="42352"/>
                    <a:pt x="113513" y="4235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05063" y="4310063"/>
              <a:ext cx="109500" cy="333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96000"/>
                    <a:pt x="105882" y="48000"/>
                  </a:cubicBezTo>
                  <a:cubicBezTo>
                    <a:pt x="98823" y="0"/>
                    <a:pt x="56470" y="24000"/>
                    <a:pt x="42352" y="24000"/>
                  </a:cubicBezTo>
                  <a:cubicBezTo>
                    <a:pt x="35294" y="24000"/>
                    <a:pt x="21176" y="24000"/>
                    <a:pt x="7058" y="48000"/>
                  </a:cubicBezTo>
                  <a:cubicBezTo>
                    <a:pt x="0" y="72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384425" y="4375151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45000"/>
                  </a:moveTo>
                  <a:cubicBezTo>
                    <a:pt x="43636" y="75000"/>
                    <a:pt x="54545" y="90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54545" y="30000"/>
                    <a:pt x="43636" y="15000"/>
                  </a:cubicBezTo>
                  <a:cubicBezTo>
                    <a:pt x="21818" y="0"/>
                    <a:pt x="0" y="30000"/>
                    <a:pt x="21818" y="45000"/>
                  </a:cubicBezTo>
                  <a:cubicBezTo>
                    <a:pt x="32727" y="60000"/>
                    <a:pt x="10909" y="45000"/>
                    <a:pt x="21818" y="4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643063" y="4238626"/>
              <a:ext cx="96900" cy="71400"/>
            </a:xfrm>
            <a:custGeom>
              <a:rect b="b" l="l" r="r" t="t"/>
              <a:pathLst>
                <a:path extrusionOk="0" h="120000" w="120000">
                  <a:moveTo>
                    <a:pt x="24000" y="10909"/>
                  </a:moveTo>
                  <a:cubicBezTo>
                    <a:pt x="8000" y="0"/>
                    <a:pt x="0" y="32727"/>
                    <a:pt x="16000" y="43636"/>
                  </a:cubicBezTo>
                  <a:cubicBezTo>
                    <a:pt x="40000" y="54545"/>
                    <a:pt x="72000" y="76363"/>
                    <a:pt x="88000" y="98181"/>
                  </a:cubicBezTo>
                  <a:cubicBezTo>
                    <a:pt x="104000" y="120000"/>
                    <a:pt x="120000" y="98181"/>
                    <a:pt x="112000" y="76363"/>
                  </a:cubicBezTo>
                  <a:cubicBezTo>
                    <a:pt x="88000" y="43636"/>
                    <a:pt x="56000" y="21818"/>
                    <a:pt x="24000" y="10909"/>
                  </a:cubicBezTo>
                  <a:cubicBezTo>
                    <a:pt x="16000" y="10909"/>
                    <a:pt x="48000" y="21818"/>
                    <a:pt x="24000" y="1090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662113" y="4329113"/>
              <a:ext cx="65100" cy="33300"/>
            </a:xfrm>
            <a:custGeom>
              <a:rect b="b" l="l" r="r" t="t"/>
              <a:pathLst>
                <a:path extrusionOk="0" h="120000" w="120000">
                  <a:moveTo>
                    <a:pt x="96000" y="24000"/>
                  </a:moveTo>
                  <a:cubicBezTo>
                    <a:pt x="72000" y="24000"/>
                    <a:pt x="24000" y="24000"/>
                    <a:pt x="12000" y="72000"/>
                  </a:cubicBezTo>
                  <a:cubicBezTo>
                    <a:pt x="0" y="96000"/>
                    <a:pt x="12000" y="120000"/>
                    <a:pt x="24000" y="120000"/>
                  </a:cubicBezTo>
                  <a:cubicBezTo>
                    <a:pt x="48000" y="120000"/>
                    <a:pt x="84000" y="96000"/>
                    <a:pt x="96000" y="96000"/>
                  </a:cubicBezTo>
                  <a:cubicBezTo>
                    <a:pt x="120000" y="72000"/>
                    <a:pt x="120000" y="0"/>
                    <a:pt x="96000" y="24000"/>
                  </a:cubicBezTo>
                  <a:cubicBezTo>
                    <a:pt x="84000" y="24000"/>
                    <a:pt x="96000" y="0"/>
                    <a:pt x="96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411413" y="3843338"/>
              <a:ext cx="90600" cy="65100"/>
            </a:xfrm>
            <a:custGeom>
              <a:rect b="b" l="l" r="r" t="t"/>
              <a:pathLst>
                <a:path extrusionOk="0" h="120000" w="120000">
                  <a:moveTo>
                    <a:pt x="111428" y="12000"/>
                  </a:moveTo>
                  <a:cubicBezTo>
                    <a:pt x="77142" y="0"/>
                    <a:pt x="42857" y="36000"/>
                    <a:pt x="17142" y="72000"/>
                  </a:cubicBezTo>
                  <a:cubicBezTo>
                    <a:pt x="0" y="96000"/>
                    <a:pt x="17142" y="120000"/>
                    <a:pt x="34285" y="108000"/>
                  </a:cubicBezTo>
                  <a:cubicBezTo>
                    <a:pt x="59999" y="72000"/>
                    <a:pt x="94285" y="60000"/>
                    <a:pt x="119999" y="24000"/>
                  </a:cubicBezTo>
                  <a:cubicBezTo>
                    <a:pt x="119999" y="24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436813" y="3895726"/>
              <a:ext cx="96900" cy="31800"/>
            </a:xfrm>
            <a:custGeom>
              <a:rect b="b" l="l" r="r" t="t"/>
              <a:pathLst>
                <a:path extrusionOk="0" h="120000" w="120000">
                  <a:moveTo>
                    <a:pt x="112000" y="48000"/>
                  </a:moveTo>
                  <a:cubicBezTo>
                    <a:pt x="96000" y="0"/>
                    <a:pt x="80000" y="0"/>
                    <a:pt x="56000" y="0"/>
                  </a:cubicBezTo>
                  <a:cubicBezTo>
                    <a:pt x="40000" y="0"/>
                    <a:pt x="16000" y="24000"/>
                    <a:pt x="8000" y="72000"/>
                  </a:cubicBezTo>
                  <a:cubicBezTo>
                    <a:pt x="0" y="96000"/>
                    <a:pt x="8000" y="120000"/>
                    <a:pt x="8000" y="120000"/>
                  </a:cubicBezTo>
                  <a:cubicBezTo>
                    <a:pt x="24000" y="120000"/>
                    <a:pt x="40000" y="96000"/>
                    <a:pt x="56000" y="96000"/>
                  </a:cubicBezTo>
                  <a:cubicBezTo>
                    <a:pt x="80000" y="96000"/>
                    <a:pt x="96000" y="120000"/>
                    <a:pt x="112000" y="72000"/>
                  </a:cubicBezTo>
                  <a:cubicBezTo>
                    <a:pt x="120000" y="72000"/>
                    <a:pt x="120000" y="48000"/>
                    <a:pt x="112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733550" y="3779838"/>
              <a:ext cx="77700" cy="63600"/>
            </a:xfrm>
            <a:custGeom>
              <a:rect b="b" l="l" r="r" t="t"/>
              <a:pathLst>
                <a:path extrusionOk="0" h="120000" w="120000">
                  <a:moveTo>
                    <a:pt x="20000" y="12000"/>
                  </a:moveTo>
                  <a:cubicBezTo>
                    <a:pt x="10000" y="12000"/>
                    <a:pt x="0" y="24000"/>
                    <a:pt x="10000" y="36000"/>
                  </a:cubicBezTo>
                  <a:cubicBezTo>
                    <a:pt x="20000" y="48000"/>
                    <a:pt x="40000" y="48000"/>
                    <a:pt x="50000" y="60000"/>
                  </a:cubicBezTo>
                  <a:cubicBezTo>
                    <a:pt x="70000" y="84000"/>
                    <a:pt x="70000" y="96000"/>
                    <a:pt x="8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20000" y="60000"/>
                    <a:pt x="60000" y="0"/>
                    <a:pt x="20000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727200" y="3830638"/>
              <a:ext cx="50700" cy="33300"/>
            </a:xfrm>
            <a:custGeom>
              <a:rect b="b" l="l" r="r" t="t"/>
              <a:pathLst>
                <a:path extrusionOk="0" h="120000" w="120000">
                  <a:moveTo>
                    <a:pt x="90000" y="48000"/>
                  </a:moveTo>
                  <a:cubicBezTo>
                    <a:pt x="75000" y="24000"/>
                    <a:pt x="45000" y="0"/>
                    <a:pt x="30000" y="24000"/>
                  </a:cubicBezTo>
                  <a:cubicBezTo>
                    <a:pt x="15000" y="24000"/>
                    <a:pt x="0" y="48000"/>
                    <a:pt x="15000" y="72000"/>
                  </a:cubicBezTo>
                  <a:cubicBezTo>
                    <a:pt x="30000" y="96000"/>
                    <a:pt x="45000" y="96000"/>
                    <a:pt x="60000" y="96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90000" y="120000"/>
                    <a:pt x="90000" y="120000"/>
                    <a:pt x="105000" y="120000"/>
                  </a:cubicBezTo>
                  <a:cubicBezTo>
                    <a:pt x="105000" y="120000"/>
                    <a:pt x="120000" y="120000"/>
                    <a:pt x="120000" y="96000"/>
                  </a:cubicBezTo>
                  <a:cubicBezTo>
                    <a:pt x="120000" y="72000"/>
                    <a:pt x="105000" y="48000"/>
                    <a:pt x="90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733550" y="43561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14400" y="18461"/>
                  </a:cubicBezTo>
                  <a:cubicBezTo>
                    <a:pt x="480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200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217738" y="440055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76800" y="9230"/>
                  </a:moveTo>
                  <a:cubicBezTo>
                    <a:pt x="52800" y="18461"/>
                    <a:pt x="19200" y="0"/>
                    <a:pt x="4800" y="36923"/>
                  </a:cubicBezTo>
                  <a:cubicBezTo>
                    <a:pt x="0" y="55384"/>
                    <a:pt x="0" y="73846"/>
                    <a:pt x="4800" y="92307"/>
                  </a:cubicBezTo>
                  <a:cubicBezTo>
                    <a:pt x="14400" y="110769"/>
                    <a:pt x="28800" y="110769"/>
                    <a:pt x="43200" y="110769"/>
                  </a:cubicBezTo>
                  <a:cubicBezTo>
                    <a:pt x="57600" y="120000"/>
                    <a:pt x="72000" y="120000"/>
                    <a:pt x="86400" y="110769"/>
                  </a:cubicBezTo>
                  <a:cubicBezTo>
                    <a:pt x="120000" y="92307"/>
                    <a:pt x="110400" y="0"/>
                    <a:pt x="76800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6000" y="15000"/>
                    <a:pt x="780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ubicBezTo>
                    <a:pt x="105000" y="8918"/>
                    <a:pt x="116000" y="15810"/>
                    <a:pt x="108500" y="10945"/>
                  </a:cubicBezTo>
                  <a:close/>
                  <a:moveTo>
                    <a:pt x="98000" y="41756"/>
                  </a:moveTo>
                  <a:cubicBezTo>
                    <a:pt x="96500" y="41756"/>
                    <a:pt x="95000" y="32432"/>
                    <a:pt x="92500" y="33648"/>
                  </a:cubicBezTo>
                  <a:cubicBezTo>
                    <a:pt x="91500" y="34054"/>
                    <a:pt x="95000" y="42162"/>
                    <a:pt x="95000" y="42972"/>
                  </a:cubicBezTo>
                  <a:cubicBezTo>
                    <a:pt x="96500" y="47432"/>
                    <a:pt x="97500" y="51891"/>
                    <a:pt x="95500" y="56351"/>
                  </a:cubicBezTo>
                  <a:cubicBezTo>
                    <a:pt x="94500" y="58378"/>
                    <a:pt x="93500" y="60405"/>
                    <a:pt x="91500" y="62027"/>
                  </a:cubicBezTo>
                  <a:cubicBezTo>
                    <a:pt x="91000" y="62837"/>
                    <a:pt x="87000" y="65270"/>
                    <a:pt x="87000" y="65675"/>
                  </a:cubicBezTo>
                  <a:cubicBezTo>
                    <a:pt x="87000" y="66891"/>
                    <a:pt x="81500" y="68918"/>
                    <a:pt x="80000" y="69324"/>
                  </a:cubicBezTo>
                  <a:cubicBezTo>
                    <a:pt x="78000" y="70135"/>
                    <a:pt x="75000" y="70945"/>
                    <a:pt x="72500" y="71756"/>
                  </a:cubicBezTo>
                  <a:cubicBezTo>
                    <a:pt x="67500" y="72972"/>
                    <a:pt x="62000" y="72972"/>
                    <a:pt x="56500" y="72567"/>
                  </a:cubicBezTo>
                  <a:cubicBezTo>
                    <a:pt x="46500" y="71756"/>
                    <a:pt x="36500" y="68108"/>
                    <a:pt x="30000" y="61216"/>
                  </a:cubicBezTo>
                  <a:cubicBezTo>
                    <a:pt x="26000" y="56756"/>
                    <a:pt x="25000" y="51486"/>
                    <a:pt x="26000" y="45810"/>
                  </a:cubicBezTo>
                  <a:cubicBezTo>
                    <a:pt x="26500" y="42972"/>
                    <a:pt x="27500" y="40540"/>
                    <a:pt x="28500" y="37702"/>
                  </a:cubicBezTo>
                  <a:cubicBezTo>
                    <a:pt x="29500" y="35675"/>
                    <a:pt x="31500" y="33648"/>
                    <a:pt x="32000" y="31216"/>
                  </a:cubicBezTo>
                  <a:cubicBezTo>
                    <a:pt x="32500" y="30405"/>
                    <a:pt x="33000" y="28783"/>
                    <a:pt x="31000" y="29189"/>
                  </a:cubicBezTo>
                  <a:cubicBezTo>
                    <a:pt x="30000" y="29594"/>
                    <a:pt x="29000" y="32027"/>
                    <a:pt x="28500" y="32432"/>
                  </a:cubicBezTo>
                  <a:cubicBezTo>
                    <a:pt x="28000" y="34054"/>
                    <a:pt x="27000" y="35675"/>
                    <a:pt x="26500" y="37297"/>
                  </a:cubicBezTo>
                  <a:cubicBezTo>
                    <a:pt x="26500" y="37702"/>
                    <a:pt x="26000" y="38108"/>
                    <a:pt x="26000" y="38513"/>
                  </a:cubicBezTo>
                  <a:cubicBezTo>
                    <a:pt x="25000" y="39729"/>
                    <a:pt x="25000" y="39729"/>
                    <a:pt x="23000" y="39324"/>
                  </a:cubicBezTo>
                  <a:cubicBezTo>
                    <a:pt x="10500" y="36891"/>
                    <a:pt x="4500" y="26351"/>
                    <a:pt x="11500" y="17432"/>
                  </a:cubicBezTo>
                  <a:cubicBezTo>
                    <a:pt x="18000" y="9324"/>
                    <a:pt x="31500" y="3648"/>
                    <a:pt x="40500" y="12567"/>
                  </a:cubicBezTo>
                  <a:cubicBezTo>
                    <a:pt x="41000" y="13378"/>
                    <a:pt x="42000" y="14189"/>
                    <a:pt x="42500" y="15405"/>
                  </a:cubicBezTo>
                  <a:cubicBezTo>
                    <a:pt x="43500" y="17027"/>
                    <a:pt x="43500" y="16621"/>
                    <a:pt x="42500" y="17837"/>
                  </a:cubicBezTo>
                  <a:cubicBezTo>
                    <a:pt x="42000" y="18243"/>
                    <a:pt x="40000" y="19054"/>
                    <a:pt x="40500" y="19864"/>
                  </a:cubicBezTo>
                  <a:cubicBezTo>
                    <a:pt x="41000" y="21081"/>
                    <a:pt x="42000" y="20270"/>
                    <a:pt x="43000" y="20270"/>
                  </a:cubicBezTo>
                  <a:cubicBezTo>
                    <a:pt x="45000" y="19459"/>
                    <a:pt x="46000" y="17837"/>
                    <a:pt x="48000" y="17027"/>
                  </a:cubicBezTo>
                  <a:cubicBezTo>
                    <a:pt x="51000" y="15810"/>
                    <a:pt x="54500" y="15000"/>
                    <a:pt x="58000" y="15000"/>
                  </a:cubicBezTo>
                  <a:cubicBezTo>
                    <a:pt x="64500" y="14594"/>
                    <a:pt x="71500" y="15810"/>
                    <a:pt x="77500" y="18648"/>
                  </a:cubicBezTo>
                  <a:cubicBezTo>
                    <a:pt x="78500" y="19054"/>
                    <a:pt x="79500" y="19459"/>
                    <a:pt x="80500" y="20270"/>
                  </a:cubicBezTo>
                  <a:cubicBezTo>
                    <a:pt x="81500" y="20675"/>
                    <a:pt x="83000" y="22702"/>
                    <a:pt x="84500" y="22702"/>
                  </a:cubicBezTo>
                  <a:cubicBezTo>
                    <a:pt x="87500" y="23918"/>
                    <a:pt x="85500" y="21081"/>
                    <a:pt x="84000" y="20270"/>
                  </a:cubicBezTo>
                  <a:cubicBezTo>
                    <a:pt x="83500" y="19864"/>
                    <a:pt x="80000" y="18243"/>
                    <a:pt x="80000" y="17837"/>
                  </a:cubicBezTo>
                  <a:cubicBezTo>
                    <a:pt x="79500" y="17027"/>
                    <a:pt x="82000" y="15000"/>
                    <a:pt x="82500" y="14594"/>
                  </a:cubicBezTo>
                  <a:cubicBezTo>
                    <a:pt x="84500" y="12162"/>
                    <a:pt x="87500" y="10135"/>
                    <a:pt x="91000" y="9729"/>
                  </a:cubicBezTo>
                  <a:cubicBezTo>
                    <a:pt x="97500" y="8513"/>
                    <a:pt x="104500" y="11756"/>
                    <a:pt x="109000" y="15810"/>
                  </a:cubicBezTo>
                  <a:cubicBezTo>
                    <a:pt x="114000" y="19864"/>
                    <a:pt x="117000" y="25540"/>
                    <a:pt x="114500" y="31216"/>
                  </a:cubicBezTo>
                  <a:cubicBezTo>
                    <a:pt x="112000" y="36891"/>
                    <a:pt x="105000" y="40540"/>
                    <a:pt x="98000" y="41756"/>
                  </a:cubicBezTo>
                  <a:cubicBezTo>
                    <a:pt x="97500" y="41756"/>
                    <a:pt x="100000" y="41351"/>
                    <a:pt x="98000" y="41756"/>
                  </a:cubicBezTo>
                  <a:close/>
                  <a:moveTo>
                    <a:pt x="84500" y="105000"/>
                  </a:moveTo>
                  <a:cubicBezTo>
                    <a:pt x="83500" y="105810"/>
                    <a:pt x="82000" y="106621"/>
                    <a:pt x="82000" y="107432"/>
                  </a:cubicBezTo>
                  <a:cubicBezTo>
                    <a:pt x="82000" y="108648"/>
                    <a:pt x="84000" y="109459"/>
                    <a:pt x="85000" y="110270"/>
                  </a:cubicBezTo>
                  <a:cubicBezTo>
                    <a:pt x="86500" y="111081"/>
                    <a:pt x="89500" y="113513"/>
                    <a:pt x="87000" y="114729"/>
                  </a:cubicBezTo>
                  <a:cubicBezTo>
                    <a:pt x="86000" y="115945"/>
                    <a:pt x="82500" y="115540"/>
                    <a:pt x="80500" y="115540"/>
                  </a:cubicBezTo>
                  <a:cubicBezTo>
                    <a:pt x="77500" y="115135"/>
                    <a:pt x="74000" y="113918"/>
                    <a:pt x="72000" y="111891"/>
                  </a:cubicBezTo>
                  <a:cubicBezTo>
                    <a:pt x="73000" y="111891"/>
                    <a:pt x="78000" y="112297"/>
                    <a:pt x="78000" y="110675"/>
                  </a:cubicBezTo>
                  <a:cubicBezTo>
                    <a:pt x="78000" y="109459"/>
                    <a:pt x="77500" y="109864"/>
                    <a:pt x="76500" y="109459"/>
                  </a:cubicBezTo>
                  <a:cubicBezTo>
                    <a:pt x="75500" y="109459"/>
                    <a:pt x="74000" y="109864"/>
                    <a:pt x="73000" y="109864"/>
                  </a:cubicBezTo>
                  <a:cubicBezTo>
                    <a:pt x="71000" y="109864"/>
                    <a:pt x="69000" y="109864"/>
                    <a:pt x="67000" y="109459"/>
                  </a:cubicBezTo>
                  <a:cubicBezTo>
                    <a:pt x="60500" y="108648"/>
                    <a:pt x="55000" y="109864"/>
                    <a:pt x="48500" y="109864"/>
                  </a:cubicBezTo>
                  <a:cubicBezTo>
                    <a:pt x="47500" y="109864"/>
                    <a:pt x="44000" y="109054"/>
                    <a:pt x="43000" y="109864"/>
                  </a:cubicBezTo>
                  <a:cubicBezTo>
                    <a:pt x="41000" y="111891"/>
                    <a:pt x="46500" y="111891"/>
                    <a:pt x="47500" y="111891"/>
                  </a:cubicBezTo>
                  <a:cubicBezTo>
                    <a:pt x="45000" y="115135"/>
                    <a:pt x="40000" y="116756"/>
                    <a:pt x="35000" y="115945"/>
                  </a:cubicBezTo>
                  <a:cubicBezTo>
                    <a:pt x="28000" y="115540"/>
                    <a:pt x="34500" y="111486"/>
                    <a:pt x="36500" y="109054"/>
                  </a:cubicBezTo>
                  <a:cubicBezTo>
                    <a:pt x="38000" y="107432"/>
                    <a:pt x="36500" y="106621"/>
                    <a:pt x="35000" y="105405"/>
                  </a:cubicBezTo>
                  <a:cubicBezTo>
                    <a:pt x="33000" y="103783"/>
                    <a:pt x="31500" y="102162"/>
                    <a:pt x="30500" y="100540"/>
                  </a:cubicBezTo>
                  <a:cubicBezTo>
                    <a:pt x="28000" y="95675"/>
                    <a:pt x="28500" y="91216"/>
                    <a:pt x="30500" y="86351"/>
                  </a:cubicBezTo>
                  <a:cubicBezTo>
                    <a:pt x="32000" y="82297"/>
                    <a:pt x="34500" y="78243"/>
                    <a:pt x="38500" y="75000"/>
                  </a:cubicBezTo>
                  <a:cubicBezTo>
                    <a:pt x="39500" y="74189"/>
                    <a:pt x="40500" y="73378"/>
                    <a:pt x="41500" y="72972"/>
                  </a:cubicBezTo>
                  <a:cubicBezTo>
                    <a:pt x="42500" y="72162"/>
                    <a:pt x="43000" y="72162"/>
                    <a:pt x="44500" y="72162"/>
                  </a:cubicBezTo>
                  <a:cubicBezTo>
                    <a:pt x="47000" y="72972"/>
                    <a:pt x="50000" y="73783"/>
                    <a:pt x="53000" y="74189"/>
                  </a:cubicBezTo>
                  <a:cubicBezTo>
                    <a:pt x="58500" y="75000"/>
                    <a:pt x="64500" y="75000"/>
                    <a:pt x="70500" y="73783"/>
                  </a:cubicBezTo>
                  <a:cubicBezTo>
                    <a:pt x="72000" y="73783"/>
                    <a:pt x="73500" y="73378"/>
                    <a:pt x="75000" y="72972"/>
                  </a:cubicBezTo>
                  <a:cubicBezTo>
                    <a:pt x="75500" y="72972"/>
                    <a:pt x="77500" y="72162"/>
                    <a:pt x="78500" y="72162"/>
                  </a:cubicBezTo>
                  <a:cubicBezTo>
                    <a:pt x="80000" y="72162"/>
                    <a:pt x="83000" y="75000"/>
                    <a:pt x="84000" y="76216"/>
                  </a:cubicBezTo>
                  <a:cubicBezTo>
                    <a:pt x="87500" y="80270"/>
                    <a:pt x="90500" y="85945"/>
                    <a:pt x="91500" y="90810"/>
                  </a:cubicBezTo>
                  <a:cubicBezTo>
                    <a:pt x="92000" y="96081"/>
                    <a:pt x="88500" y="101351"/>
                    <a:pt x="84500" y="105000"/>
                  </a:cubicBezTo>
                  <a:cubicBezTo>
                    <a:pt x="84000" y="105405"/>
                    <a:pt x="86000" y="103783"/>
                    <a:pt x="84500" y="10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171700" y="4692651"/>
              <a:ext cx="246000" cy="258900"/>
            </a:xfrm>
            <a:custGeom>
              <a:rect b="b" l="l" r="r" t="t"/>
              <a:pathLst>
                <a:path extrusionOk="0" h="120000" w="120000">
                  <a:moveTo>
                    <a:pt x="104210" y="60000"/>
                  </a:moveTo>
                  <a:cubicBezTo>
                    <a:pt x="94736" y="66000"/>
                    <a:pt x="94736" y="78000"/>
                    <a:pt x="85263" y="87000"/>
                  </a:cubicBezTo>
                  <a:cubicBezTo>
                    <a:pt x="75789" y="93000"/>
                    <a:pt x="66315" y="96000"/>
                    <a:pt x="56842" y="96000"/>
                  </a:cubicBezTo>
                  <a:cubicBezTo>
                    <a:pt x="37894" y="102000"/>
                    <a:pt x="25263" y="102000"/>
                    <a:pt x="34736" y="78000"/>
                  </a:cubicBezTo>
                  <a:cubicBezTo>
                    <a:pt x="41052" y="66000"/>
                    <a:pt x="50526" y="57000"/>
                    <a:pt x="60000" y="45000"/>
                  </a:cubicBezTo>
                  <a:cubicBezTo>
                    <a:pt x="63157" y="39000"/>
                    <a:pt x="72631" y="30000"/>
                    <a:pt x="72631" y="24000"/>
                  </a:cubicBezTo>
                  <a:cubicBezTo>
                    <a:pt x="75789" y="0"/>
                    <a:pt x="53684" y="27000"/>
                    <a:pt x="47368" y="33000"/>
                  </a:cubicBezTo>
                  <a:cubicBezTo>
                    <a:pt x="37894" y="48000"/>
                    <a:pt x="0" y="90000"/>
                    <a:pt x="22105" y="108000"/>
                  </a:cubicBezTo>
                  <a:cubicBezTo>
                    <a:pt x="34736" y="120000"/>
                    <a:pt x="66315" y="111000"/>
                    <a:pt x="82105" y="105000"/>
                  </a:cubicBezTo>
                  <a:cubicBezTo>
                    <a:pt x="91578" y="99000"/>
                    <a:pt x="104210" y="90000"/>
                    <a:pt x="110526" y="81000"/>
                  </a:cubicBezTo>
                  <a:cubicBezTo>
                    <a:pt x="113684" y="75000"/>
                    <a:pt x="120000" y="48000"/>
                    <a:pt x="104210" y="60000"/>
                  </a:cubicBezTo>
                  <a:cubicBezTo>
                    <a:pt x="97894" y="66000"/>
                    <a:pt x="110526" y="54000"/>
                    <a:pt x="104210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714500" y="4699001"/>
              <a:ext cx="244500" cy="292200"/>
            </a:xfrm>
            <a:custGeom>
              <a:rect b="b" l="l" r="r" t="t"/>
              <a:pathLst>
                <a:path extrusionOk="0" h="120000" w="120000">
                  <a:moveTo>
                    <a:pt x="53684" y="13333"/>
                  </a:moveTo>
                  <a:cubicBezTo>
                    <a:pt x="47368" y="24000"/>
                    <a:pt x="85263" y="56000"/>
                    <a:pt x="88421" y="66666"/>
                  </a:cubicBezTo>
                  <a:cubicBezTo>
                    <a:pt x="94736" y="72000"/>
                    <a:pt x="101052" y="82666"/>
                    <a:pt x="94736" y="88000"/>
                  </a:cubicBezTo>
                  <a:cubicBezTo>
                    <a:pt x="88421" y="90666"/>
                    <a:pt x="72631" y="85333"/>
                    <a:pt x="69473" y="85333"/>
                  </a:cubicBezTo>
                  <a:cubicBezTo>
                    <a:pt x="56842" y="82666"/>
                    <a:pt x="47368" y="80000"/>
                    <a:pt x="41052" y="74666"/>
                  </a:cubicBezTo>
                  <a:cubicBezTo>
                    <a:pt x="34736" y="69333"/>
                    <a:pt x="25263" y="50666"/>
                    <a:pt x="18947" y="50666"/>
                  </a:cubicBezTo>
                  <a:cubicBezTo>
                    <a:pt x="0" y="48000"/>
                    <a:pt x="18947" y="72000"/>
                    <a:pt x="22105" y="74666"/>
                  </a:cubicBezTo>
                  <a:cubicBezTo>
                    <a:pt x="41052" y="93333"/>
                    <a:pt x="120000" y="120000"/>
                    <a:pt x="110526" y="77333"/>
                  </a:cubicBezTo>
                  <a:cubicBezTo>
                    <a:pt x="107368" y="61333"/>
                    <a:pt x="94736" y="45333"/>
                    <a:pt x="82105" y="34666"/>
                  </a:cubicBezTo>
                  <a:cubicBezTo>
                    <a:pt x="78947" y="29333"/>
                    <a:pt x="60000" y="0"/>
                    <a:pt x="53684" y="13333"/>
                  </a:cubicBezTo>
                  <a:cubicBezTo>
                    <a:pt x="47368" y="21333"/>
                    <a:pt x="60000" y="2666"/>
                    <a:pt x="53684" y="13333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952625" y="43624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1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2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16000" y="0"/>
                    <a:pt x="20000" y="10000"/>
                  </a:cubicBezTo>
                  <a:cubicBezTo>
                    <a:pt x="20000" y="10000"/>
                    <a:pt x="20000" y="20000"/>
                    <a:pt x="20000" y="30000"/>
                  </a:cubicBezTo>
                  <a:cubicBezTo>
                    <a:pt x="20000" y="40000"/>
                    <a:pt x="24000" y="50000"/>
                    <a:pt x="28000" y="60000"/>
                  </a:cubicBezTo>
                  <a:cubicBezTo>
                    <a:pt x="28000" y="60000"/>
                    <a:pt x="32000" y="70000"/>
                    <a:pt x="40000" y="70000"/>
                  </a:cubicBezTo>
                  <a:cubicBezTo>
                    <a:pt x="40000" y="70000"/>
                    <a:pt x="44000" y="70000"/>
                    <a:pt x="48000" y="60000"/>
                  </a:cubicBezTo>
                  <a:cubicBezTo>
                    <a:pt x="48000" y="60000"/>
                    <a:pt x="52000" y="50000"/>
                    <a:pt x="52000" y="50000"/>
                  </a:cubicBezTo>
                  <a:cubicBezTo>
                    <a:pt x="56000" y="40000"/>
                    <a:pt x="56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40000"/>
                  </a:cubicBezTo>
                  <a:cubicBezTo>
                    <a:pt x="100000" y="30000"/>
                    <a:pt x="104000" y="10000"/>
                    <a:pt x="108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96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784350" y="424497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6666" y="120000"/>
                    <a:pt x="53333" y="120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30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217738" y="42846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75789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63157" y="5714"/>
                    <a:pt x="69473" y="11428"/>
                    <a:pt x="69473" y="22857"/>
                  </a:cubicBezTo>
                  <a:cubicBezTo>
                    <a:pt x="69473" y="34285"/>
                    <a:pt x="56842" y="40000"/>
                    <a:pt x="44210" y="40000"/>
                  </a:cubicBezTo>
                  <a:cubicBezTo>
                    <a:pt x="31578" y="40000"/>
                    <a:pt x="25263" y="34285"/>
                    <a:pt x="25263" y="22857"/>
                  </a:cubicBezTo>
                  <a:cubicBezTo>
                    <a:pt x="25263" y="22857"/>
                    <a:pt x="25263" y="22857"/>
                    <a:pt x="25263" y="22857"/>
                  </a:cubicBezTo>
                  <a:cubicBezTo>
                    <a:pt x="18947" y="28571"/>
                    <a:pt x="12631" y="40000"/>
                    <a:pt x="6315" y="51428"/>
                  </a:cubicBezTo>
                  <a:cubicBezTo>
                    <a:pt x="0" y="85714"/>
                    <a:pt x="25263" y="114285"/>
                    <a:pt x="50526" y="114285"/>
                  </a:cubicBezTo>
                  <a:cubicBezTo>
                    <a:pt x="82105" y="120000"/>
                    <a:pt x="113684" y="97142"/>
                    <a:pt x="120000" y="62857"/>
                  </a:cubicBezTo>
                  <a:cubicBezTo>
                    <a:pt x="120000" y="34285"/>
                    <a:pt x="101052" y="5714"/>
                    <a:pt x="75789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5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428433" y="888182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175" name="Google Shape;175;p6"/>
          <p:cNvSpPr/>
          <p:nvPr/>
        </p:nvSpPr>
        <p:spPr>
          <a:xfrm>
            <a:off x="388375" y="852950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76" name="Google Shape;176;p6"/>
          <p:cNvGrpSpPr/>
          <p:nvPr/>
        </p:nvGrpSpPr>
        <p:grpSpPr>
          <a:xfrm>
            <a:off x="7590820" y="3532509"/>
            <a:ext cx="1171804" cy="1387410"/>
            <a:chOff x="1384300" y="1439863"/>
            <a:chExt cx="1433400" cy="1697138"/>
          </a:xfrm>
        </p:grpSpPr>
        <p:sp>
          <p:nvSpPr>
            <p:cNvPr id="177" name="Google Shape;177;p6"/>
            <p:cNvSpPr/>
            <p:nvPr/>
          </p:nvSpPr>
          <p:spPr>
            <a:xfrm>
              <a:off x="2805113" y="2438401"/>
              <a:ext cx="0" cy="25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805113" y="24638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384300" y="1439863"/>
              <a:ext cx="1427100" cy="1671600"/>
            </a:xfrm>
            <a:custGeom>
              <a:rect b="b" l="l" r="r" t="t"/>
              <a:pathLst>
                <a:path extrusionOk="0" h="120000" w="12000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798763" y="2463801"/>
              <a:ext cx="6300" cy="459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2798763" y="25098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733550" y="2768601"/>
              <a:ext cx="1077900" cy="368400"/>
            </a:xfrm>
            <a:custGeom>
              <a:rect b="b" l="l" r="r" t="t"/>
              <a:pathLst>
                <a:path extrusionOk="0" h="120000" w="12000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693863" y="2152651"/>
              <a:ext cx="155700" cy="84000"/>
            </a:xfrm>
            <a:custGeom>
              <a:rect b="b" l="l" r="r" t="t"/>
              <a:pathLst>
                <a:path extrusionOk="0" h="120000" w="12000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655763" y="1874838"/>
              <a:ext cx="265200" cy="277800"/>
            </a:xfrm>
            <a:custGeom>
              <a:rect b="b" l="l" r="r" t="t"/>
              <a:pathLst>
                <a:path extrusionOk="0" h="120000" w="12000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178050" y="2198688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055813" y="1498601"/>
              <a:ext cx="690600" cy="511200"/>
            </a:xfrm>
            <a:custGeom>
              <a:rect b="b" l="l" r="r" t="t"/>
              <a:pathLst>
                <a:path extrusionOk="0" h="120000" w="12000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984375" y="2120901"/>
              <a:ext cx="77700" cy="31800"/>
            </a:xfrm>
            <a:custGeom>
              <a:rect b="b" l="l" r="r" t="t"/>
              <a:pathLst>
                <a:path extrusionOk="0" h="120000" w="12000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49513" y="2100263"/>
              <a:ext cx="297000" cy="246000"/>
            </a:xfrm>
            <a:custGeom>
              <a:rect b="b" l="l" r="r" t="t"/>
              <a:pathLst>
                <a:path extrusionOk="0" h="120000" w="12000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255838" y="2457451"/>
              <a:ext cx="355500" cy="298500"/>
            </a:xfrm>
            <a:custGeom>
              <a:rect b="b" l="l" r="r" t="t"/>
              <a:pathLst>
                <a:path extrusionOk="0" h="120000" w="12000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649538" y="2087563"/>
              <a:ext cx="71400" cy="58800"/>
            </a:xfrm>
            <a:custGeom>
              <a:rect b="b" l="l" r="r" t="t"/>
              <a:pathLst>
                <a:path extrusionOk="0" h="120000" w="12000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765300" y="2684463"/>
              <a:ext cx="200100" cy="336600"/>
            </a:xfrm>
            <a:custGeom>
              <a:rect b="b" l="l" r="r" t="t"/>
              <a:pathLst>
                <a:path extrusionOk="0" h="120000" w="12000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2139950" y="2787651"/>
              <a:ext cx="135000" cy="292200"/>
            </a:xfrm>
            <a:custGeom>
              <a:rect b="b" l="l" r="r" t="t"/>
              <a:pathLst>
                <a:path extrusionOk="0" h="120000" w="12000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2605088" y="2547938"/>
              <a:ext cx="128700" cy="324000"/>
            </a:xfrm>
            <a:custGeom>
              <a:rect b="b" l="l" r="r" t="t"/>
              <a:pathLst>
                <a:path extrusionOk="0" h="120000" w="12000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403350" y="1620838"/>
              <a:ext cx="271500" cy="104700"/>
            </a:xfrm>
            <a:custGeom>
              <a:rect b="b" l="l" r="r" t="t"/>
              <a:pathLst>
                <a:path extrusionOk="0" h="120000" w="12000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424113" y="1633538"/>
              <a:ext cx="303300" cy="201600"/>
            </a:xfrm>
            <a:custGeom>
              <a:rect b="b" l="l" r="r" t="t"/>
              <a:pathLst>
                <a:path extrusionOk="0" h="120000" w="12000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720850" y="2055813"/>
              <a:ext cx="877800" cy="439800"/>
            </a:xfrm>
            <a:custGeom>
              <a:rect b="b" l="l" r="r" t="t"/>
              <a:pathLst>
                <a:path extrusionOk="0" h="120000" w="12000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933575" y="2438401"/>
              <a:ext cx="141300" cy="155700"/>
            </a:xfrm>
            <a:custGeom>
              <a:rect b="b" l="l" r="r" t="t"/>
              <a:pathLst>
                <a:path extrusionOk="0" h="120000" w="12000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965325" y="2463801"/>
              <a:ext cx="84000" cy="96900"/>
            </a:xfrm>
            <a:custGeom>
              <a:rect b="b" l="l" r="r" t="t"/>
              <a:pathLst>
                <a:path extrusionOk="0" h="120000" w="12000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384300" y="1439863"/>
              <a:ext cx="1433400" cy="1671600"/>
            </a:xfrm>
            <a:custGeom>
              <a:rect b="b" l="l" r="r" t="t"/>
              <a:pathLst>
                <a:path extrusionOk="0" h="120000" w="12000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920875" y="21399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752600" y="201612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2190750" y="2055813"/>
              <a:ext cx="1239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6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8" name="Google Shape;208;p6"/>
          <p:cNvSpPr txBox="1"/>
          <p:nvPr>
            <p:ph idx="1" type="body"/>
          </p:nvPr>
        </p:nvSpPr>
        <p:spPr>
          <a:xfrm>
            <a:off x="523575" y="971550"/>
            <a:ext cx="3215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09" name="Google Shape;209;p6"/>
          <p:cNvSpPr txBox="1"/>
          <p:nvPr>
            <p:ph idx="2" type="body"/>
          </p:nvPr>
        </p:nvSpPr>
        <p:spPr>
          <a:xfrm>
            <a:off x="3932358" y="971550"/>
            <a:ext cx="3215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10" name="Google Shape;210;p6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428433" y="888182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214" name="Google Shape;214;p7"/>
          <p:cNvSpPr/>
          <p:nvPr/>
        </p:nvSpPr>
        <p:spPr>
          <a:xfrm>
            <a:off x="388375" y="852950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5" name="Google Shape;215;p7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16" name="Google Shape;216;p7"/>
          <p:cNvSpPr txBox="1"/>
          <p:nvPr>
            <p:ph idx="1" type="body"/>
          </p:nvPr>
        </p:nvSpPr>
        <p:spPr>
          <a:xfrm>
            <a:off x="535675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7" name="Google Shape;217;p7"/>
          <p:cNvSpPr txBox="1"/>
          <p:nvPr>
            <p:ph idx="2" type="body"/>
          </p:nvPr>
        </p:nvSpPr>
        <p:spPr>
          <a:xfrm>
            <a:off x="2778055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8" name="Google Shape;218;p7"/>
          <p:cNvSpPr txBox="1"/>
          <p:nvPr>
            <p:ph idx="3" type="body"/>
          </p:nvPr>
        </p:nvSpPr>
        <p:spPr>
          <a:xfrm>
            <a:off x="5020436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19" name="Google Shape;219;p7"/>
          <p:cNvGrpSpPr/>
          <p:nvPr/>
        </p:nvGrpSpPr>
        <p:grpSpPr>
          <a:xfrm>
            <a:off x="7651743" y="3542340"/>
            <a:ext cx="1194349" cy="1381259"/>
            <a:chOff x="3895725" y="1433513"/>
            <a:chExt cx="1490700" cy="1723988"/>
          </a:xfrm>
        </p:grpSpPr>
        <p:sp>
          <p:nvSpPr>
            <p:cNvPr id="220" name="Google Shape;220;p7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224338" y="2781301"/>
              <a:ext cx="909600" cy="376200"/>
            </a:xfrm>
            <a:custGeom>
              <a:rect b="b" l="l" r="r" t="t"/>
              <a:pathLst>
                <a:path extrusionOk="0" h="120000" w="12000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102225" y="1601788"/>
              <a:ext cx="219000" cy="136500"/>
            </a:xfrm>
            <a:custGeom>
              <a:rect b="b" l="l" r="r" t="t"/>
              <a:pathLst>
                <a:path extrusionOk="0" h="120000" w="12000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4662488" y="1557338"/>
              <a:ext cx="368400" cy="349200"/>
            </a:xfrm>
            <a:custGeom>
              <a:rect b="b" l="l" r="r" t="t"/>
              <a:pathLst>
                <a:path extrusionOk="0" h="120000" w="12000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3927475" y="1479551"/>
              <a:ext cx="355500" cy="374700"/>
            </a:xfrm>
            <a:custGeom>
              <a:rect b="b" l="l" r="r" t="t"/>
              <a:pathLst>
                <a:path extrusionOk="0" h="120000" w="12000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3914775" y="1433513"/>
              <a:ext cx="212700" cy="304800"/>
            </a:xfrm>
            <a:custGeom>
              <a:rect b="b" l="l" r="r" t="t"/>
              <a:pathLst>
                <a:path extrusionOk="0" h="120000" w="12000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830763" y="1498601"/>
              <a:ext cx="225300" cy="298500"/>
            </a:xfrm>
            <a:custGeom>
              <a:rect b="b" l="l" r="r" t="t"/>
              <a:pathLst>
                <a:path extrusionOk="0" h="120000" w="12000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4205288" y="2819401"/>
              <a:ext cx="115800" cy="214200"/>
            </a:xfrm>
            <a:custGeom>
              <a:rect b="b" l="l" r="r" t="t"/>
              <a:pathLst>
                <a:path extrusionOk="0" h="120000" w="12000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4540250" y="2840038"/>
              <a:ext cx="109500" cy="246000"/>
            </a:xfrm>
            <a:custGeom>
              <a:rect b="b" l="l" r="r" t="t"/>
              <a:pathLst>
                <a:path extrusionOk="0" h="120000" w="12000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018088" y="2638426"/>
              <a:ext cx="103200" cy="220800"/>
            </a:xfrm>
            <a:custGeom>
              <a:rect b="b" l="l" r="r" t="t"/>
              <a:pathLst>
                <a:path extrusionOk="0" h="120000" w="12000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056063" y="2093913"/>
              <a:ext cx="949200" cy="401700"/>
            </a:xfrm>
            <a:custGeom>
              <a:rect b="b" l="l" r="r" t="t"/>
              <a:pathLst>
                <a:path extrusionOk="0" h="120000" w="12000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4346575" y="2470151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4662488" y="2463801"/>
              <a:ext cx="355500" cy="317400"/>
            </a:xfrm>
            <a:custGeom>
              <a:rect b="b" l="l" r="r" t="t"/>
              <a:pathLst>
                <a:path extrusionOk="0" h="120000" w="12000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064125" y="1874838"/>
              <a:ext cx="238200" cy="381000"/>
            </a:xfrm>
            <a:custGeom>
              <a:rect b="b" l="l" r="r" t="t"/>
              <a:pathLst>
                <a:path extrusionOk="0" h="120000" w="12000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095750" y="21463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579938" y="2192338"/>
              <a:ext cx="166800" cy="84000"/>
            </a:xfrm>
            <a:custGeom>
              <a:rect b="b" l="l" r="r" t="t"/>
              <a:pathLst>
                <a:path extrusionOk="0" h="120000" w="12000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767263" y="2093913"/>
              <a:ext cx="109500" cy="396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759325" y="2159001"/>
              <a:ext cx="90600" cy="52500"/>
            </a:xfrm>
            <a:custGeom>
              <a:rect b="b" l="l" r="r" t="t"/>
              <a:pathLst>
                <a:path extrusionOk="0" h="120000" w="12000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740275" y="2224088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005263" y="1990726"/>
              <a:ext cx="103200" cy="65100"/>
            </a:xfrm>
            <a:custGeom>
              <a:rect b="b" l="l" r="r" t="t"/>
              <a:pathLst>
                <a:path extrusionOk="0" h="120000" w="12000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005263" y="2062163"/>
              <a:ext cx="103200" cy="44400"/>
            </a:xfrm>
            <a:custGeom>
              <a:rect b="b" l="l" r="r" t="t"/>
              <a:pathLst>
                <a:path extrusionOk="0" h="120000" w="12000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037013" y="2139951"/>
              <a:ext cx="65100" cy="318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314825" y="2165351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152900" y="2049463"/>
              <a:ext cx="115800" cy="1287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321175" y="2457451"/>
              <a:ext cx="162000" cy="122100"/>
            </a:xfrm>
            <a:custGeom>
              <a:rect b="b" l="l" r="r" t="t"/>
              <a:pathLst>
                <a:path extrusionOk="0" h="120000" w="12000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352925" y="2489201"/>
              <a:ext cx="84000" cy="58800"/>
            </a:xfrm>
            <a:custGeom>
              <a:rect b="b" l="l" r="r" t="t"/>
              <a:pathLst>
                <a:path extrusionOk="0" h="120000" w="12000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586288" y="20875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7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/>
          <p:nvPr/>
        </p:nvSpPr>
        <p:spPr>
          <a:xfrm>
            <a:off x="428433" y="888182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251" name="Google Shape;251;p8"/>
          <p:cNvSpPr/>
          <p:nvPr/>
        </p:nvSpPr>
        <p:spPr>
          <a:xfrm>
            <a:off x="388375" y="852950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Google Shape;252;p8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grpSp>
        <p:nvGrpSpPr>
          <p:cNvPr id="253" name="Google Shape;253;p8"/>
          <p:cNvGrpSpPr/>
          <p:nvPr/>
        </p:nvGrpSpPr>
        <p:grpSpPr>
          <a:xfrm>
            <a:off x="7553734" y="3456310"/>
            <a:ext cx="1453993" cy="1092425"/>
            <a:chOff x="3708400" y="3798888"/>
            <a:chExt cx="1844700" cy="1385975"/>
          </a:xfrm>
        </p:grpSpPr>
        <p:sp>
          <p:nvSpPr>
            <p:cNvPr id="254" name="Google Shape;254;p8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84893"/>
                  </a:move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921125" y="4044951"/>
              <a:ext cx="1287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017963" y="3908426"/>
              <a:ext cx="71400" cy="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946525" y="3798888"/>
              <a:ext cx="396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3746500" y="4906963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108000" y="20000"/>
                  </a:moveTo>
                  <a:cubicBezTo>
                    <a:pt x="92000" y="0"/>
                    <a:pt x="72000" y="10000"/>
                    <a:pt x="56000" y="10000"/>
                  </a:cubicBezTo>
                  <a:cubicBezTo>
                    <a:pt x="40000" y="20000"/>
                    <a:pt x="24000" y="40000"/>
                    <a:pt x="8000" y="60000"/>
                  </a:cubicBezTo>
                  <a:cubicBezTo>
                    <a:pt x="0" y="80000"/>
                    <a:pt x="12000" y="120000"/>
                    <a:pt x="20000" y="110000"/>
                  </a:cubicBezTo>
                  <a:cubicBezTo>
                    <a:pt x="36000" y="100000"/>
                    <a:pt x="48000" y="100000"/>
                    <a:pt x="64000" y="90000"/>
                  </a:cubicBezTo>
                  <a:cubicBezTo>
                    <a:pt x="76000" y="90000"/>
                    <a:pt x="92000" y="100000"/>
                    <a:pt x="108000" y="90000"/>
                  </a:cubicBezTo>
                  <a:cubicBezTo>
                    <a:pt x="120000" y="80000"/>
                    <a:pt x="120000" y="30000"/>
                    <a:pt x="108000" y="2000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824413" y="4938713"/>
              <a:ext cx="174600" cy="71400"/>
            </a:xfrm>
            <a:custGeom>
              <a:rect b="b" l="l" r="r" t="t"/>
              <a:pathLst>
                <a:path extrusionOk="0" h="120000" w="120000">
                  <a:moveTo>
                    <a:pt x="120000" y="87272"/>
                  </a:moveTo>
                  <a:cubicBezTo>
                    <a:pt x="120000" y="43636"/>
                    <a:pt x="97777" y="32727"/>
                    <a:pt x="84444" y="21818"/>
                  </a:cubicBezTo>
                  <a:cubicBezTo>
                    <a:pt x="66666" y="10909"/>
                    <a:pt x="44444" y="0"/>
                    <a:pt x="26666" y="10909"/>
                  </a:cubicBezTo>
                  <a:cubicBezTo>
                    <a:pt x="26666" y="10909"/>
                    <a:pt x="22222" y="10909"/>
                    <a:pt x="22222" y="10909"/>
                  </a:cubicBezTo>
                  <a:cubicBezTo>
                    <a:pt x="17777" y="10909"/>
                    <a:pt x="13333" y="10909"/>
                    <a:pt x="8888" y="10909"/>
                  </a:cubicBezTo>
                  <a:cubicBezTo>
                    <a:pt x="4444" y="10909"/>
                    <a:pt x="0" y="21818"/>
                    <a:pt x="4444" y="32727"/>
                  </a:cubicBezTo>
                  <a:cubicBezTo>
                    <a:pt x="13333" y="54545"/>
                    <a:pt x="17777" y="65454"/>
                    <a:pt x="26666" y="76363"/>
                  </a:cubicBezTo>
                  <a:cubicBezTo>
                    <a:pt x="48888" y="109090"/>
                    <a:pt x="84444" y="120000"/>
                    <a:pt x="106666" y="120000"/>
                  </a:cubicBezTo>
                  <a:cubicBezTo>
                    <a:pt x="106666" y="120000"/>
                    <a:pt x="106666" y="120000"/>
                    <a:pt x="106666" y="120000"/>
                  </a:cubicBezTo>
                  <a:cubicBezTo>
                    <a:pt x="111111" y="120000"/>
                    <a:pt x="120000" y="109090"/>
                    <a:pt x="120000" y="87272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064125" y="4329113"/>
              <a:ext cx="354000" cy="233400"/>
            </a:xfrm>
            <a:custGeom>
              <a:rect b="b" l="l" r="r" t="t"/>
              <a:pathLst>
                <a:path extrusionOk="0" h="120000" w="120000">
                  <a:moveTo>
                    <a:pt x="115636" y="3333"/>
                  </a:moveTo>
                  <a:cubicBezTo>
                    <a:pt x="104727" y="0"/>
                    <a:pt x="89454" y="6666"/>
                    <a:pt x="76363" y="13333"/>
                  </a:cubicBezTo>
                  <a:cubicBezTo>
                    <a:pt x="63272" y="16666"/>
                    <a:pt x="50181" y="20000"/>
                    <a:pt x="39272" y="26666"/>
                  </a:cubicBezTo>
                  <a:cubicBezTo>
                    <a:pt x="13090" y="46666"/>
                    <a:pt x="0" y="73333"/>
                    <a:pt x="0" y="116666"/>
                  </a:cubicBezTo>
                  <a:cubicBezTo>
                    <a:pt x="0" y="120000"/>
                    <a:pt x="2181" y="120000"/>
                    <a:pt x="2181" y="116666"/>
                  </a:cubicBezTo>
                  <a:cubicBezTo>
                    <a:pt x="10909" y="76666"/>
                    <a:pt x="32727" y="53333"/>
                    <a:pt x="61090" y="40000"/>
                  </a:cubicBezTo>
                  <a:cubicBezTo>
                    <a:pt x="72000" y="36666"/>
                    <a:pt x="82909" y="33333"/>
                    <a:pt x="93818" y="30000"/>
                  </a:cubicBezTo>
                  <a:cubicBezTo>
                    <a:pt x="104727" y="26666"/>
                    <a:pt x="113454" y="30000"/>
                    <a:pt x="117818" y="13333"/>
                  </a:cubicBezTo>
                  <a:cubicBezTo>
                    <a:pt x="120000" y="10000"/>
                    <a:pt x="117818" y="6666"/>
                    <a:pt x="115636" y="3333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5160963" y="4646613"/>
              <a:ext cx="270000" cy="214200"/>
            </a:xfrm>
            <a:custGeom>
              <a:rect b="b" l="l" r="r" t="t"/>
              <a:pathLst>
                <a:path extrusionOk="0" h="120000" w="120000">
                  <a:moveTo>
                    <a:pt x="117142" y="94545"/>
                  </a:moveTo>
                  <a:cubicBezTo>
                    <a:pt x="102857" y="65454"/>
                    <a:pt x="91428" y="47272"/>
                    <a:pt x="65714" y="32727"/>
                  </a:cubicBezTo>
                  <a:cubicBezTo>
                    <a:pt x="48571" y="21818"/>
                    <a:pt x="17142" y="0"/>
                    <a:pt x="0" y="7272"/>
                  </a:cubicBezTo>
                  <a:cubicBezTo>
                    <a:pt x="0" y="7272"/>
                    <a:pt x="0" y="7272"/>
                    <a:pt x="0" y="7272"/>
                  </a:cubicBezTo>
                  <a:cubicBezTo>
                    <a:pt x="5714" y="25454"/>
                    <a:pt x="31428" y="36363"/>
                    <a:pt x="45714" y="43636"/>
                  </a:cubicBezTo>
                  <a:cubicBezTo>
                    <a:pt x="71428" y="61818"/>
                    <a:pt x="82857" y="80000"/>
                    <a:pt x="97142" y="109090"/>
                  </a:cubicBezTo>
                  <a:cubicBezTo>
                    <a:pt x="100000" y="116363"/>
                    <a:pt x="105714" y="120000"/>
                    <a:pt x="111428" y="116363"/>
                  </a:cubicBezTo>
                  <a:cubicBezTo>
                    <a:pt x="111428" y="116363"/>
                    <a:pt x="114285" y="116363"/>
                    <a:pt x="117142" y="112727"/>
                  </a:cubicBezTo>
                  <a:cubicBezTo>
                    <a:pt x="120000" y="109090"/>
                    <a:pt x="120000" y="101818"/>
                    <a:pt x="117142" y="9454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476750" y="4044951"/>
              <a:ext cx="528600" cy="168300"/>
            </a:xfrm>
            <a:custGeom>
              <a:rect b="b" l="l" r="r" t="t"/>
              <a:pathLst>
                <a:path extrusionOk="0" h="120000" w="120000">
                  <a:moveTo>
                    <a:pt x="112682" y="69230"/>
                  </a:moveTo>
                  <a:cubicBezTo>
                    <a:pt x="96585" y="55384"/>
                    <a:pt x="74634" y="23076"/>
                    <a:pt x="57073" y="13846"/>
                  </a:cubicBezTo>
                  <a:cubicBezTo>
                    <a:pt x="38048" y="0"/>
                    <a:pt x="19024" y="9230"/>
                    <a:pt x="1463" y="18461"/>
                  </a:cubicBezTo>
                  <a:cubicBezTo>
                    <a:pt x="0" y="18461"/>
                    <a:pt x="0" y="18461"/>
                    <a:pt x="1463" y="18461"/>
                  </a:cubicBezTo>
                  <a:cubicBezTo>
                    <a:pt x="17560" y="27692"/>
                    <a:pt x="33658" y="23076"/>
                    <a:pt x="51219" y="32307"/>
                  </a:cubicBezTo>
                  <a:cubicBezTo>
                    <a:pt x="68780" y="50769"/>
                    <a:pt x="89268" y="87692"/>
                    <a:pt x="105365" y="110769"/>
                  </a:cubicBezTo>
                  <a:cubicBezTo>
                    <a:pt x="109756" y="120000"/>
                    <a:pt x="120000" y="78461"/>
                    <a:pt x="112682" y="6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4352925" y="4194176"/>
              <a:ext cx="593700" cy="433500"/>
            </a:xfrm>
            <a:custGeom>
              <a:rect b="b" l="l" r="r" t="t"/>
              <a:pathLst>
                <a:path extrusionOk="0" h="120000" w="120000">
                  <a:moveTo>
                    <a:pt x="120000" y="112835"/>
                  </a:moveTo>
                  <a:cubicBezTo>
                    <a:pt x="108260" y="109253"/>
                    <a:pt x="101739" y="91343"/>
                    <a:pt x="97826" y="77014"/>
                  </a:cubicBezTo>
                  <a:cubicBezTo>
                    <a:pt x="92608" y="64477"/>
                    <a:pt x="86086" y="51940"/>
                    <a:pt x="79565" y="39402"/>
                  </a:cubicBezTo>
                  <a:cubicBezTo>
                    <a:pt x="62608" y="14328"/>
                    <a:pt x="36521" y="0"/>
                    <a:pt x="13043" y="5373"/>
                  </a:cubicBezTo>
                  <a:cubicBezTo>
                    <a:pt x="0" y="8955"/>
                    <a:pt x="5217" y="34029"/>
                    <a:pt x="18260" y="30447"/>
                  </a:cubicBezTo>
                  <a:cubicBezTo>
                    <a:pt x="45652" y="25074"/>
                    <a:pt x="67826" y="44776"/>
                    <a:pt x="83478" y="75223"/>
                  </a:cubicBezTo>
                  <a:cubicBezTo>
                    <a:pt x="92608" y="93134"/>
                    <a:pt x="100434" y="120000"/>
                    <a:pt x="120000" y="112835"/>
                  </a:cubicBezTo>
                  <a:cubicBezTo>
                    <a:pt x="120000" y="112835"/>
                    <a:pt x="120000" y="112835"/>
                    <a:pt x="120000" y="11283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952875" y="4699001"/>
              <a:ext cx="1027200" cy="441300"/>
            </a:xfrm>
            <a:custGeom>
              <a:rect b="b" l="l" r="r" t="t"/>
              <a:pathLst>
                <a:path extrusionOk="0" h="120000" w="120000">
                  <a:moveTo>
                    <a:pt x="118490" y="93529"/>
                  </a:moveTo>
                  <a:cubicBezTo>
                    <a:pt x="115471" y="95294"/>
                    <a:pt x="110188" y="95294"/>
                    <a:pt x="108679" y="95294"/>
                  </a:cubicBezTo>
                  <a:cubicBezTo>
                    <a:pt x="105660" y="95294"/>
                    <a:pt x="103396" y="91764"/>
                    <a:pt x="101132" y="90000"/>
                  </a:cubicBezTo>
                  <a:cubicBezTo>
                    <a:pt x="97358" y="84705"/>
                    <a:pt x="93584" y="77647"/>
                    <a:pt x="89811" y="79411"/>
                  </a:cubicBezTo>
                  <a:cubicBezTo>
                    <a:pt x="89056" y="79411"/>
                    <a:pt x="85283" y="86470"/>
                    <a:pt x="84528" y="86470"/>
                  </a:cubicBezTo>
                  <a:cubicBezTo>
                    <a:pt x="91320" y="70588"/>
                    <a:pt x="98867" y="47647"/>
                    <a:pt x="101132" y="26470"/>
                  </a:cubicBezTo>
                  <a:cubicBezTo>
                    <a:pt x="102641" y="15882"/>
                    <a:pt x="101132" y="0"/>
                    <a:pt x="99622" y="10588"/>
                  </a:cubicBezTo>
                  <a:cubicBezTo>
                    <a:pt x="93584" y="52941"/>
                    <a:pt x="72452" y="93529"/>
                    <a:pt x="53584" y="100588"/>
                  </a:cubicBezTo>
                  <a:cubicBezTo>
                    <a:pt x="44528" y="102352"/>
                    <a:pt x="34716" y="100588"/>
                    <a:pt x="26415" y="95294"/>
                  </a:cubicBezTo>
                  <a:cubicBezTo>
                    <a:pt x="21886" y="91764"/>
                    <a:pt x="17358" y="88235"/>
                    <a:pt x="12830" y="82941"/>
                  </a:cubicBezTo>
                  <a:cubicBezTo>
                    <a:pt x="8301" y="77647"/>
                    <a:pt x="3773" y="72352"/>
                    <a:pt x="0" y="65294"/>
                  </a:cubicBezTo>
                  <a:cubicBezTo>
                    <a:pt x="0" y="65294"/>
                    <a:pt x="0" y="65294"/>
                    <a:pt x="0" y="65294"/>
                  </a:cubicBezTo>
                  <a:cubicBezTo>
                    <a:pt x="3773" y="75882"/>
                    <a:pt x="6037" y="86470"/>
                    <a:pt x="10566" y="93529"/>
                  </a:cubicBezTo>
                  <a:cubicBezTo>
                    <a:pt x="15094" y="98823"/>
                    <a:pt x="20377" y="104117"/>
                    <a:pt x="24905" y="109411"/>
                  </a:cubicBezTo>
                  <a:cubicBezTo>
                    <a:pt x="35471" y="118235"/>
                    <a:pt x="46037" y="120000"/>
                    <a:pt x="56603" y="118235"/>
                  </a:cubicBezTo>
                  <a:cubicBezTo>
                    <a:pt x="61132" y="116470"/>
                    <a:pt x="65660" y="112941"/>
                    <a:pt x="69433" y="109411"/>
                  </a:cubicBezTo>
                  <a:cubicBezTo>
                    <a:pt x="69433" y="109411"/>
                    <a:pt x="69433" y="109411"/>
                    <a:pt x="69433" y="109411"/>
                  </a:cubicBezTo>
                  <a:cubicBezTo>
                    <a:pt x="69433" y="109411"/>
                    <a:pt x="69433" y="111176"/>
                    <a:pt x="69433" y="111176"/>
                  </a:cubicBezTo>
                  <a:cubicBezTo>
                    <a:pt x="69433" y="111176"/>
                    <a:pt x="69433" y="111176"/>
                    <a:pt x="70188" y="112941"/>
                  </a:cubicBezTo>
                  <a:cubicBezTo>
                    <a:pt x="70188" y="112941"/>
                    <a:pt x="70943" y="114705"/>
                    <a:pt x="70943" y="114705"/>
                  </a:cubicBezTo>
                  <a:cubicBezTo>
                    <a:pt x="78490" y="112941"/>
                    <a:pt x="85283" y="95294"/>
                    <a:pt x="92830" y="98823"/>
                  </a:cubicBezTo>
                  <a:cubicBezTo>
                    <a:pt x="100377" y="100588"/>
                    <a:pt x="106415" y="120000"/>
                    <a:pt x="113962" y="105882"/>
                  </a:cubicBezTo>
                  <a:cubicBezTo>
                    <a:pt x="115471" y="104117"/>
                    <a:pt x="120000" y="93529"/>
                    <a:pt x="118490" y="9352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3779838" y="4951413"/>
              <a:ext cx="212700" cy="123900"/>
            </a:xfrm>
            <a:custGeom>
              <a:rect b="b" l="l" r="r" t="t"/>
              <a:pathLst>
                <a:path extrusionOk="0" h="120000" w="120000">
                  <a:moveTo>
                    <a:pt x="83636" y="25263"/>
                  </a:moveTo>
                  <a:cubicBezTo>
                    <a:pt x="76363" y="44210"/>
                    <a:pt x="65454" y="56842"/>
                    <a:pt x="50909" y="63157"/>
                  </a:cubicBezTo>
                  <a:cubicBezTo>
                    <a:pt x="40000" y="75789"/>
                    <a:pt x="18181" y="69473"/>
                    <a:pt x="3636" y="63157"/>
                  </a:cubicBezTo>
                  <a:cubicBezTo>
                    <a:pt x="0" y="56842"/>
                    <a:pt x="7272" y="75789"/>
                    <a:pt x="7272" y="75789"/>
                  </a:cubicBezTo>
                  <a:cubicBezTo>
                    <a:pt x="7272" y="107368"/>
                    <a:pt x="36363" y="120000"/>
                    <a:pt x="50909" y="120000"/>
                  </a:cubicBezTo>
                  <a:cubicBezTo>
                    <a:pt x="72727" y="113684"/>
                    <a:pt x="90909" y="88421"/>
                    <a:pt x="105454" y="63157"/>
                  </a:cubicBezTo>
                  <a:cubicBezTo>
                    <a:pt x="120000" y="37894"/>
                    <a:pt x="98181" y="0"/>
                    <a:pt x="83636" y="2526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443413" y="4110038"/>
              <a:ext cx="439800" cy="239700"/>
            </a:xfrm>
            <a:custGeom>
              <a:rect b="b" l="l" r="r" t="t"/>
              <a:pathLst>
                <a:path extrusionOk="0" h="120000" w="120000">
                  <a:moveTo>
                    <a:pt x="114705" y="87567"/>
                  </a:moveTo>
                  <a:cubicBezTo>
                    <a:pt x="105882" y="48648"/>
                    <a:pt x="91764" y="25945"/>
                    <a:pt x="68823" y="12972"/>
                  </a:cubicBezTo>
                  <a:cubicBezTo>
                    <a:pt x="45882" y="0"/>
                    <a:pt x="24705" y="6486"/>
                    <a:pt x="0" y="6486"/>
                  </a:cubicBezTo>
                  <a:cubicBezTo>
                    <a:pt x="0" y="6486"/>
                    <a:pt x="0" y="6486"/>
                    <a:pt x="0" y="6486"/>
                  </a:cubicBezTo>
                  <a:cubicBezTo>
                    <a:pt x="19411" y="12972"/>
                    <a:pt x="37058" y="19459"/>
                    <a:pt x="54705" y="29189"/>
                  </a:cubicBezTo>
                  <a:cubicBezTo>
                    <a:pt x="60000" y="32432"/>
                    <a:pt x="65294" y="35675"/>
                    <a:pt x="68823" y="38918"/>
                  </a:cubicBezTo>
                  <a:cubicBezTo>
                    <a:pt x="68823" y="38918"/>
                    <a:pt x="70588" y="42162"/>
                    <a:pt x="70588" y="42162"/>
                  </a:cubicBezTo>
                  <a:cubicBezTo>
                    <a:pt x="72352" y="51891"/>
                    <a:pt x="77647" y="55135"/>
                    <a:pt x="82941" y="61621"/>
                  </a:cubicBezTo>
                  <a:cubicBezTo>
                    <a:pt x="88235" y="71351"/>
                    <a:pt x="91764" y="81081"/>
                    <a:pt x="95294" y="90810"/>
                  </a:cubicBezTo>
                  <a:cubicBezTo>
                    <a:pt x="95294" y="90810"/>
                    <a:pt x="95294" y="90810"/>
                    <a:pt x="95294" y="90810"/>
                  </a:cubicBezTo>
                  <a:cubicBezTo>
                    <a:pt x="97058" y="94054"/>
                    <a:pt x="97058" y="94054"/>
                    <a:pt x="97058" y="97297"/>
                  </a:cubicBezTo>
                  <a:cubicBezTo>
                    <a:pt x="100588" y="120000"/>
                    <a:pt x="120000" y="107027"/>
                    <a:pt x="114705" y="8756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818063" y="4673601"/>
              <a:ext cx="212700" cy="271500"/>
            </a:xfrm>
            <a:custGeom>
              <a:rect b="b" l="l" r="r" t="t"/>
              <a:pathLst>
                <a:path extrusionOk="0" h="120000" w="120000">
                  <a:moveTo>
                    <a:pt x="101818" y="5714"/>
                  </a:moveTo>
                  <a:cubicBezTo>
                    <a:pt x="76363" y="17142"/>
                    <a:pt x="58181" y="42857"/>
                    <a:pt x="47272" y="62857"/>
                  </a:cubicBezTo>
                  <a:cubicBezTo>
                    <a:pt x="32727" y="94285"/>
                    <a:pt x="0" y="108571"/>
                    <a:pt x="3636" y="111428"/>
                  </a:cubicBezTo>
                  <a:cubicBezTo>
                    <a:pt x="25454" y="120000"/>
                    <a:pt x="47272" y="91428"/>
                    <a:pt x="58181" y="82857"/>
                  </a:cubicBezTo>
                  <a:cubicBezTo>
                    <a:pt x="76363" y="60000"/>
                    <a:pt x="80000" y="31428"/>
                    <a:pt x="109090" y="14285"/>
                  </a:cubicBezTo>
                  <a:cubicBezTo>
                    <a:pt x="120000" y="11428"/>
                    <a:pt x="112727" y="0"/>
                    <a:pt x="101818" y="571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5005388" y="4699001"/>
              <a:ext cx="522300" cy="273000"/>
            </a:xfrm>
            <a:custGeom>
              <a:rect b="b" l="l" r="r" t="t"/>
              <a:pathLst>
                <a:path extrusionOk="0" h="120000" w="120000">
                  <a:moveTo>
                    <a:pt x="115555" y="100000"/>
                  </a:moveTo>
                  <a:cubicBezTo>
                    <a:pt x="100740" y="74285"/>
                    <a:pt x="74074" y="74285"/>
                    <a:pt x="56296" y="68571"/>
                  </a:cubicBezTo>
                  <a:cubicBezTo>
                    <a:pt x="45925" y="65714"/>
                    <a:pt x="35555" y="60000"/>
                    <a:pt x="26666" y="48571"/>
                  </a:cubicBezTo>
                  <a:cubicBezTo>
                    <a:pt x="22222" y="42857"/>
                    <a:pt x="19259" y="34285"/>
                    <a:pt x="16296" y="25714"/>
                  </a:cubicBezTo>
                  <a:cubicBezTo>
                    <a:pt x="13333" y="17142"/>
                    <a:pt x="11851" y="8571"/>
                    <a:pt x="8888" y="0"/>
                  </a:cubicBezTo>
                  <a:cubicBezTo>
                    <a:pt x="8888" y="0"/>
                    <a:pt x="7407" y="0"/>
                    <a:pt x="7407" y="0"/>
                  </a:cubicBezTo>
                  <a:cubicBezTo>
                    <a:pt x="0" y="31428"/>
                    <a:pt x="25185" y="65714"/>
                    <a:pt x="37037" y="74285"/>
                  </a:cubicBezTo>
                  <a:cubicBezTo>
                    <a:pt x="59259" y="94285"/>
                    <a:pt x="85925" y="94285"/>
                    <a:pt x="108148" y="114285"/>
                  </a:cubicBezTo>
                  <a:cubicBezTo>
                    <a:pt x="114074" y="120000"/>
                    <a:pt x="120000" y="108571"/>
                    <a:pt x="115555" y="10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5167313" y="4271963"/>
              <a:ext cx="341400" cy="355500"/>
            </a:xfrm>
            <a:custGeom>
              <a:rect b="b" l="l" r="r" t="t"/>
              <a:pathLst>
                <a:path extrusionOk="0" h="120000" w="120000">
                  <a:moveTo>
                    <a:pt x="99622" y="10909"/>
                  </a:moveTo>
                  <a:cubicBezTo>
                    <a:pt x="90566" y="34909"/>
                    <a:pt x="83773" y="54545"/>
                    <a:pt x="65660" y="74181"/>
                  </a:cubicBezTo>
                  <a:cubicBezTo>
                    <a:pt x="47547" y="93818"/>
                    <a:pt x="24905" y="102545"/>
                    <a:pt x="0" y="111272"/>
                  </a:cubicBezTo>
                  <a:cubicBezTo>
                    <a:pt x="0" y="111272"/>
                    <a:pt x="0" y="111272"/>
                    <a:pt x="0" y="111272"/>
                  </a:cubicBezTo>
                  <a:cubicBezTo>
                    <a:pt x="24905" y="120000"/>
                    <a:pt x="49811" y="104727"/>
                    <a:pt x="65660" y="89454"/>
                  </a:cubicBezTo>
                  <a:cubicBezTo>
                    <a:pt x="92830" y="69818"/>
                    <a:pt x="101886" y="45818"/>
                    <a:pt x="115471" y="15272"/>
                  </a:cubicBezTo>
                  <a:cubicBezTo>
                    <a:pt x="120000" y="6545"/>
                    <a:pt x="104150" y="0"/>
                    <a:pt x="99622" y="1090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064125" y="4471988"/>
              <a:ext cx="173100" cy="149100"/>
            </a:xfrm>
            <a:custGeom>
              <a:rect b="b" l="l" r="r" t="t"/>
              <a:pathLst>
                <a:path extrusionOk="0" h="120000" w="120000">
                  <a:moveTo>
                    <a:pt x="115555" y="0"/>
                  </a:moveTo>
                  <a:cubicBezTo>
                    <a:pt x="93333" y="0"/>
                    <a:pt x="71111" y="20869"/>
                    <a:pt x="53333" y="36521"/>
                  </a:cubicBezTo>
                  <a:cubicBezTo>
                    <a:pt x="31111" y="62608"/>
                    <a:pt x="13333" y="88695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7777" y="93913"/>
                    <a:pt x="35555" y="73043"/>
                    <a:pt x="53333" y="52173"/>
                  </a:cubicBezTo>
                  <a:cubicBezTo>
                    <a:pt x="71111" y="31304"/>
                    <a:pt x="97777" y="15652"/>
                    <a:pt x="120000" y="0"/>
                  </a:cubicBezTo>
                  <a:cubicBezTo>
                    <a:pt x="120000" y="0"/>
                    <a:pt x="120000" y="0"/>
                    <a:pt x="115555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5076825" y="4537076"/>
              <a:ext cx="147600" cy="90600"/>
            </a:xfrm>
            <a:custGeom>
              <a:rect b="b" l="l" r="r" t="t"/>
              <a:pathLst>
                <a:path extrusionOk="0" h="120000" w="120000">
                  <a:moveTo>
                    <a:pt x="114782" y="0"/>
                  </a:moveTo>
                  <a:cubicBezTo>
                    <a:pt x="93913" y="8571"/>
                    <a:pt x="73043" y="34285"/>
                    <a:pt x="57391" y="51428"/>
                  </a:cubicBezTo>
                  <a:cubicBezTo>
                    <a:pt x="36521" y="77142"/>
                    <a:pt x="20869" y="94285"/>
                    <a:pt x="0" y="119999"/>
                  </a:cubicBezTo>
                  <a:cubicBezTo>
                    <a:pt x="0" y="119999"/>
                    <a:pt x="0" y="119999"/>
                    <a:pt x="5217" y="119999"/>
                  </a:cubicBezTo>
                  <a:cubicBezTo>
                    <a:pt x="26086" y="102857"/>
                    <a:pt x="46956" y="85714"/>
                    <a:pt x="73043" y="68571"/>
                  </a:cubicBezTo>
                  <a:cubicBezTo>
                    <a:pt x="88695" y="51428"/>
                    <a:pt x="109565" y="42857"/>
                    <a:pt x="120000" y="8571"/>
                  </a:cubicBezTo>
                  <a:cubicBezTo>
                    <a:pt x="120000" y="8571"/>
                    <a:pt x="120000" y="0"/>
                    <a:pt x="114782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089525" y="4654551"/>
              <a:ext cx="63600" cy="44400"/>
            </a:xfrm>
            <a:custGeom>
              <a:rect b="b" l="l" r="r" t="t"/>
              <a:pathLst>
                <a:path extrusionOk="0" h="120000" w="120000">
                  <a:moveTo>
                    <a:pt x="108000" y="102857"/>
                  </a:moveTo>
                  <a:cubicBezTo>
                    <a:pt x="108000" y="102857"/>
                    <a:pt x="108000" y="85714"/>
                    <a:pt x="96000" y="68571"/>
                  </a:cubicBezTo>
                  <a:cubicBezTo>
                    <a:pt x="96000" y="68571"/>
                    <a:pt x="84000" y="51428"/>
                    <a:pt x="72000" y="34285"/>
                  </a:cubicBezTo>
                  <a:cubicBezTo>
                    <a:pt x="48000" y="17142"/>
                    <a:pt x="36000" y="17142"/>
                    <a:pt x="12000" y="0"/>
                  </a:cubicBezTo>
                  <a:cubicBezTo>
                    <a:pt x="0" y="0"/>
                    <a:pt x="0" y="17142"/>
                    <a:pt x="0" y="17142"/>
                  </a:cubicBezTo>
                  <a:cubicBezTo>
                    <a:pt x="24000" y="34285"/>
                    <a:pt x="36000" y="51428"/>
                    <a:pt x="48000" y="68571"/>
                  </a:cubicBezTo>
                  <a:cubicBezTo>
                    <a:pt x="60000" y="85714"/>
                    <a:pt x="72000" y="102857"/>
                    <a:pt x="72000" y="102857"/>
                  </a:cubicBezTo>
                  <a:cubicBezTo>
                    <a:pt x="84000" y="119999"/>
                    <a:pt x="96000" y="119999"/>
                    <a:pt x="108000" y="119999"/>
                  </a:cubicBezTo>
                  <a:cubicBezTo>
                    <a:pt x="108000" y="119999"/>
                    <a:pt x="120000" y="119999"/>
                    <a:pt x="108000" y="10285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5043488" y="4654551"/>
              <a:ext cx="142800" cy="147600"/>
            </a:xfrm>
            <a:custGeom>
              <a:rect b="b" l="l" r="r" t="t"/>
              <a:pathLst>
                <a:path extrusionOk="0" h="120000" w="120000">
                  <a:moveTo>
                    <a:pt x="120000" y="114782"/>
                  </a:moveTo>
                  <a:cubicBezTo>
                    <a:pt x="103636" y="93913"/>
                    <a:pt x="76363" y="83478"/>
                    <a:pt x="54545" y="62608"/>
                  </a:cubicBezTo>
                  <a:cubicBezTo>
                    <a:pt x="38181" y="41739"/>
                    <a:pt x="27272" y="20869"/>
                    <a:pt x="10909" y="0"/>
                  </a:cubicBezTo>
                  <a:cubicBezTo>
                    <a:pt x="10909" y="0"/>
                    <a:pt x="5454" y="0"/>
                    <a:pt x="5454" y="5217"/>
                  </a:cubicBezTo>
                  <a:cubicBezTo>
                    <a:pt x="0" y="26086"/>
                    <a:pt x="21818" y="52173"/>
                    <a:pt x="38181" y="67826"/>
                  </a:cubicBezTo>
                  <a:cubicBezTo>
                    <a:pt x="60000" y="88695"/>
                    <a:pt x="87272" y="114782"/>
                    <a:pt x="114545" y="120000"/>
                  </a:cubicBezTo>
                  <a:cubicBezTo>
                    <a:pt x="120000" y="120000"/>
                    <a:pt x="120000" y="114782"/>
                    <a:pt x="120000" y="1147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4721225" y="4154488"/>
              <a:ext cx="96900" cy="77700"/>
            </a:xfrm>
            <a:custGeom>
              <a:rect b="b" l="l" r="r" t="t"/>
              <a:pathLst>
                <a:path extrusionOk="0" h="120000" w="120000">
                  <a:moveTo>
                    <a:pt x="120000" y="10000"/>
                  </a:moveTo>
                  <a:cubicBezTo>
                    <a:pt x="72000" y="0"/>
                    <a:pt x="32000" y="60000"/>
                    <a:pt x="0" y="100000"/>
                  </a:cubicBezTo>
                  <a:cubicBezTo>
                    <a:pt x="0" y="110000"/>
                    <a:pt x="8000" y="120000"/>
                    <a:pt x="16000" y="110000"/>
                  </a:cubicBezTo>
                  <a:cubicBezTo>
                    <a:pt x="32000" y="90000"/>
                    <a:pt x="48000" y="80000"/>
                    <a:pt x="64000" y="60000"/>
                  </a:cubicBezTo>
                  <a:cubicBezTo>
                    <a:pt x="80000" y="40000"/>
                    <a:pt x="104000" y="30000"/>
                    <a:pt x="120000" y="20000"/>
                  </a:cubicBezTo>
                  <a:cubicBezTo>
                    <a:pt x="120000" y="10000"/>
                    <a:pt x="120000" y="10000"/>
                    <a:pt x="120000" y="1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4792663" y="4200526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112500" y="0"/>
                  </a:moveTo>
                  <a:cubicBezTo>
                    <a:pt x="82500" y="0"/>
                    <a:pt x="60000" y="30000"/>
                    <a:pt x="45000" y="52500"/>
                  </a:cubicBezTo>
                  <a:cubicBezTo>
                    <a:pt x="30000" y="67500"/>
                    <a:pt x="0" y="97500"/>
                    <a:pt x="0" y="120000"/>
                  </a:cubicBezTo>
                  <a:cubicBezTo>
                    <a:pt x="0" y="120000"/>
                    <a:pt x="7500" y="120000"/>
                    <a:pt x="7500" y="120000"/>
                  </a:cubicBezTo>
                  <a:cubicBezTo>
                    <a:pt x="15000" y="120000"/>
                    <a:pt x="22500" y="112500"/>
                    <a:pt x="30000" y="105000"/>
                  </a:cubicBezTo>
                  <a:cubicBezTo>
                    <a:pt x="37500" y="90000"/>
                    <a:pt x="45000" y="75000"/>
                    <a:pt x="60000" y="67500"/>
                  </a:cubicBezTo>
                  <a:cubicBezTo>
                    <a:pt x="67500" y="52500"/>
                    <a:pt x="82500" y="45000"/>
                    <a:pt x="90000" y="37500"/>
                  </a:cubicBezTo>
                  <a:cubicBezTo>
                    <a:pt x="105000" y="30000"/>
                    <a:pt x="112500" y="22500"/>
                    <a:pt x="120000" y="7500"/>
                  </a:cubicBezTo>
                  <a:cubicBezTo>
                    <a:pt x="120000" y="0"/>
                    <a:pt x="112500" y="0"/>
                    <a:pt x="1125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4759325" y="4187826"/>
              <a:ext cx="77700" cy="71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00000" y="0"/>
                    <a:pt x="70000" y="21818"/>
                    <a:pt x="60000" y="32727"/>
                  </a:cubicBezTo>
                  <a:cubicBezTo>
                    <a:pt x="40000" y="54545"/>
                    <a:pt x="20000" y="76363"/>
                    <a:pt x="10000" y="109090"/>
                  </a:cubicBezTo>
                  <a:cubicBezTo>
                    <a:pt x="0" y="109090"/>
                    <a:pt x="10000" y="120000"/>
                    <a:pt x="10000" y="120000"/>
                  </a:cubicBezTo>
                  <a:cubicBezTo>
                    <a:pt x="30000" y="98181"/>
                    <a:pt x="50000" y="87272"/>
                    <a:pt x="70000" y="65454"/>
                  </a:cubicBezTo>
                  <a:cubicBezTo>
                    <a:pt x="80000" y="54545"/>
                    <a:pt x="90000" y="43636"/>
                    <a:pt x="100000" y="32727"/>
                  </a:cubicBezTo>
                  <a:cubicBezTo>
                    <a:pt x="110000" y="32727"/>
                    <a:pt x="120000" y="21818"/>
                    <a:pt x="120000" y="10909"/>
                  </a:cubicBezTo>
                  <a:cubicBezTo>
                    <a:pt x="120000" y="10909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4799013" y="4997451"/>
              <a:ext cx="50700" cy="84000"/>
            </a:xfrm>
            <a:custGeom>
              <a:rect b="b" l="l" r="r" t="t"/>
              <a:pathLst>
                <a:path extrusionOk="0" h="120000" w="120000">
                  <a:moveTo>
                    <a:pt x="75000" y="55384"/>
                  </a:moveTo>
                  <a:cubicBezTo>
                    <a:pt x="60000" y="36923"/>
                    <a:pt x="45000" y="18461"/>
                    <a:pt x="15000" y="9230"/>
                  </a:cubicBezTo>
                  <a:cubicBezTo>
                    <a:pt x="15000" y="0"/>
                    <a:pt x="0" y="0"/>
                    <a:pt x="0" y="9230"/>
                  </a:cubicBezTo>
                  <a:cubicBezTo>
                    <a:pt x="0" y="27692"/>
                    <a:pt x="15000" y="46153"/>
                    <a:pt x="30000" y="64615"/>
                  </a:cubicBezTo>
                  <a:cubicBezTo>
                    <a:pt x="45000" y="83076"/>
                    <a:pt x="75000" y="101538"/>
                    <a:pt x="105000" y="110769"/>
                  </a:cubicBezTo>
                  <a:cubicBezTo>
                    <a:pt x="105000" y="120000"/>
                    <a:pt x="120000" y="110769"/>
                    <a:pt x="120000" y="110769"/>
                  </a:cubicBezTo>
                  <a:cubicBezTo>
                    <a:pt x="120000" y="83076"/>
                    <a:pt x="90000" y="73846"/>
                    <a:pt x="75000" y="5538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4824413" y="4991101"/>
              <a:ext cx="39600" cy="50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000" y="15000"/>
                    <a:pt x="40000" y="30000"/>
                    <a:pt x="60000" y="60000"/>
                  </a:cubicBezTo>
                  <a:cubicBezTo>
                    <a:pt x="60000" y="75000"/>
                    <a:pt x="80000" y="90000"/>
                    <a:pt x="100000" y="105000"/>
                  </a:cubicBezTo>
                  <a:cubicBezTo>
                    <a:pt x="100000" y="120000"/>
                    <a:pt x="120000" y="120000"/>
                    <a:pt x="120000" y="105000"/>
                  </a:cubicBezTo>
                  <a:cubicBezTo>
                    <a:pt x="120000" y="60000"/>
                    <a:pt x="40000" y="15000"/>
                    <a:pt x="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4824413" y="4964113"/>
              <a:ext cx="71400" cy="33300"/>
            </a:xfrm>
            <a:custGeom>
              <a:rect b="b" l="l" r="r" t="t"/>
              <a:pathLst>
                <a:path extrusionOk="0" h="120000" w="120000">
                  <a:moveTo>
                    <a:pt x="109090" y="72000"/>
                  </a:moveTo>
                  <a:cubicBezTo>
                    <a:pt x="98181" y="48000"/>
                    <a:pt x="76363" y="48000"/>
                    <a:pt x="54545" y="24000"/>
                  </a:cubicBezTo>
                  <a:cubicBezTo>
                    <a:pt x="32727" y="24000"/>
                    <a:pt x="10909" y="0"/>
                    <a:pt x="0" y="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10909" y="72000"/>
                    <a:pt x="32727" y="72000"/>
                    <a:pt x="43636" y="72000"/>
                  </a:cubicBezTo>
                  <a:cubicBezTo>
                    <a:pt x="65454" y="96000"/>
                    <a:pt x="87272" y="120000"/>
                    <a:pt x="109090" y="120000"/>
                  </a:cubicBezTo>
                  <a:cubicBezTo>
                    <a:pt x="120000" y="96000"/>
                    <a:pt x="120000" y="96000"/>
                    <a:pt x="109090" y="7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3849688" y="4932363"/>
              <a:ext cx="71400" cy="39600"/>
            </a:xfrm>
            <a:custGeom>
              <a:rect b="b" l="l" r="r" t="t"/>
              <a:pathLst>
                <a:path extrusionOk="0" h="120000" w="120000">
                  <a:moveTo>
                    <a:pt x="120000" y="20000"/>
                  </a:moveTo>
                  <a:cubicBezTo>
                    <a:pt x="98181" y="0"/>
                    <a:pt x="76363" y="20000"/>
                    <a:pt x="54545" y="20000"/>
                  </a:cubicBezTo>
                  <a:cubicBezTo>
                    <a:pt x="43636" y="40000"/>
                    <a:pt x="10909" y="40000"/>
                    <a:pt x="10909" y="80000"/>
                  </a:cubicBezTo>
                  <a:cubicBezTo>
                    <a:pt x="0" y="80000"/>
                    <a:pt x="0" y="100000"/>
                    <a:pt x="10909" y="100000"/>
                  </a:cubicBezTo>
                  <a:cubicBezTo>
                    <a:pt x="21818" y="120000"/>
                    <a:pt x="43636" y="100000"/>
                    <a:pt x="54545" y="80000"/>
                  </a:cubicBezTo>
                  <a:cubicBezTo>
                    <a:pt x="76363" y="80000"/>
                    <a:pt x="109090" y="80000"/>
                    <a:pt x="120000" y="40000"/>
                  </a:cubicBezTo>
                  <a:cubicBezTo>
                    <a:pt x="120000" y="40000"/>
                    <a:pt x="120000" y="20000"/>
                    <a:pt x="120000" y="2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3883025" y="4951413"/>
              <a:ext cx="50700" cy="39600"/>
            </a:xfrm>
            <a:custGeom>
              <a:rect b="b" l="l" r="r" t="t"/>
              <a:pathLst>
                <a:path extrusionOk="0" h="120000" w="120000">
                  <a:moveTo>
                    <a:pt x="105000" y="0"/>
                  </a:moveTo>
                  <a:cubicBezTo>
                    <a:pt x="90000" y="20000"/>
                    <a:pt x="75000" y="40000"/>
                    <a:pt x="60000" y="40000"/>
                  </a:cubicBezTo>
                  <a:cubicBezTo>
                    <a:pt x="45000" y="80000"/>
                    <a:pt x="15000" y="100000"/>
                    <a:pt x="0" y="10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0000" y="100000"/>
                    <a:pt x="45000" y="80000"/>
                    <a:pt x="60000" y="60000"/>
                  </a:cubicBezTo>
                  <a:cubicBezTo>
                    <a:pt x="75000" y="60000"/>
                    <a:pt x="105000" y="40000"/>
                    <a:pt x="105000" y="20000"/>
                  </a:cubicBezTo>
                  <a:cubicBezTo>
                    <a:pt x="120000" y="20000"/>
                    <a:pt x="105000" y="0"/>
                    <a:pt x="105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3895725" y="4964113"/>
              <a:ext cx="63600" cy="714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10909"/>
                    <a:pt x="60000" y="32727"/>
                    <a:pt x="48000" y="54545"/>
                  </a:cubicBezTo>
                  <a:cubicBezTo>
                    <a:pt x="24000" y="65454"/>
                    <a:pt x="12000" y="87272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6000" y="109090"/>
                    <a:pt x="48000" y="98181"/>
                    <a:pt x="72000" y="76363"/>
                  </a:cubicBezTo>
                  <a:cubicBezTo>
                    <a:pt x="84000" y="65454"/>
                    <a:pt x="108000" y="32727"/>
                    <a:pt x="120000" y="10909"/>
                  </a:cubicBezTo>
                  <a:cubicBezTo>
                    <a:pt x="120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3952875" y="4795838"/>
              <a:ext cx="1620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4437063" y="4848226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3846" y="9230"/>
                  </a:moveTo>
                  <a:cubicBezTo>
                    <a:pt x="50769" y="18461"/>
                    <a:pt x="23076" y="0"/>
                    <a:pt x="4615" y="36923"/>
                  </a:cubicBezTo>
                  <a:cubicBezTo>
                    <a:pt x="0" y="46153"/>
                    <a:pt x="4615" y="73846"/>
                    <a:pt x="9230" y="83076"/>
                  </a:cubicBezTo>
                  <a:cubicBezTo>
                    <a:pt x="18461" y="101538"/>
                    <a:pt x="32307" y="101538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06153" y="0"/>
                    <a:pt x="73846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44042"/>
                  </a:move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lose/>
                  <a:moveTo>
                    <a:pt x="109510" y="93829"/>
                  </a:moveTo>
                  <a:cubicBezTo>
                    <a:pt x="103636" y="92553"/>
                    <a:pt x="96923" y="91914"/>
                    <a:pt x="91468" y="86808"/>
                  </a:cubicBezTo>
                  <a:cubicBezTo>
                    <a:pt x="88951" y="83617"/>
                    <a:pt x="87272" y="79787"/>
                    <a:pt x="86853" y="74680"/>
                  </a:cubicBezTo>
                  <a:cubicBezTo>
                    <a:pt x="86853" y="72765"/>
                    <a:pt x="87272" y="70212"/>
                    <a:pt x="85594" y="70212"/>
                  </a:cubicBezTo>
                  <a:cubicBezTo>
                    <a:pt x="84335" y="70212"/>
                    <a:pt x="83076" y="72127"/>
                    <a:pt x="82657" y="73404"/>
                  </a:cubicBezTo>
                  <a:cubicBezTo>
                    <a:pt x="80559" y="77234"/>
                    <a:pt x="80139" y="81702"/>
                    <a:pt x="78881" y="85531"/>
                  </a:cubicBezTo>
                  <a:cubicBezTo>
                    <a:pt x="78461" y="88085"/>
                    <a:pt x="77202" y="90000"/>
                    <a:pt x="76363" y="91914"/>
                  </a:cubicBezTo>
                  <a:cubicBezTo>
                    <a:pt x="75524" y="93191"/>
                    <a:pt x="75524" y="93191"/>
                    <a:pt x="74265" y="93829"/>
                  </a:cubicBezTo>
                  <a:cubicBezTo>
                    <a:pt x="73846" y="93829"/>
                    <a:pt x="72587" y="93191"/>
                    <a:pt x="72587" y="94468"/>
                  </a:cubicBezTo>
                  <a:cubicBezTo>
                    <a:pt x="71748" y="97659"/>
                    <a:pt x="77202" y="97021"/>
                    <a:pt x="78041" y="97021"/>
                  </a:cubicBezTo>
                  <a:cubicBezTo>
                    <a:pt x="79720" y="97659"/>
                    <a:pt x="82657" y="97659"/>
                    <a:pt x="83076" y="100212"/>
                  </a:cubicBezTo>
                  <a:cubicBezTo>
                    <a:pt x="83496" y="102127"/>
                    <a:pt x="80979" y="107234"/>
                    <a:pt x="79720" y="108510"/>
                  </a:cubicBezTo>
                  <a:cubicBezTo>
                    <a:pt x="77622" y="110425"/>
                    <a:pt x="75104" y="111702"/>
                    <a:pt x="73006" y="109787"/>
                  </a:cubicBezTo>
                  <a:cubicBezTo>
                    <a:pt x="71328" y="108510"/>
                    <a:pt x="70489" y="104680"/>
                    <a:pt x="68811" y="104042"/>
                  </a:cubicBezTo>
                  <a:cubicBezTo>
                    <a:pt x="67132" y="103404"/>
                    <a:pt x="65034" y="106595"/>
                    <a:pt x="63776" y="107872"/>
                  </a:cubicBezTo>
                  <a:cubicBezTo>
                    <a:pt x="60839" y="109787"/>
                    <a:pt x="57902" y="111702"/>
                    <a:pt x="54965" y="112340"/>
                  </a:cubicBezTo>
                  <a:cubicBezTo>
                    <a:pt x="60839" y="108510"/>
                    <a:pt x="66293" y="102127"/>
                    <a:pt x="69650" y="93829"/>
                  </a:cubicBezTo>
                  <a:cubicBezTo>
                    <a:pt x="71328" y="89361"/>
                    <a:pt x="72587" y="84893"/>
                    <a:pt x="73426" y="79787"/>
                  </a:cubicBezTo>
                  <a:cubicBezTo>
                    <a:pt x="73846" y="75957"/>
                    <a:pt x="74685" y="69574"/>
                    <a:pt x="73426" y="66382"/>
                  </a:cubicBezTo>
                  <a:cubicBezTo>
                    <a:pt x="72167" y="62553"/>
                    <a:pt x="71748" y="66382"/>
                    <a:pt x="71748" y="68936"/>
                  </a:cubicBezTo>
                  <a:cubicBezTo>
                    <a:pt x="71328" y="72765"/>
                    <a:pt x="71748" y="75957"/>
                    <a:pt x="71328" y="80425"/>
                  </a:cubicBezTo>
                  <a:cubicBezTo>
                    <a:pt x="70069" y="88723"/>
                    <a:pt x="66713" y="95744"/>
                    <a:pt x="62517" y="101489"/>
                  </a:cubicBezTo>
                  <a:cubicBezTo>
                    <a:pt x="53706" y="112978"/>
                    <a:pt x="41958" y="116808"/>
                    <a:pt x="31048" y="111063"/>
                  </a:cubicBezTo>
                  <a:cubicBezTo>
                    <a:pt x="20559" y="105957"/>
                    <a:pt x="10069" y="91914"/>
                    <a:pt x="10909" y="73404"/>
                  </a:cubicBezTo>
                  <a:cubicBezTo>
                    <a:pt x="11328" y="61914"/>
                    <a:pt x="14685" y="49787"/>
                    <a:pt x="18461" y="40212"/>
                  </a:cubicBezTo>
                  <a:cubicBezTo>
                    <a:pt x="22657" y="30000"/>
                    <a:pt x="28531" y="22340"/>
                    <a:pt x="36083" y="19787"/>
                  </a:cubicBezTo>
                  <a:cubicBezTo>
                    <a:pt x="35664" y="21702"/>
                    <a:pt x="33986" y="23617"/>
                    <a:pt x="33986" y="26170"/>
                  </a:cubicBezTo>
                  <a:cubicBezTo>
                    <a:pt x="33986" y="29361"/>
                    <a:pt x="35244" y="28085"/>
                    <a:pt x="36083" y="26170"/>
                  </a:cubicBezTo>
                  <a:cubicBezTo>
                    <a:pt x="39440" y="19148"/>
                    <a:pt x="42377" y="13404"/>
                    <a:pt x="47412" y="9574"/>
                  </a:cubicBezTo>
                  <a:cubicBezTo>
                    <a:pt x="53286" y="5744"/>
                    <a:pt x="60000" y="5106"/>
                    <a:pt x="66293" y="7021"/>
                  </a:cubicBezTo>
                  <a:cubicBezTo>
                    <a:pt x="72167" y="8936"/>
                    <a:pt x="76783" y="16595"/>
                    <a:pt x="82657" y="17872"/>
                  </a:cubicBezTo>
                  <a:cubicBezTo>
                    <a:pt x="78881" y="22340"/>
                    <a:pt x="74265" y="28085"/>
                    <a:pt x="73006" y="35106"/>
                  </a:cubicBezTo>
                  <a:cubicBezTo>
                    <a:pt x="67552" y="21702"/>
                    <a:pt x="59160" y="16595"/>
                    <a:pt x="49090" y="15319"/>
                  </a:cubicBezTo>
                  <a:cubicBezTo>
                    <a:pt x="48251" y="15319"/>
                    <a:pt x="45734" y="14042"/>
                    <a:pt x="45734" y="16595"/>
                  </a:cubicBezTo>
                  <a:cubicBezTo>
                    <a:pt x="45734" y="19148"/>
                    <a:pt x="49090" y="18510"/>
                    <a:pt x="49930" y="18510"/>
                  </a:cubicBezTo>
                  <a:cubicBezTo>
                    <a:pt x="55384" y="19148"/>
                    <a:pt x="60419" y="21063"/>
                    <a:pt x="64615" y="25531"/>
                  </a:cubicBezTo>
                  <a:cubicBezTo>
                    <a:pt x="71328" y="32553"/>
                    <a:pt x="73426" y="45319"/>
                    <a:pt x="78881" y="54255"/>
                  </a:cubicBezTo>
                  <a:cubicBezTo>
                    <a:pt x="80139" y="56808"/>
                    <a:pt x="82657" y="61914"/>
                    <a:pt x="85174" y="62553"/>
                  </a:cubicBezTo>
                  <a:cubicBezTo>
                    <a:pt x="88531" y="63829"/>
                    <a:pt x="87272" y="54893"/>
                    <a:pt x="87692" y="51702"/>
                  </a:cubicBezTo>
                  <a:cubicBezTo>
                    <a:pt x="89370" y="44042"/>
                    <a:pt x="93986" y="39574"/>
                    <a:pt x="99020" y="37659"/>
                  </a:cubicBezTo>
                  <a:cubicBezTo>
                    <a:pt x="104475" y="35744"/>
                    <a:pt x="110769" y="36382"/>
                    <a:pt x="115804" y="32553"/>
                  </a:cubicBezTo>
                  <a:cubicBezTo>
                    <a:pt x="114545" y="42127"/>
                    <a:pt x="111608" y="51063"/>
                    <a:pt x="106573" y="56808"/>
                  </a:cubicBezTo>
                  <a:cubicBezTo>
                    <a:pt x="104055" y="59361"/>
                    <a:pt x="101118" y="61276"/>
                    <a:pt x="97762" y="61914"/>
                  </a:cubicBezTo>
                  <a:cubicBezTo>
                    <a:pt x="96923" y="62553"/>
                    <a:pt x="92727" y="61914"/>
                    <a:pt x="93146" y="65106"/>
                  </a:cubicBezTo>
                  <a:cubicBezTo>
                    <a:pt x="93566" y="67021"/>
                    <a:pt x="96503" y="66382"/>
                    <a:pt x="97762" y="67021"/>
                  </a:cubicBezTo>
                  <a:cubicBezTo>
                    <a:pt x="100699" y="67659"/>
                    <a:pt x="103636" y="69574"/>
                    <a:pt x="106153" y="72127"/>
                  </a:cubicBezTo>
                  <a:cubicBezTo>
                    <a:pt x="111608" y="77872"/>
                    <a:pt x="114545" y="86808"/>
                    <a:pt x="115804" y="96382"/>
                  </a:cubicBezTo>
                  <a:cubicBezTo>
                    <a:pt x="113706" y="94468"/>
                    <a:pt x="111188" y="94468"/>
                    <a:pt x="108671" y="93829"/>
                  </a:cubicBezTo>
                  <a:cubicBezTo>
                    <a:pt x="108671" y="93829"/>
                    <a:pt x="109090" y="93829"/>
                    <a:pt x="109510" y="93829"/>
                  </a:cubicBezTo>
                  <a:close/>
                  <a:moveTo>
                    <a:pt x="109510" y="93829"/>
                  </a:moveTo>
                  <a:cubicBezTo>
                    <a:pt x="109510" y="93829"/>
                    <a:pt x="109510" y="93829"/>
                    <a:pt x="109510" y="93829"/>
                  </a:cubicBezTo>
                  <a:close/>
                  <a:moveTo>
                    <a:pt x="4195" y="98936"/>
                  </a:moveTo>
                  <a:cubicBezTo>
                    <a:pt x="3356" y="97021"/>
                    <a:pt x="3356" y="97021"/>
                    <a:pt x="4195" y="96382"/>
                  </a:cubicBezTo>
                  <a:cubicBezTo>
                    <a:pt x="5034" y="95744"/>
                    <a:pt x="6713" y="95106"/>
                    <a:pt x="7132" y="95106"/>
                  </a:cubicBezTo>
                  <a:cubicBezTo>
                    <a:pt x="8811" y="94468"/>
                    <a:pt x="10909" y="93829"/>
                    <a:pt x="12587" y="94468"/>
                  </a:cubicBezTo>
                  <a:cubicBezTo>
                    <a:pt x="13426" y="95106"/>
                    <a:pt x="16363" y="99574"/>
                    <a:pt x="16363" y="100851"/>
                  </a:cubicBezTo>
                  <a:cubicBezTo>
                    <a:pt x="16783" y="103404"/>
                    <a:pt x="13426" y="107234"/>
                    <a:pt x="11748" y="107872"/>
                  </a:cubicBezTo>
                  <a:cubicBezTo>
                    <a:pt x="8391" y="108510"/>
                    <a:pt x="5034" y="103404"/>
                    <a:pt x="4195" y="98936"/>
                  </a:cubicBezTo>
                  <a:cubicBezTo>
                    <a:pt x="3776" y="98297"/>
                    <a:pt x="5034" y="103404"/>
                    <a:pt x="4195" y="98936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5367338" y="4919663"/>
              <a:ext cx="12600" cy="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3952875" y="4997451"/>
              <a:ext cx="12600" cy="12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367338" y="4919663"/>
              <a:ext cx="1500" cy="15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5367338" y="49196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4173538" y="4816476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58064" y="100000"/>
                  </a:cubicBezTo>
                  <a:cubicBezTo>
                    <a:pt x="54193" y="110000"/>
                    <a:pt x="50322" y="120000"/>
                    <a:pt x="42580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7741" y="70000"/>
                  </a:cubicBezTo>
                  <a:cubicBezTo>
                    <a:pt x="7741" y="70000"/>
                    <a:pt x="0" y="30000"/>
                    <a:pt x="7741" y="10000"/>
                  </a:cubicBezTo>
                  <a:cubicBezTo>
                    <a:pt x="11612" y="1000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19354" y="10000"/>
                  </a:cubicBezTo>
                  <a:cubicBezTo>
                    <a:pt x="23225" y="20000"/>
                    <a:pt x="23225" y="20000"/>
                    <a:pt x="23225" y="30000"/>
                  </a:cubicBezTo>
                  <a:cubicBezTo>
                    <a:pt x="23225" y="40000"/>
                    <a:pt x="23225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2580" y="70000"/>
                    <a:pt x="46451" y="70000"/>
                  </a:cubicBezTo>
                  <a:cubicBezTo>
                    <a:pt x="50322" y="60000"/>
                    <a:pt x="50322" y="60000"/>
                    <a:pt x="54193" y="50000"/>
                  </a:cubicBezTo>
                  <a:cubicBezTo>
                    <a:pt x="54193" y="50000"/>
                    <a:pt x="58064" y="40000"/>
                    <a:pt x="61935" y="40000"/>
                  </a:cubicBezTo>
                  <a:cubicBezTo>
                    <a:pt x="61935" y="40000"/>
                    <a:pt x="65806" y="50000"/>
                    <a:pt x="69677" y="60000"/>
                  </a:cubicBezTo>
                  <a:cubicBezTo>
                    <a:pt x="73548" y="70000"/>
                    <a:pt x="77419" y="80000"/>
                    <a:pt x="81290" y="80000"/>
                  </a:cubicBezTo>
                  <a:cubicBezTo>
                    <a:pt x="89032" y="80000"/>
                    <a:pt x="96774" y="70000"/>
                    <a:pt x="96774" y="50000"/>
                  </a:cubicBezTo>
                  <a:cubicBezTo>
                    <a:pt x="96774" y="50000"/>
                    <a:pt x="96774" y="50000"/>
                    <a:pt x="100645" y="50000"/>
                  </a:cubicBezTo>
                  <a:cubicBezTo>
                    <a:pt x="100645" y="30000"/>
                    <a:pt x="100645" y="20000"/>
                    <a:pt x="108387" y="20000"/>
                  </a:cubicBezTo>
                  <a:cubicBezTo>
                    <a:pt x="112258" y="20000"/>
                    <a:pt x="112258" y="20000"/>
                    <a:pt x="116129" y="30000"/>
                  </a:cubicBezTo>
                  <a:cubicBezTo>
                    <a:pt x="120000" y="40000"/>
                    <a:pt x="116129" y="50000"/>
                    <a:pt x="112258" y="70000"/>
                  </a:cubicBezTo>
                  <a:cubicBezTo>
                    <a:pt x="108387" y="100000"/>
                    <a:pt x="96774" y="1200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4005263" y="4699001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6000"/>
                  </a:cubicBezTo>
                  <a:cubicBezTo>
                    <a:pt x="60000" y="6000"/>
                    <a:pt x="66666" y="12000"/>
                    <a:pt x="66666" y="24000"/>
                  </a:cubicBezTo>
                  <a:cubicBezTo>
                    <a:pt x="66666" y="36000"/>
                    <a:pt x="60000" y="42000"/>
                    <a:pt x="46666" y="42000"/>
                  </a:cubicBezTo>
                  <a:cubicBezTo>
                    <a:pt x="33333" y="42000"/>
                    <a:pt x="20000" y="36000"/>
                    <a:pt x="20000" y="24000"/>
                  </a:cubicBezTo>
                  <a:cubicBezTo>
                    <a:pt x="13333" y="30000"/>
                    <a:pt x="6666" y="48000"/>
                    <a:pt x="6666" y="60000"/>
                  </a:cubicBezTo>
                  <a:cubicBezTo>
                    <a:pt x="0" y="90000"/>
                    <a:pt x="26666" y="120000"/>
                    <a:pt x="60000" y="120000"/>
                  </a:cubicBezTo>
                  <a:cubicBezTo>
                    <a:pt x="93333" y="120000"/>
                    <a:pt x="120000" y="96000"/>
                    <a:pt x="120000" y="60000"/>
                  </a:cubicBezTo>
                  <a:cubicBezTo>
                    <a:pt x="120000" y="30000"/>
                    <a:pt x="100000" y="600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4443413" y="4738688"/>
              <a:ext cx="122100" cy="1350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44210" y="5714"/>
                  </a:cubicBezTo>
                  <a:cubicBezTo>
                    <a:pt x="56842" y="5714"/>
                    <a:pt x="63157" y="17142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34285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20000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8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"/>
          <p:cNvSpPr/>
          <p:nvPr/>
        </p:nvSpPr>
        <p:spPr>
          <a:xfrm>
            <a:off x="-75" y="4253100"/>
            <a:ext cx="9144000" cy="89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9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297" name="Google Shape;297;p9"/>
            <p:cNvSpPr/>
            <p:nvPr/>
          </p:nvSpPr>
          <p:spPr>
            <a:xfrm>
              <a:off x="428433" y="583382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298" name="Google Shape;298;p9"/>
            <p:cNvSpPr/>
            <p:nvPr/>
          </p:nvSpPr>
          <p:spPr>
            <a:xfrm>
              <a:off x="388375" y="548150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99" name="Google Shape;299;p9"/>
          <p:cNvSpPr txBox="1"/>
          <p:nvPr>
            <p:ph idx="1" type="body"/>
          </p:nvPr>
        </p:nvSpPr>
        <p:spPr>
          <a:xfrm>
            <a:off x="527675" y="3949100"/>
            <a:ext cx="6594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grpSp>
        <p:nvGrpSpPr>
          <p:cNvPr id="300" name="Google Shape;300;p9"/>
          <p:cNvGrpSpPr/>
          <p:nvPr/>
        </p:nvGrpSpPr>
        <p:grpSpPr>
          <a:xfrm>
            <a:off x="7522239" y="3121170"/>
            <a:ext cx="1194510" cy="1523626"/>
            <a:chOff x="1300163" y="3487738"/>
            <a:chExt cx="1549500" cy="1976425"/>
          </a:xfrm>
        </p:grpSpPr>
        <p:sp>
          <p:nvSpPr>
            <p:cNvPr id="301" name="Google Shape;301;p9"/>
            <p:cNvSpPr/>
            <p:nvPr/>
          </p:nvSpPr>
          <p:spPr>
            <a:xfrm>
              <a:off x="2674938" y="3643313"/>
              <a:ext cx="52500" cy="38100"/>
            </a:xfrm>
            <a:custGeom>
              <a:rect b="b" l="l" r="r" t="t"/>
              <a:pathLst>
                <a:path extrusionOk="0" h="120000" w="120000">
                  <a:moveTo>
                    <a:pt x="60000" y="60000"/>
                  </a:moveTo>
                  <a:cubicBezTo>
                    <a:pt x="75000" y="80000"/>
                    <a:pt x="105000" y="100000"/>
                    <a:pt x="120000" y="120000"/>
                  </a:cubicBezTo>
                  <a:cubicBezTo>
                    <a:pt x="75000" y="80000"/>
                    <a:pt x="0" y="0"/>
                    <a:pt x="60000" y="6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727325" y="36814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2727325" y="3681413"/>
              <a:ext cx="12600" cy="6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000" y="120000"/>
                    <a:pt x="60000" y="12000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7000" y="14189"/>
                    <a:pt x="77000" y="14594"/>
                    <a:pt x="77000" y="14594"/>
                  </a:cubicBezTo>
                  <a:cubicBezTo>
                    <a:pt x="77000" y="14594"/>
                    <a:pt x="765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lose/>
                </a:path>
              </a:pathLst>
            </a:custGeom>
            <a:solidFill>
              <a:srgbClr val="E6C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693863" y="4699001"/>
              <a:ext cx="742800" cy="512700"/>
            </a:xfrm>
            <a:custGeom>
              <a:rect b="b" l="l" r="r" t="t"/>
              <a:pathLst>
                <a:path extrusionOk="0" h="120000" w="120000">
                  <a:moveTo>
                    <a:pt x="29217" y="21265"/>
                  </a:moveTo>
                  <a:cubicBezTo>
                    <a:pt x="29217" y="21265"/>
                    <a:pt x="36521" y="7594"/>
                    <a:pt x="46956" y="7594"/>
                  </a:cubicBezTo>
                  <a:cubicBezTo>
                    <a:pt x="57391" y="9113"/>
                    <a:pt x="90782" y="0"/>
                    <a:pt x="92869" y="22784"/>
                  </a:cubicBezTo>
                  <a:cubicBezTo>
                    <a:pt x="92869" y="22784"/>
                    <a:pt x="80347" y="44050"/>
                    <a:pt x="85565" y="50126"/>
                  </a:cubicBezTo>
                  <a:cubicBezTo>
                    <a:pt x="90782" y="56202"/>
                    <a:pt x="102260" y="53164"/>
                    <a:pt x="106434" y="47088"/>
                  </a:cubicBezTo>
                  <a:cubicBezTo>
                    <a:pt x="110608" y="41012"/>
                    <a:pt x="120000" y="110886"/>
                    <a:pt x="59478" y="115443"/>
                  </a:cubicBezTo>
                  <a:cubicBezTo>
                    <a:pt x="0" y="120000"/>
                    <a:pt x="14608" y="45569"/>
                    <a:pt x="14608" y="45569"/>
                  </a:cubicBezTo>
                  <a:cubicBezTo>
                    <a:pt x="14608" y="45569"/>
                    <a:pt x="30260" y="62278"/>
                    <a:pt x="37565" y="50126"/>
                  </a:cubicBezTo>
                  <a:cubicBezTo>
                    <a:pt x="39652" y="44050"/>
                    <a:pt x="29217" y="21265"/>
                    <a:pt x="29217" y="21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700213" y="4303713"/>
              <a:ext cx="742800" cy="357300"/>
            </a:xfrm>
            <a:custGeom>
              <a:rect b="b" l="l" r="r" t="t"/>
              <a:pathLst>
                <a:path extrusionOk="0" h="120000" w="120000">
                  <a:moveTo>
                    <a:pt x="97043" y="15272"/>
                  </a:moveTo>
                  <a:cubicBezTo>
                    <a:pt x="87652" y="10909"/>
                    <a:pt x="75130" y="6545"/>
                    <a:pt x="69913" y="30545"/>
                  </a:cubicBezTo>
                  <a:cubicBezTo>
                    <a:pt x="64695" y="54545"/>
                    <a:pt x="56347" y="34909"/>
                    <a:pt x="56347" y="34909"/>
                  </a:cubicBezTo>
                  <a:cubicBezTo>
                    <a:pt x="52173" y="43636"/>
                    <a:pt x="44869" y="37090"/>
                    <a:pt x="41739" y="24000"/>
                  </a:cubicBezTo>
                  <a:cubicBezTo>
                    <a:pt x="39652" y="13090"/>
                    <a:pt x="33391" y="8727"/>
                    <a:pt x="24000" y="2181"/>
                  </a:cubicBezTo>
                  <a:cubicBezTo>
                    <a:pt x="17739" y="0"/>
                    <a:pt x="13565" y="2181"/>
                    <a:pt x="9391" y="8727"/>
                  </a:cubicBezTo>
                  <a:cubicBezTo>
                    <a:pt x="8347" y="10909"/>
                    <a:pt x="7304" y="13090"/>
                    <a:pt x="6260" y="15272"/>
                  </a:cubicBezTo>
                  <a:cubicBezTo>
                    <a:pt x="0" y="30545"/>
                    <a:pt x="0" y="50181"/>
                    <a:pt x="0" y="61090"/>
                  </a:cubicBezTo>
                  <a:cubicBezTo>
                    <a:pt x="13565" y="98181"/>
                    <a:pt x="36521" y="120000"/>
                    <a:pt x="62608" y="120000"/>
                  </a:cubicBezTo>
                  <a:cubicBezTo>
                    <a:pt x="63652" y="120000"/>
                    <a:pt x="64695" y="120000"/>
                    <a:pt x="65739" y="120000"/>
                  </a:cubicBezTo>
                  <a:cubicBezTo>
                    <a:pt x="80347" y="117818"/>
                    <a:pt x="93913" y="111272"/>
                    <a:pt x="106434" y="96000"/>
                  </a:cubicBezTo>
                  <a:cubicBezTo>
                    <a:pt x="110608" y="91636"/>
                    <a:pt x="113739" y="87272"/>
                    <a:pt x="116869" y="82909"/>
                  </a:cubicBezTo>
                  <a:cubicBezTo>
                    <a:pt x="120000" y="58909"/>
                    <a:pt x="105391" y="19636"/>
                    <a:pt x="97043" y="1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649413" y="5224463"/>
              <a:ext cx="838200" cy="239700"/>
            </a:xfrm>
            <a:custGeom>
              <a:rect b="b" l="l" r="r" t="t"/>
              <a:pathLst>
                <a:path extrusionOk="0" h="120000" w="120000">
                  <a:moveTo>
                    <a:pt x="108923" y="16216"/>
                  </a:move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10769" y="22702"/>
                    <a:pt x="114461" y="35675"/>
                    <a:pt x="113538" y="45405"/>
                  </a:cubicBezTo>
                  <a:cubicBezTo>
                    <a:pt x="112615" y="55135"/>
                    <a:pt x="107076" y="58378"/>
                    <a:pt x="104307" y="58378"/>
                  </a:cubicBezTo>
                  <a:cubicBezTo>
                    <a:pt x="104307" y="58378"/>
                    <a:pt x="104307" y="58378"/>
                    <a:pt x="104307" y="58378"/>
                  </a:cubicBezTo>
                  <a:cubicBezTo>
                    <a:pt x="103384" y="58378"/>
                    <a:pt x="103384" y="58378"/>
                    <a:pt x="102461" y="58378"/>
                  </a:cubicBezTo>
                  <a:cubicBezTo>
                    <a:pt x="95076" y="58378"/>
                    <a:pt x="86769" y="45405"/>
                    <a:pt x="82153" y="29189"/>
                  </a:cubicBezTo>
                  <a:cubicBezTo>
                    <a:pt x="82153" y="25945"/>
                    <a:pt x="82153" y="25945"/>
                    <a:pt x="82153" y="25945"/>
                  </a:cubicBezTo>
                  <a:cubicBezTo>
                    <a:pt x="82153" y="22702"/>
                    <a:pt x="82153" y="22702"/>
                    <a:pt x="83076" y="22702"/>
                  </a:cubicBezTo>
                  <a:cubicBezTo>
                    <a:pt x="83076" y="22702"/>
                    <a:pt x="83076" y="22702"/>
                    <a:pt x="83076" y="22702"/>
                  </a:cubicBezTo>
                  <a:cubicBezTo>
                    <a:pt x="84000" y="22702"/>
                    <a:pt x="84923" y="22702"/>
                    <a:pt x="85846" y="22702"/>
                  </a:cubicBezTo>
                  <a:cubicBezTo>
                    <a:pt x="89538" y="22702"/>
                    <a:pt x="91384" y="22702"/>
                    <a:pt x="93230" y="16216"/>
                  </a:cubicBezTo>
                  <a:cubicBezTo>
                    <a:pt x="93230" y="12972"/>
                    <a:pt x="93230" y="12972"/>
                    <a:pt x="93230" y="12972"/>
                  </a:cubicBezTo>
                  <a:cubicBezTo>
                    <a:pt x="93230" y="12972"/>
                    <a:pt x="93230" y="9729"/>
                    <a:pt x="91384" y="9729"/>
                  </a:cubicBezTo>
                  <a:cubicBezTo>
                    <a:pt x="89538" y="9729"/>
                    <a:pt x="86769" y="12972"/>
                    <a:pt x="84923" y="12972"/>
                  </a:cubicBezTo>
                  <a:cubicBezTo>
                    <a:pt x="84000" y="12972"/>
                    <a:pt x="84000" y="12972"/>
                    <a:pt x="83076" y="12972"/>
                  </a:cubicBezTo>
                  <a:cubicBezTo>
                    <a:pt x="81230" y="12972"/>
                    <a:pt x="78461" y="12972"/>
                    <a:pt x="75692" y="9729"/>
                  </a:cubicBezTo>
                  <a:cubicBezTo>
                    <a:pt x="74769" y="9729"/>
                    <a:pt x="74769" y="9729"/>
                    <a:pt x="74769" y="9729"/>
                  </a:cubicBezTo>
                  <a:cubicBezTo>
                    <a:pt x="72000" y="9729"/>
                    <a:pt x="69230" y="6486"/>
                    <a:pt x="66461" y="6486"/>
                  </a:cubicBezTo>
                  <a:cubicBezTo>
                    <a:pt x="65538" y="6486"/>
                    <a:pt x="64615" y="6486"/>
                    <a:pt x="63692" y="6486"/>
                  </a:cubicBezTo>
                  <a:cubicBezTo>
                    <a:pt x="58153" y="6486"/>
                    <a:pt x="52615" y="9729"/>
                    <a:pt x="48000" y="9729"/>
                  </a:cubicBezTo>
                  <a:cubicBezTo>
                    <a:pt x="47076" y="12972"/>
                    <a:pt x="47076" y="12972"/>
                    <a:pt x="47076" y="12972"/>
                  </a:cubicBezTo>
                  <a:cubicBezTo>
                    <a:pt x="44307" y="12972"/>
                    <a:pt x="41538" y="12972"/>
                    <a:pt x="38769" y="12972"/>
                  </a:cubicBezTo>
                  <a:cubicBezTo>
                    <a:pt x="37846" y="12972"/>
                    <a:pt x="37846" y="12972"/>
                    <a:pt x="37846" y="12972"/>
                  </a:cubicBezTo>
                  <a:cubicBezTo>
                    <a:pt x="36923" y="12972"/>
                    <a:pt x="35076" y="12972"/>
                    <a:pt x="34153" y="12972"/>
                  </a:cubicBezTo>
                  <a:cubicBezTo>
                    <a:pt x="33230" y="12972"/>
                    <a:pt x="32307" y="9729"/>
                    <a:pt x="31384" y="9729"/>
                  </a:cubicBezTo>
                  <a:cubicBezTo>
                    <a:pt x="31384" y="9729"/>
                    <a:pt x="31384" y="9729"/>
                    <a:pt x="30461" y="9729"/>
                  </a:cubicBezTo>
                  <a:cubicBezTo>
                    <a:pt x="30461" y="12972"/>
                    <a:pt x="29538" y="12972"/>
                    <a:pt x="29538" y="16216"/>
                  </a:cubicBezTo>
                  <a:cubicBezTo>
                    <a:pt x="29538" y="16216"/>
                    <a:pt x="30461" y="19459"/>
                    <a:pt x="30461" y="19459"/>
                  </a:cubicBezTo>
                  <a:cubicBezTo>
                    <a:pt x="33230" y="22702"/>
                    <a:pt x="35076" y="22702"/>
                    <a:pt x="37846" y="22702"/>
                  </a:cubicBezTo>
                  <a:cubicBezTo>
                    <a:pt x="38769" y="22702"/>
                    <a:pt x="38769" y="25945"/>
                    <a:pt x="38769" y="25945"/>
                  </a:cubicBezTo>
                  <a:cubicBezTo>
                    <a:pt x="38769" y="25945"/>
                    <a:pt x="38769" y="29189"/>
                    <a:pt x="38769" y="29189"/>
                  </a:cubicBezTo>
                  <a:cubicBezTo>
                    <a:pt x="38769" y="32432"/>
                    <a:pt x="38769" y="32432"/>
                    <a:pt x="38769" y="32432"/>
                  </a:cubicBezTo>
                  <a:cubicBezTo>
                    <a:pt x="37846" y="32432"/>
                    <a:pt x="37846" y="35675"/>
                    <a:pt x="36923" y="35675"/>
                  </a:cubicBezTo>
                  <a:cubicBezTo>
                    <a:pt x="32307" y="51891"/>
                    <a:pt x="26769" y="61621"/>
                    <a:pt x="21230" y="61621"/>
                  </a:cubicBezTo>
                  <a:cubicBezTo>
                    <a:pt x="19384" y="61621"/>
                    <a:pt x="18461" y="64864"/>
                    <a:pt x="17538" y="64864"/>
                  </a:cubicBezTo>
                  <a:cubicBezTo>
                    <a:pt x="13846" y="64864"/>
                    <a:pt x="11076" y="61621"/>
                    <a:pt x="9230" y="55135"/>
                  </a:cubicBezTo>
                  <a:cubicBezTo>
                    <a:pt x="8307" y="51891"/>
                    <a:pt x="7384" y="48648"/>
                    <a:pt x="8307" y="42162"/>
                  </a:cubicBezTo>
                  <a:cubicBezTo>
                    <a:pt x="8307" y="35675"/>
                    <a:pt x="10153" y="25945"/>
                    <a:pt x="11076" y="22702"/>
                  </a:cubicBezTo>
                  <a:cubicBezTo>
                    <a:pt x="12000" y="19459"/>
                    <a:pt x="12923" y="16216"/>
                    <a:pt x="14769" y="9729"/>
                  </a:cubicBezTo>
                  <a:cubicBezTo>
                    <a:pt x="15692" y="6486"/>
                    <a:pt x="16615" y="3243"/>
                    <a:pt x="17538" y="0"/>
                  </a:cubicBezTo>
                  <a:cubicBezTo>
                    <a:pt x="9230" y="9729"/>
                    <a:pt x="3692" y="29189"/>
                    <a:pt x="0" y="58378"/>
                  </a:cubicBezTo>
                  <a:cubicBezTo>
                    <a:pt x="0" y="58378"/>
                    <a:pt x="7384" y="120000"/>
                    <a:pt x="33230" y="81081"/>
                  </a:cubicBezTo>
                  <a:cubicBezTo>
                    <a:pt x="58153" y="45405"/>
                    <a:pt x="75692" y="64864"/>
                    <a:pt x="84000" y="74594"/>
                  </a:cubicBezTo>
                  <a:cubicBezTo>
                    <a:pt x="91384" y="84324"/>
                    <a:pt x="118153" y="110270"/>
                    <a:pt x="120000" y="55135"/>
                  </a:cubicBezTo>
                  <a:cubicBezTo>
                    <a:pt x="120000" y="35675"/>
                    <a:pt x="115384" y="22702"/>
                    <a:pt x="108923" y="1621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636713" y="4316413"/>
              <a:ext cx="928800" cy="350700"/>
            </a:xfrm>
            <a:custGeom>
              <a:rect b="b" l="l" r="r" t="t"/>
              <a:pathLst>
                <a:path extrusionOk="0" h="120000" w="120000">
                  <a:moveTo>
                    <a:pt x="115833" y="6666"/>
                  </a:moveTo>
                  <a:cubicBezTo>
                    <a:pt x="111666" y="40000"/>
                    <a:pt x="103333" y="64444"/>
                    <a:pt x="91666" y="80000"/>
                  </a:cubicBezTo>
                  <a:cubicBezTo>
                    <a:pt x="80833" y="93333"/>
                    <a:pt x="68333" y="95555"/>
                    <a:pt x="56666" y="93333"/>
                  </a:cubicBezTo>
                  <a:cubicBezTo>
                    <a:pt x="34166" y="91111"/>
                    <a:pt x="12500" y="73333"/>
                    <a:pt x="833" y="17777"/>
                  </a:cubicBezTo>
                  <a:cubicBezTo>
                    <a:pt x="833" y="17777"/>
                    <a:pt x="0" y="17777"/>
                    <a:pt x="0" y="20000"/>
                  </a:cubicBezTo>
                  <a:cubicBezTo>
                    <a:pt x="3333" y="48888"/>
                    <a:pt x="10833" y="71111"/>
                    <a:pt x="20833" y="88888"/>
                  </a:cubicBezTo>
                  <a:cubicBezTo>
                    <a:pt x="25833" y="97777"/>
                    <a:pt x="31666" y="104444"/>
                    <a:pt x="38333" y="106666"/>
                  </a:cubicBezTo>
                  <a:cubicBezTo>
                    <a:pt x="38333" y="108888"/>
                    <a:pt x="38333" y="108888"/>
                    <a:pt x="38333" y="108888"/>
                  </a:cubicBezTo>
                  <a:cubicBezTo>
                    <a:pt x="42500" y="115555"/>
                    <a:pt x="47500" y="115555"/>
                    <a:pt x="52500" y="117777"/>
                  </a:cubicBezTo>
                  <a:cubicBezTo>
                    <a:pt x="55833" y="117777"/>
                    <a:pt x="60833" y="120000"/>
                    <a:pt x="65000" y="115555"/>
                  </a:cubicBezTo>
                  <a:cubicBezTo>
                    <a:pt x="75833" y="115555"/>
                    <a:pt x="86666" y="108888"/>
                    <a:pt x="96666" y="93333"/>
                  </a:cubicBezTo>
                  <a:cubicBezTo>
                    <a:pt x="107500" y="77777"/>
                    <a:pt x="117500" y="42222"/>
                    <a:pt x="120000" y="8888"/>
                  </a:cubicBezTo>
                  <a:cubicBezTo>
                    <a:pt x="120000" y="2222"/>
                    <a:pt x="116666" y="0"/>
                    <a:pt x="115833" y="666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2390775" y="3694113"/>
              <a:ext cx="349200" cy="395400"/>
            </a:xfrm>
            <a:custGeom>
              <a:rect b="b" l="l" r="r" t="t"/>
              <a:pathLst>
                <a:path extrusionOk="0" h="120000" w="120000">
                  <a:moveTo>
                    <a:pt x="0" y="41311"/>
                  </a:moveTo>
                  <a:cubicBezTo>
                    <a:pt x="0" y="41311"/>
                    <a:pt x="35555" y="80655"/>
                    <a:pt x="42222" y="120000"/>
                  </a:cubicBezTo>
                  <a:cubicBezTo>
                    <a:pt x="42222" y="120000"/>
                    <a:pt x="120000" y="102295"/>
                    <a:pt x="93333" y="51147"/>
                  </a:cubicBezTo>
                  <a:cubicBezTo>
                    <a:pt x="66666" y="0"/>
                    <a:pt x="6666" y="9836"/>
                    <a:pt x="0" y="41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443038" y="3668713"/>
              <a:ext cx="368400" cy="395400"/>
            </a:xfrm>
            <a:custGeom>
              <a:rect b="b" l="l" r="r" t="t"/>
              <a:pathLst>
                <a:path extrusionOk="0" h="120000" w="120000">
                  <a:moveTo>
                    <a:pt x="119999" y="43278"/>
                  </a:moveTo>
                  <a:cubicBezTo>
                    <a:pt x="119999" y="43278"/>
                    <a:pt x="84210" y="82622"/>
                    <a:pt x="75789" y="120000"/>
                  </a:cubicBezTo>
                  <a:cubicBezTo>
                    <a:pt x="75789" y="120000"/>
                    <a:pt x="0" y="100327"/>
                    <a:pt x="29473" y="51147"/>
                  </a:cubicBezTo>
                  <a:cubicBezTo>
                    <a:pt x="56842" y="0"/>
                    <a:pt x="113684" y="11803"/>
                    <a:pt x="119999" y="43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2178050" y="4829176"/>
              <a:ext cx="252300" cy="128700"/>
            </a:xfrm>
            <a:custGeom>
              <a:rect b="b" l="l" r="r" t="t"/>
              <a:pathLst>
                <a:path extrusionOk="0" h="120000" w="120000">
                  <a:moveTo>
                    <a:pt x="101538" y="18000"/>
                  </a:moveTo>
                  <a:cubicBezTo>
                    <a:pt x="95384" y="60000"/>
                    <a:pt x="76923" y="78000"/>
                    <a:pt x="58461" y="84000"/>
                  </a:cubicBezTo>
                  <a:cubicBezTo>
                    <a:pt x="58461" y="84000"/>
                    <a:pt x="58461" y="84000"/>
                    <a:pt x="58461" y="84000"/>
                  </a:cubicBezTo>
                  <a:cubicBezTo>
                    <a:pt x="61538" y="78000"/>
                    <a:pt x="58461" y="66000"/>
                    <a:pt x="55384" y="60000"/>
                  </a:cubicBezTo>
                  <a:cubicBezTo>
                    <a:pt x="52307" y="54000"/>
                    <a:pt x="49230" y="54000"/>
                    <a:pt x="46153" y="54000"/>
                  </a:cubicBezTo>
                  <a:cubicBezTo>
                    <a:pt x="43076" y="54000"/>
                    <a:pt x="43076" y="54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36923" y="48000"/>
                    <a:pt x="36923" y="48000"/>
                    <a:pt x="36923" y="48000"/>
                  </a:cubicBezTo>
                  <a:cubicBezTo>
                    <a:pt x="36923" y="48000"/>
                    <a:pt x="36923" y="42000"/>
                    <a:pt x="33846" y="42000"/>
                  </a:cubicBezTo>
                  <a:cubicBezTo>
                    <a:pt x="36923" y="42000"/>
                    <a:pt x="33846" y="42000"/>
                    <a:pt x="33846" y="36000"/>
                  </a:cubicBezTo>
                  <a:cubicBezTo>
                    <a:pt x="33846" y="36000"/>
                    <a:pt x="33846" y="30000"/>
                    <a:pt x="30769" y="30000"/>
                  </a:cubicBezTo>
                  <a:cubicBezTo>
                    <a:pt x="27692" y="24000"/>
                    <a:pt x="24615" y="24000"/>
                    <a:pt x="21538" y="30000"/>
                  </a:cubicBezTo>
                  <a:cubicBezTo>
                    <a:pt x="18461" y="42000"/>
                    <a:pt x="21538" y="66000"/>
                    <a:pt x="24615" y="72000"/>
                  </a:cubicBezTo>
                  <a:cubicBezTo>
                    <a:pt x="27692" y="78000"/>
                    <a:pt x="27692" y="78000"/>
                    <a:pt x="27692" y="78000"/>
                  </a:cubicBezTo>
                  <a:cubicBezTo>
                    <a:pt x="24615" y="78000"/>
                    <a:pt x="18461" y="72000"/>
                    <a:pt x="15384" y="78000"/>
                  </a:cubicBezTo>
                  <a:cubicBezTo>
                    <a:pt x="0" y="90000"/>
                    <a:pt x="27692" y="114000"/>
                    <a:pt x="30769" y="114000"/>
                  </a:cubicBezTo>
                  <a:cubicBezTo>
                    <a:pt x="40000" y="120000"/>
                    <a:pt x="52307" y="120000"/>
                    <a:pt x="61538" y="114000"/>
                  </a:cubicBezTo>
                  <a:cubicBezTo>
                    <a:pt x="89230" y="108000"/>
                    <a:pt x="107692" y="84000"/>
                    <a:pt x="116923" y="30000"/>
                  </a:cubicBezTo>
                  <a:cubicBezTo>
                    <a:pt x="120000" y="6000"/>
                    <a:pt x="104615" y="0"/>
                    <a:pt x="101538" y="1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714500" y="4835526"/>
              <a:ext cx="219000" cy="149100"/>
            </a:xfrm>
            <a:custGeom>
              <a:rect b="b" l="l" r="r" t="t"/>
              <a:pathLst>
                <a:path extrusionOk="0" h="120000" w="120000">
                  <a:moveTo>
                    <a:pt x="112941" y="67826"/>
                  </a:moveTo>
                  <a:cubicBezTo>
                    <a:pt x="102352" y="67826"/>
                    <a:pt x="98823" y="73043"/>
                    <a:pt x="88235" y="73043"/>
                  </a:cubicBezTo>
                  <a:cubicBezTo>
                    <a:pt x="77647" y="78260"/>
                    <a:pt x="63529" y="73043"/>
                    <a:pt x="52941" y="62608"/>
                  </a:cubicBezTo>
                  <a:cubicBezTo>
                    <a:pt x="35294" y="46956"/>
                    <a:pt x="24705" y="26086"/>
                    <a:pt x="14117" y="0"/>
                  </a:cubicBezTo>
                  <a:cubicBezTo>
                    <a:pt x="14117" y="0"/>
                    <a:pt x="14117" y="0"/>
                    <a:pt x="10588" y="5217"/>
                  </a:cubicBezTo>
                  <a:cubicBezTo>
                    <a:pt x="0" y="36521"/>
                    <a:pt x="24705" y="73043"/>
                    <a:pt x="42352" y="88695"/>
                  </a:cubicBezTo>
                  <a:cubicBezTo>
                    <a:pt x="63529" y="104347"/>
                    <a:pt x="105882" y="120000"/>
                    <a:pt x="116470" y="83478"/>
                  </a:cubicBezTo>
                  <a:cubicBezTo>
                    <a:pt x="120000" y="78260"/>
                    <a:pt x="116470" y="73043"/>
                    <a:pt x="112941" y="6782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527300" y="3805238"/>
              <a:ext cx="277800" cy="376200"/>
            </a:xfrm>
            <a:custGeom>
              <a:rect b="b" l="l" r="r" t="t"/>
              <a:pathLst>
                <a:path extrusionOk="0" h="120000" w="120000">
                  <a:moveTo>
                    <a:pt x="117209" y="37241"/>
                  </a:moveTo>
                  <a:cubicBezTo>
                    <a:pt x="117209" y="35172"/>
                    <a:pt x="117209" y="33103"/>
                    <a:pt x="117209" y="31034"/>
                  </a:cubicBezTo>
                  <a:cubicBezTo>
                    <a:pt x="117209" y="20689"/>
                    <a:pt x="111627" y="12413"/>
                    <a:pt x="108837" y="2068"/>
                  </a:cubicBezTo>
                  <a:cubicBezTo>
                    <a:pt x="108837" y="0"/>
                    <a:pt x="103255" y="0"/>
                    <a:pt x="103255" y="2068"/>
                  </a:cubicBezTo>
                  <a:cubicBezTo>
                    <a:pt x="106046" y="28965"/>
                    <a:pt x="94883" y="55862"/>
                    <a:pt x="69767" y="74482"/>
                  </a:cubicBezTo>
                  <a:cubicBezTo>
                    <a:pt x="61395" y="82758"/>
                    <a:pt x="47441" y="88965"/>
                    <a:pt x="36279" y="95172"/>
                  </a:cubicBezTo>
                  <a:cubicBezTo>
                    <a:pt x="22325" y="101379"/>
                    <a:pt x="13953" y="99310"/>
                    <a:pt x="2790" y="97241"/>
                  </a:cubicBezTo>
                  <a:cubicBezTo>
                    <a:pt x="0" y="97241"/>
                    <a:pt x="0" y="97241"/>
                    <a:pt x="0" y="97241"/>
                  </a:cubicBezTo>
                  <a:cubicBezTo>
                    <a:pt x="0" y="99310"/>
                    <a:pt x="2790" y="103448"/>
                    <a:pt x="5581" y="107586"/>
                  </a:cubicBezTo>
                  <a:cubicBezTo>
                    <a:pt x="5581" y="109655"/>
                    <a:pt x="5581" y="111724"/>
                    <a:pt x="8372" y="113793"/>
                  </a:cubicBezTo>
                  <a:cubicBezTo>
                    <a:pt x="36279" y="120000"/>
                    <a:pt x="64186" y="101379"/>
                    <a:pt x="83720" y="88965"/>
                  </a:cubicBezTo>
                  <a:cubicBezTo>
                    <a:pt x="94883" y="82758"/>
                    <a:pt x="106046" y="72413"/>
                    <a:pt x="111627" y="62068"/>
                  </a:cubicBezTo>
                  <a:cubicBezTo>
                    <a:pt x="114418" y="55862"/>
                    <a:pt x="120000" y="45517"/>
                    <a:pt x="117209" y="372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352550" y="3805238"/>
              <a:ext cx="315900" cy="330300"/>
            </a:xfrm>
            <a:custGeom>
              <a:rect b="b" l="l" r="r" t="t"/>
              <a:pathLst>
                <a:path extrusionOk="0" h="120000" w="120000">
                  <a:moveTo>
                    <a:pt x="105306" y="96470"/>
                  </a:moveTo>
                  <a:cubicBezTo>
                    <a:pt x="53877" y="89411"/>
                    <a:pt x="19591" y="49411"/>
                    <a:pt x="26938" y="0"/>
                  </a:cubicBezTo>
                  <a:cubicBezTo>
                    <a:pt x="26938" y="0"/>
                    <a:pt x="26938" y="0"/>
                    <a:pt x="26938" y="0"/>
                  </a:cubicBezTo>
                  <a:cubicBezTo>
                    <a:pt x="0" y="51764"/>
                    <a:pt x="44081" y="110588"/>
                    <a:pt x="97959" y="117647"/>
                  </a:cubicBezTo>
                  <a:cubicBezTo>
                    <a:pt x="112653" y="120000"/>
                    <a:pt x="119999" y="98823"/>
                    <a:pt x="105306" y="9647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836738" y="4608513"/>
              <a:ext cx="509700" cy="115800"/>
            </a:xfrm>
            <a:custGeom>
              <a:rect b="b" l="l" r="r" t="t"/>
              <a:pathLst>
                <a:path extrusionOk="0" h="120000" w="120000">
                  <a:moveTo>
                    <a:pt x="109367" y="13333"/>
                  </a:moveTo>
                  <a:cubicBezTo>
                    <a:pt x="92658" y="53333"/>
                    <a:pt x="71392" y="60000"/>
                    <a:pt x="53164" y="66666"/>
                  </a:cubicBezTo>
                  <a:cubicBezTo>
                    <a:pt x="42531" y="66666"/>
                    <a:pt x="33417" y="53333"/>
                    <a:pt x="22784" y="46666"/>
                  </a:cubicBezTo>
                  <a:cubicBezTo>
                    <a:pt x="19746" y="40000"/>
                    <a:pt x="16708" y="33333"/>
                    <a:pt x="13670" y="26666"/>
                  </a:cubicBezTo>
                  <a:cubicBezTo>
                    <a:pt x="9113" y="20000"/>
                    <a:pt x="4556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6075" y="66666"/>
                    <a:pt x="21265" y="86666"/>
                    <a:pt x="33417" y="93333"/>
                  </a:cubicBezTo>
                  <a:cubicBezTo>
                    <a:pt x="39493" y="106666"/>
                    <a:pt x="45569" y="113333"/>
                    <a:pt x="53164" y="113333"/>
                  </a:cubicBezTo>
                  <a:cubicBezTo>
                    <a:pt x="72911" y="120000"/>
                    <a:pt x="97215" y="93333"/>
                    <a:pt x="113924" y="53333"/>
                  </a:cubicBezTo>
                  <a:cubicBezTo>
                    <a:pt x="120000" y="33333"/>
                    <a:pt x="113924" y="0"/>
                    <a:pt x="109367" y="1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849438" y="4848226"/>
              <a:ext cx="77700" cy="84000"/>
            </a:xfrm>
            <a:custGeom>
              <a:rect b="b" l="l" r="r" t="t"/>
              <a:pathLst>
                <a:path extrusionOk="0" h="120000" w="120000">
                  <a:moveTo>
                    <a:pt x="120000" y="27692"/>
                  </a:moveTo>
                  <a:cubicBezTo>
                    <a:pt x="120000" y="9230"/>
                    <a:pt x="90000" y="0"/>
                    <a:pt x="80000" y="9230"/>
                  </a:cubicBezTo>
                  <a:cubicBezTo>
                    <a:pt x="60000" y="9230"/>
                    <a:pt x="50000" y="27692"/>
                    <a:pt x="60000" y="46153"/>
                  </a:cubicBezTo>
                  <a:cubicBezTo>
                    <a:pt x="60000" y="46153"/>
                    <a:pt x="60000" y="46153"/>
                    <a:pt x="50000" y="55384"/>
                  </a:cubicBezTo>
                  <a:cubicBezTo>
                    <a:pt x="50000" y="55384"/>
                    <a:pt x="50000" y="55384"/>
                    <a:pt x="50000" y="64615"/>
                  </a:cubicBezTo>
                  <a:cubicBezTo>
                    <a:pt x="40000" y="73846"/>
                    <a:pt x="20000" y="73846"/>
                    <a:pt x="10000" y="73846"/>
                  </a:cubicBezTo>
                  <a:cubicBezTo>
                    <a:pt x="0" y="83076"/>
                    <a:pt x="0" y="92307"/>
                    <a:pt x="10000" y="101538"/>
                  </a:cubicBezTo>
                  <a:cubicBezTo>
                    <a:pt x="30000" y="120000"/>
                    <a:pt x="60000" y="110769"/>
                    <a:pt x="80000" y="101538"/>
                  </a:cubicBezTo>
                  <a:cubicBezTo>
                    <a:pt x="110000" y="83076"/>
                    <a:pt x="120000" y="55384"/>
                    <a:pt x="120000" y="2769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681163" y="5237163"/>
              <a:ext cx="265200" cy="122100"/>
            </a:xfrm>
            <a:custGeom>
              <a:rect b="b" l="l" r="r" t="t"/>
              <a:pathLst>
                <a:path extrusionOk="0" h="120000" w="120000">
                  <a:moveTo>
                    <a:pt x="96585" y="18947"/>
                  </a:moveTo>
                  <a:cubicBezTo>
                    <a:pt x="84878" y="37894"/>
                    <a:pt x="70243" y="56842"/>
                    <a:pt x="58536" y="69473"/>
                  </a:cubicBezTo>
                  <a:cubicBezTo>
                    <a:pt x="46829" y="82105"/>
                    <a:pt x="20487" y="113684"/>
                    <a:pt x="17560" y="69473"/>
                  </a:cubicBezTo>
                  <a:cubicBezTo>
                    <a:pt x="17560" y="56842"/>
                    <a:pt x="8780" y="63157"/>
                    <a:pt x="8780" y="69473"/>
                  </a:cubicBezTo>
                  <a:cubicBezTo>
                    <a:pt x="0" y="113684"/>
                    <a:pt x="26341" y="120000"/>
                    <a:pt x="40975" y="113684"/>
                  </a:cubicBezTo>
                  <a:cubicBezTo>
                    <a:pt x="64390" y="107368"/>
                    <a:pt x="84878" y="82105"/>
                    <a:pt x="105365" y="69473"/>
                  </a:cubicBezTo>
                  <a:cubicBezTo>
                    <a:pt x="120000" y="56842"/>
                    <a:pt x="108292" y="0"/>
                    <a:pt x="96585" y="1894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2217738" y="5249863"/>
              <a:ext cx="238200" cy="109500"/>
            </a:xfrm>
            <a:custGeom>
              <a:rect b="b" l="l" r="r" t="t"/>
              <a:pathLst>
                <a:path extrusionOk="0" h="120000" w="120000">
                  <a:moveTo>
                    <a:pt x="113513" y="42352"/>
                  </a:moveTo>
                  <a:cubicBezTo>
                    <a:pt x="110270" y="35294"/>
                    <a:pt x="110270" y="35294"/>
                    <a:pt x="107027" y="35294"/>
                  </a:cubicBezTo>
                  <a:cubicBezTo>
                    <a:pt x="103783" y="42352"/>
                    <a:pt x="103783" y="42352"/>
                    <a:pt x="100540" y="49411"/>
                  </a:cubicBezTo>
                  <a:cubicBezTo>
                    <a:pt x="90810" y="120000"/>
                    <a:pt x="29189" y="0"/>
                    <a:pt x="6486" y="14117"/>
                  </a:cubicBezTo>
                  <a:cubicBezTo>
                    <a:pt x="3243" y="14117"/>
                    <a:pt x="0" y="28235"/>
                    <a:pt x="3243" y="35294"/>
                  </a:cubicBezTo>
                  <a:cubicBezTo>
                    <a:pt x="12972" y="77647"/>
                    <a:pt x="45405" y="98823"/>
                    <a:pt x="64864" y="105882"/>
                  </a:cubicBezTo>
                  <a:cubicBezTo>
                    <a:pt x="87567" y="120000"/>
                    <a:pt x="110270" y="112941"/>
                    <a:pt x="116756" y="63529"/>
                  </a:cubicBezTo>
                  <a:cubicBezTo>
                    <a:pt x="120000" y="56470"/>
                    <a:pt x="116756" y="42352"/>
                    <a:pt x="113513" y="4235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405063" y="4310063"/>
              <a:ext cx="109500" cy="333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96000"/>
                    <a:pt x="105882" y="48000"/>
                  </a:cubicBezTo>
                  <a:cubicBezTo>
                    <a:pt x="98823" y="0"/>
                    <a:pt x="56470" y="24000"/>
                    <a:pt x="42352" y="24000"/>
                  </a:cubicBezTo>
                  <a:cubicBezTo>
                    <a:pt x="35294" y="24000"/>
                    <a:pt x="21176" y="24000"/>
                    <a:pt x="7058" y="48000"/>
                  </a:cubicBezTo>
                  <a:cubicBezTo>
                    <a:pt x="0" y="72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2384425" y="4375151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45000"/>
                  </a:moveTo>
                  <a:cubicBezTo>
                    <a:pt x="43636" y="75000"/>
                    <a:pt x="54545" y="90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54545" y="30000"/>
                    <a:pt x="43636" y="15000"/>
                  </a:cubicBezTo>
                  <a:cubicBezTo>
                    <a:pt x="21818" y="0"/>
                    <a:pt x="0" y="30000"/>
                    <a:pt x="21818" y="45000"/>
                  </a:cubicBezTo>
                  <a:cubicBezTo>
                    <a:pt x="32727" y="60000"/>
                    <a:pt x="10909" y="45000"/>
                    <a:pt x="21818" y="4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643063" y="4238626"/>
              <a:ext cx="96900" cy="71400"/>
            </a:xfrm>
            <a:custGeom>
              <a:rect b="b" l="l" r="r" t="t"/>
              <a:pathLst>
                <a:path extrusionOk="0" h="120000" w="120000">
                  <a:moveTo>
                    <a:pt x="24000" y="10909"/>
                  </a:moveTo>
                  <a:cubicBezTo>
                    <a:pt x="8000" y="0"/>
                    <a:pt x="0" y="32727"/>
                    <a:pt x="16000" y="43636"/>
                  </a:cubicBezTo>
                  <a:cubicBezTo>
                    <a:pt x="40000" y="54545"/>
                    <a:pt x="72000" y="76363"/>
                    <a:pt x="88000" y="98181"/>
                  </a:cubicBezTo>
                  <a:cubicBezTo>
                    <a:pt x="104000" y="120000"/>
                    <a:pt x="120000" y="98181"/>
                    <a:pt x="112000" y="76363"/>
                  </a:cubicBezTo>
                  <a:cubicBezTo>
                    <a:pt x="88000" y="43636"/>
                    <a:pt x="56000" y="21818"/>
                    <a:pt x="24000" y="10909"/>
                  </a:cubicBezTo>
                  <a:cubicBezTo>
                    <a:pt x="16000" y="10909"/>
                    <a:pt x="48000" y="21818"/>
                    <a:pt x="24000" y="1090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662113" y="4329113"/>
              <a:ext cx="65100" cy="33300"/>
            </a:xfrm>
            <a:custGeom>
              <a:rect b="b" l="l" r="r" t="t"/>
              <a:pathLst>
                <a:path extrusionOk="0" h="120000" w="120000">
                  <a:moveTo>
                    <a:pt x="96000" y="24000"/>
                  </a:moveTo>
                  <a:cubicBezTo>
                    <a:pt x="72000" y="24000"/>
                    <a:pt x="24000" y="24000"/>
                    <a:pt x="12000" y="72000"/>
                  </a:cubicBezTo>
                  <a:cubicBezTo>
                    <a:pt x="0" y="96000"/>
                    <a:pt x="12000" y="120000"/>
                    <a:pt x="24000" y="120000"/>
                  </a:cubicBezTo>
                  <a:cubicBezTo>
                    <a:pt x="48000" y="120000"/>
                    <a:pt x="84000" y="96000"/>
                    <a:pt x="96000" y="96000"/>
                  </a:cubicBezTo>
                  <a:cubicBezTo>
                    <a:pt x="120000" y="72000"/>
                    <a:pt x="120000" y="0"/>
                    <a:pt x="96000" y="24000"/>
                  </a:cubicBezTo>
                  <a:cubicBezTo>
                    <a:pt x="84000" y="24000"/>
                    <a:pt x="96000" y="0"/>
                    <a:pt x="96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411413" y="3843338"/>
              <a:ext cx="90600" cy="65100"/>
            </a:xfrm>
            <a:custGeom>
              <a:rect b="b" l="l" r="r" t="t"/>
              <a:pathLst>
                <a:path extrusionOk="0" h="120000" w="120000">
                  <a:moveTo>
                    <a:pt x="111428" y="12000"/>
                  </a:moveTo>
                  <a:cubicBezTo>
                    <a:pt x="77142" y="0"/>
                    <a:pt x="42857" y="36000"/>
                    <a:pt x="17142" y="72000"/>
                  </a:cubicBezTo>
                  <a:cubicBezTo>
                    <a:pt x="0" y="96000"/>
                    <a:pt x="17142" y="120000"/>
                    <a:pt x="34285" y="108000"/>
                  </a:cubicBezTo>
                  <a:cubicBezTo>
                    <a:pt x="59999" y="72000"/>
                    <a:pt x="94285" y="60000"/>
                    <a:pt x="119999" y="24000"/>
                  </a:cubicBezTo>
                  <a:cubicBezTo>
                    <a:pt x="119999" y="24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2436813" y="3895726"/>
              <a:ext cx="96900" cy="31800"/>
            </a:xfrm>
            <a:custGeom>
              <a:rect b="b" l="l" r="r" t="t"/>
              <a:pathLst>
                <a:path extrusionOk="0" h="120000" w="120000">
                  <a:moveTo>
                    <a:pt x="112000" y="48000"/>
                  </a:moveTo>
                  <a:cubicBezTo>
                    <a:pt x="96000" y="0"/>
                    <a:pt x="80000" y="0"/>
                    <a:pt x="56000" y="0"/>
                  </a:cubicBezTo>
                  <a:cubicBezTo>
                    <a:pt x="40000" y="0"/>
                    <a:pt x="16000" y="24000"/>
                    <a:pt x="8000" y="72000"/>
                  </a:cubicBezTo>
                  <a:cubicBezTo>
                    <a:pt x="0" y="96000"/>
                    <a:pt x="8000" y="120000"/>
                    <a:pt x="8000" y="120000"/>
                  </a:cubicBezTo>
                  <a:cubicBezTo>
                    <a:pt x="24000" y="120000"/>
                    <a:pt x="40000" y="96000"/>
                    <a:pt x="56000" y="96000"/>
                  </a:cubicBezTo>
                  <a:cubicBezTo>
                    <a:pt x="80000" y="96000"/>
                    <a:pt x="96000" y="120000"/>
                    <a:pt x="112000" y="72000"/>
                  </a:cubicBezTo>
                  <a:cubicBezTo>
                    <a:pt x="120000" y="72000"/>
                    <a:pt x="120000" y="48000"/>
                    <a:pt x="112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733550" y="3779838"/>
              <a:ext cx="77700" cy="63600"/>
            </a:xfrm>
            <a:custGeom>
              <a:rect b="b" l="l" r="r" t="t"/>
              <a:pathLst>
                <a:path extrusionOk="0" h="120000" w="120000">
                  <a:moveTo>
                    <a:pt x="20000" y="12000"/>
                  </a:moveTo>
                  <a:cubicBezTo>
                    <a:pt x="10000" y="12000"/>
                    <a:pt x="0" y="24000"/>
                    <a:pt x="10000" y="36000"/>
                  </a:cubicBezTo>
                  <a:cubicBezTo>
                    <a:pt x="20000" y="48000"/>
                    <a:pt x="40000" y="48000"/>
                    <a:pt x="50000" y="60000"/>
                  </a:cubicBezTo>
                  <a:cubicBezTo>
                    <a:pt x="70000" y="84000"/>
                    <a:pt x="70000" y="96000"/>
                    <a:pt x="8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20000" y="60000"/>
                    <a:pt x="60000" y="0"/>
                    <a:pt x="20000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727200" y="3830638"/>
              <a:ext cx="50700" cy="33300"/>
            </a:xfrm>
            <a:custGeom>
              <a:rect b="b" l="l" r="r" t="t"/>
              <a:pathLst>
                <a:path extrusionOk="0" h="120000" w="120000">
                  <a:moveTo>
                    <a:pt x="90000" y="48000"/>
                  </a:moveTo>
                  <a:cubicBezTo>
                    <a:pt x="75000" y="24000"/>
                    <a:pt x="45000" y="0"/>
                    <a:pt x="30000" y="24000"/>
                  </a:cubicBezTo>
                  <a:cubicBezTo>
                    <a:pt x="15000" y="24000"/>
                    <a:pt x="0" y="48000"/>
                    <a:pt x="15000" y="72000"/>
                  </a:cubicBezTo>
                  <a:cubicBezTo>
                    <a:pt x="30000" y="96000"/>
                    <a:pt x="45000" y="96000"/>
                    <a:pt x="60000" y="96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90000" y="120000"/>
                    <a:pt x="90000" y="120000"/>
                    <a:pt x="105000" y="120000"/>
                  </a:cubicBezTo>
                  <a:cubicBezTo>
                    <a:pt x="105000" y="120000"/>
                    <a:pt x="120000" y="120000"/>
                    <a:pt x="120000" y="96000"/>
                  </a:cubicBezTo>
                  <a:cubicBezTo>
                    <a:pt x="120000" y="72000"/>
                    <a:pt x="105000" y="48000"/>
                    <a:pt x="90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733550" y="43561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14400" y="18461"/>
                  </a:cubicBezTo>
                  <a:cubicBezTo>
                    <a:pt x="480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200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2217738" y="440055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76800" y="9230"/>
                  </a:moveTo>
                  <a:cubicBezTo>
                    <a:pt x="52800" y="18461"/>
                    <a:pt x="19200" y="0"/>
                    <a:pt x="4800" y="36923"/>
                  </a:cubicBezTo>
                  <a:cubicBezTo>
                    <a:pt x="0" y="55384"/>
                    <a:pt x="0" y="73846"/>
                    <a:pt x="4800" y="92307"/>
                  </a:cubicBezTo>
                  <a:cubicBezTo>
                    <a:pt x="14400" y="110769"/>
                    <a:pt x="28800" y="110769"/>
                    <a:pt x="43200" y="110769"/>
                  </a:cubicBezTo>
                  <a:cubicBezTo>
                    <a:pt x="57600" y="120000"/>
                    <a:pt x="72000" y="120000"/>
                    <a:pt x="86400" y="110769"/>
                  </a:cubicBezTo>
                  <a:cubicBezTo>
                    <a:pt x="120000" y="92307"/>
                    <a:pt x="110400" y="0"/>
                    <a:pt x="76800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6000" y="15000"/>
                    <a:pt x="780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ubicBezTo>
                    <a:pt x="105000" y="8918"/>
                    <a:pt x="116000" y="15810"/>
                    <a:pt x="108500" y="10945"/>
                  </a:cubicBezTo>
                  <a:close/>
                  <a:moveTo>
                    <a:pt x="98000" y="41756"/>
                  </a:moveTo>
                  <a:cubicBezTo>
                    <a:pt x="96500" y="41756"/>
                    <a:pt x="95000" y="32432"/>
                    <a:pt x="92500" y="33648"/>
                  </a:cubicBezTo>
                  <a:cubicBezTo>
                    <a:pt x="91500" y="34054"/>
                    <a:pt x="95000" y="42162"/>
                    <a:pt x="95000" y="42972"/>
                  </a:cubicBezTo>
                  <a:cubicBezTo>
                    <a:pt x="96500" y="47432"/>
                    <a:pt x="97500" y="51891"/>
                    <a:pt x="95500" y="56351"/>
                  </a:cubicBezTo>
                  <a:cubicBezTo>
                    <a:pt x="94500" y="58378"/>
                    <a:pt x="93500" y="60405"/>
                    <a:pt x="91500" y="62027"/>
                  </a:cubicBezTo>
                  <a:cubicBezTo>
                    <a:pt x="91000" y="62837"/>
                    <a:pt x="87000" y="65270"/>
                    <a:pt x="87000" y="65675"/>
                  </a:cubicBezTo>
                  <a:cubicBezTo>
                    <a:pt x="87000" y="66891"/>
                    <a:pt x="81500" y="68918"/>
                    <a:pt x="80000" y="69324"/>
                  </a:cubicBezTo>
                  <a:cubicBezTo>
                    <a:pt x="78000" y="70135"/>
                    <a:pt x="75000" y="70945"/>
                    <a:pt x="72500" y="71756"/>
                  </a:cubicBezTo>
                  <a:cubicBezTo>
                    <a:pt x="67500" y="72972"/>
                    <a:pt x="62000" y="72972"/>
                    <a:pt x="56500" y="72567"/>
                  </a:cubicBezTo>
                  <a:cubicBezTo>
                    <a:pt x="46500" y="71756"/>
                    <a:pt x="36500" y="68108"/>
                    <a:pt x="30000" y="61216"/>
                  </a:cubicBezTo>
                  <a:cubicBezTo>
                    <a:pt x="26000" y="56756"/>
                    <a:pt x="25000" y="51486"/>
                    <a:pt x="26000" y="45810"/>
                  </a:cubicBezTo>
                  <a:cubicBezTo>
                    <a:pt x="26500" y="42972"/>
                    <a:pt x="27500" y="40540"/>
                    <a:pt x="28500" y="37702"/>
                  </a:cubicBezTo>
                  <a:cubicBezTo>
                    <a:pt x="29500" y="35675"/>
                    <a:pt x="31500" y="33648"/>
                    <a:pt x="32000" y="31216"/>
                  </a:cubicBezTo>
                  <a:cubicBezTo>
                    <a:pt x="32500" y="30405"/>
                    <a:pt x="33000" y="28783"/>
                    <a:pt x="31000" y="29189"/>
                  </a:cubicBezTo>
                  <a:cubicBezTo>
                    <a:pt x="30000" y="29594"/>
                    <a:pt x="29000" y="32027"/>
                    <a:pt x="28500" y="32432"/>
                  </a:cubicBezTo>
                  <a:cubicBezTo>
                    <a:pt x="28000" y="34054"/>
                    <a:pt x="27000" y="35675"/>
                    <a:pt x="26500" y="37297"/>
                  </a:cubicBezTo>
                  <a:cubicBezTo>
                    <a:pt x="26500" y="37702"/>
                    <a:pt x="26000" y="38108"/>
                    <a:pt x="26000" y="38513"/>
                  </a:cubicBezTo>
                  <a:cubicBezTo>
                    <a:pt x="25000" y="39729"/>
                    <a:pt x="25000" y="39729"/>
                    <a:pt x="23000" y="39324"/>
                  </a:cubicBezTo>
                  <a:cubicBezTo>
                    <a:pt x="10500" y="36891"/>
                    <a:pt x="4500" y="26351"/>
                    <a:pt x="11500" y="17432"/>
                  </a:cubicBezTo>
                  <a:cubicBezTo>
                    <a:pt x="18000" y="9324"/>
                    <a:pt x="31500" y="3648"/>
                    <a:pt x="40500" y="12567"/>
                  </a:cubicBezTo>
                  <a:cubicBezTo>
                    <a:pt x="41000" y="13378"/>
                    <a:pt x="42000" y="14189"/>
                    <a:pt x="42500" y="15405"/>
                  </a:cubicBezTo>
                  <a:cubicBezTo>
                    <a:pt x="43500" y="17027"/>
                    <a:pt x="43500" y="16621"/>
                    <a:pt x="42500" y="17837"/>
                  </a:cubicBezTo>
                  <a:cubicBezTo>
                    <a:pt x="42000" y="18243"/>
                    <a:pt x="40000" y="19054"/>
                    <a:pt x="40500" y="19864"/>
                  </a:cubicBezTo>
                  <a:cubicBezTo>
                    <a:pt x="41000" y="21081"/>
                    <a:pt x="42000" y="20270"/>
                    <a:pt x="43000" y="20270"/>
                  </a:cubicBezTo>
                  <a:cubicBezTo>
                    <a:pt x="45000" y="19459"/>
                    <a:pt x="46000" y="17837"/>
                    <a:pt x="48000" y="17027"/>
                  </a:cubicBezTo>
                  <a:cubicBezTo>
                    <a:pt x="51000" y="15810"/>
                    <a:pt x="54500" y="15000"/>
                    <a:pt x="58000" y="15000"/>
                  </a:cubicBezTo>
                  <a:cubicBezTo>
                    <a:pt x="64500" y="14594"/>
                    <a:pt x="71500" y="15810"/>
                    <a:pt x="77500" y="18648"/>
                  </a:cubicBezTo>
                  <a:cubicBezTo>
                    <a:pt x="78500" y="19054"/>
                    <a:pt x="79500" y="19459"/>
                    <a:pt x="80500" y="20270"/>
                  </a:cubicBezTo>
                  <a:cubicBezTo>
                    <a:pt x="81500" y="20675"/>
                    <a:pt x="83000" y="22702"/>
                    <a:pt x="84500" y="22702"/>
                  </a:cubicBezTo>
                  <a:cubicBezTo>
                    <a:pt x="87500" y="23918"/>
                    <a:pt x="85500" y="21081"/>
                    <a:pt x="84000" y="20270"/>
                  </a:cubicBezTo>
                  <a:cubicBezTo>
                    <a:pt x="83500" y="19864"/>
                    <a:pt x="80000" y="18243"/>
                    <a:pt x="80000" y="17837"/>
                  </a:cubicBezTo>
                  <a:cubicBezTo>
                    <a:pt x="79500" y="17027"/>
                    <a:pt x="82000" y="15000"/>
                    <a:pt x="82500" y="14594"/>
                  </a:cubicBezTo>
                  <a:cubicBezTo>
                    <a:pt x="84500" y="12162"/>
                    <a:pt x="87500" y="10135"/>
                    <a:pt x="91000" y="9729"/>
                  </a:cubicBezTo>
                  <a:cubicBezTo>
                    <a:pt x="97500" y="8513"/>
                    <a:pt x="104500" y="11756"/>
                    <a:pt x="109000" y="15810"/>
                  </a:cubicBezTo>
                  <a:cubicBezTo>
                    <a:pt x="114000" y="19864"/>
                    <a:pt x="117000" y="25540"/>
                    <a:pt x="114500" y="31216"/>
                  </a:cubicBezTo>
                  <a:cubicBezTo>
                    <a:pt x="112000" y="36891"/>
                    <a:pt x="105000" y="40540"/>
                    <a:pt x="98000" y="41756"/>
                  </a:cubicBezTo>
                  <a:cubicBezTo>
                    <a:pt x="97500" y="41756"/>
                    <a:pt x="100000" y="41351"/>
                    <a:pt x="98000" y="41756"/>
                  </a:cubicBezTo>
                  <a:close/>
                  <a:moveTo>
                    <a:pt x="84500" y="105000"/>
                  </a:moveTo>
                  <a:cubicBezTo>
                    <a:pt x="83500" y="105810"/>
                    <a:pt x="82000" y="106621"/>
                    <a:pt x="82000" y="107432"/>
                  </a:cubicBezTo>
                  <a:cubicBezTo>
                    <a:pt x="82000" y="108648"/>
                    <a:pt x="84000" y="109459"/>
                    <a:pt x="85000" y="110270"/>
                  </a:cubicBezTo>
                  <a:cubicBezTo>
                    <a:pt x="86500" y="111081"/>
                    <a:pt x="89500" y="113513"/>
                    <a:pt x="87000" y="114729"/>
                  </a:cubicBezTo>
                  <a:cubicBezTo>
                    <a:pt x="86000" y="115945"/>
                    <a:pt x="82500" y="115540"/>
                    <a:pt x="80500" y="115540"/>
                  </a:cubicBezTo>
                  <a:cubicBezTo>
                    <a:pt x="77500" y="115135"/>
                    <a:pt x="74000" y="113918"/>
                    <a:pt x="72000" y="111891"/>
                  </a:cubicBezTo>
                  <a:cubicBezTo>
                    <a:pt x="73000" y="111891"/>
                    <a:pt x="78000" y="112297"/>
                    <a:pt x="78000" y="110675"/>
                  </a:cubicBezTo>
                  <a:cubicBezTo>
                    <a:pt x="78000" y="109459"/>
                    <a:pt x="77500" y="109864"/>
                    <a:pt x="76500" y="109459"/>
                  </a:cubicBezTo>
                  <a:cubicBezTo>
                    <a:pt x="75500" y="109459"/>
                    <a:pt x="74000" y="109864"/>
                    <a:pt x="73000" y="109864"/>
                  </a:cubicBezTo>
                  <a:cubicBezTo>
                    <a:pt x="71000" y="109864"/>
                    <a:pt x="69000" y="109864"/>
                    <a:pt x="67000" y="109459"/>
                  </a:cubicBezTo>
                  <a:cubicBezTo>
                    <a:pt x="60500" y="108648"/>
                    <a:pt x="55000" y="109864"/>
                    <a:pt x="48500" y="109864"/>
                  </a:cubicBezTo>
                  <a:cubicBezTo>
                    <a:pt x="47500" y="109864"/>
                    <a:pt x="44000" y="109054"/>
                    <a:pt x="43000" y="109864"/>
                  </a:cubicBezTo>
                  <a:cubicBezTo>
                    <a:pt x="41000" y="111891"/>
                    <a:pt x="46500" y="111891"/>
                    <a:pt x="47500" y="111891"/>
                  </a:cubicBezTo>
                  <a:cubicBezTo>
                    <a:pt x="45000" y="115135"/>
                    <a:pt x="40000" y="116756"/>
                    <a:pt x="35000" y="115945"/>
                  </a:cubicBezTo>
                  <a:cubicBezTo>
                    <a:pt x="28000" y="115540"/>
                    <a:pt x="34500" y="111486"/>
                    <a:pt x="36500" y="109054"/>
                  </a:cubicBezTo>
                  <a:cubicBezTo>
                    <a:pt x="38000" y="107432"/>
                    <a:pt x="36500" y="106621"/>
                    <a:pt x="35000" y="105405"/>
                  </a:cubicBezTo>
                  <a:cubicBezTo>
                    <a:pt x="33000" y="103783"/>
                    <a:pt x="31500" y="102162"/>
                    <a:pt x="30500" y="100540"/>
                  </a:cubicBezTo>
                  <a:cubicBezTo>
                    <a:pt x="28000" y="95675"/>
                    <a:pt x="28500" y="91216"/>
                    <a:pt x="30500" y="86351"/>
                  </a:cubicBezTo>
                  <a:cubicBezTo>
                    <a:pt x="32000" y="82297"/>
                    <a:pt x="34500" y="78243"/>
                    <a:pt x="38500" y="75000"/>
                  </a:cubicBezTo>
                  <a:cubicBezTo>
                    <a:pt x="39500" y="74189"/>
                    <a:pt x="40500" y="73378"/>
                    <a:pt x="41500" y="72972"/>
                  </a:cubicBezTo>
                  <a:cubicBezTo>
                    <a:pt x="42500" y="72162"/>
                    <a:pt x="43000" y="72162"/>
                    <a:pt x="44500" y="72162"/>
                  </a:cubicBezTo>
                  <a:cubicBezTo>
                    <a:pt x="47000" y="72972"/>
                    <a:pt x="50000" y="73783"/>
                    <a:pt x="53000" y="74189"/>
                  </a:cubicBezTo>
                  <a:cubicBezTo>
                    <a:pt x="58500" y="75000"/>
                    <a:pt x="64500" y="75000"/>
                    <a:pt x="70500" y="73783"/>
                  </a:cubicBezTo>
                  <a:cubicBezTo>
                    <a:pt x="72000" y="73783"/>
                    <a:pt x="73500" y="73378"/>
                    <a:pt x="75000" y="72972"/>
                  </a:cubicBezTo>
                  <a:cubicBezTo>
                    <a:pt x="75500" y="72972"/>
                    <a:pt x="77500" y="72162"/>
                    <a:pt x="78500" y="72162"/>
                  </a:cubicBezTo>
                  <a:cubicBezTo>
                    <a:pt x="80000" y="72162"/>
                    <a:pt x="83000" y="75000"/>
                    <a:pt x="84000" y="76216"/>
                  </a:cubicBezTo>
                  <a:cubicBezTo>
                    <a:pt x="87500" y="80270"/>
                    <a:pt x="90500" y="85945"/>
                    <a:pt x="91500" y="90810"/>
                  </a:cubicBezTo>
                  <a:cubicBezTo>
                    <a:pt x="92000" y="96081"/>
                    <a:pt x="88500" y="101351"/>
                    <a:pt x="84500" y="105000"/>
                  </a:cubicBezTo>
                  <a:cubicBezTo>
                    <a:pt x="84000" y="105405"/>
                    <a:pt x="86000" y="103783"/>
                    <a:pt x="84500" y="10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2171700" y="4692651"/>
              <a:ext cx="246000" cy="258900"/>
            </a:xfrm>
            <a:custGeom>
              <a:rect b="b" l="l" r="r" t="t"/>
              <a:pathLst>
                <a:path extrusionOk="0" h="120000" w="120000">
                  <a:moveTo>
                    <a:pt x="104210" y="60000"/>
                  </a:moveTo>
                  <a:cubicBezTo>
                    <a:pt x="94736" y="66000"/>
                    <a:pt x="94736" y="78000"/>
                    <a:pt x="85263" y="87000"/>
                  </a:cubicBezTo>
                  <a:cubicBezTo>
                    <a:pt x="75789" y="93000"/>
                    <a:pt x="66315" y="96000"/>
                    <a:pt x="56842" y="96000"/>
                  </a:cubicBezTo>
                  <a:cubicBezTo>
                    <a:pt x="37894" y="102000"/>
                    <a:pt x="25263" y="102000"/>
                    <a:pt x="34736" y="78000"/>
                  </a:cubicBezTo>
                  <a:cubicBezTo>
                    <a:pt x="41052" y="66000"/>
                    <a:pt x="50526" y="57000"/>
                    <a:pt x="60000" y="45000"/>
                  </a:cubicBezTo>
                  <a:cubicBezTo>
                    <a:pt x="63157" y="39000"/>
                    <a:pt x="72631" y="30000"/>
                    <a:pt x="72631" y="24000"/>
                  </a:cubicBezTo>
                  <a:cubicBezTo>
                    <a:pt x="75789" y="0"/>
                    <a:pt x="53684" y="27000"/>
                    <a:pt x="47368" y="33000"/>
                  </a:cubicBezTo>
                  <a:cubicBezTo>
                    <a:pt x="37894" y="48000"/>
                    <a:pt x="0" y="90000"/>
                    <a:pt x="22105" y="108000"/>
                  </a:cubicBezTo>
                  <a:cubicBezTo>
                    <a:pt x="34736" y="120000"/>
                    <a:pt x="66315" y="111000"/>
                    <a:pt x="82105" y="105000"/>
                  </a:cubicBezTo>
                  <a:cubicBezTo>
                    <a:pt x="91578" y="99000"/>
                    <a:pt x="104210" y="90000"/>
                    <a:pt x="110526" y="81000"/>
                  </a:cubicBezTo>
                  <a:cubicBezTo>
                    <a:pt x="113684" y="75000"/>
                    <a:pt x="120000" y="48000"/>
                    <a:pt x="104210" y="60000"/>
                  </a:cubicBezTo>
                  <a:cubicBezTo>
                    <a:pt x="97894" y="66000"/>
                    <a:pt x="110526" y="54000"/>
                    <a:pt x="104210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714500" y="4699001"/>
              <a:ext cx="244500" cy="292200"/>
            </a:xfrm>
            <a:custGeom>
              <a:rect b="b" l="l" r="r" t="t"/>
              <a:pathLst>
                <a:path extrusionOk="0" h="120000" w="120000">
                  <a:moveTo>
                    <a:pt x="53684" y="13333"/>
                  </a:moveTo>
                  <a:cubicBezTo>
                    <a:pt x="47368" y="24000"/>
                    <a:pt x="85263" y="56000"/>
                    <a:pt x="88421" y="66666"/>
                  </a:cubicBezTo>
                  <a:cubicBezTo>
                    <a:pt x="94736" y="72000"/>
                    <a:pt x="101052" y="82666"/>
                    <a:pt x="94736" y="88000"/>
                  </a:cubicBezTo>
                  <a:cubicBezTo>
                    <a:pt x="88421" y="90666"/>
                    <a:pt x="72631" y="85333"/>
                    <a:pt x="69473" y="85333"/>
                  </a:cubicBezTo>
                  <a:cubicBezTo>
                    <a:pt x="56842" y="82666"/>
                    <a:pt x="47368" y="80000"/>
                    <a:pt x="41052" y="74666"/>
                  </a:cubicBezTo>
                  <a:cubicBezTo>
                    <a:pt x="34736" y="69333"/>
                    <a:pt x="25263" y="50666"/>
                    <a:pt x="18947" y="50666"/>
                  </a:cubicBezTo>
                  <a:cubicBezTo>
                    <a:pt x="0" y="48000"/>
                    <a:pt x="18947" y="72000"/>
                    <a:pt x="22105" y="74666"/>
                  </a:cubicBezTo>
                  <a:cubicBezTo>
                    <a:pt x="41052" y="93333"/>
                    <a:pt x="120000" y="120000"/>
                    <a:pt x="110526" y="77333"/>
                  </a:cubicBezTo>
                  <a:cubicBezTo>
                    <a:pt x="107368" y="61333"/>
                    <a:pt x="94736" y="45333"/>
                    <a:pt x="82105" y="34666"/>
                  </a:cubicBezTo>
                  <a:cubicBezTo>
                    <a:pt x="78947" y="29333"/>
                    <a:pt x="60000" y="0"/>
                    <a:pt x="53684" y="13333"/>
                  </a:cubicBezTo>
                  <a:cubicBezTo>
                    <a:pt x="47368" y="21333"/>
                    <a:pt x="60000" y="2666"/>
                    <a:pt x="53684" y="13333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52625" y="43624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1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2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16000" y="0"/>
                    <a:pt x="20000" y="10000"/>
                  </a:cubicBezTo>
                  <a:cubicBezTo>
                    <a:pt x="20000" y="10000"/>
                    <a:pt x="20000" y="20000"/>
                    <a:pt x="20000" y="30000"/>
                  </a:cubicBezTo>
                  <a:cubicBezTo>
                    <a:pt x="20000" y="40000"/>
                    <a:pt x="24000" y="50000"/>
                    <a:pt x="28000" y="60000"/>
                  </a:cubicBezTo>
                  <a:cubicBezTo>
                    <a:pt x="28000" y="60000"/>
                    <a:pt x="32000" y="70000"/>
                    <a:pt x="40000" y="70000"/>
                  </a:cubicBezTo>
                  <a:cubicBezTo>
                    <a:pt x="40000" y="70000"/>
                    <a:pt x="44000" y="70000"/>
                    <a:pt x="48000" y="60000"/>
                  </a:cubicBezTo>
                  <a:cubicBezTo>
                    <a:pt x="48000" y="60000"/>
                    <a:pt x="52000" y="50000"/>
                    <a:pt x="52000" y="50000"/>
                  </a:cubicBezTo>
                  <a:cubicBezTo>
                    <a:pt x="56000" y="40000"/>
                    <a:pt x="56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40000"/>
                  </a:cubicBezTo>
                  <a:cubicBezTo>
                    <a:pt x="100000" y="30000"/>
                    <a:pt x="104000" y="10000"/>
                    <a:pt x="108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96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784350" y="424497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6666" y="120000"/>
                    <a:pt x="53333" y="120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30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2217738" y="42846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75789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63157" y="5714"/>
                    <a:pt x="69473" y="11428"/>
                    <a:pt x="69473" y="22857"/>
                  </a:cubicBezTo>
                  <a:cubicBezTo>
                    <a:pt x="69473" y="34285"/>
                    <a:pt x="56842" y="40000"/>
                    <a:pt x="44210" y="40000"/>
                  </a:cubicBezTo>
                  <a:cubicBezTo>
                    <a:pt x="31578" y="40000"/>
                    <a:pt x="25263" y="34285"/>
                    <a:pt x="25263" y="22857"/>
                  </a:cubicBezTo>
                  <a:cubicBezTo>
                    <a:pt x="25263" y="22857"/>
                    <a:pt x="25263" y="22857"/>
                    <a:pt x="25263" y="22857"/>
                  </a:cubicBezTo>
                  <a:cubicBezTo>
                    <a:pt x="18947" y="28571"/>
                    <a:pt x="12631" y="40000"/>
                    <a:pt x="6315" y="51428"/>
                  </a:cubicBezTo>
                  <a:cubicBezTo>
                    <a:pt x="0" y="85714"/>
                    <a:pt x="25263" y="114285"/>
                    <a:pt x="50526" y="114285"/>
                  </a:cubicBezTo>
                  <a:cubicBezTo>
                    <a:pt x="82105" y="120000"/>
                    <a:pt x="113684" y="97142"/>
                    <a:pt x="120000" y="62857"/>
                  </a:cubicBezTo>
                  <a:cubicBezTo>
                    <a:pt x="120000" y="34285"/>
                    <a:pt x="101052" y="5714"/>
                    <a:pt x="75789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9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Dog)" type="blank">
  <p:cSld name="BLANK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" name="Google Shape;338;p10"/>
          <p:cNvGrpSpPr/>
          <p:nvPr/>
        </p:nvGrpSpPr>
        <p:grpSpPr>
          <a:xfrm>
            <a:off x="7590820" y="3532509"/>
            <a:ext cx="1171804" cy="1387410"/>
            <a:chOff x="1384300" y="1439863"/>
            <a:chExt cx="1433400" cy="1697138"/>
          </a:xfrm>
        </p:grpSpPr>
        <p:sp>
          <p:nvSpPr>
            <p:cNvPr id="339" name="Google Shape;339;p10"/>
            <p:cNvSpPr/>
            <p:nvPr/>
          </p:nvSpPr>
          <p:spPr>
            <a:xfrm>
              <a:off x="2805113" y="2438401"/>
              <a:ext cx="0" cy="25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2805113" y="24638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1384300" y="1439863"/>
              <a:ext cx="1427100" cy="1671600"/>
            </a:xfrm>
            <a:custGeom>
              <a:rect b="b" l="l" r="r" t="t"/>
              <a:pathLst>
                <a:path extrusionOk="0" h="120000" w="12000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2798763" y="2463801"/>
              <a:ext cx="6300" cy="459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2798763" y="25098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733550" y="2768601"/>
              <a:ext cx="1077900" cy="368400"/>
            </a:xfrm>
            <a:custGeom>
              <a:rect b="b" l="l" r="r" t="t"/>
              <a:pathLst>
                <a:path extrusionOk="0" h="120000" w="12000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693863" y="2152651"/>
              <a:ext cx="155700" cy="84000"/>
            </a:xfrm>
            <a:custGeom>
              <a:rect b="b" l="l" r="r" t="t"/>
              <a:pathLst>
                <a:path extrusionOk="0" h="120000" w="12000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1655763" y="1874838"/>
              <a:ext cx="265200" cy="277800"/>
            </a:xfrm>
            <a:custGeom>
              <a:rect b="b" l="l" r="r" t="t"/>
              <a:pathLst>
                <a:path extrusionOk="0" h="120000" w="12000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2178050" y="2198688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2055813" y="1498601"/>
              <a:ext cx="690600" cy="511200"/>
            </a:xfrm>
            <a:custGeom>
              <a:rect b="b" l="l" r="r" t="t"/>
              <a:pathLst>
                <a:path extrusionOk="0" h="120000" w="12000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1984375" y="2120901"/>
              <a:ext cx="77700" cy="31800"/>
            </a:xfrm>
            <a:custGeom>
              <a:rect b="b" l="l" r="r" t="t"/>
              <a:pathLst>
                <a:path extrusionOk="0" h="120000" w="12000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2449513" y="2100263"/>
              <a:ext cx="297000" cy="246000"/>
            </a:xfrm>
            <a:custGeom>
              <a:rect b="b" l="l" r="r" t="t"/>
              <a:pathLst>
                <a:path extrusionOk="0" h="120000" w="12000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2255838" y="2457451"/>
              <a:ext cx="355500" cy="298500"/>
            </a:xfrm>
            <a:custGeom>
              <a:rect b="b" l="l" r="r" t="t"/>
              <a:pathLst>
                <a:path extrusionOk="0" h="120000" w="12000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2649538" y="2087563"/>
              <a:ext cx="71400" cy="58800"/>
            </a:xfrm>
            <a:custGeom>
              <a:rect b="b" l="l" r="r" t="t"/>
              <a:pathLst>
                <a:path extrusionOk="0" h="120000" w="12000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1765300" y="2684463"/>
              <a:ext cx="200100" cy="336600"/>
            </a:xfrm>
            <a:custGeom>
              <a:rect b="b" l="l" r="r" t="t"/>
              <a:pathLst>
                <a:path extrusionOk="0" h="120000" w="12000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2139950" y="2787651"/>
              <a:ext cx="135000" cy="292200"/>
            </a:xfrm>
            <a:custGeom>
              <a:rect b="b" l="l" r="r" t="t"/>
              <a:pathLst>
                <a:path extrusionOk="0" h="120000" w="12000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605088" y="2547938"/>
              <a:ext cx="128700" cy="324000"/>
            </a:xfrm>
            <a:custGeom>
              <a:rect b="b" l="l" r="r" t="t"/>
              <a:pathLst>
                <a:path extrusionOk="0" h="120000" w="12000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1403350" y="1620838"/>
              <a:ext cx="271500" cy="104700"/>
            </a:xfrm>
            <a:custGeom>
              <a:rect b="b" l="l" r="r" t="t"/>
              <a:pathLst>
                <a:path extrusionOk="0" h="120000" w="12000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2424113" y="1633538"/>
              <a:ext cx="303300" cy="201600"/>
            </a:xfrm>
            <a:custGeom>
              <a:rect b="b" l="l" r="r" t="t"/>
              <a:pathLst>
                <a:path extrusionOk="0" h="120000" w="12000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1720850" y="2055813"/>
              <a:ext cx="877800" cy="439800"/>
            </a:xfrm>
            <a:custGeom>
              <a:rect b="b" l="l" r="r" t="t"/>
              <a:pathLst>
                <a:path extrusionOk="0" h="120000" w="12000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1933575" y="2438401"/>
              <a:ext cx="141300" cy="155700"/>
            </a:xfrm>
            <a:custGeom>
              <a:rect b="b" l="l" r="r" t="t"/>
              <a:pathLst>
                <a:path extrusionOk="0" h="120000" w="12000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1965325" y="2463801"/>
              <a:ext cx="84000" cy="96900"/>
            </a:xfrm>
            <a:custGeom>
              <a:rect b="b" l="l" r="r" t="t"/>
              <a:pathLst>
                <a:path extrusionOk="0" h="120000" w="12000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1384300" y="1439863"/>
              <a:ext cx="1433400" cy="1671600"/>
            </a:xfrm>
            <a:custGeom>
              <a:rect b="b" l="l" r="r" t="t"/>
              <a:pathLst>
                <a:path extrusionOk="0" h="120000" w="12000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1920875" y="21399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1752600" y="201612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2190750" y="2055813"/>
              <a:ext cx="1239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0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idact Gothic"/>
              <a:buChar char="●"/>
              <a:defRPr sz="3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varela-round" TargetMode="External"/><Relationship Id="rId4" Type="http://schemas.openxmlformats.org/officeDocument/2006/relationships/hyperlink" Target="https://fontlibrary.org/en/font/didact-gothic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/>
          <p:cNvSpPr txBox="1"/>
          <p:nvPr>
            <p:ph type="ctrTitle"/>
          </p:nvPr>
        </p:nvSpPr>
        <p:spPr>
          <a:xfrm>
            <a:off x="975350" y="1133950"/>
            <a:ext cx="5701800" cy="28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3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556" name="Google Shape;556;p23"/>
          <p:cNvSpPr txBox="1"/>
          <p:nvPr>
            <p:ph idx="1" type="body"/>
          </p:nvPr>
        </p:nvSpPr>
        <p:spPr>
          <a:xfrm>
            <a:off x="4394875" y="1039650"/>
            <a:ext cx="2588100" cy="3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descr="7.jpg" id="557" name="Google Shape;557;p23"/>
          <p:cNvPicPr preferRelativeResize="0"/>
          <p:nvPr/>
        </p:nvPicPr>
        <p:blipFill rotWithShape="1">
          <a:blip r:embed="rId3">
            <a:alphaModFix/>
          </a:blip>
          <a:srcRect b="0" l="21875" r="21875" t="0"/>
          <a:stretch/>
        </p:blipFill>
        <p:spPr>
          <a:xfrm>
            <a:off x="596575" y="1039648"/>
            <a:ext cx="3635450" cy="3635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3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4"/>
          <p:cNvSpPr txBox="1"/>
          <p:nvPr>
            <p:ph idx="4294967295" type="title"/>
          </p:nvPr>
        </p:nvSpPr>
        <p:spPr>
          <a:xfrm>
            <a:off x="209600" y="4546925"/>
            <a:ext cx="7457100" cy="5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3E4A63"/>
                </a:solidFill>
              </a:rPr>
              <a:t>Want big impact? </a:t>
            </a:r>
            <a:r>
              <a:rPr lang="en" sz="1800">
                <a:solidFill>
                  <a:srgbClr val="3E4A63"/>
                </a:solidFill>
              </a:rPr>
              <a:t>Use big image.</a:t>
            </a:r>
            <a:endParaRPr sz="1800">
              <a:solidFill>
                <a:srgbClr val="3E4A63"/>
              </a:solidFill>
            </a:endParaRPr>
          </a:p>
        </p:txBody>
      </p:sp>
      <p:sp>
        <p:nvSpPr>
          <p:cNvPr id="564" name="Google Shape;564;p24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5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570" name="Google Shape;570;p25"/>
          <p:cNvSpPr/>
          <p:nvPr/>
        </p:nvSpPr>
        <p:spPr>
          <a:xfrm>
            <a:off x="925560" y="1800464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B1CD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4569810" y="1800464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B1CD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2747685" y="1800464"/>
            <a:ext cx="2133000" cy="2133000"/>
          </a:xfrm>
          <a:prstGeom prst="ellipse">
            <a:avLst/>
          </a:prstGeom>
          <a:solidFill>
            <a:srgbClr val="0D0138">
              <a:alpha val="16540"/>
            </a:srgbClr>
          </a:solidFill>
          <a:ln cap="flat" cmpd="sng" w="114300">
            <a:solidFill>
              <a:srgbClr val="3E4A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Gray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3" name="Google Shape;573;p25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6"/>
          <p:cNvSpPr txBox="1"/>
          <p:nvPr>
            <p:ph idx="4294967295"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579" name="Google Shape;579;p26"/>
          <p:cNvGraphicFramePr/>
          <p:nvPr/>
        </p:nvGraphicFramePr>
        <p:xfrm>
          <a:off x="529200" y="1028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{6DBB39A4-D847-4006-8895-CBFFF2CF0A0C}</a:tableStyleId>
              </a:tblPr>
              <a:tblGrid>
                <a:gridCol w="1577975"/>
                <a:gridCol w="1577975"/>
                <a:gridCol w="1577975"/>
                <a:gridCol w="1577975"/>
              </a:tblGrid>
              <a:tr h="77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Yellow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77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Blue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77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Orange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</a:tbl>
          </a:graphicData>
        </a:graphic>
      </p:graphicFrame>
      <p:sp>
        <p:nvSpPr>
          <p:cNvPr id="580" name="Google Shape;580;p26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514725" y="942576"/>
            <a:ext cx="7280910" cy="346846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7"/>
          <p:cNvSpPr txBox="1"/>
          <p:nvPr>
            <p:ph idx="4294967295"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1793125" y="1660425"/>
            <a:ext cx="72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office</a:t>
            </a:r>
            <a:endParaRPr sz="10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88" name="Google Shape;588;p27"/>
          <p:cNvSpPr/>
          <p:nvPr/>
        </p:nvSpPr>
        <p:spPr>
          <a:xfrm>
            <a:off x="1072250" y="208802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7"/>
          <p:cNvSpPr/>
          <p:nvPr/>
        </p:nvSpPr>
        <p:spPr>
          <a:xfrm>
            <a:off x="2667725" y="32643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7"/>
          <p:cNvSpPr/>
          <p:nvPr/>
        </p:nvSpPr>
        <p:spPr>
          <a:xfrm>
            <a:off x="3481200" y="18284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7"/>
          <p:cNvSpPr/>
          <p:nvPr/>
        </p:nvSpPr>
        <p:spPr>
          <a:xfrm>
            <a:off x="4125375" y="377062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7"/>
          <p:cNvSpPr/>
          <p:nvPr/>
        </p:nvSpPr>
        <p:spPr>
          <a:xfrm>
            <a:off x="6003025" y="229052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7"/>
          <p:cNvSpPr/>
          <p:nvPr/>
        </p:nvSpPr>
        <p:spPr>
          <a:xfrm>
            <a:off x="6598850" y="38094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7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8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600" name="Google Shape;600;p28"/>
          <p:cNvSpPr txBox="1"/>
          <p:nvPr>
            <p:ph idx="4294967295" type="subTitle"/>
          </p:nvPr>
        </p:nvSpPr>
        <p:spPr>
          <a:xfrm>
            <a:off x="685800" y="2535250"/>
            <a:ext cx="4812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601" name="Google Shape;601;p28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607" name="Google Shape;607;p29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608" name="Google Shape;608;p29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609" name="Google Shape;609;p29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610" name="Google Shape;610;p29"/>
          <p:cNvSpPr txBox="1"/>
          <p:nvPr>
            <p:ph idx="4294967295" type="ctrTitle"/>
          </p:nvPr>
        </p:nvSpPr>
        <p:spPr>
          <a:xfrm>
            <a:off x="685800" y="21148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611" name="Google Shape;611;p29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612" name="Google Shape;612;p29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0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922700" y="1728225"/>
            <a:ext cx="2290200" cy="2144400"/>
          </a:xfrm>
          <a:prstGeom prst="homePlate">
            <a:avLst>
              <a:gd fmla="val 30129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first</a:t>
            </a:r>
            <a:endParaRPr sz="18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19" name="Google Shape;619;p30"/>
          <p:cNvSpPr/>
          <p:nvPr/>
        </p:nvSpPr>
        <p:spPr>
          <a:xfrm>
            <a:off x="2662391" y="1728225"/>
            <a:ext cx="2334000" cy="2144400"/>
          </a:xfrm>
          <a:prstGeom prst="chevron">
            <a:avLst>
              <a:gd fmla="val 29853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second</a:t>
            </a:r>
            <a:endParaRPr sz="18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0" name="Google Shape;620;p30"/>
          <p:cNvSpPr/>
          <p:nvPr/>
        </p:nvSpPr>
        <p:spPr>
          <a:xfrm>
            <a:off x="4446122" y="1728225"/>
            <a:ext cx="2334000" cy="2144400"/>
          </a:xfrm>
          <a:prstGeom prst="chevron">
            <a:avLst>
              <a:gd fmla="val 29853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last</a:t>
            </a:r>
            <a:endParaRPr sz="18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1" name="Google Shape;621;p30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627" name="Google Shape;627;p31"/>
          <p:cNvSpPr txBox="1"/>
          <p:nvPr>
            <p:ph idx="1" type="body"/>
          </p:nvPr>
        </p:nvSpPr>
        <p:spPr>
          <a:xfrm>
            <a:off x="535675" y="12763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28" name="Google Shape;628;p31"/>
          <p:cNvSpPr txBox="1"/>
          <p:nvPr>
            <p:ph idx="2" type="body"/>
          </p:nvPr>
        </p:nvSpPr>
        <p:spPr>
          <a:xfrm>
            <a:off x="2778052" y="12763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29" name="Google Shape;629;p31"/>
          <p:cNvSpPr txBox="1"/>
          <p:nvPr>
            <p:ph idx="3" type="body"/>
          </p:nvPr>
        </p:nvSpPr>
        <p:spPr>
          <a:xfrm>
            <a:off x="5020428" y="12763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0" name="Google Shape;630;p31"/>
          <p:cNvSpPr txBox="1"/>
          <p:nvPr>
            <p:ph idx="1" type="body"/>
          </p:nvPr>
        </p:nvSpPr>
        <p:spPr>
          <a:xfrm>
            <a:off x="535675" y="30289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31" name="Google Shape;631;p31"/>
          <p:cNvSpPr txBox="1"/>
          <p:nvPr>
            <p:ph idx="2" type="body"/>
          </p:nvPr>
        </p:nvSpPr>
        <p:spPr>
          <a:xfrm>
            <a:off x="2778052" y="30289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32" name="Google Shape;632;p31"/>
          <p:cNvSpPr txBox="1"/>
          <p:nvPr>
            <p:ph idx="3" type="body"/>
          </p:nvPr>
        </p:nvSpPr>
        <p:spPr>
          <a:xfrm>
            <a:off x="5020428" y="30289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3" name="Google Shape;633;p31"/>
          <p:cNvSpPr/>
          <p:nvPr/>
        </p:nvSpPr>
        <p:spPr>
          <a:xfrm>
            <a:off x="5601910" y="1393421"/>
            <a:ext cx="335248" cy="3257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1379850" y="1317782"/>
            <a:ext cx="372599" cy="37629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3422484" y="1374748"/>
            <a:ext cx="361547" cy="363126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3433537" y="3065526"/>
            <a:ext cx="339444" cy="359449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5598480" y="3039995"/>
            <a:ext cx="342082" cy="410512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1339060" y="3028954"/>
            <a:ext cx="253691" cy="432593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2"/>
          <p:cNvSpPr txBox="1"/>
          <p:nvPr>
            <p:ph idx="1" type="body"/>
          </p:nvPr>
        </p:nvSpPr>
        <p:spPr>
          <a:xfrm>
            <a:off x="527675" y="3949100"/>
            <a:ext cx="6594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</a:rPr>
              <a:t>You can insert graphs from Excel or Google Sheets</a:t>
            </a:r>
            <a:endParaRPr>
              <a:solidFill>
                <a:srgbClr val="3E4A63"/>
              </a:solidFill>
            </a:endParaRPr>
          </a:p>
        </p:txBody>
      </p:sp>
      <p:sp>
        <p:nvSpPr>
          <p:cNvPr id="645" name="Google Shape;645;p32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6" name="Google Shape;646;p32"/>
          <p:cNvCxnSpPr/>
          <p:nvPr/>
        </p:nvCxnSpPr>
        <p:spPr>
          <a:xfrm>
            <a:off x="647700" y="1074699"/>
            <a:ext cx="6296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7" name="Google Shape;647;p32"/>
          <p:cNvCxnSpPr/>
          <p:nvPr/>
        </p:nvCxnSpPr>
        <p:spPr>
          <a:xfrm>
            <a:off x="647700" y="1784181"/>
            <a:ext cx="6296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32"/>
          <p:cNvCxnSpPr/>
          <p:nvPr/>
        </p:nvCxnSpPr>
        <p:spPr>
          <a:xfrm>
            <a:off x="647700" y="2493663"/>
            <a:ext cx="6296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9" name="Google Shape;649;p32"/>
          <p:cNvCxnSpPr/>
          <p:nvPr/>
        </p:nvCxnSpPr>
        <p:spPr>
          <a:xfrm>
            <a:off x="647700" y="3203146"/>
            <a:ext cx="6296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0" name="Google Shape;650;p32"/>
          <p:cNvCxnSpPr/>
          <p:nvPr/>
        </p:nvCxnSpPr>
        <p:spPr>
          <a:xfrm>
            <a:off x="647700" y="3934526"/>
            <a:ext cx="6296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1" name="Google Shape;651;p32"/>
          <p:cNvSpPr txBox="1"/>
          <p:nvPr/>
        </p:nvSpPr>
        <p:spPr>
          <a:xfrm>
            <a:off x="6477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4000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3000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2000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1000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2" name="Google Shape;652;p32"/>
          <p:cNvSpPr/>
          <p:nvPr/>
        </p:nvSpPr>
        <p:spPr>
          <a:xfrm>
            <a:off x="1339651" y="2380936"/>
            <a:ext cx="203400" cy="15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1612995" y="1986873"/>
            <a:ext cx="2034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2"/>
          <p:cNvSpPr/>
          <p:nvPr/>
        </p:nvSpPr>
        <p:spPr>
          <a:xfrm>
            <a:off x="1886340" y="2493663"/>
            <a:ext cx="2034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2"/>
          <p:cNvSpPr/>
          <p:nvPr/>
        </p:nvSpPr>
        <p:spPr>
          <a:xfrm>
            <a:off x="2864497" y="2694726"/>
            <a:ext cx="203400" cy="1239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2"/>
          <p:cNvSpPr/>
          <p:nvPr/>
        </p:nvSpPr>
        <p:spPr>
          <a:xfrm>
            <a:off x="3137841" y="2096343"/>
            <a:ext cx="2034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2"/>
          <p:cNvSpPr/>
          <p:nvPr/>
        </p:nvSpPr>
        <p:spPr>
          <a:xfrm>
            <a:off x="3411186" y="1229023"/>
            <a:ext cx="2034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4389343" y="2140118"/>
            <a:ext cx="203400" cy="179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2"/>
          <p:cNvSpPr/>
          <p:nvPr/>
        </p:nvSpPr>
        <p:spPr>
          <a:xfrm>
            <a:off x="4662688" y="1074575"/>
            <a:ext cx="2034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2"/>
          <p:cNvSpPr/>
          <p:nvPr/>
        </p:nvSpPr>
        <p:spPr>
          <a:xfrm>
            <a:off x="4936032" y="2322561"/>
            <a:ext cx="2034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2"/>
          <p:cNvSpPr/>
          <p:nvPr/>
        </p:nvSpPr>
        <p:spPr>
          <a:xfrm>
            <a:off x="5914190" y="2753100"/>
            <a:ext cx="203400" cy="118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2"/>
          <p:cNvSpPr/>
          <p:nvPr/>
        </p:nvSpPr>
        <p:spPr>
          <a:xfrm>
            <a:off x="6187534" y="1293618"/>
            <a:ext cx="2034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2"/>
          <p:cNvSpPr/>
          <p:nvPr/>
        </p:nvSpPr>
        <p:spPr>
          <a:xfrm>
            <a:off x="6460879" y="1607408"/>
            <a:ext cx="2034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5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492" name="Google Shape;492;p15"/>
          <p:cNvSpPr txBox="1"/>
          <p:nvPr>
            <p:ph idx="2" type="body"/>
          </p:nvPr>
        </p:nvSpPr>
        <p:spPr>
          <a:xfrm>
            <a:off x="533400" y="1220350"/>
            <a:ext cx="3045900" cy="27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3" name="Google Shape;493;p15"/>
          <p:cNvSpPr txBox="1"/>
          <p:nvPr>
            <p:ph idx="2" type="body"/>
          </p:nvPr>
        </p:nvSpPr>
        <p:spPr>
          <a:xfrm>
            <a:off x="3777854" y="1220350"/>
            <a:ext cx="3392700" cy="27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E4A63"/>
                </a:solidFill>
              </a:rPr>
              <a:t>EDIT IN POWERPOINT®</a:t>
            </a:r>
            <a:endParaRPr sz="1200">
              <a:solidFill>
                <a:srgbClr val="3E4A6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3E4A6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E4A63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3E4A63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3E4A63"/>
                </a:solidFill>
              </a:rPr>
              <a:t>)</a:t>
            </a:r>
            <a:endParaRPr sz="1200">
              <a:solidFill>
                <a:srgbClr val="3E4A63"/>
              </a:solidFill>
            </a:endParaRPr>
          </a:p>
        </p:txBody>
      </p:sp>
      <p:sp>
        <p:nvSpPr>
          <p:cNvPr id="494" name="Google Shape;494;p15"/>
          <p:cNvSpPr txBox="1"/>
          <p:nvPr>
            <p:ph idx="2" type="body"/>
          </p:nvPr>
        </p:nvSpPr>
        <p:spPr>
          <a:xfrm>
            <a:off x="533400" y="3753525"/>
            <a:ext cx="66372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C78D8"/>
                </a:solidFill>
              </a:rPr>
              <a:t>This template is free to use under </a:t>
            </a:r>
            <a:r>
              <a:rPr lang="en" sz="1200" u="sng">
                <a:solidFill>
                  <a:srgbClr val="3C78D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3C78D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</a:endParaRPr>
          </a:p>
        </p:txBody>
      </p:sp>
      <p:sp>
        <p:nvSpPr>
          <p:cNvPr id="495" name="Google Shape;495;p15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3"/>
          <p:cNvSpPr txBox="1"/>
          <p:nvPr>
            <p:ph idx="4294967295" type="body"/>
          </p:nvPr>
        </p:nvSpPr>
        <p:spPr>
          <a:xfrm>
            <a:off x="457200" y="458650"/>
            <a:ext cx="3565800" cy="42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Mobile</a:t>
            </a: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 project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669" name="Google Shape;669;p33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0" name="Google Shape;670;p33"/>
          <p:cNvGrpSpPr/>
          <p:nvPr/>
        </p:nvGrpSpPr>
        <p:grpSpPr>
          <a:xfrm>
            <a:off x="4400225" y="373572"/>
            <a:ext cx="2119546" cy="4396359"/>
            <a:chOff x="2547150" y="238125"/>
            <a:chExt cx="2525675" cy="5238750"/>
          </a:xfrm>
        </p:grpSpPr>
        <p:sp>
          <p:nvSpPr>
            <p:cNvPr id="671" name="Google Shape;671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75" name="Google Shape;675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4465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4"/>
          <p:cNvSpPr txBox="1"/>
          <p:nvPr>
            <p:ph idx="4294967295" type="body"/>
          </p:nvPr>
        </p:nvSpPr>
        <p:spPr>
          <a:xfrm>
            <a:off x="457200" y="458650"/>
            <a:ext cx="3565800" cy="42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Tablet project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681" name="Google Shape;681;p34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2" name="Google Shape;682;p34"/>
          <p:cNvGrpSpPr/>
          <p:nvPr/>
        </p:nvGrpSpPr>
        <p:grpSpPr>
          <a:xfrm>
            <a:off x="4138952" y="465959"/>
            <a:ext cx="2736410" cy="4222433"/>
            <a:chOff x="2112475" y="238125"/>
            <a:chExt cx="3395050" cy="5238750"/>
          </a:xfrm>
        </p:grpSpPr>
        <p:sp>
          <p:nvSpPr>
            <p:cNvPr id="683" name="Google Shape;683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53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5"/>
          <p:cNvSpPr txBox="1"/>
          <p:nvPr>
            <p:ph idx="4294967295" type="body"/>
          </p:nvPr>
        </p:nvSpPr>
        <p:spPr>
          <a:xfrm>
            <a:off x="6409225" y="458650"/>
            <a:ext cx="2491200" cy="42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Desktop project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693" name="Google Shape;693;p35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4" name="Google Shape;694;p35"/>
          <p:cNvGrpSpPr/>
          <p:nvPr/>
        </p:nvGrpSpPr>
        <p:grpSpPr>
          <a:xfrm>
            <a:off x="743601" y="695320"/>
            <a:ext cx="5428053" cy="3180231"/>
            <a:chOff x="1177450" y="241631"/>
            <a:chExt cx="6173152" cy="3616776"/>
          </a:xfrm>
        </p:grpSpPr>
        <p:sp>
          <p:nvSpPr>
            <p:cNvPr id="695" name="Google Shape;695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9" name="Google Shape;699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349727" y="870663"/>
            <a:ext cx="4219193" cy="268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6"/>
          <p:cNvSpPr txBox="1"/>
          <p:nvPr>
            <p:ph idx="4294967295" type="ctrTitle"/>
          </p:nvPr>
        </p:nvSpPr>
        <p:spPr>
          <a:xfrm>
            <a:off x="533400" y="13547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Thanks!</a:t>
            </a:r>
            <a:endParaRPr sz="12000"/>
          </a:p>
        </p:txBody>
      </p:sp>
      <p:sp>
        <p:nvSpPr>
          <p:cNvPr id="705" name="Google Shape;705;p36"/>
          <p:cNvSpPr txBox="1"/>
          <p:nvPr>
            <p:ph idx="4294967295" type="subTitle"/>
          </p:nvPr>
        </p:nvSpPr>
        <p:spPr>
          <a:xfrm>
            <a:off x="685800" y="2532221"/>
            <a:ext cx="6593700" cy="21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Any questions?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You can find me at @username &amp; user@mail.me</a:t>
            </a:r>
            <a:endParaRPr b="1" sz="2400"/>
          </a:p>
        </p:txBody>
      </p:sp>
      <p:sp>
        <p:nvSpPr>
          <p:cNvPr id="706" name="Google Shape;706;p36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7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12" name="Google Shape;712;p37"/>
          <p:cNvSpPr txBox="1"/>
          <p:nvPr>
            <p:ph idx="1" type="body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E4A63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3E4A6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2400"/>
              <a:buChar char="●"/>
            </a:pPr>
            <a:r>
              <a:rPr lang="en" sz="2400">
                <a:solidFill>
                  <a:srgbClr val="3E4A63"/>
                </a:solidFill>
              </a:rPr>
              <a:t>Presentation template by </a:t>
            </a:r>
            <a:r>
              <a:rPr lang="en" sz="2400" u="sng">
                <a:solidFill>
                  <a:srgbClr val="3E4A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3E4A6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Char char="●"/>
            </a:pPr>
            <a:r>
              <a:rPr lang="en" sz="2400">
                <a:solidFill>
                  <a:srgbClr val="3E4A63"/>
                </a:solidFill>
              </a:rPr>
              <a:t>Photographs by </a:t>
            </a:r>
            <a:r>
              <a:rPr lang="en" sz="2400" u="sng">
                <a:solidFill>
                  <a:srgbClr val="3E4A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3E4A63"/>
              </a:solidFill>
            </a:endParaRPr>
          </a:p>
        </p:txBody>
      </p:sp>
      <p:sp>
        <p:nvSpPr>
          <p:cNvPr id="713" name="Google Shape;713;p37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8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19" name="Google Shape;719;p38"/>
          <p:cNvSpPr txBox="1"/>
          <p:nvPr>
            <p:ph idx="1" type="body"/>
          </p:nvPr>
        </p:nvSpPr>
        <p:spPr>
          <a:xfrm>
            <a:off x="609600" y="1047750"/>
            <a:ext cx="63633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</a:rPr>
              <a:t>This presentation uses the following typographies:</a:t>
            </a:r>
            <a:endParaRPr sz="1800">
              <a:solidFill>
                <a:srgbClr val="3E4A6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4C2F4"/>
              </a:buClr>
              <a:buSzPts val="1800"/>
              <a:buChar char="●"/>
            </a:pPr>
            <a:r>
              <a:rPr lang="en" sz="1800">
                <a:solidFill>
                  <a:srgbClr val="3E4A63"/>
                </a:solidFill>
              </a:rPr>
              <a:t>Titles: Varela Round</a:t>
            </a:r>
            <a:endParaRPr sz="1800">
              <a:solidFill>
                <a:srgbClr val="3E4A6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800"/>
              <a:buChar char="●"/>
            </a:pPr>
            <a:r>
              <a:rPr lang="en" sz="1800">
                <a:solidFill>
                  <a:srgbClr val="3E4A63"/>
                </a:solidFill>
              </a:rPr>
              <a:t>Body copy: Didact Gothic</a:t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</a:rPr>
              <a:t>You can download the fonts on this page:</a:t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3E4A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https://www.fontsquirrel.com/fonts/varela-round</a:t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3E4A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https://fontlibrary.org/en/font/didact-gothic</a:t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4A63"/>
              </a:solidFill>
            </a:endParaRPr>
          </a:p>
        </p:txBody>
      </p:sp>
      <p:sp>
        <p:nvSpPr>
          <p:cNvPr id="720" name="Google Shape;720;p38"/>
          <p:cNvSpPr txBox="1"/>
          <p:nvPr/>
        </p:nvSpPr>
        <p:spPr>
          <a:xfrm>
            <a:off x="388375" y="4270500"/>
            <a:ext cx="6802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D9EEB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D9EE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21" name="Google Shape;721;p38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9"/>
          <p:cNvSpPr txBox="1"/>
          <p:nvPr>
            <p:ph type="ctrTitle"/>
          </p:nvPr>
        </p:nvSpPr>
        <p:spPr>
          <a:xfrm>
            <a:off x="967600" y="1583350"/>
            <a:ext cx="5711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727" name="Google Shape;727;p39"/>
          <p:cNvSpPr txBox="1"/>
          <p:nvPr>
            <p:ph idx="1" type="subTitle"/>
          </p:nvPr>
        </p:nvSpPr>
        <p:spPr>
          <a:xfrm>
            <a:off x="967600" y="2840052"/>
            <a:ext cx="571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0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733" name="Google Shape;733;p40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4" name="Google Shape;734;p40"/>
          <p:cNvSpPr/>
          <p:nvPr/>
        </p:nvSpPr>
        <p:spPr>
          <a:xfrm>
            <a:off x="6254509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DEC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5" name="Google Shape;735;p40"/>
          <p:cNvSpPr/>
          <p:nvPr/>
        </p:nvSpPr>
        <p:spPr>
          <a:xfrm>
            <a:off x="5720780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NOV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6" name="Google Shape;736;p40"/>
          <p:cNvSpPr/>
          <p:nvPr/>
        </p:nvSpPr>
        <p:spPr>
          <a:xfrm>
            <a:off x="5187051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OCT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7" name="Google Shape;737;p40"/>
          <p:cNvSpPr/>
          <p:nvPr/>
        </p:nvSpPr>
        <p:spPr>
          <a:xfrm>
            <a:off x="4653323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SEP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8" name="Google Shape;738;p40"/>
          <p:cNvSpPr/>
          <p:nvPr/>
        </p:nvSpPr>
        <p:spPr>
          <a:xfrm>
            <a:off x="4119594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AUG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9" name="Google Shape;739;p40"/>
          <p:cNvSpPr/>
          <p:nvPr/>
        </p:nvSpPr>
        <p:spPr>
          <a:xfrm>
            <a:off x="3585866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JUL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0" name="Google Shape;740;p40"/>
          <p:cNvSpPr/>
          <p:nvPr/>
        </p:nvSpPr>
        <p:spPr>
          <a:xfrm>
            <a:off x="3052137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1" name="Google Shape;741;p40"/>
          <p:cNvSpPr/>
          <p:nvPr/>
        </p:nvSpPr>
        <p:spPr>
          <a:xfrm>
            <a:off x="2518409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MAY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2" name="Google Shape;742;p40"/>
          <p:cNvSpPr/>
          <p:nvPr/>
        </p:nvSpPr>
        <p:spPr>
          <a:xfrm>
            <a:off x="1984680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APR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3" name="Google Shape;743;p40"/>
          <p:cNvSpPr/>
          <p:nvPr/>
        </p:nvSpPr>
        <p:spPr>
          <a:xfrm>
            <a:off x="1450951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4" name="Google Shape;744;p40"/>
          <p:cNvSpPr/>
          <p:nvPr/>
        </p:nvSpPr>
        <p:spPr>
          <a:xfrm>
            <a:off x="917223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FEB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5" name="Google Shape;745;p40"/>
          <p:cNvSpPr/>
          <p:nvPr/>
        </p:nvSpPr>
        <p:spPr>
          <a:xfrm>
            <a:off x="383494" y="2603550"/>
            <a:ext cx="665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JAN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6" name="Google Shape;746;p40"/>
          <p:cNvSpPr/>
          <p:nvPr/>
        </p:nvSpPr>
        <p:spPr>
          <a:xfrm>
            <a:off x="0" y="2603550"/>
            <a:ext cx="5151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747" name="Google Shape;747;p40"/>
          <p:cNvCxnSpPr/>
          <p:nvPr/>
        </p:nvCxnSpPr>
        <p:spPr>
          <a:xfrm rot="10800000">
            <a:off x="62173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48" name="Google Shape;748;p40"/>
          <p:cNvSpPr txBox="1"/>
          <p:nvPr/>
        </p:nvSpPr>
        <p:spPr>
          <a:xfrm>
            <a:off x="588563" y="157480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49" name="Google Shape;749;p40"/>
          <p:cNvCxnSpPr/>
          <p:nvPr/>
        </p:nvCxnSpPr>
        <p:spPr>
          <a:xfrm rot="10800000">
            <a:off x="169005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50" name="Google Shape;750;p40"/>
          <p:cNvSpPr txBox="1"/>
          <p:nvPr/>
        </p:nvSpPr>
        <p:spPr>
          <a:xfrm>
            <a:off x="1658101" y="157480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51" name="Google Shape;751;p40"/>
          <p:cNvCxnSpPr/>
          <p:nvPr/>
        </p:nvCxnSpPr>
        <p:spPr>
          <a:xfrm rot="10800000">
            <a:off x="2758372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52" name="Google Shape;752;p40"/>
          <p:cNvSpPr txBox="1"/>
          <p:nvPr/>
        </p:nvSpPr>
        <p:spPr>
          <a:xfrm>
            <a:off x="2727639" y="157480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53" name="Google Shape;753;p40"/>
          <p:cNvCxnSpPr/>
          <p:nvPr/>
        </p:nvCxnSpPr>
        <p:spPr>
          <a:xfrm rot="10800000">
            <a:off x="3826692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54" name="Google Shape;754;p40"/>
          <p:cNvSpPr txBox="1"/>
          <p:nvPr/>
        </p:nvSpPr>
        <p:spPr>
          <a:xfrm>
            <a:off x="3797178" y="157480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55" name="Google Shape;755;p40"/>
          <p:cNvCxnSpPr/>
          <p:nvPr/>
        </p:nvCxnSpPr>
        <p:spPr>
          <a:xfrm rot="10800000">
            <a:off x="4895012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56" name="Google Shape;756;p40"/>
          <p:cNvSpPr txBox="1"/>
          <p:nvPr/>
        </p:nvSpPr>
        <p:spPr>
          <a:xfrm>
            <a:off x="4866716" y="157480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57" name="Google Shape;757;p40"/>
          <p:cNvCxnSpPr/>
          <p:nvPr/>
        </p:nvCxnSpPr>
        <p:spPr>
          <a:xfrm rot="10800000">
            <a:off x="5963331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58" name="Google Shape;758;p40"/>
          <p:cNvSpPr txBox="1"/>
          <p:nvPr/>
        </p:nvSpPr>
        <p:spPr>
          <a:xfrm>
            <a:off x="5936254" y="157480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59" name="Google Shape;759;p40"/>
          <p:cNvCxnSpPr/>
          <p:nvPr/>
        </p:nvCxnSpPr>
        <p:spPr>
          <a:xfrm rot="10800000">
            <a:off x="116409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0" name="Google Shape;760;p40"/>
          <p:cNvSpPr txBox="1"/>
          <p:nvPr/>
        </p:nvSpPr>
        <p:spPr>
          <a:xfrm>
            <a:off x="1107384" y="349575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61" name="Google Shape;761;p40"/>
          <p:cNvCxnSpPr/>
          <p:nvPr/>
        </p:nvCxnSpPr>
        <p:spPr>
          <a:xfrm rot="10800000">
            <a:off x="223241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2" name="Google Shape;762;p40"/>
          <p:cNvSpPr txBox="1"/>
          <p:nvPr/>
        </p:nvSpPr>
        <p:spPr>
          <a:xfrm>
            <a:off x="2183111" y="349575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63" name="Google Shape;763;p40"/>
          <p:cNvCxnSpPr/>
          <p:nvPr/>
        </p:nvCxnSpPr>
        <p:spPr>
          <a:xfrm rot="10800000">
            <a:off x="3300736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4" name="Google Shape;764;p40"/>
          <p:cNvSpPr txBox="1"/>
          <p:nvPr/>
        </p:nvSpPr>
        <p:spPr>
          <a:xfrm>
            <a:off x="3258838" y="349575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65" name="Google Shape;765;p40"/>
          <p:cNvCxnSpPr/>
          <p:nvPr/>
        </p:nvCxnSpPr>
        <p:spPr>
          <a:xfrm rot="10800000">
            <a:off x="4369056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6" name="Google Shape;766;p40"/>
          <p:cNvSpPr txBox="1"/>
          <p:nvPr/>
        </p:nvSpPr>
        <p:spPr>
          <a:xfrm>
            <a:off x="4334565" y="349575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67" name="Google Shape;767;p40"/>
          <p:cNvCxnSpPr/>
          <p:nvPr/>
        </p:nvCxnSpPr>
        <p:spPr>
          <a:xfrm rot="10800000">
            <a:off x="5437376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68" name="Google Shape;768;p40"/>
          <p:cNvSpPr txBox="1"/>
          <p:nvPr/>
        </p:nvSpPr>
        <p:spPr>
          <a:xfrm>
            <a:off x="5410292" y="3495750"/>
            <a:ext cx="101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69" name="Google Shape;769;p40"/>
          <p:cNvCxnSpPr/>
          <p:nvPr/>
        </p:nvCxnSpPr>
        <p:spPr>
          <a:xfrm rot="10800000">
            <a:off x="6505696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0" name="Google Shape;770;p40"/>
          <p:cNvSpPr txBox="1"/>
          <p:nvPr/>
        </p:nvSpPr>
        <p:spPr>
          <a:xfrm>
            <a:off x="6475141" y="3495750"/>
            <a:ext cx="836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1"/>
          <p:cNvSpPr txBox="1"/>
          <p:nvPr>
            <p:ph idx="4294967295"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776" name="Google Shape;776;p4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7" name="Google Shape;777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9" name="Google Shape;779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780" name="Google Shape;780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1</a:t>
              </a:r>
              <a:endParaRPr sz="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782" name="Google Shape;782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783" name="Google Shape;783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3</a:t>
              </a:r>
              <a:endParaRPr sz="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785" name="Google Shape;785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786" name="Google Shape;786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5</a:t>
              </a:r>
              <a:endParaRPr sz="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788" name="Google Shape;788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789" name="Google Shape;789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6</a:t>
              </a:r>
              <a:endParaRPr sz="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791" name="Google Shape;791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792" name="Google Shape;792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93" name="Google Shape;793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4</a:t>
              </a:r>
              <a:endParaRPr sz="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794" name="Google Shape;794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795" name="Google Shape;795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2</a:t>
              </a:r>
              <a:endParaRPr sz="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797" name="Google Shape;797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8" name="Google Shape;798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1" name="Google Shape;801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2" name="Google Shape;802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2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808" name="Google Shape;808;p42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09" name="Google Shape;809;p42"/>
          <p:cNvGraphicFramePr/>
          <p:nvPr/>
        </p:nvGraphicFramePr>
        <p:xfrm>
          <a:off x="388300" y="852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{6DBB39A4-D847-4006-8895-CBFFF2CF0A0C}</a:tableStyleId>
              </a:tblPr>
              <a:tblGrid>
                <a:gridCol w="1192225"/>
                <a:gridCol w="409375"/>
                <a:gridCol w="409375"/>
                <a:gridCol w="409375"/>
                <a:gridCol w="409375"/>
                <a:gridCol w="409375"/>
                <a:gridCol w="409375"/>
                <a:gridCol w="409375"/>
                <a:gridCol w="409375"/>
                <a:gridCol w="409375"/>
                <a:gridCol w="409375"/>
                <a:gridCol w="409375"/>
                <a:gridCol w="409375"/>
                <a:gridCol w="409375"/>
                <a:gridCol w="409375"/>
              </a:tblGrid>
              <a:tr h="39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9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7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7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7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7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7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6"/>
          <p:cNvSpPr txBox="1"/>
          <p:nvPr>
            <p:ph idx="4294967295" type="ctrTitle"/>
          </p:nvPr>
        </p:nvSpPr>
        <p:spPr>
          <a:xfrm>
            <a:off x="533400" y="13547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Hello!</a:t>
            </a:r>
            <a:endParaRPr sz="12000"/>
          </a:p>
        </p:txBody>
      </p:sp>
      <p:sp>
        <p:nvSpPr>
          <p:cNvPr id="501" name="Google Shape;501;p16"/>
          <p:cNvSpPr txBox="1"/>
          <p:nvPr>
            <p:ph idx="4294967295" type="subTitle"/>
          </p:nvPr>
        </p:nvSpPr>
        <p:spPr>
          <a:xfrm>
            <a:off x="685800" y="2532221"/>
            <a:ext cx="6593700" cy="21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I am Jayden Smith</a:t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You can find me at @username</a:t>
            </a:r>
            <a:endParaRPr b="1" sz="2400"/>
          </a:p>
        </p:txBody>
      </p:sp>
      <p:sp>
        <p:nvSpPr>
          <p:cNvPr id="502" name="Google Shape;502;p16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3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815" name="Google Shape;815;p43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6" name="Google Shape;816;p43"/>
          <p:cNvSpPr/>
          <p:nvPr/>
        </p:nvSpPr>
        <p:spPr>
          <a:xfrm>
            <a:off x="641900" y="1145175"/>
            <a:ext cx="3143100" cy="164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STRENGTHS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17" name="Google Shape;817;p43"/>
          <p:cNvSpPr/>
          <p:nvPr/>
        </p:nvSpPr>
        <p:spPr>
          <a:xfrm>
            <a:off x="3915156" y="1145175"/>
            <a:ext cx="3143100" cy="164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WEAKNESSES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18" name="Google Shape;818;p43"/>
          <p:cNvSpPr/>
          <p:nvPr/>
        </p:nvSpPr>
        <p:spPr>
          <a:xfrm>
            <a:off x="641900" y="2923483"/>
            <a:ext cx="3143100" cy="164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OPPORTUNITIES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19" name="Google Shape;819;p43"/>
          <p:cNvSpPr/>
          <p:nvPr/>
        </p:nvSpPr>
        <p:spPr>
          <a:xfrm>
            <a:off x="3915156" y="2923483"/>
            <a:ext cx="3143100" cy="164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THREATS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20" name="Google Shape;820;p43"/>
          <p:cNvSpPr/>
          <p:nvPr/>
        </p:nvSpPr>
        <p:spPr>
          <a:xfrm>
            <a:off x="2882848" y="1886914"/>
            <a:ext cx="1806300" cy="180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3"/>
          <p:cNvSpPr/>
          <p:nvPr/>
        </p:nvSpPr>
        <p:spPr>
          <a:xfrm rot="5400000">
            <a:off x="3012986" y="1886914"/>
            <a:ext cx="1806300" cy="180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3"/>
          <p:cNvSpPr/>
          <p:nvPr/>
        </p:nvSpPr>
        <p:spPr>
          <a:xfrm rot="10800000">
            <a:off x="3012986" y="2028826"/>
            <a:ext cx="1806300" cy="180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3"/>
          <p:cNvSpPr/>
          <p:nvPr/>
        </p:nvSpPr>
        <p:spPr>
          <a:xfrm rot="-5400000">
            <a:off x="2882848" y="2028826"/>
            <a:ext cx="1806300" cy="180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3"/>
          <p:cNvSpPr/>
          <p:nvPr/>
        </p:nvSpPr>
        <p:spPr>
          <a:xfrm>
            <a:off x="3298684" y="2263679"/>
            <a:ext cx="256145" cy="34844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idact Gothic"/>
              </a:rPr>
              <a:t>S</a:t>
            </a:r>
          </a:p>
        </p:txBody>
      </p:sp>
      <p:sp>
        <p:nvSpPr>
          <p:cNvPr id="825" name="Google Shape;825;p43"/>
          <p:cNvSpPr/>
          <p:nvPr/>
        </p:nvSpPr>
        <p:spPr>
          <a:xfrm>
            <a:off x="4057626" y="2269448"/>
            <a:ext cx="397371" cy="3341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idact Gothic"/>
              </a:rPr>
              <a:t>W</a:t>
            </a:r>
          </a:p>
        </p:txBody>
      </p:sp>
      <p:sp>
        <p:nvSpPr>
          <p:cNvPr id="826" name="Google Shape;826;p43"/>
          <p:cNvSpPr/>
          <p:nvPr/>
        </p:nvSpPr>
        <p:spPr>
          <a:xfrm>
            <a:off x="3272839" y="3101192"/>
            <a:ext cx="289836" cy="34844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idact Gothic"/>
              </a:rPr>
              <a:t>O</a:t>
            </a:r>
          </a:p>
        </p:txBody>
      </p:sp>
      <p:sp>
        <p:nvSpPr>
          <p:cNvPr id="827" name="Google Shape;827;p43"/>
          <p:cNvSpPr/>
          <p:nvPr/>
        </p:nvSpPr>
        <p:spPr>
          <a:xfrm>
            <a:off x="4143008" y="3106960"/>
            <a:ext cx="251991" cy="3341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idact Gothi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833" name="Google Shape;833;p44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4" name="Google Shape;834;p44"/>
          <p:cNvSpPr txBox="1"/>
          <p:nvPr/>
        </p:nvSpPr>
        <p:spPr>
          <a:xfrm>
            <a:off x="1876102" y="500125"/>
            <a:ext cx="1507500" cy="139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Activities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35" name="Google Shape;835;p44"/>
          <p:cNvSpPr txBox="1"/>
          <p:nvPr/>
        </p:nvSpPr>
        <p:spPr>
          <a:xfrm>
            <a:off x="1876102" y="1894498"/>
            <a:ext cx="1507500" cy="139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Resources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36" name="Google Shape;836;p44"/>
          <p:cNvSpPr txBox="1"/>
          <p:nvPr/>
        </p:nvSpPr>
        <p:spPr>
          <a:xfrm>
            <a:off x="3383505" y="500125"/>
            <a:ext cx="1507500" cy="278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Value Propositions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37" name="Google Shape;837;p44"/>
          <p:cNvSpPr txBox="1"/>
          <p:nvPr/>
        </p:nvSpPr>
        <p:spPr>
          <a:xfrm>
            <a:off x="4890907" y="500125"/>
            <a:ext cx="1507500" cy="139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Customer Relationships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38" name="Google Shape;838;p44"/>
          <p:cNvSpPr txBox="1"/>
          <p:nvPr/>
        </p:nvSpPr>
        <p:spPr>
          <a:xfrm>
            <a:off x="4890907" y="1894498"/>
            <a:ext cx="1507500" cy="139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Channels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39" name="Google Shape;839;p44"/>
          <p:cNvSpPr txBox="1"/>
          <p:nvPr/>
        </p:nvSpPr>
        <p:spPr>
          <a:xfrm>
            <a:off x="6398310" y="500125"/>
            <a:ext cx="1507500" cy="278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Customer Segments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0" name="Google Shape;840;p44"/>
          <p:cNvSpPr txBox="1"/>
          <p:nvPr/>
        </p:nvSpPr>
        <p:spPr>
          <a:xfrm>
            <a:off x="368700" y="500125"/>
            <a:ext cx="1507500" cy="278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Partners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1" name="Google Shape;841;p44"/>
          <p:cNvSpPr txBox="1"/>
          <p:nvPr/>
        </p:nvSpPr>
        <p:spPr>
          <a:xfrm>
            <a:off x="368700" y="3288870"/>
            <a:ext cx="3768600" cy="10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Cost Structure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2" name="Google Shape;842;p44"/>
          <p:cNvSpPr txBox="1"/>
          <p:nvPr/>
        </p:nvSpPr>
        <p:spPr>
          <a:xfrm>
            <a:off x="4137206" y="3288870"/>
            <a:ext cx="3768600" cy="10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Revenue Streams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3" name="Google Shape;843;p44"/>
          <p:cNvSpPr/>
          <p:nvPr/>
        </p:nvSpPr>
        <p:spPr>
          <a:xfrm>
            <a:off x="3896967" y="3355357"/>
            <a:ext cx="173610" cy="175798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4" name="Google Shape;844;p44"/>
          <p:cNvSpPr/>
          <p:nvPr/>
        </p:nvSpPr>
        <p:spPr>
          <a:xfrm>
            <a:off x="6159535" y="566752"/>
            <a:ext cx="172151" cy="152216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5" name="Google Shape;845;p44"/>
          <p:cNvSpPr/>
          <p:nvPr/>
        </p:nvSpPr>
        <p:spPr>
          <a:xfrm>
            <a:off x="1642322" y="566810"/>
            <a:ext cx="167045" cy="167774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6" name="Google Shape;846;p44"/>
          <p:cNvSpPr/>
          <p:nvPr/>
        </p:nvSpPr>
        <p:spPr>
          <a:xfrm>
            <a:off x="7682246" y="566748"/>
            <a:ext cx="156832" cy="16607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7" name="Google Shape;847;p44"/>
          <p:cNvSpPr/>
          <p:nvPr/>
        </p:nvSpPr>
        <p:spPr>
          <a:xfrm>
            <a:off x="7657687" y="3355506"/>
            <a:ext cx="181394" cy="133740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8" name="Google Shape;848;p44"/>
          <p:cNvSpPr/>
          <p:nvPr/>
        </p:nvSpPr>
        <p:spPr>
          <a:xfrm>
            <a:off x="3150809" y="566830"/>
            <a:ext cx="166075" cy="16631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9" name="Google Shape;849;p44"/>
          <p:cNvSpPr/>
          <p:nvPr/>
        </p:nvSpPr>
        <p:spPr>
          <a:xfrm>
            <a:off x="4631944" y="566758"/>
            <a:ext cx="192326" cy="19841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50" name="Google Shape;850;p44"/>
          <p:cNvSpPr/>
          <p:nvPr/>
        </p:nvSpPr>
        <p:spPr>
          <a:xfrm>
            <a:off x="6109926" y="1964415"/>
            <a:ext cx="221754" cy="212271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51" name="Google Shape;851;p44"/>
          <p:cNvSpPr/>
          <p:nvPr/>
        </p:nvSpPr>
        <p:spPr>
          <a:xfrm>
            <a:off x="3095160" y="1961123"/>
            <a:ext cx="221765" cy="201233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5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857" name="Google Shape;857;p45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8" name="Google Shape;858;p45"/>
          <p:cNvGrpSpPr/>
          <p:nvPr/>
        </p:nvGrpSpPr>
        <p:grpSpPr>
          <a:xfrm>
            <a:off x="779092" y="1260643"/>
            <a:ext cx="3608219" cy="3243858"/>
            <a:chOff x="3778727" y="4460423"/>
            <a:chExt cx="720160" cy="647438"/>
          </a:xfrm>
        </p:grpSpPr>
        <p:sp>
          <p:nvSpPr>
            <p:cNvPr id="859" name="Google Shape;859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60" name="Google Shape;860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61" name="Google Shape;861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62" name="Google Shape;862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63" name="Google Shape;863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64" name="Google Shape;864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65" name="Google Shape;865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cxnSp>
        <p:nvCxnSpPr>
          <p:cNvPr id="866" name="Google Shape;866;p45"/>
          <p:cNvCxnSpPr/>
          <p:nvPr/>
        </p:nvCxnSpPr>
        <p:spPr>
          <a:xfrm>
            <a:off x="4307350" y="17976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67" name="Google Shape;867;p45"/>
          <p:cNvSpPr txBox="1"/>
          <p:nvPr/>
        </p:nvSpPr>
        <p:spPr>
          <a:xfrm>
            <a:off x="5425850" y="1625625"/>
            <a:ext cx="1731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68" name="Google Shape;868;p45"/>
          <p:cNvCxnSpPr/>
          <p:nvPr/>
        </p:nvCxnSpPr>
        <p:spPr>
          <a:xfrm>
            <a:off x="4151675" y="22793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69" name="Google Shape;869;p45"/>
          <p:cNvSpPr txBox="1"/>
          <p:nvPr/>
        </p:nvSpPr>
        <p:spPr>
          <a:xfrm>
            <a:off x="5425850" y="2107240"/>
            <a:ext cx="1731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70" name="Google Shape;870;p45"/>
          <p:cNvCxnSpPr/>
          <p:nvPr/>
        </p:nvCxnSpPr>
        <p:spPr>
          <a:xfrm>
            <a:off x="3930450" y="27609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71" name="Google Shape;871;p45"/>
          <p:cNvSpPr txBox="1"/>
          <p:nvPr/>
        </p:nvSpPr>
        <p:spPr>
          <a:xfrm>
            <a:off x="5425850" y="2588855"/>
            <a:ext cx="1731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72" name="Google Shape;872;p45"/>
          <p:cNvCxnSpPr/>
          <p:nvPr/>
        </p:nvCxnSpPr>
        <p:spPr>
          <a:xfrm>
            <a:off x="3742000" y="32425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73" name="Google Shape;873;p45"/>
          <p:cNvSpPr txBox="1"/>
          <p:nvPr/>
        </p:nvSpPr>
        <p:spPr>
          <a:xfrm>
            <a:off x="5425850" y="3070470"/>
            <a:ext cx="1731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74" name="Google Shape;874;p45"/>
          <p:cNvCxnSpPr/>
          <p:nvPr/>
        </p:nvCxnSpPr>
        <p:spPr>
          <a:xfrm>
            <a:off x="3537150" y="37241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75" name="Google Shape;875;p45"/>
          <p:cNvSpPr txBox="1"/>
          <p:nvPr/>
        </p:nvSpPr>
        <p:spPr>
          <a:xfrm>
            <a:off x="5425850" y="3552085"/>
            <a:ext cx="1731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876" name="Google Shape;876;p45"/>
          <p:cNvCxnSpPr/>
          <p:nvPr/>
        </p:nvCxnSpPr>
        <p:spPr>
          <a:xfrm>
            <a:off x="3324125" y="42057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77" name="Google Shape;877;p45"/>
          <p:cNvSpPr txBox="1"/>
          <p:nvPr/>
        </p:nvSpPr>
        <p:spPr>
          <a:xfrm>
            <a:off x="5425850" y="4033700"/>
            <a:ext cx="1731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6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883" name="Google Shape;883;p46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4" name="Google Shape;884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702900" y="1833700"/>
            <a:ext cx="1247700" cy="124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5" name="Google Shape;885;p46"/>
          <p:cNvSpPr txBox="1"/>
          <p:nvPr/>
        </p:nvSpPr>
        <p:spPr>
          <a:xfrm>
            <a:off x="707110" y="3190155"/>
            <a:ext cx="1247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Imani Jackson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886" name="Google Shape;88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1560" y="1833700"/>
            <a:ext cx="1247700" cy="124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7" name="Google Shape;887;p46"/>
          <p:cNvSpPr txBox="1"/>
          <p:nvPr/>
        </p:nvSpPr>
        <p:spPr>
          <a:xfrm>
            <a:off x="2365770" y="3190155"/>
            <a:ext cx="1247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Marcos Galán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888" name="Google Shape;888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020219" y="1833700"/>
            <a:ext cx="1247700" cy="124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9" name="Google Shape;889;p46"/>
          <p:cNvSpPr txBox="1"/>
          <p:nvPr/>
        </p:nvSpPr>
        <p:spPr>
          <a:xfrm>
            <a:off x="4024429" y="3190155"/>
            <a:ext cx="1247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Ixchel Valdía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890" name="Google Shape;890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678879" y="1833700"/>
            <a:ext cx="1247700" cy="124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91" name="Google Shape;891;p46"/>
          <p:cNvSpPr txBox="1"/>
          <p:nvPr/>
        </p:nvSpPr>
        <p:spPr>
          <a:xfrm>
            <a:off x="5683089" y="3190155"/>
            <a:ext cx="1247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Nils Årud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897" name="Google Shape;897;p47"/>
          <p:cNvSpPr/>
          <p:nvPr/>
        </p:nvSpPr>
        <p:spPr>
          <a:xfrm>
            <a:off x="541602" y="502745"/>
            <a:ext cx="7608900" cy="3900900"/>
          </a:xfrm>
          <a:prstGeom prst="rect">
            <a:avLst/>
          </a:prstGeom>
          <a:solidFill>
            <a:srgbClr val="0D0138">
              <a:alpha val="1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8" name="Google Shape;898;p47"/>
          <p:cNvGrpSpPr/>
          <p:nvPr/>
        </p:nvGrpSpPr>
        <p:grpSpPr>
          <a:xfrm>
            <a:off x="700131" y="502737"/>
            <a:ext cx="7291831" cy="3900839"/>
            <a:chOff x="638138" y="467100"/>
            <a:chExt cx="7867750" cy="4194000"/>
          </a:xfrm>
        </p:grpSpPr>
        <p:cxnSp>
          <p:nvCxnSpPr>
            <p:cNvPr id="899" name="Google Shape;899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0" name="Google Shape;900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1" name="Google Shape;901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2" name="Google Shape;902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3" name="Google Shape;903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4" name="Google Shape;904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5" name="Google Shape;905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6" name="Google Shape;906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7" name="Google Shape;907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8" name="Google Shape;908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9" name="Google Shape;909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0" name="Google Shape;910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1" name="Google Shape;911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2" name="Google Shape;912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3" name="Google Shape;913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4" name="Google Shape;914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5" name="Google Shape;915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6" name="Google Shape;916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7" name="Google Shape;917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8" name="Google Shape;918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9" name="Google Shape;919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0" name="Google Shape;920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1" name="Google Shape;921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2" name="Google Shape;922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3" name="Google Shape;923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4" name="Google Shape;924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5" name="Google Shape;925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6" name="Google Shape;926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7" name="Google Shape;927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8" name="Google Shape;928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9" name="Google Shape;929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0" name="Google Shape;930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1" name="Google Shape;931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2" name="Google Shape;932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3" name="Google Shape;933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4" name="Google Shape;934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5" name="Google Shape;935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6" name="Google Shape;936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7" name="Google Shape;937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8" name="Google Shape;938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9" name="Google Shape;939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0" name="Google Shape;940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1" name="Google Shape;941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2" name="Google Shape;942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3" name="Google Shape;943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4" name="Google Shape;944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45" name="Google Shape;945;p47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6" name="Google Shape;946;p47"/>
          <p:cNvGrpSpPr/>
          <p:nvPr/>
        </p:nvGrpSpPr>
        <p:grpSpPr>
          <a:xfrm>
            <a:off x="541603" y="665280"/>
            <a:ext cx="7608755" cy="3575815"/>
            <a:chOff x="467088" y="642474"/>
            <a:chExt cx="4194000" cy="3858239"/>
          </a:xfrm>
        </p:grpSpPr>
        <p:cxnSp>
          <p:nvCxnSpPr>
            <p:cNvPr id="947" name="Google Shape;947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8" name="Google Shape;948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9" name="Google Shape;949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0" name="Google Shape;950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1" name="Google Shape;951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2" name="Google Shape;952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3" name="Google Shape;953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4" name="Google Shape;954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5" name="Google Shape;955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6" name="Google Shape;956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7" name="Google Shape;957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8" name="Google Shape;958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9" name="Google Shape;959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0" name="Google Shape;960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1" name="Google Shape;961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2" name="Google Shape;962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3" name="Google Shape;963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4" name="Google Shape;964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5" name="Google Shape;965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6" name="Google Shape;966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7" name="Google Shape;967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8" name="Google Shape;968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69" name="Google Shape;969;p47"/>
          <p:cNvCxnSpPr/>
          <p:nvPr/>
        </p:nvCxnSpPr>
        <p:spPr>
          <a:xfrm>
            <a:off x="4346029" y="502745"/>
            <a:ext cx="0" cy="3900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970" name="Google Shape;970;p47"/>
          <p:cNvCxnSpPr/>
          <p:nvPr/>
        </p:nvCxnSpPr>
        <p:spPr>
          <a:xfrm>
            <a:off x="541602" y="2453198"/>
            <a:ext cx="7608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971" name="Google Shape;971;p47"/>
          <p:cNvSpPr txBox="1"/>
          <p:nvPr/>
        </p:nvSpPr>
        <p:spPr>
          <a:xfrm rot="-5400000">
            <a:off x="-131048" y="2376555"/>
            <a:ext cx="11922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LOW VALUE 1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2" name="Google Shape;972;p47"/>
          <p:cNvSpPr txBox="1"/>
          <p:nvPr/>
        </p:nvSpPr>
        <p:spPr>
          <a:xfrm rot="5400000">
            <a:off x="7630952" y="2376506"/>
            <a:ext cx="11922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HIGH VALUE 1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3" name="Google Shape;973;p47"/>
          <p:cNvSpPr txBox="1"/>
          <p:nvPr/>
        </p:nvSpPr>
        <p:spPr>
          <a:xfrm>
            <a:off x="3749934" y="4403617"/>
            <a:ext cx="11922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LOW VALUE 2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4" name="Google Shape;974;p47"/>
          <p:cNvSpPr txBox="1"/>
          <p:nvPr/>
        </p:nvSpPr>
        <p:spPr>
          <a:xfrm>
            <a:off x="3749887" y="349533"/>
            <a:ext cx="11922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HIGH VALUE 2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5" name="Google Shape;975;p47"/>
          <p:cNvSpPr/>
          <p:nvPr/>
        </p:nvSpPr>
        <p:spPr>
          <a:xfrm>
            <a:off x="6608166" y="835606"/>
            <a:ext cx="927000" cy="92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company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6" name="Google Shape;976;p47"/>
          <p:cNvSpPr/>
          <p:nvPr/>
        </p:nvSpPr>
        <p:spPr>
          <a:xfrm>
            <a:off x="3009975" y="1270160"/>
            <a:ext cx="811800" cy="81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7" name="Google Shape;977;p47"/>
          <p:cNvSpPr/>
          <p:nvPr/>
        </p:nvSpPr>
        <p:spPr>
          <a:xfrm>
            <a:off x="1390344" y="3287319"/>
            <a:ext cx="677100" cy="67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8" name="Google Shape;978;p47"/>
          <p:cNvSpPr/>
          <p:nvPr/>
        </p:nvSpPr>
        <p:spPr>
          <a:xfrm>
            <a:off x="5323735" y="2802046"/>
            <a:ext cx="677100" cy="67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9" name="Google Shape;979;p47"/>
          <p:cNvSpPr/>
          <p:nvPr/>
        </p:nvSpPr>
        <p:spPr>
          <a:xfrm>
            <a:off x="6158574" y="3219895"/>
            <a:ext cx="811800" cy="811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80" name="Google Shape;980;p47"/>
          <p:cNvSpPr/>
          <p:nvPr/>
        </p:nvSpPr>
        <p:spPr>
          <a:xfrm>
            <a:off x="4528470" y="593131"/>
            <a:ext cx="677100" cy="67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81" name="Google Shape;981;p47"/>
          <p:cNvSpPr/>
          <p:nvPr/>
        </p:nvSpPr>
        <p:spPr>
          <a:xfrm>
            <a:off x="1141359" y="947957"/>
            <a:ext cx="432900" cy="432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8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987" name="Google Shape;987;p48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88" name="Google Shape;988;p48"/>
          <p:cNvGraphicFramePr/>
          <p:nvPr/>
        </p:nvGraphicFramePr>
        <p:xfrm>
          <a:off x="388450" y="85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{26E58F70-66DC-416F-A908-DE91E2DBD6AA}</a:tableStyleId>
              </a:tblPr>
              <a:tblGrid>
                <a:gridCol w="767300"/>
                <a:gridCol w="879450"/>
                <a:gridCol w="879450"/>
                <a:gridCol w="879450"/>
                <a:gridCol w="879450"/>
                <a:gridCol w="879450"/>
                <a:gridCol w="879450"/>
                <a:gridCol w="879450"/>
              </a:tblGrid>
              <a:tr h="406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1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1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1CDF4"/>
        </a:solidFill>
      </p:bgPr>
    </p:bg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SlidesCarnival icons are editable shapes</a:t>
            </a: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This means that you can: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Resize them without losing quality.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Change fill color and opacity.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Isn’t that nice? :)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Examples: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94" name="Google Shape;994;p49"/>
          <p:cNvSpPr/>
          <p:nvPr/>
        </p:nvSpPr>
        <p:spPr>
          <a:xfrm>
            <a:off x="361248" y="271975"/>
            <a:ext cx="369982" cy="474702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9"/>
          <p:cNvSpPr/>
          <p:nvPr/>
        </p:nvSpPr>
        <p:spPr>
          <a:xfrm>
            <a:off x="930120" y="338286"/>
            <a:ext cx="394724" cy="334188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9"/>
          <p:cNvSpPr/>
          <p:nvPr/>
        </p:nvSpPr>
        <p:spPr>
          <a:xfrm>
            <a:off x="1516381" y="339324"/>
            <a:ext cx="383110" cy="33840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9"/>
          <p:cNvSpPr/>
          <p:nvPr/>
        </p:nvSpPr>
        <p:spPr>
          <a:xfrm>
            <a:off x="2135775" y="330391"/>
            <a:ext cx="312085" cy="350495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49"/>
          <p:cNvSpPr/>
          <p:nvPr/>
        </p:nvSpPr>
        <p:spPr>
          <a:xfrm>
            <a:off x="2736743" y="327234"/>
            <a:ext cx="265780" cy="35365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49"/>
          <p:cNvSpPr/>
          <p:nvPr/>
        </p:nvSpPr>
        <p:spPr>
          <a:xfrm>
            <a:off x="3244041" y="323016"/>
            <a:ext cx="410512" cy="362607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49"/>
          <p:cNvSpPr/>
          <p:nvPr/>
        </p:nvSpPr>
        <p:spPr>
          <a:xfrm>
            <a:off x="3855563" y="301432"/>
            <a:ext cx="352074" cy="40681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49"/>
          <p:cNvSpPr/>
          <p:nvPr/>
        </p:nvSpPr>
        <p:spPr>
          <a:xfrm>
            <a:off x="4408647" y="327753"/>
            <a:ext cx="409971" cy="35838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49"/>
          <p:cNvSpPr/>
          <p:nvPr/>
        </p:nvSpPr>
        <p:spPr>
          <a:xfrm>
            <a:off x="5012253" y="334068"/>
            <a:ext cx="362607" cy="345759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49"/>
          <p:cNvSpPr/>
          <p:nvPr/>
        </p:nvSpPr>
        <p:spPr>
          <a:xfrm>
            <a:off x="5599552" y="325655"/>
            <a:ext cx="352074" cy="359449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49"/>
          <p:cNvSpPr/>
          <p:nvPr/>
        </p:nvSpPr>
        <p:spPr>
          <a:xfrm>
            <a:off x="365466" y="859274"/>
            <a:ext cx="364705" cy="45153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49"/>
          <p:cNvSpPr/>
          <p:nvPr/>
        </p:nvSpPr>
        <p:spPr>
          <a:xfrm>
            <a:off x="946968" y="859274"/>
            <a:ext cx="364705" cy="45153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49"/>
          <p:cNvSpPr/>
          <p:nvPr/>
        </p:nvSpPr>
        <p:spPr>
          <a:xfrm>
            <a:off x="1518479" y="927163"/>
            <a:ext cx="376275" cy="323656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49"/>
          <p:cNvSpPr/>
          <p:nvPr/>
        </p:nvSpPr>
        <p:spPr>
          <a:xfrm>
            <a:off x="2099463" y="894527"/>
            <a:ext cx="375756" cy="380493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49"/>
          <p:cNvSpPr/>
          <p:nvPr/>
        </p:nvSpPr>
        <p:spPr>
          <a:xfrm>
            <a:off x="2683604" y="919269"/>
            <a:ext cx="372599" cy="32945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9"/>
          <p:cNvSpPr/>
          <p:nvPr/>
        </p:nvSpPr>
        <p:spPr>
          <a:xfrm>
            <a:off x="3271422" y="919269"/>
            <a:ext cx="361547" cy="333128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9"/>
          <p:cNvSpPr/>
          <p:nvPr/>
        </p:nvSpPr>
        <p:spPr>
          <a:xfrm>
            <a:off x="3862397" y="922946"/>
            <a:ext cx="335248" cy="3257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49"/>
          <p:cNvSpPr/>
          <p:nvPr/>
        </p:nvSpPr>
        <p:spPr>
          <a:xfrm>
            <a:off x="4425495" y="904519"/>
            <a:ext cx="371539" cy="364185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9"/>
          <p:cNvSpPr/>
          <p:nvPr/>
        </p:nvSpPr>
        <p:spPr>
          <a:xfrm>
            <a:off x="4969106" y="864530"/>
            <a:ext cx="453637" cy="446803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9"/>
          <p:cNvSpPr/>
          <p:nvPr/>
        </p:nvSpPr>
        <p:spPr>
          <a:xfrm>
            <a:off x="5561660" y="880318"/>
            <a:ext cx="425218" cy="406294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9"/>
          <p:cNvSpPr/>
          <p:nvPr/>
        </p:nvSpPr>
        <p:spPr>
          <a:xfrm>
            <a:off x="336506" y="1524974"/>
            <a:ext cx="416827" cy="295778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49"/>
          <p:cNvSpPr/>
          <p:nvPr/>
        </p:nvSpPr>
        <p:spPr>
          <a:xfrm>
            <a:off x="920128" y="1469196"/>
            <a:ext cx="413648" cy="400498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9"/>
          <p:cNvSpPr/>
          <p:nvPr/>
        </p:nvSpPr>
        <p:spPr>
          <a:xfrm>
            <a:off x="1516900" y="1487082"/>
            <a:ext cx="372599" cy="37629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9"/>
          <p:cNvSpPr/>
          <p:nvPr/>
        </p:nvSpPr>
        <p:spPr>
          <a:xfrm>
            <a:off x="2094726" y="1475511"/>
            <a:ext cx="388387" cy="387327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49"/>
          <p:cNvSpPr/>
          <p:nvPr/>
        </p:nvSpPr>
        <p:spPr>
          <a:xfrm>
            <a:off x="2688859" y="1487623"/>
            <a:ext cx="361547" cy="363126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49"/>
          <p:cNvSpPr/>
          <p:nvPr/>
        </p:nvSpPr>
        <p:spPr>
          <a:xfrm>
            <a:off x="3286669" y="1444995"/>
            <a:ext cx="329452" cy="44784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9"/>
          <p:cNvSpPr/>
          <p:nvPr/>
        </p:nvSpPr>
        <p:spPr>
          <a:xfrm>
            <a:off x="3824506" y="1533928"/>
            <a:ext cx="413648" cy="266818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9"/>
          <p:cNvSpPr/>
          <p:nvPr/>
        </p:nvSpPr>
        <p:spPr>
          <a:xfrm>
            <a:off x="4423376" y="1477090"/>
            <a:ext cx="381033" cy="385229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9"/>
          <p:cNvSpPr/>
          <p:nvPr/>
        </p:nvSpPr>
        <p:spPr>
          <a:xfrm>
            <a:off x="5003840" y="1462362"/>
            <a:ext cx="383131" cy="39837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49"/>
          <p:cNvSpPr/>
          <p:nvPr/>
        </p:nvSpPr>
        <p:spPr>
          <a:xfrm>
            <a:off x="5567457" y="1473932"/>
            <a:ext cx="409971" cy="384169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9"/>
          <p:cNvSpPr/>
          <p:nvPr/>
        </p:nvSpPr>
        <p:spPr>
          <a:xfrm>
            <a:off x="384930" y="2073321"/>
            <a:ext cx="321039" cy="350517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49"/>
          <p:cNvSpPr/>
          <p:nvPr/>
        </p:nvSpPr>
        <p:spPr>
          <a:xfrm>
            <a:off x="952224" y="2073862"/>
            <a:ext cx="342623" cy="344699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49"/>
          <p:cNvSpPr/>
          <p:nvPr/>
        </p:nvSpPr>
        <p:spPr>
          <a:xfrm>
            <a:off x="1540582" y="2073862"/>
            <a:ext cx="342601" cy="344699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49"/>
          <p:cNvSpPr/>
          <p:nvPr/>
        </p:nvSpPr>
        <p:spPr>
          <a:xfrm>
            <a:off x="2117349" y="2073862"/>
            <a:ext cx="342082" cy="344699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49"/>
          <p:cNvSpPr/>
          <p:nvPr/>
        </p:nvSpPr>
        <p:spPr>
          <a:xfrm>
            <a:off x="2778311" y="2020182"/>
            <a:ext cx="184742" cy="455756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49"/>
          <p:cNvSpPr/>
          <p:nvPr/>
        </p:nvSpPr>
        <p:spPr>
          <a:xfrm>
            <a:off x="3370888" y="2023340"/>
            <a:ext cx="160000" cy="450479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49"/>
          <p:cNvSpPr/>
          <p:nvPr/>
        </p:nvSpPr>
        <p:spPr>
          <a:xfrm>
            <a:off x="3957646" y="2073321"/>
            <a:ext cx="145791" cy="345240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9"/>
          <p:cNvSpPr/>
          <p:nvPr/>
        </p:nvSpPr>
        <p:spPr>
          <a:xfrm>
            <a:off x="4442862" y="2068585"/>
            <a:ext cx="339444" cy="359449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9"/>
          <p:cNvSpPr/>
          <p:nvPr/>
        </p:nvSpPr>
        <p:spPr>
          <a:xfrm>
            <a:off x="5010155" y="2078058"/>
            <a:ext cx="372080" cy="343661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49"/>
          <p:cNvSpPr/>
          <p:nvPr/>
        </p:nvSpPr>
        <p:spPr>
          <a:xfrm>
            <a:off x="5598493" y="2019642"/>
            <a:ext cx="342082" cy="410512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49"/>
          <p:cNvSpPr/>
          <p:nvPr/>
        </p:nvSpPr>
        <p:spPr>
          <a:xfrm>
            <a:off x="482298" y="2617473"/>
            <a:ext cx="125786" cy="42524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49"/>
          <p:cNvSpPr/>
          <p:nvPr/>
        </p:nvSpPr>
        <p:spPr>
          <a:xfrm>
            <a:off x="990115" y="2601685"/>
            <a:ext cx="272096" cy="455756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49"/>
          <p:cNvSpPr/>
          <p:nvPr/>
        </p:nvSpPr>
        <p:spPr>
          <a:xfrm>
            <a:off x="1532148" y="2601685"/>
            <a:ext cx="356291" cy="455756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49"/>
          <p:cNvSpPr/>
          <p:nvPr/>
        </p:nvSpPr>
        <p:spPr>
          <a:xfrm>
            <a:off x="2651487" y="2679047"/>
            <a:ext cx="429976" cy="239979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49"/>
          <p:cNvSpPr/>
          <p:nvPr/>
        </p:nvSpPr>
        <p:spPr>
          <a:xfrm>
            <a:off x="2078397" y="2629044"/>
            <a:ext cx="417346" cy="394724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49"/>
          <p:cNvSpPr/>
          <p:nvPr/>
        </p:nvSpPr>
        <p:spPr>
          <a:xfrm>
            <a:off x="3263528" y="2639058"/>
            <a:ext cx="369441" cy="372599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49"/>
          <p:cNvSpPr/>
          <p:nvPr/>
        </p:nvSpPr>
        <p:spPr>
          <a:xfrm>
            <a:off x="3843452" y="2642215"/>
            <a:ext cx="374177" cy="372599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49"/>
          <p:cNvSpPr/>
          <p:nvPr/>
        </p:nvSpPr>
        <p:spPr>
          <a:xfrm>
            <a:off x="4373394" y="2642215"/>
            <a:ext cx="487311" cy="394183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49"/>
          <p:cNvSpPr/>
          <p:nvPr/>
        </p:nvSpPr>
        <p:spPr>
          <a:xfrm>
            <a:off x="5046468" y="2626427"/>
            <a:ext cx="293139" cy="407851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49"/>
          <p:cNvSpPr/>
          <p:nvPr/>
        </p:nvSpPr>
        <p:spPr>
          <a:xfrm>
            <a:off x="5630609" y="2646952"/>
            <a:ext cx="286283" cy="39206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49"/>
          <p:cNvSpPr/>
          <p:nvPr/>
        </p:nvSpPr>
        <p:spPr>
          <a:xfrm>
            <a:off x="348098" y="3248979"/>
            <a:ext cx="413648" cy="327354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9"/>
          <p:cNvSpPr/>
          <p:nvPr/>
        </p:nvSpPr>
        <p:spPr>
          <a:xfrm>
            <a:off x="925384" y="3273181"/>
            <a:ext cx="403137" cy="273674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49"/>
          <p:cNvSpPr/>
          <p:nvPr/>
        </p:nvSpPr>
        <p:spPr>
          <a:xfrm>
            <a:off x="1518479" y="3261610"/>
            <a:ext cx="382590" cy="298935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9"/>
          <p:cNvSpPr/>
          <p:nvPr/>
        </p:nvSpPr>
        <p:spPr>
          <a:xfrm>
            <a:off x="2097343" y="3253716"/>
            <a:ext cx="385251" cy="313145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9"/>
          <p:cNvSpPr/>
          <p:nvPr/>
        </p:nvSpPr>
        <p:spPr>
          <a:xfrm>
            <a:off x="2699392" y="3228455"/>
            <a:ext cx="347857" cy="35101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49"/>
          <p:cNvSpPr/>
          <p:nvPr/>
        </p:nvSpPr>
        <p:spPr>
          <a:xfrm>
            <a:off x="3249318" y="3272662"/>
            <a:ext cx="393123" cy="289462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49"/>
          <p:cNvSpPr/>
          <p:nvPr/>
        </p:nvSpPr>
        <p:spPr>
          <a:xfrm>
            <a:off x="3831881" y="3272662"/>
            <a:ext cx="392604" cy="289462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9"/>
          <p:cNvSpPr/>
          <p:nvPr/>
        </p:nvSpPr>
        <p:spPr>
          <a:xfrm>
            <a:off x="4423916" y="3244243"/>
            <a:ext cx="378373" cy="331550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9"/>
          <p:cNvSpPr/>
          <p:nvPr/>
        </p:nvSpPr>
        <p:spPr>
          <a:xfrm>
            <a:off x="4985932" y="3204253"/>
            <a:ext cx="415248" cy="418384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49"/>
          <p:cNvSpPr/>
          <p:nvPr/>
        </p:nvSpPr>
        <p:spPr>
          <a:xfrm>
            <a:off x="5597454" y="3227936"/>
            <a:ext cx="355751" cy="36048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49"/>
          <p:cNvSpPr/>
          <p:nvPr/>
        </p:nvSpPr>
        <p:spPr>
          <a:xfrm>
            <a:off x="342302" y="3794170"/>
            <a:ext cx="405234" cy="39470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49"/>
          <p:cNvSpPr/>
          <p:nvPr/>
        </p:nvSpPr>
        <p:spPr>
          <a:xfrm>
            <a:off x="905919" y="3857841"/>
            <a:ext cx="432074" cy="264202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49"/>
          <p:cNvSpPr/>
          <p:nvPr/>
        </p:nvSpPr>
        <p:spPr>
          <a:xfrm>
            <a:off x="1588985" y="3767329"/>
            <a:ext cx="253691" cy="432593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49"/>
          <p:cNvSpPr/>
          <p:nvPr/>
        </p:nvSpPr>
        <p:spPr>
          <a:xfrm>
            <a:off x="2134197" y="3808898"/>
            <a:ext cx="318400" cy="39946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49"/>
          <p:cNvSpPr/>
          <p:nvPr/>
        </p:nvSpPr>
        <p:spPr>
          <a:xfrm>
            <a:off x="2691498" y="3839436"/>
            <a:ext cx="358389" cy="311544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49"/>
          <p:cNvSpPr/>
          <p:nvPr/>
        </p:nvSpPr>
        <p:spPr>
          <a:xfrm>
            <a:off x="3270881" y="3811536"/>
            <a:ext cx="359449" cy="359968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49"/>
          <p:cNvSpPr/>
          <p:nvPr/>
        </p:nvSpPr>
        <p:spPr>
          <a:xfrm>
            <a:off x="3850827" y="3806800"/>
            <a:ext cx="362066" cy="37050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9"/>
          <p:cNvSpPr/>
          <p:nvPr/>
        </p:nvSpPr>
        <p:spPr>
          <a:xfrm>
            <a:off x="4404430" y="3810477"/>
            <a:ext cx="417865" cy="353134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49"/>
          <p:cNvSpPr/>
          <p:nvPr/>
        </p:nvSpPr>
        <p:spPr>
          <a:xfrm>
            <a:off x="5003840" y="3803123"/>
            <a:ext cx="380493" cy="375756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49"/>
          <p:cNvSpPr/>
          <p:nvPr/>
        </p:nvSpPr>
        <p:spPr>
          <a:xfrm>
            <a:off x="5594816" y="3785216"/>
            <a:ext cx="364705" cy="40787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49"/>
          <p:cNvSpPr/>
          <p:nvPr/>
        </p:nvSpPr>
        <p:spPr>
          <a:xfrm>
            <a:off x="314424" y="4442523"/>
            <a:ext cx="469425" cy="264721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49"/>
          <p:cNvSpPr/>
          <p:nvPr/>
        </p:nvSpPr>
        <p:spPr>
          <a:xfrm>
            <a:off x="935397" y="4372515"/>
            <a:ext cx="378395" cy="398400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49"/>
          <p:cNvSpPr/>
          <p:nvPr/>
        </p:nvSpPr>
        <p:spPr>
          <a:xfrm>
            <a:off x="1502172" y="4349892"/>
            <a:ext cx="416264" cy="429436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9"/>
          <p:cNvSpPr/>
          <p:nvPr/>
        </p:nvSpPr>
        <p:spPr>
          <a:xfrm>
            <a:off x="2104718" y="4386205"/>
            <a:ext cx="367343" cy="372080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49"/>
          <p:cNvSpPr/>
          <p:nvPr/>
        </p:nvSpPr>
        <p:spPr>
          <a:xfrm>
            <a:off x="2649389" y="4387265"/>
            <a:ext cx="441547" cy="368381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49"/>
          <p:cNvSpPr/>
          <p:nvPr/>
        </p:nvSpPr>
        <p:spPr>
          <a:xfrm>
            <a:off x="3280354" y="4355688"/>
            <a:ext cx="340503" cy="412069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9"/>
          <p:cNvSpPr/>
          <p:nvPr/>
        </p:nvSpPr>
        <p:spPr>
          <a:xfrm>
            <a:off x="3789772" y="4350952"/>
            <a:ext cx="488911" cy="44364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9"/>
          <p:cNvSpPr/>
          <p:nvPr/>
        </p:nvSpPr>
        <p:spPr>
          <a:xfrm>
            <a:off x="4377590" y="4344096"/>
            <a:ext cx="479957" cy="459433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9"/>
          <p:cNvSpPr/>
          <p:nvPr/>
        </p:nvSpPr>
        <p:spPr>
          <a:xfrm>
            <a:off x="4981196" y="4454094"/>
            <a:ext cx="426819" cy="247354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9"/>
          <p:cNvSpPr/>
          <p:nvPr/>
        </p:nvSpPr>
        <p:spPr>
          <a:xfrm>
            <a:off x="5620077" y="4408827"/>
            <a:ext cx="318400" cy="349457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49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49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49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49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49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50"/>
          <p:cNvGrpSpPr/>
          <p:nvPr/>
        </p:nvGrpSpPr>
        <p:grpSpPr>
          <a:xfrm>
            <a:off x="2693533" y="1497328"/>
            <a:ext cx="414565" cy="414632"/>
            <a:chOff x="3706812" y="1035050"/>
            <a:chExt cx="4792662" cy="4787899"/>
          </a:xfrm>
        </p:grpSpPr>
        <p:sp>
          <p:nvSpPr>
            <p:cNvPr id="1084" name="Google Shape;1084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50"/>
          <p:cNvGrpSpPr/>
          <p:nvPr/>
        </p:nvGrpSpPr>
        <p:grpSpPr>
          <a:xfrm>
            <a:off x="1503695" y="1497301"/>
            <a:ext cx="412016" cy="414099"/>
            <a:chOff x="1400175" y="1220787"/>
            <a:chExt cx="4473575" cy="4476750"/>
          </a:xfrm>
        </p:grpSpPr>
        <p:sp>
          <p:nvSpPr>
            <p:cNvPr id="1091" name="Google Shape;1091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0"/>
          <p:cNvGrpSpPr/>
          <p:nvPr/>
        </p:nvGrpSpPr>
        <p:grpSpPr>
          <a:xfrm>
            <a:off x="907512" y="1497363"/>
            <a:ext cx="414972" cy="414363"/>
            <a:chOff x="1649412" y="927100"/>
            <a:chExt cx="5011737" cy="5016500"/>
          </a:xfrm>
        </p:grpSpPr>
        <p:sp>
          <p:nvSpPr>
            <p:cNvPr id="1096" name="Google Shape;1096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0"/>
          <p:cNvGrpSpPr/>
          <p:nvPr/>
        </p:nvGrpSpPr>
        <p:grpSpPr>
          <a:xfrm>
            <a:off x="2097937" y="1497594"/>
            <a:ext cx="413785" cy="414172"/>
            <a:chOff x="1301750" y="920750"/>
            <a:chExt cx="5095875" cy="5100637"/>
          </a:xfrm>
        </p:grpSpPr>
        <p:sp>
          <p:nvSpPr>
            <p:cNvPr id="1100" name="Google Shape;1100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50"/>
          <p:cNvGrpSpPr/>
          <p:nvPr/>
        </p:nvGrpSpPr>
        <p:grpSpPr>
          <a:xfrm>
            <a:off x="3885806" y="1497363"/>
            <a:ext cx="414306" cy="414277"/>
            <a:chOff x="5732756" y="2682276"/>
            <a:chExt cx="719905" cy="719856"/>
          </a:xfrm>
        </p:grpSpPr>
        <p:sp>
          <p:nvSpPr>
            <p:cNvPr id="1106" name="Google Shape;1106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50"/>
          <p:cNvGrpSpPr/>
          <p:nvPr/>
        </p:nvGrpSpPr>
        <p:grpSpPr>
          <a:xfrm>
            <a:off x="4482054" y="1497357"/>
            <a:ext cx="414311" cy="414289"/>
            <a:chOff x="6768809" y="2682265"/>
            <a:chExt cx="719915" cy="719877"/>
          </a:xfrm>
        </p:grpSpPr>
        <p:sp>
          <p:nvSpPr>
            <p:cNvPr id="1110" name="Google Shape;1110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50"/>
          <p:cNvGrpSpPr/>
          <p:nvPr/>
        </p:nvGrpSpPr>
        <p:grpSpPr>
          <a:xfrm>
            <a:off x="5078308" y="1497384"/>
            <a:ext cx="414428" cy="414234"/>
            <a:chOff x="7804870" y="2682313"/>
            <a:chExt cx="720118" cy="719782"/>
          </a:xfrm>
        </p:grpSpPr>
        <p:sp>
          <p:nvSpPr>
            <p:cNvPr id="1115" name="Google Shape;1115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0"/>
          <p:cNvGrpSpPr/>
          <p:nvPr/>
        </p:nvGrpSpPr>
        <p:grpSpPr>
          <a:xfrm>
            <a:off x="5674678" y="1497170"/>
            <a:ext cx="414930" cy="414663"/>
            <a:chOff x="8841135" y="2681940"/>
            <a:chExt cx="720990" cy="720527"/>
          </a:xfrm>
        </p:grpSpPr>
        <p:sp>
          <p:nvSpPr>
            <p:cNvPr id="1121" name="Google Shape;1121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50"/>
          <p:cNvGrpSpPr/>
          <p:nvPr/>
        </p:nvGrpSpPr>
        <p:grpSpPr>
          <a:xfrm>
            <a:off x="3289380" y="1497286"/>
            <a:ext cx="414167" cy="414167"/>
            <a:chOff x="4103687" y="1439862"/>
            <a:chExt cx="3986212" cy="3986211"/>
          </a:xfrm>
        </p:grpSpPr>
        <p:sp>
          <p:nvSpPr>
            <p:cNvPr id="1128" name="Google Shape;1128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50"/>
          <p:cNvGrpSpPr/>
          <p:nvPr/>
        </p:nvGrpSpPr>
        <p:grpSpPr>
          <a:xfrm>
            <a:off x="6271550" y="1497389"/>
            <a:ext cx="414475" cy="414226"/>
            <a:chOff x="9878272" y="2682320"/>
            <a:chExt cx="720199" cy="719767"/>
          </a:xfrm>
        </p:grpSpPr>
        <p:sp>
          <p:nvSpPr>
            <p:cNvPr id="1131" name="Google Shape;1131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50"/>
          <p:cNvGrpSpPr/>
          <p:nvPr/>
        </p:nvGrpSpPr>
        <p:grpSpPr>
          <a:xfrm>
            <a:off x="6867967" y="1497312"/>
            <a:ext cx="414379" cy="414379"/>
            <a:chOff x="10914618" y="2682187"/>
            <a:chExt cx="720033" cy="720033"/>
          </a:xfrm>
        </p:grpSpPr>
        <p:sp>
          <p:nvSpPr>
            <p:cNvPr id="1135" name="Google Shape;1135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50"/>
          <p:cNvGrpSpPr/>
          <p:nvPr/>
        </p:nvGrpSpPr>
        <p:grpSpPr>
          <a:xfrm>
            <a:off x="1497428" y="839814"/>
            <a:ext cx="336115" cy="414487"/>
            <a:chOff x="1582665" y="1011072"/>
            <a:chExt cx="584040" cy="720220"/>
          </a:xfrm>
        </p:grpSpPr>
        <p:sp>
          <p:nvSpPr>
            <p:cNvPr id="1142" name="Google Shape;1142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50"/>
          <p:cNvGrpSpPr/>
          <p:nvPr/>
        </p:nvGrpSpPr>
        <p:grpSpPr>
          <a:xfrm>
            <a:off x="2056550" y="839833"/>
            <a:ext cx="352813" cy="414468"/>
            <a:chOff x="2554206" y="1011105"/>
            <a:chExt cx="613055" cy="720187"/>
          </a:xfrm>
        </p:grpSpPr>
        <p:sp>
          <p:nvSpPr>
            <p:cNvPr id="1148" name="Google Shape;1148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6285104" y="797383"/>
            <a:ext cx="428329" cy="456918"/>
            <a:chOff x="9901824" y="937343"/>
            <a:chExt cx="744273" cy="793950"/>
          </a:xfrm>
        </p:grpSpPr>
        <p:grpSp>
          <p:nvGrpSpPr>
            <p:cNvPr id="1152" name="Google Shape;1152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53" name="Google Shape;1153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3" name="Google Shape;1163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2632370" y="839988"/>
            <a:ext cx="343876" cy="414313"/>
            <a:chOff x="3554761" y="1011374"/>
            <a:chExt cx="597525" cy="719918"/>
          </a:xfrm>
        </p:grpSpPr>
        <p:sp>
          <p:nvSpPr>
            <p:cNvPr id="1170" name="Google Shape;1170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50"/>
          <p:cNvGrpSpPr/>
          <p:nvPr/>
        </p:nvGrpSpPr>
        <p:grpSpPr>
          <a:xfrm>
            <a:off x="3199252" y="839791"/>
            <a:ext cx="344700" cy="414510"/>
            <a:chOff x="4539787" y="1011032"/>
            <a:chExt cx="598958" cy="720261"/>
          </a:xfrm>
        </p:grpSpPr>
        <p:sp>
          <p:nvSpPr>
            <p:cNvPr id="1175" name="Google Shape;1175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50"/>
          <p:cNvGrpSpPr/>
          <p:nvPr/>
        </p:nvGrpSpPr>
        <p:grpSpPr>
          <a:xfrm>
            <a:off x="3766959" y="839892"/>
            <a:ext cx="341132" cy="414409"/>
            <a:chOff x="5526246" y="1011207"/>
            <a:chExt cx="592758" cy="720086"/>
          </a:xfrm>
        </p:grpSpPr>
        <p:sp>
          <p:nvSpPr>
            <p:cNvPr id="1181" name="Google Shape;1181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50"/>
          <p:cNvGrpSpPr/>
          <p:nvPr/>
        </p:nvGrpSpPr>
        <p:grpSpPr>
          <a:xfrm>
            <a:off x="935729" y="839886"/>
            <a:ext cx="338693" cy="414415"/>
            <a:chOff x="606645" y="1011196"/>
            <a:chExt cx="588520" cy="720096"/>
          </a:xfrm>
        </p:grpSpPr>
        <p:sp>
          <p:nvSpPr>
            <p:cNvPr id="1188" name="Google Shape;1188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50"/>
          <p:cNvGrpSpPr/>
          <p:nvPr/>
        </p:nvGrpSpPr>
        <p:grpSpPr>
          <a:xfrm>
            <a:off x="6936440" y="839864"/>
            <a:ext cx="277434" cy="414437"/>
            <a:chOff x="11033597" y="1011159"/>
            <a:chExt cx="482075" cy="720133"/>
          </a:xfrm>
        </p:grpSpPr>
        <p:sp>
          <p:nvSpPr>
            <p:cNvPr id="1193" name="Google Shape;1193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0"/>
          <p:cNvGrpSpPr/>
          <p:nvPr/>
        </p:nvGrpSpPr>
        <p:grpSpPr>
          <a:xfrm>
            <a:off x="5633769" y="797383"/>
            <a:ext cx="428329" cy="456918"/>
            <a:chOff x="8770051" y="937343"/>
            <a:chExt cx="744273" cy="793950"/>
          </a:xfrm>
        </p:grpSpPr>
        <p:sp>
          <p:nvSpPr>
            <p:cNvPr id="1198" name="Google Shape;1198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3" name="Google Shape;1203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04" name="Google Shape;120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4" name="Google Shape;1214;p50"/>
          <p:cNvGrpSpPr/>
          <p:nvPr/>
        </p:nvGrpSpPr>
        <p:grpSpPr>
          <a:xfrm>
            <a:off x="4331098" y="797383"/>
            <a:ext cx="428329" cy="456918"/>
            <a:chOff x="6506504" y="937343"/>
            <a:chExt cx="744273" cy="793950"/>
          </a:xfrm>
        </p:grpSpPr>
        <p:sp>
          <p:nvSpPr>
            <p:cNvPr id="1215" name="Google Shape;1215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8" name="Google Shape;1218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19" name="Google Shape;121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9" name="Google Shape;1229;p50"/>
          <p:cNvGrpSpPr/>
          <p:nvPr/>
        </p:nvGrpSpPr>
        <p:grpSpPr>
          <a:xfrm>
            <a:off x="4982433" y="797383"/>
            <a:ext cx="428329" cy="456918"/>
            <a:chOff x="7638277" y="937343"/>
            <a:chExt cx="744273" cy="793950"/>
          </a:xfrm>
        </p:grpSpPr>
        <p:sp>
          <p:nvSpPr>
            <p:cNvPr id="1230" name="Google Shape;1230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4" name="Google Shape;1234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35" name="Google Shape;123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5" name="Google Shape;1245;p50"/>
          <p:cNvGrpSpPr/>
          <p:nvPr/>
        </p:nvGrpSpPr>
        <p:grpSpPr>
          <a:xfrm>
            <a:off x="2695406" y="2833068"/>
            <a:ext cx="414452" cy="372600"/>
            <a:chOff x="3778727" y="4460423"/>
            <a:chExt cx="720160" cy="647438"/>
          </a:xfrm>
        </p:grpSpPr>
        <p:sp>
          <p:nvSpPr>
            <p:cNvPr id="1246" name="Google Shape;1246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50"/>
          <p:cNvGrpSpPr/>
          <p:nvPr/>
        </p:nvGrpSpPr>
        <p:grpSpPr>
          <a:xfrm>
            <a:off x="907443" y="2819192"/>
            <a:ext cx="414360" cy="400352"/>
            <a:chOff x="557494" y="4436312"/>
            <a:chExt cx="720000" cy="695660"/>
          </a:xfrm>
        </p:grpSpPr>
        <p:sp>
          <p:nvSpPr>
            <p:cNvPr id="1254" name="Google Shape;1254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0"/>
          <p:cNvGrpSpPr/>
          <p:nvPr/>
        </p:nvGrpSpPr>
        <p:grpSpPr>
          <a:xfrm>
            <a:off x="3887410" y="2812136"/>
            <a:ext cx="414502" cy="414464"/>
            <a:chOff x="5926265" y="4424051"/>
            <a:chExt cx="720246" cy="720181"/>
          </a:xfrm>
        </p:grpSpPr>
        <p:sp>
          <p:nvSpPr>
            <p:cNvPr id="1259" name="Google Shape;1259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50"/>
          <p:cNvGrpSpPr/>
          <p:nvPr/>
        </p:nvGrpSpPr>
        <p:grpSpPr>
          <a:xfrm>
            <a:off x="1503379" y="2830316"/>
            <a:ext cx="414360" cy="378105"/>
            <a:chOff x="1631150" y="4455641"/>
            <a:chExt cx="720000" cy="657002"/>
          </a:xfrm>
        </p:grpSpPr>
        <p:sp>
          <p:nvSpPr>
            <p:cNvPr id="1264" name="Google Shape;1264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50"/>
          <p:cNvGrpSpPr/>
          <p:nvPr/>
        </p:nvGrpSpPr>
        <p:grpSpPr>
          <a:xfrm>
            <a:off x="2099358" y="2829773"/>
            <a:ext cx="414360" cy="379191"/>
            <a:chOff x="2704878" y="4454697"/>
            <a:chExt cx="720000" cy="658889"/>
          </a:xfrm>
        </p:grpSpPr>
        <p:sp>
          <p:nvSpPr>
            <p:cNvPr id="1270" name="Google Shape;1270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50"/>
          <p:cNvGrpSpPr/>
          <p:nvPr/>
        </p:nvGrpSpPr>
        <p:grpSpPr>
          <a:xfrm>
            <a:off x="3291515" y="2831594"/>
            <a:ext cx="414238" cy="375549"/>
            <a:chOff x="4852681" y="4457861"/>
            <a:chExt cx="719788" cy="652561"/>
          </a:xfrm>
        </p:grpSpPr>
        <p:sp>
          <p:nvSpPr>
            <p:cNvPr id="1277" name="Google Shape;1277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50"/>
          <p:cNvGrpSpPr/>
          <p:nvPr/>
        </p:nvGrpSpPr>
        <p:grpSpPr>
          <a:xfrm>
            <a:off x="4483569" y="2822702"/>
            <a:ext cx="414489" cy="393333"/>
            <a:chOff x="7000306" y="4442411"/>
            <a:chExt cx="720224" cy="683463"/>
          </a:xfrm>
        </p:grpSpPr>
        <p:sp>
          <p:nvSpPr>
            <p:cNvPr id="1281" name="Google Shape;1281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50"/>
          <p:cNvGrpSpPr/>
          <p:nvPr/>
        </p:nvGrpSpPr>
        <p:grpSpPr>
          <a:xfrm>
            <a:off x="5079715" y="2820654"/>
            <a:ext cx="414452" cy="397428"/>
            <a:chOff x="8074325" y="4438852"/>
            <a:chExt cx="720160" cy="690579"/>
          </a:xfrm>
        </p:grpSpPr>
        <p:sp>
          <p:nvSpPr>
            <p:cNvPr id="1287" name="Google Shape;1287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50"/>
          <p:cNvGrpSpPr/>
          <p:nvPr/>
        </p:nvGrpSpPr>
        <p:grpSpPr>
          <a:xfrm>
            <a:off x="6271955" y="2833625"/>
            <a:ext cx="414313" cy="371486"/>
            <a:chOff x="9878975" y="4425243"/>
            <a:chExt cx="719918" cy="645502"/>
          </a:xfrm>
        </p:grpSpPr>
        <p:sp>
          <p:nvSpPr>
            <p:cNvPr id="1294" name="Google Shape;1294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50"/>
          <p:cNvGrpSpPr/>
          <p:nvPr/>
        </p:nvGrpSpPr>
        <p:grpSpPr>
          <a:xfrm>
            <a:off x="6867925" y="2823212"/>
            <a:ext cx="414458" cy="392311"/>
            <a:chOff x="10914544" y="4407150"/>
            <a:chExt cx="720170" cy="681687"/>
          </a:xfrm>
        </p:grpSpPr>
        <p:sp>
          <p:nvSpPr>
            <p:cNvPr id="1298" name="Google Shape;1298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50"/>
          <p:cNvGrpSpPr/>
          <p:nvPr/>
        </p:nvGrpSpPr>
        <p:grpSpPr>
          <a:xfrm>
            <a:off x="5675822" y="2830757"/>
            <a:ext cx="414476" cy="377222"/>
            <a:chOff x="8843122" y="4420259"/>
            <a:chExt cx="720202" cy="655469"/>
          </a:xfrm>
        </p:grpSpPr>
        <p:sp>
          <p:nvSpPr>
            <p:cNvPr id="1303" name="Google Shape;1303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50"/>
          <p:cNvGrpSpPr/>
          <p:nvPr/>
        </p:nvGrpSpPr>
        <p:grpSpPr>
          <a:xfrm>
            <a:off x="2703466" y="2178614"/>
            <a:ext cx="414483" cy="366793"/>
            <a:chOff x="1510757" y="3225422"/>
            <a:chExt cx="720214" cy="637347"/>
          </a:xfrm>
        </p:grpSpPr>
        <p:sp>
          <p:nvSpPr>
            <p:cNvPr id="1310" name="Google Shape;1310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50"/>
          <p:cNvGrpSpPr/>
          <p:nvPr/>
        </p:nvGrpSpPr>
        <p:grpSpPr>
          <a:xfrm>
            <a:off x="3346271" y="2194903"/>
            <a:ext cx="414441" cy="334216"/>
            <a:chOff x="2595501" y="3253725"/>
            <a:chExt cx="720141" cy="580739"/>
          </a:xfrm>
        </p:grpSpPr>
        <p:sp>
          <p:nvSpPr>
            <p:cNvPr id="1318" name="Google Shape;1318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50"/>
          <p:cNvGrpSpPr/>
          <p:nvPr/>
        </p:nvGrpSpPr>
        <p:grpSpPr>
          <a:xfrm>
            <a:off x="4631777" y="2154896"/>
            <a:ext cx="412685" cy="414230"/>
            <a:chOff x="4764809" y="3184208"/>
            <a:chExt cx="717090" cy="719775"/>
          </a:xfrm>
        </p:grpSpPr>
        <p:sp>
          <p:nvSpPr>
            <p:cNvPr id="1323" name="Google Shape;1323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50"/>
          <p:cNvGrpSpPr/>
          <p:nvPr/>
        </p:nvGrpSpPr>
        <p:grpSpPr>
          <a:xfrm>
            <a:off x="3989034" y="2181824"/>
            <a:ext cx="414421" cy="360372"/>
            <a:chOff x="3680173" y="3231000"/>
            <a:chExt cx="720106" cy="626190"/>
          </a:xfrm>
        </p:grpSpPr>
        <p:sp>
          <p:nvSpPr>
            <p:cNvPr id="1327" name="Google Shape;1327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50"/>
          <p:cNvGrpSpPr/>
          <p:nvPr/>
        </p:nvGrpSpPr>
        <p:grpSpPr>
          <a:xfrm>
            <a:off x="5915510" y="2154859"/>
            <a:ext cx="412132" cy="414304"/>
            <a:chOff x="6931035" y="3184144"/>
            <a:chExt cx="716128" cy="719903"/>
          </a:xfrm>
        </p:grpSpPr>
        <p:sp>
          <p:nvSpPr>
            <p:cNvPr id="1331" name="Google Shape;1331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50"/>
          <p:cNvGrpSpPr/>
          <p:nvPr/>
        </p:nvGrpSpPr>
        <p:grpSpPr>
          <a:xfrm>
            <a:off x="5272785" y="2154815"/>
            <a:ext cx="414404" cy="414392"/>
            <a:chOff x="5846429" y="3184067"/>
            <a:chExt cx="720076" cy="720055"/>
          </a:xfrm>
        </p:grpSpPr>
        <p:sp>
          <p:nvSpPr>
            <p:cNvPr id="1336" name="Google Shape;1336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50"/>
          <p:cNvGrpSpPr/>
          <p:nvPr/>
        </p:nvGrpSpPr>
        <p:grpSpPr>
          <a:xfrm>
            <a:off x="2192788" y="2154764"/>
            <a:ext cx="282356" cy="414494"/>
            <a:chOff x="655600" y="3183978"/>
            <a:chExt cx="490627" cy="720234"/>
          </a:xfrm>
        </p:grpSpPr>
        <p:sp>
          <p:nvSpPr>
            <p:cNvPr id="1341" name="Google Shape;1341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50"/>
          <p:cNvGrpSpPr/>
          <p:nvPr/>
        </p:nvGrpSpPr>
        <p:grpSpPr>
          <a:xfrm>
            <a:off x="6555964" y="2154871"/>
            <a:ext cx="176448" cy="414279"/>
            <a:chOff x="8011692" y="3184166"/>
            <a:chExt cx="306600" cy="719859"/>
          </a:xfrm>
        </p:grpSpPr>
        <p:sp>
          <p:nvSpPr>
            <p:cNvPr id="1347" name="Google Shape;1347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50"/>
          <p:cNvGrpSpPr/>
          <p:nvPr/>
        </p:nvGrpSpPr>
        <p:grpSpPr>
          <a:xfrm>
            <a:off x="6960626" y="2154790"/>
            <a:ext cx="228943" cy="414330"/>
            <a:chOff x="4556125" y="630237"/>
            <a:chExt cx="3081338" cy="5568950"/>
          </a:xfrm>
        </p:grpSpPr>
        <p:sp>
          <p:nvSpPr>
            <p:cNvPr id="1354" name="Google Shape;1354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0"/>
          <p:cNvGrpSpPr/>
          <p:nvPr/>
        </p:nvGrpSpPr>
        <p:grpSpPr>
          <a:xfrm>
            <a:off x="1550040" y="2154823"/>
            <a:ext cx="414442" cy="414375"/>
            <a:chOff x="1674084" y="3214987"/>
            <a:chExt cx="720142" cy="720027"/>
          </a:xfrm>
        </p:grpSpPr>
        <p:sp>
          <p:nvSpPr>
            <p:cNvPr id="1362" name="Google Shape;1362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0"/>
          <p:cNvGrpSpPr/>
          <p:nvPr/>
        </p:nvGrpSpPr>
        <p:grpSpPr>
          <a:xfrm>
            <a:off x="907452" y="2154788"/>
            <a:ext cx="414265" cy="414446"/>
            <a:chOff x="557511" y="3214925"/>
            <a:chExt cx="719836" cy="720150"/>
          </a:xfrm>
        </p:grpSpPr>
        <p:sp>
          <p:nvSpPr>
            <p:cNvPr id="1375" name="Google Shape;1375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0"/>
          <p:cNvGrpSpPr/>
          <p:nvPr/>
        </p:nvGrpSpPr>
        <p:grpSpPr>
          <a:xfrm>
            <a:off x="855293" y="3490416"/>
            <a:ext cx="414568" cy="372342"/>
            <a:chOff x="1147762" y="1131887"/>
            <a:chExt cx="5137150" cy="4619626"/>
          </a:xfrm>
        </p:grpSpPr>
        <p:sp>
          <p:nvSpPr>
            <p:cNvPr id="1380" name="Google Shape;1380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50"/>
          <p:cNvGrpSpPr/>
          <p:nvPr/>
        </p:nvGrpSpPr>
        <p:grpSpPr>
          <a:xfrm>
            <a:off x="1596705" y="3484584"/>
            <a:ext cx="414758" cy="384448"/>
            <a:chOff x="1570037" y="1341437"/>
            <a:chExt cx="4943475" cy="4576762"/>
          </a:xfrm>
        </p:grpSpPr>
        <p:sp>
          <p:nvSpPr>
            <p:cNvPr id="1384" name="Google Shape;1384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0" name="Google Shape;1390;p50"/>
          <p:cNvGrpSpPr/>
          <p:nvPr/>
        </p:nvGrpSpPr>
        <p:grpSpPr>
          <a:xfrm>
            <a:off x="3907244" y="3469504"/>
            <a:ext cx="410317" cy="414398"/>
            <a:chOff x="5770007" y="5489899"/>
            <a:chExt cx="712976" cy="720067"/>
          </a:xfrm>
        </p:grpSpPr>
        <p:sp>
          <p:nvSpPr>
            <p:cNvPr id="1391" name="Google Shape;1391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50"/>
          <p:cNvGrpSpPr/>
          <p:nvPr/>
        </p:nvGrpSpPr>
        <p:grpSpPr>
          <a:xfrm>
            <a:off x="4644322" y="3490394"/>
            <a:ext cx="414333" cy="372656"/>
            <a:chOff x="7050768" y="5526199"/>
            <a:chExt cx="719953" cy="647534"/>
          </a:xfrm>
        </p:grpSpPr>
        <p:sp>
          <p:nvSpPr>
            <p:cNvPr id="1400" name="Google Shape;1400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2" name="Google Shape;1412;p50"/>
          <p:cNvGrpSpPr/>
          <p:nvPr/>
        </p:nvGrpSpPr>
        <p:grpSpPr>
          <a:xfrm>
            <a:off x="6126784" y="3490460"/>
            <a:ext cx="414361" cy="372496"/>
            <a:chOff x="9626723" y="5526313"/>
            <a:chExt cx="720002" cy="647256"/>
          </a:xfrm>
        </p:grpSpPr>
        <p:sp>
          <p:nvSpPr>
            <p:cNvPr id="1413" name="Google Shape;1413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50"/>
          <p:cNvGrpSpPr/>
          <p:nvPr/>
        </p:nvGrpSpPr>
        <p:grpSpPr>
          <a:xfrm>
            <a:off x="6867999" y="3469482"/>
            <a:ext cx="414269" cy="414419"/>
            <a:chOff x="10914672" y="5489861"/>
            <a:chExt cx="719842" cy="720102"/>
          </a:xfrm>
        </p:grpSpPr>
        <p:sp>
          <p:nvSpPr>
            <p:cNvPr id="1426" name="Google Shape;1426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50"/>
          <p:cNvGrpSpPr/>
          <p:nvPr/>
        </p:nvGrpSpPr>
        <p:grpSpPr>
          <a:xfrm>
            <a:off x="5385514" y="3479025"/>
            <a:ext cx="414491" cy="395362"/>
            <a:chOff x="8338678" y="5506443"/>
            <a:chExt cx="720227" cy="686988"/>
          </a:xfrm>
        </p:grpSpPr>
        <p:sp>
          <p:nvSpPr>
            <p:cNvPr id="1439" name="Google Shape;1439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50"/>
          <p:cNvGrpSpPr/>
          <p:nvPr/>
        </p:nvGrpSpPr>
        <p:grpSpPr>
          <a:xfrm>
            <a:off x="2337555" y="3529778"/>
            <a:ext cx="1242879" cy="293825"/>
            <a:chOff x="3042485" y="5594633"/>
            <a:chExt cx="2159652" cy="510557"/>
          </a:xfrm>
        </p:grpSpPr>
        <p:sp>
          <p:nvSpPr>
            <p:cNvPr id="1446" name="Google Shape;1446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1" name="Google Shape;1461;p50"/>
          <p:cNvGrpSpPr/>
          <p:nvPr/>
        </p:nvGrpSpPr>
        <p:grpSpPr>
          <a:xfrm>
            <a:off x="1596470" y="4128112"/>
            <a:ext cx="414418" cy="411825"/>
            <a:chOff x="1442627" y="5710929"/>
            <a:chExt cx="594318" cy="590600"/>
          </a:xfrm>
        </p:grpSpPr>
        <p:sp>
          <p:nvSpPr>
            <p:cNvPr id="1462" name="Google Shape;1462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50"/>
          <p:cNvGrpSpPr/>
          <p:nvPr/>
        </p:nvGrpSpPr>
        <p:grpSpPr>
          <a:xfrm>
            <a:off x="6160387" y="4126793"/>
            <a:ext cx="346840" cy="414467"/>
            <a:chOff x="8095060" y="5664590"/>
            <a:chExt cx="497404" cy="594389"/>
          </a:xfrm>
        </p:grpSpPr>
        <p:grpSp>
          <p:nvGrpSpPr>
            <p:cNvPr id="1467" name="Google Shape;1467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68" name="Google Shape;1468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1" name="Google Shape;1471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72" name="Google Shape;1472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5" name="Google Shape;1475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76" name="Google Shape;1476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9" name="Google Shape;1479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80" name="Google Shape;1480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3" name="Google Shape;1483;p50"/>
          <p:cNvGrpSpPr/>
          <p:nvPr/>
        </p:nvGrpSpPr>
        <p:grpSpPr>
          <a:xfrm>
            <a:off x="2518346" y="4126820"/>
            <a:ext cx="518012" cy="414414"/>
            <a:chOff x="4607809" y="5664627"/>
            <a:chExt cx="742883" cy="594312"/>
          </a:xfrm>
        </p:grpSpPr>
        <p:sp>
          <p:nvSpPr>
            <p:cNvPr id="1484" name="Google Shape;1484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50"/>
          <p:cNvGrpSpPr/>
          <p:nvPr/>
        </p:nvGrpSpPr>
        <p:grpSpPr>
          <a:xfrm>
            <a:off x="3544069" y="4126873"/>
            <a:ext cx="1003987" cy="414308"/>
            <a:chOff x="2571250" y="5664711"/>
            <a:chExt cx="1439820" cy="594160"/>
          </a:xfrm>
        </p:grpSpPr>
        <p:sp>
          <p:nvSpPr>
            <p:cNvPr id="1493" name="Google Shape;1493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7" name="Google Shape;1517;p50"/>
          <p:cNvGrpSpPr/>
          <p:nvPr/>
        </p:nvGrpSpPr>
        <p:grpSpPr>
          <a:xfrm>
            <a:off x="5055524" y="4126680"/>
            <a:ext cx="597326" cy="414695"/>
            <a:chOff x="6332670" y="5663946"/>
            <a:chExt cx="856627" cy="594715"/>
          </a:xfrm>
        </p:grpSpPr>
        <p:grpSp>
          <p:nvGrpSpPr>
            <p:cNvPr id="1518" name="Google Shape;1518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19" name="Google Shape;151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1" name="Google Shape;1521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22" name="Google Shape;152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4" name="Google Shape;1524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25" name="Google Shape;152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7" name="Google Shape;1527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28" name="Google Shape;1528;p50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1CDF4"/>
        </a:solidFill>
      </p:bgPr>
    </p:bg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51"/>
          <p:cNvSpPr txBox="1"/>
          <p:nvPr/>
        </p:nvSpPr>
        <p:spPr>
          <a:xfrm>
            <a:off x="731900" y="6856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can also use any emoji as an icon!</a:t>
            </a:r>
            <a:endParaRPr b="1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of course it resizes without losing quality.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How? Follow Google instructions https://twitter.com/googledocs/status/730087240156643328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34" name="Google Shape;1534;p51"/>
          <p:cNvSpPr txBox="1"/>
          <p:nvPr/>
        </p:nvSpPr>
        <p:spPr>
          <a:xfrm>
            <a:off x="731900" y="21456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3E4A63"/>
                </a:highlight>
                <a:latin typeface="Didact Gothic"/>
                <a:ea typeface="Didact Gothic"/>
                <a:cs typeface="Didact Gothic"/>
                <a:sym typeface="Didact Gothic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3E4A63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35" name="Google Shape;1535;p5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" name="Google Shape;1540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2" name="Google Shape;1542;p52"/>
          <p:cNvGrpSpPr/>
          <p:nvPr/>
        </p:nvGrpSpPr>
        <p:grpSpPr>
          <a:xfrm>
            <a:off x="690575" y="2909132"/>
            <a:ext cx="7762851" cy="892418"/>
            <a:chOff x="801125" y="3213932"/>
            <a:chExt cx="7762851" cy="892418"/>
          </a:xfrm>
        </p:grpSpPr>
        <p:grpSp>
          <p:nvGrpSpPr>
            <p:cNvPr id="1543" name="Google Shape;1543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44" name="Google Shape;1544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5" name="Google Shape;1545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6" name="Google Shape;1546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47" name="Google Shape;1547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8" name="Google Shape;1548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9" name="Google Shape;1549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50" name="Google Shape;1550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1" name="Google Shape;1551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2" name="Google Shape;1552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53" name="Google Shape;1553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4" name="Google Shape;1554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7"/>
          <p:cNvSpPr txBox="1"/>
          <p:nvPr>
            <p:ph type="ctrTitle"/>
          </p:nvPr>
        </p:nvSpPr>
        <p:spPr>
          <a:xfrm>
            <a:off x="967600" y="1583350"/>
            <a:ext cx="5711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508" name="Google Shape;508;p17"/>
          <p:cNvSpPr txBox="1"/>
          <p:nvPr>
            <p:ph idx="1" type="subTitle"/>
          </p:nvPr>
        </p:nvSpPr>
        <p:spPr>
          <a:xfrm>
            <a:off x="967600" y="2840052"/>
            <a:ext cx="571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509" name="Google Shape;509;p17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"/>
          <p:cNvSpPr txBox="1"/>
          <p:nvPr>
            <p:ph idx="1" type="body"/>
          </p:nvPr>
        </p:nvSpPr>
        <p:spPr>
          <a:xfrm>
            <a:off x="1133025" y="1018800"/>
            <a:ext cx="5457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515" name="Google Shape;515;p18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521" name="Google Shape;521;p19"/>
          <p:cNvSpPr txBox="1"/>
          <p:nvPr>
            <p:ph idx="1" type="body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Here you have a list of items</a:t>
            </a:r>
            <a:endParaRPr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And some text</a:t>
            </a:r>
            <a:endParaRPr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22" name="Google Shape;522;p19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0"/>
          <p:cNvSpPr txBox="1"/>
          <p:nvPr>
            <p:ph idx="4294967295" type="ctrTitle"/>
          </p:nvPr>
        </p:nvSpPr>
        <p:spPr>
          <a:xfrm>
            <a:off x="685800" y="1735750"/>
            <a:ext cx="6045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528" name="Google Shape;528;p20"/>
          <p:cNvSpPr txBox="1"/>
          <p:nvPr>
            <p:ph idx="4294967295" type="subTitle"/>
          </p:nvPr>
        </p:nvSpPr>
        <p:spPr>
          <a:xfrm>
            <a:off x="685800" y="2801950"/>
            <a:ext cx="643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529" name="Google Shape;529;p20"/>
          <p:cNvSpPr/>
          <p:nvPr/>
        </p:nvSpPr>
        <p:spPr>
          <a:xfrm>
            <a:off x="7409788" y="689491"/>
            <a:ext cx="1265175" cy="128072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0" name="Google Shape;530;p20"/>
          <p:cNvSpPr/>
          <p:nvPr/>
        </p:nvSpPr>
        <p:spPr>
          <a:xfrm rot="1471575">
            <a:off x="6219220" y="1002373"/>
            <a:ext cx="739577" cy="719925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1" name="Google Shape;531;p20"/>
          <p:cNvSpPr/>
          <p:nvPr/>
        </p:nvSpPr>
        <p:spPr>
          <a:xfrm>
            <a:off x="7165088" y="567100"/>
            <a:ext cx="323855" cy="31436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2" name="Google Shape;532;p20"/>
          <p:cNvSpPr/>
          <p:nvPr/>
        </p:nvSpPr>
        <p:spPr>
          <a:xfrm rot="2485522">
            <a:off x="6956872" y="1993512"/>
            <a:ext cx="230297" cy="22377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3" name="Google Shape;533;p20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1"/>
          <p:cNvSpPr txBox="1"/>
          <p:nvPr>
            <p:ph idx="1" type="body"/>
          </p:nvPr>
        </p:nvSpPr>
        <p:spPr>
          <a:xfrm>
            <a:off x="523575" y="971550"/>
            <a:ext cx="3215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539" name="Google Shape;539;p21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540" name="Google Shape;540;p21"/>
          <p:cNvSpPr txBox="1"/>
          <p:nvPr>
            <p:ph idx="2" type="body"/>
          </p:nvPr>
        </p:nvSpPr>
        <p:spPr>
          <a:xfrm>
            <a:off x="3932358" y="971550"/>
            <a:ext cx="3215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541" name="Google Shape;541;p2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2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547" name="Google Shape;547;p22"/>
          <p:cNvSpPr txBox="1"/>
          <p:nvPr>
            <p:ph idx="1" type="body"/>
          </p:nvPr>
        </p:nvSpPr>
        <p:spPr>
          <a:xfrm>
            <a:off x="535675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548" name="Google Shape;548;p22"/>
          <p:cNvSpPr txBox="1"/>
          <p:nvPr>
            <p:ph idx="2" type="body"/>
          </p:nvPr>
        </p:nvSpPr>
        <p:spPr>
          <a:xfrm>
            <a:off x="2778055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549" name="Google Shape;549;p22"/>
          <p:cNvSpPr txBox="1"/>
          <p:nvPr>
            <p:ph idx="3" type="body"/>
          </p:nvPr>
        </p:nvSpPr>
        <p:spPr>
          <a:xfrm>
            <a:off x="5020436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2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ab template">
  <a:themeElements>
    <a:clrScheme name="Custom 347">
      <a:dk1>
        <a:srgbClr val="3E4A63"/>
      </a:dk1>
      <a:lt1>
        <a:srgbClr val="FFFFFF"/>
      </a:lt1>
      <a:dk2>
        <a:srgbClr val="ACBCD3"/>
      </a:dk2>
      <a:lt2>
        <a:srgbClr val="EEEEEE"/>
      </a:lt2>
      <a:accent1>
        <a:srgbClr val="F4D7B7"/>
      </a:accent1>
      <a:accent2>
        <a:srgbClr val="E6C393"/>
      </a:accent2>
      <a:accent3>
        <a:srgbClr val="B1CDF4"/>
      </a:accent3>
      <a:accent4>
        <a:srgbClr val="6D9EEB"/>
      </a:accent4>
      <a:accent5>
        <a:srgbClr val="F8BAB6"/>
      </a:accent5>
      <a:accent6>
        <a:srgbClr val="B6D7A8"/>
      </a:accent6>
      <a:hlink>
        <a:srgbClr val="3E4A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