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04B7A6-40A6-453F-9B92-9419AF142DBA}">
  <a:tblStyle styleId="{1804B7A6-40A6-453F-9B92-9419AF142DBA}"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B4E6954-2A8C-400F-ABEC-AE3412AACCC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35ed75ccf_0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35ed75ccf_0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35ed75ccf_0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35ed75ccf_0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c29c241c4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c29c241c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c29c241c4a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c29c241c4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c29c241c4a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c29c241c4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c29c241c4a_0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c29c241c4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c29c241c4a_0_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c29c241c4a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c29c241c4a_0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c29c241c4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c29c241c4a_0_1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c29c241c4a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c29c241c4a_0_1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c29c241c4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c29c241c4a_0_1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c29c241c4a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c29c241c4a_0_2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c29c241c4a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35694cd56_0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35694cd56_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g77ac4a4f4f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1" name="Google Shape;1251;g77ac4a4f4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9" name="Shape 1699"/>
        <p:cNvGrpSpPr/>
        <p:nvPr/>
      </p:nvGrpSpPr>
      <p:grpSpPr>
        <a:xfrm>
          <a:off x="0" y="0"/>
          <a:ext cx="0" cy="0"/>
          <a:chOff x="0" y="0"/>
          <a:chExt cx="0" cy="0"/>
        </a:xfrm>
      </p:grpSpPr>
      <p:sp>
        <p:nvSpPr>
          <p:cNvPr id="1700" name="Google Shape;1700;g134fb1cf8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1" name="Google Shape;1701;g134fb1cf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g41a98d525d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8" name="Google Shape;1708;g41a98d525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2018772" y="-2757360"/>
            <a:ext cx="13311342" cy="11490239"/>
            <a:chOff x="-2018772" y="-2757360"/>
            <a:chExt cx="13311342" cy="11490239"/>
          </a:xfrm>
        </p:grpSpPr>
        <p:grpSp>
          <p:nvGrpSpPr>
            <p:cNvPr id="11" name="Google Shape;11;p2"/>
            <p:cNvGrpSpPr/>
            <p:nvPr/>
          </p:nvGrpSpPr>
          <p:grpSpPr>
            <a:xfrm>
              <a:off x="4086340" y="462600"/>
              <a:ext cx="4240900" cy="3176500"/>
              <a:chOff x="4085850" y="470300"/>
              <a:chExt cx="4240900" cy="3176500"/>
            </a:xfrm>
          </p:grpSpPr>
          <p:sp>
            <p:nvSpPr>
              <p:cNvPr id="12" name="Google Shape;12;p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3" name="Google Shape;13;p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4" name="Google Shape;14;p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5" name="Google Shape;15;p2"/>
            <p:cNvGrpSpPr/>
            <p:nvPr/>
          </p:nvGrpSpPr>
          <p:grpSpPr>
            <a:xfrm rot="-10393052">
              <a:off x="3969279" y="-2518050"/>
              <a:ext cx="4240893" cy="3176495"/>
              <a:chOff x="4085850" y="470300"/>
              <a:chExt cx="4240900" cy="3176500"/>
            </a:xfrm>
          </p:grpSpPr>
          <p:sp>
            <p:nvSpPr>
              <p:cNvPr id="16" name="Google Shape;16;p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7" name="Google Shape;17;p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8" name="Google Shape;18;p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9" name="Google Shape;19;p2"/>
            <p:cNvGrpSpPr/>
            <p:nvPr/>
          </p:nvGrpSpPr>
          <p:grpSpPr>
            <a:xfrm rot="6700680">
              <a:off x="6912807" y="1693367"/>
              <a:ext cx="4241016" cy="3176587"/>
              <a:chOff x="4085850" y="470300"/>
              <a:chExt cx="4240900" cy="3176500"/>
            </a:xfrm>
          </p:grpSpPr>
          <p:sp>
            <p:nvSpPr>
              <p:cNvPr id="20" name="Google Shape;20;p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1" name="Google Shape;21;p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2" name="Google Shape;22;p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3" name="Google Shape;23;p2"/>
            <p:cNvGrpSpPr/>
            <p:nvPr/>
          </p:nvGrpSpPr>
          <p:grpSpPr>
            <a:xfrm rot="-528350">
              <a:off x="1390051" y="3358081"/>
              <a:ext cx="4241274" cy="3176780"/>
              <a:chOff x="4085850" y="470300"/>
              <a:chExt cx="4240900" cy="3176500"/>
            </a:xfrm>
          </p:grpSpPr>
          <p:sp>
            <p:nvSpPr>
              <p:cNvPr id="24" name="Google Shape;24;p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5" name="Google Shape;25;p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6" name="Google Shape;26;p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7" name="Google Shape;27;p2"/>
            <p:cNvGrpSpPr/>
            <p:nvPr/>
          </p:nvGrpSpPr>
          <p:grpSpPr>
            <a:xfrm rot="-6463698">
              <a:off x="-1980712" y="2067093"/>
              <a:ext cx="4240850" cy="3176463"/>
              <a:chOff x="4085850" y="470300"/>
              <a:chExt cx="4240900" cy="3176500"/>
            </a:xfrm>
          </p:grpSpPr>
          <p:sp>
            <p:nvSpPr>
              <p:cNvPr id="28" name="Google Shape;28;p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9" name="Google Shape;29;p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30" name="Google Shape;30;p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31" name="Google Shape;31;p2"/>
            <p:cNvGrpSpPr/>
            <p:nvPr/>
          </p:nvGrpSpPr>
          <p:grpSpPr>
            <a:xfrm rot="3661699">
              <a:off x="-404847" y="-159446"/>
              <a:ext cx="4241098" cy="3176648"/>
              <a:chOff x="4085850" y="470300"/>
              <a:chExt cx="4240900" cy="3176500"/>
            </a:xfrm>
          </p:grpSpPr>
          <p:sp>
            <p:nvSpPr>
              <p:cNvPr id="32" name="Google Shape;32;p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33" name="Google Shape;33;p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34" name="Google Shape;34;p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35" name="Google Shape;35;p2"/>
            <p:cNvGrpSpPr/>
            <p:nvPr/>
          </p:nvGrpSpPr>
          <p:grpSpPr>
            <a:xfrm rot="2064881">
              <a:off x="5076518" y="4635784"/>
              <a:ext cx="4241061" cy="3176621"/>
              <a:chOff x="4085850" y="470300"/>
              <a:chExt cx="4240900" cy="3176500"/>
            </a:xfrm>
          </p:grpSpPr>
          <p:sp>
            <p:nvSpPr>
              <p:cNvPr id="36" name="Google Shape;36;p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37" name="Google Shape;37;p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38" name="Google Shape;38;p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sp>
        <p:nvSpPr>
          <p:cNvPr id="39" name="Google Shape;39;p2"/>
          <p:cNvSpPr txBox="1"/>
          <p:nvPr>
            <p:ph type="ctrTitle"/>
          </p:nvPr>
        </p:nvSpPr>
        <p:spPr>
          <a:xfrm>
            <a:off x="1334450" y="1991825"/>
            <a:ext cx="6475200" cy="1159800"/>
          </a:xfrm>
          <a:prstGeom prst="rect">
            <a:avLst/>
          </a:prstGeom>
        </p:spPr>
        <p:txBody>
          <a:bodyPr anchorCtr="0" anchor="ctr" bIns="0" lIns="0" spcFirstLastPara="1" rIns="0" wrap="square" tIns="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space">
  <p:cSld name="BLANK_1">
    <p:spTree>
      <p:nvGrpSpPr>
        <p:cNvPr id="300" name="Shape 300"/>
        <p:cNvGrpSpPr/>
        <p:nvPr/>
      </p:nvGrpSpPr>
      <p:grpSpPr>
        <a:xfrm>
          <a:off x="0" y="0"/>
          <a:ext cx="0" cy="0"/>
          <a:chOff x="0" y="0"/>
          <a:chExt cx="0" cy="0"/>
        </a:xfrm>
      </p:grpSpPr>
      <p:sp>
        <p:nvSpPr>
          <p:cNvPr id="301" name="Google Shape;301;p11"/>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302" name="Google Shape;302;p11"/>
          <p:cNvGrpSpPr/>
          <p:nvPr/>
        </p:nvGrpSpPr>
        <p:grpSpPr>
          <a:xfrm>
            <a:off x="-818949" y="-1020715"/>
            <a:ext cx="10913372" cy="7622499"/>
            <a:chOff x="-818949" y="-1020715"/>
            <a:chExt cx="10913372" cy="7622499"/>
          </a:xfrm>
        </p:grpSpPr>
        <p:grpSp>
          <p:nvGrpSpPr>
            <p:cNvPr id="303" name="Google Shape;303;p11"/>
            <p:cNvGrpSpPr/>
            <p:nvPr/>
          </p:nvGrpSpPr>
          <p:grpSpPr>
            <a:xfrm rot="-4527684">
              <a:off x="8019650" y="4601602"/>
              <a:ext cx="2099905" cy="1572861"/>
              <a:chOff x="4085850" y="470300"/>
              <a:chExt cx="4240900" cy="3176500"/>
            </a:xfrm>
          </p:grpSpPr>
          <p:sp>
            <p:nvSpPr>
              <p:cNvPr id="304" name="Google Shape;304;p11"/>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305" name="Google Shape;305;p11"/>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306" name="Google Shape;306;p11"/>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307" name="Google Shape;307;p11"/>
            <p:cNvGrpSpPr/>
            <p:nvPr/>
          </p:nvGrpSpPr>
          <p:grpSpPr>
            <a:xfrm>
              <a:off x="2661232" y="-763064"/>
              <a:ext cx="2099670" cy="1572685"/>
              <a:chOff x="4085850" y="470300"/>
              <a:chExt cx="4240900" cy="3176500"/>
            </a:xfrm>
          </p:grpSpPr>
          <p:sp>
            <p:nvSpPr>
              <p:cNvPr id="308" name="Google Shape;308;p11"/>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309" name="Google Shape;309;p11"/>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310" name="Google Shape;310;p11"/>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311" name="Google Shape;311;p11"/>
            <p:cNvGrpSpPr/>
            <p:nvPr/>
          </p:nvGrpSpPr>
          <p:grpSpPr>
            <a:xfrm rot="-10392908">
              <a:off x="7794620" y="-644530"/>
              <a:ext cx="2099957" cy="1572900"/>
              <a:chOff x="4085850" y="470300"/>
              <a:chExt cx="4240900" cy="3176500"/>
            </a:xfrm>
          </p:grpSpPr>
          <p:sp>
            <p:nvSpPr>
              <p:cNvPr id="312" name="Google Shape;312;p11"/>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313" name="Google Shape;313;p11"/>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314" name="Google Shape;314;p11"/>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315" name="Google Shape;315;p11"/>
            <p:cNvGrpSpPr/>
            <p:nvPr/>
          </p:nvGrpSpPr>
          <p:grpSpPr>
            <a:xfrm rot="6700735">
              <a:off x="7794705" y="1370232"/>
              <a:ext cx="2099757" cy="1572751"/>
              <a:chOff x="4085850" y="470300"/>
              <a:chExt cx="4240900" cy="3176500"/>
            </a:xfrm>
          </p:grpSpPr>
          <p:sp>
            <p:nvSpPr>
              <p:cNvPr id="316" name="Google Shape;316;p11"/>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317" name="Google Shape;317;p11"/>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318" name="Google Shape;318;p11"/>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319" name="Google Shape;319;p11"/>
            <p:cNvGrpSpPr/>
            <p:nvPr/>
          </p:nvGrpSpPr>
          <p:grpSpPr>
            <a:xfrm rot="-528359">
              <a:off x="2945437" y="4011777"/>
              <a:ext cx="2099824" cy="1572801"/>
              <a:chOff x="4085850" y="470300"/>
              <a:chExt cx="4240900" cy="3176500"/>
            </a:xfrm>
          </p:grpSpPr>
          <p:sp>
            <p:nvSpPr>
              <p:cNvPr id="320" name="Google Shape;320;p11"/>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321" name="Google Shape;321;p11"/>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322" name="Google Shape;322;p11"/>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323" name="Google Shape;323;p11"/>
            <p:cNvGrpSpPr/>
            <p:nvPr/>
          </p:nvGrpSpPr>
          <p:grpSpPr>
            <a:xfrm rot="-6463940">
              <a:off x="-800051" y="2374509"/>
              <a:ext cx="2099769" cy="1572760"/>
              <a:chOff x="4085850" y="470300"/>
              <a:chExt cx="4240900" cy="3176500"/>
            </a:xfrm>
          </p:grpSpPr>
          <p:sp>
            <p:nvSpPr>
              <p:cNvPr id="324" name="Google Shape;324;p11"/>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325" name="Google Shape;325;p11"/>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326" name="Google Shape;326;p11"/>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327" name="Google Shape;327;p11"/>
            <p:cNvGrpSpPr/>
            <p:nvPr/>
          </p:nvGrpSpPr>
          <p:grpSpPr>
            <a:xfrm rot="3661376">
              <a:off x="414471" y="-507602"/>
              <a:ext cx="2100056" cy="1572975"/>
              <a:chOff x="4085850" y="470300"/>
              <a:chExt cx="4240900" cy="3176500"/>
            </a:xfrm>
          </p:grpSpPr>
          <p:sp>
            <p:nvSpPr>
              <p:cNvPr id="328" name="Google Shape;328;p11"/>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329" name="Google Shape;329;p11"/>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330" name="Google Shape;330;p11"/>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331" name="Google Shape;331;p11"/>
            <p:cNvGrpSpPr/>
            <p:nvPr/>
          </p:nvGrpSpPr>
          <p:grpSpPr>
            <a:xfrm rot="2064540">
              <a:off x="4893687" y="4316027"/>
              <a:ext cx="2099825" cy="1572802"/>
              <a:chOff x="4085850" y="470300"/>
              <a:chExt cx="4240900" cy="3176500"/>
            </a:xfrm>
          </p:grpSpPr>
          <p:sp>
            <p:nvSpPr>
              <p:cNvPr id="332" name="Google Shape;332;p11"/>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333" name="Google Shape;333;p11"/>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334" name="Google Shape;334;p11"/>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ransparent">
  <p:cSld name="BLANK_1_1">
    <p:spTree>
      <p:nvGrpSpPr>
        <p:cNvPr id="335" name="Shape 335"/>
        <p:cNvGrpSpPr/>
        <p:nvPr/>
      </p:nvGrpSpPr>
      <p:grpSpPr>
        <a:xfrm>
          <a:off x="0" y="0"/>
          <a:ext cx="0" cy="0"/>
          <a:chOff x="0" y="0"/>
          <a:chExt cx="0" cy="0"/>
        </a:xfrm>
      </p:grpSpPr>
      <p:grpSp>
        <p:nvGrpSpPr>
          <p:cNvPr id="336" name="Google Shape;336;p12"/>
          <p:cNvGrpSpPr/>
          <p:nvPr/>
        </p:nvGrpSpPr>
        <p:grpSpPr>
          <a:xfrm rot="-4661460">
            <a:off x="7816508" y="4287714"/>
            <a:ext cx="2637833" cy="1975778"/>
            <a:chOff x="4085850" y="470300"/>
            <a:chExt cx="4240900" cy="3176500"/>
          </a:xfrm>
        </p:grpSpPr>
        <p:sp>
          <p:nvSpPr>
            <p:cNvPr id="337" name="Google Shape;337;p1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338" name="Google Shape;338;p1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339" name="Google Shape;339;p1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sp>
        <p:nvSpPr>
          <p:cNvPr id="340" name="Google Shape;340;p12"/>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341" name="Google Shape;341;p12"/>
          <p:cNvGrpSpPr/>
          <p:nvPr/>
        </p:nvGrpSpPr>
        <p:grpSpPr>
          <a:xfrm>
            <a:off x="1978517" y="-209551"/>
            <a:ext cx="2637416" cy="1975465"/>
            <a:chOff x="4085850" y="470300"/>
            <a:chExt cx="4240900" cy="3176500"/>
          </a:xfrm>
        </p:grpSpPr>
        <p:sp>
          <p:nvSpPr>
            <p:cNvPr id="342" name="Google Shape;342;p1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343" name="Google Shape;343;p1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344" name="Google Shape;344;p1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grpSp>
        <p:nvGrpSpPr>
          <p:cNvPr id="345" name="Google Shape;345;p12"/>
          <p:cNvGrpSpPr/>
          <p:nvPr/>
        </p:nvGrpSpPr>
        <p:grpSpPr>
          <a:xfrm rot="3530893">
            <a:off x="-867553" y="-567950"/>
            <a:ext cx="2637307" cy="1975384"/>
            <a:chOff x="4085850" y="470300"/>
            <a:chExt cx="4240900" cy="3176500"/>
          </a:xfrm>
        </p:grpSpPr>
        <p:sp>
          <p:nvSpPr>
            <p:cNvPr id="346" name="Google Shape;346;p1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347" name="Google Shape;347;p1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348" name="Google Shape;348;p1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grpSp>
        <p:nvGrpSpPr>
          <p:cNvPr id="349" name="Google Shape;349;p12"/>
          <p:cNvGrpSpPr/>
          <p:nvPr/>
        </p:nvGrpSpPr>
        <p:grpSpPr>
          <a:xfrm rot="-10493339">
            <a:off x="7284096" y="-834521"/>
            <a:ext cx="2637299" cy="1975378"/>
            <a:chOff x="4085850" y="470300"/>
            <a:chExt cx="4240900" cy="3176500"/>
          </a:xfrm>
        </p:grpSpPr>
        <p:sp>
          <p:nvSpPr>
            <p:cNvPr id="350" name="Google Shape;350;p1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351" name="Google Shape;351;p1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352" name="Google Shape;352;p1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grpSp>
        <p:nvGrpSpPr>
          <p:cNvPr id="353" name="Google Shape;353;p12"/>
          <p:cNvGrpSpPr/>
          <p:nvPr/>
        </p:nvGrpSpPr>
        <p:grpSpPr>
          <a:xfrm rot="6702336">
            <a:off x="8065116" y="1066816"/>
            <a:ext cx="2637393" cy="1975448"/>
            <a:chOff x="4085850" y="470300"/>
            <a:chExt cx="4240900" cy="3176500"/>
          </a:xfrm>
        </p:grpSpPr>
        <p:sp>
          <p:nvSpPr>
            <p:cNvPr id="354" name="Google Shape;354;p1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355" name="Google Shape;355;p1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356" name="Google Shape;356;p1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grpSp>
        <p:nvGrpSpPr>
          <p:cNvPr id="357" name="Google Shape;357;p12"/>
          <p:cNvGrpSpPr/>
          <p:nvPr/>
        </p:nvGrpSpPr>
        <p:grpSpPr>
          <a:xfrm rot="-6941989">
            <a:off x="-410654" y="2069230"/>
            <a:ext cx="2637507" cy="1975533"/>
            <a:chOff x="4085850" y="470300"/>
            <a:chExt cx="4240900" cy="3176500"/>
          </a:xfrm>
        </p:grpSpPr>
        <p:sp>
          <p:nvSpPr>
            <p:cNvPr id="358" name="Google Shape;358;p1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359" name="Google Shape;359;p1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360" name="Google Shape;360;p1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grpSp>
        <p:nvGrpSpPr>
          <p:cNvPr id="361" name="Google Shape;361;p12"/>
          <p:cNvGrpSpPr/>
          <p:nvPr/>
        </p:nvGrpSpPr>
        <p:grpSpPr>
          <a:xfrm rot="-701362">
            <a:off x="2697828" y="3642187"/>
            <a:ext cx="2637407" cy="1975459"/>
            <a:chOff x="4085850" y="470300"/>
            <a:chExt cx="4240900" cy="3176500"/>
          </a:xfrm>
        </p:grpSpPr>
        <p:sp>
          <p:nvSpPr>
            <p:cNvPr id="362" name="Google Shape;362;p1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363" name="Google Shape;363;p1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364" name="Google Shape;364;p1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grpSp>
        <p:nvGrpSpPr>
          <p:cNvPr id="365" name="Google Shape;365;p12"/>
          <p:cNvGrpSpPr/>
          <p:nvPr/>
        </p:nvGrpSpPr>
        <p:grpSpPr>
          <a:xfrm rot="2409637">
            <a:off x="4795059" y="4013143"/>
            <a:ext cx="2637524" cy="1975546"/>
            <a:chOff x="4085850" y="470300"/>
            <a:chExt cx="4240900" cy="3176500"/>
          </a:xfrm>
        </p:grpSpPr>
        <p:sp>
          <p:nvSpPr>
            <p:cNvPr id="366" name="Google Shape;366;p12"/>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367" name="Google Shape;367;p12"/>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368" name="Google Shape;368;p12"/>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40" name="Shape 40"/>
        <p:cNvGrpSpPr/>
        <p:nvPr/>
      </p:nvGrpSpPr>
      <p:grpSpPr>
        <a:xfrm>
          <a:off x="0" y="0"/>
          <a:ext cx="0" cy="0"/>
          <a:chOff x="0" y="0"/>
          <a:chExt cx="0" cy="0"/>
        </a:xfrm>
      </p:grpSpPr>
      <p:grpSp>
        <p:nvGrpSpPr>
          <p:cNvPr id="41" name="Google Shape;41;p3"/>
          <p:cNvGrpSpPr/>
          <p:nvPr/>
        </p:nvGrpSpPr>
        <p:grpSpPr>
          <a:xfrm>
            <a:off x="-2018772" y="-2757360"/>
            <a:ext cx="13311342" cy="11490239"/>
            <a:chOff x="-2018772" y="-2757360"/>
            <a:chExt cx="13311342" cy="11490239"/>
          </a:xfrm>
        </p:grpSpPr>
        <p:grpSp>
          <p:nvGrpSpPr>
            <p:cNvPr id="42" name="Google Shape;42;p3"/>
            <p:cNvGrpSpPr/>
            <p:nvPr/>
          </p:nvGrpSpPr>
          <p:grpSpPr>
            <a:xfrm>
              <a:off x="4086340" y="462600"/>
              <a:ext cx="4240900" cy="3176500"/>
              <a:chOff x="4085850" y="470300"/>
              <a:chExt cx="4240900" cy="3176500"/>
            </a:xfrm>
          </p:grpSpPr>
          <p:sp>
            <p:nvSpPr>
              <p:cNvPr id="43" name="Google Shape;43;p3"/>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44" name="Google Shape;44;p3"/>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45" name="Google Shape;45;p3"/>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46" name="Google Shape;46;p3"/>
            <p:cNvGrpSpPr/>
            <p:nvPr/>
          </p:nvGrpSpPr>
          <p:grpSpPr>
            <a:xfrm rot="-10393052">
              <a:off x="3969279" y="-2518050"/>
              <a:ext cx="4240893" cy="3176495"/>
              <a:chOff x="4085850" y="470300"/>
              <a:chExt cx="4240900" cy="3176500"/>
            </a:xfrm>
          </p:grpSpPr>
          <p:sp>
            <p:nvSpPr>
              <p:cNvPr id="47" name="Google Shape;47;p3"/>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48" name="Google Shape;48;p3"/>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49" name="Google Shape;49;p3"/>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50" name="Google Shape;50;p3"/>
            <p:cNvGrpSpPr/>
            <p:nvPr/>
          </p:nvGrpSpPr>
          <p:grpSpPr>
            <a:xfrm rot="6700680">
              <a:off x="6912807" y="1693367"/>
              <a:ext cx="4241016" cy="3176587"/>
              <a:chOff x="4085850" y="470300"/>
              <a:chExt cx="4240900" cy="3176500"/>
            </a:xfrm>
          </p:grpSpPr>
          <p:sp>
            <p:nvSpPr>
              <p:cNvPr id="51" name="Google Shape;51;p3"/>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52" name="Google Shape;52;p3"/>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53" name="Google Shape;53;p3"/>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54" name="Google Shape;54;p3"/>
            <p:cNvGrpSpPr/>
            <p:nvPr/>
          </p:nvGrpSpPr>
          <p:grpSpPr>
            <a:xfrm rot="-528350">
              <a:off x="1390051" y="3358081"/>
              <a:ext cx="4241274" cy="3176780"/>
              <a:chOff x="4085850" y="470300"/>
              <a:chExt cx="4240900" cy="3176500"/>
            </a:xfrm>
          </p:grpSpPr>
          <p:sp>
            <p:nvSpPr>
              <p:cNvPr id="55" name="Google Shape;55;p3"/>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56" name="Google Shape;56;p3"/>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57" name="Google Shape;57;p3"/>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58" name="Google Shape;58;p3"/>
            <p:cNvGrpSpPr/>
            <p:nvPr/>
          </p:nvGrpSpPr>
          <p:grpSpPr>
            <a:xfrm rot="-6463698">
              <a:off x="-1980712" y="2067093"/>
              <a:ext cx="4240850" cy="3176463"/>
              <a:chOff x="4085850" y="470300"/>
              <a:chExt cx="4240900" cy="3176500"/>
            </a:xfrm>
          </p:grpSpPr>
          <p:sp>
            <p:nvSpPr>
              <p:cNvPr id="59" name="Google Shape;59;p3"/>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60" name="Google Shape;60;p3"/>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61" name="Google Shape;61;p3"/>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62" name="Google Shape;62;p3"/>
            <p:cNvGrpSpPr/>
            <p:nvPr/>
          </p:nvGrpSpPr>
          <p:grpSpPr>
            <a:xfrm rot="3661699">
              <a:off x="-404847" y="-159446"/>
              <a:ext cx="4241098" cy="3176648"/>
              <a:chOff x="4085850" y="470300"/>
              <a:chExt cx="4240900" cy="3176500"/>
            </a:xfrm>
          </p:grpSpPr>
          <p:sp>
            <p:nvSpPr>
              <p:cNvPr id="63" name="Google Shape;63;p3"/>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64" name="Google Shape;64;p3"/>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65" name="Google Shape;65;p3"/>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66" name="Google Shape;66;p3"/>
            <p:cNvGrpSpPr/>
            <p:nvPr/>
          </p:nvGrpSpPr>
          <p:grpSpPr>
            <a:xfrm rot="2064881">
              <a:off x="5076518" y="4635784"/>
              <a:ext cx="4241061" cy="3176621"/>
              <a:chOff x="4085850" y="470300"/>
              <a:chExt cx="4240900" cy="3176500"/>
            </a:xfrm>
          </p:grpSpPr>
          <p:sp>
            <p:nvSpPr>
              <p:cNvPr id="67" name="Google Shape;67;p3"/>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68" name="Google Shape;68;p3"/>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69" name="Google Shape;69;p3"/>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sp>
        <p:nvSpPr>
          <p:cNvPr id="70" name="Google Shape;70;p3"/>
          <p:cNvSpPr txBox="1"/>
          <p:nvPr>
            <p:ph type="ctrTitle"/>
          </p:nvPr>
        </p:nvSpPr>
        <p:spPr>
          <a:xfrm>
            <a:off x="1334450" y="1974788"/>
            <a:ext cx="6475200" cy="798900"/>
          </a:xfrm>
          <a:prstGeom prst="rect">
            <a:avLst/>
          </a:prstGeom>
        </p:spPr>
        <p:txBody>
          <a:bodyPr anchorCtr="0" anchor="b" bIns="0" lIns="0" spcFirstLastPara="1" rIns="0" wrap="square" tIns="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71" name="Google Shape;71;p3"/>
          <p:cNvSpPr txBox="1"/>
          <p:nvPr>
            <p:ph idx="1" type="subTitle"/>
          </p:nvPr>
        </p:nvSpPr>
        <p:spPr>
          <a:xfrm>
            <a:off x="1334450" y="2794315"/>
            <a:ext cx="6475200" cy="374400"/>
          </a:xfrm>
          <a:prstGeom prst="rect">
            <a:avLst/>
          </a:prstGeom>
        </p:spPr>
        <p:txBody>
          <a:bodyPr anchorCtr="0" anchor="t" bIns="0" lIns="0" spcFirstLastPara="1" rIns="0" wrap="square" tIns="0">
            <a:noAutofit/>
          </a:bodyPr>
          <a:lstStyle>
            <a:lvl1pPr lvl="0" rtl="0">
              <a:spcBef>
                <a:spcPts val="0"/>
              </a:spcBef>
              <a:spcAft>
                <a:spcPts val="0"/>
              </a:spcAft>
              <a:buSzPts val="2400"/>
              <a:buNone/>
              <a:defRPr>
                <a:solidFill>
                  <a:schemeClr val="accent1"/>
                </a:solidFill>
              </a:defRPr>
            </a:lvl1pPr>
            <a:lvl2pPr lvl="1" rtl="0">
              <a:spcBef>
                <a:spcPts val="600"/>
              </a:spcBef>
              <a:spcAft>
                <a:spcPts val="0"/>
              </a:spcAft>
              <a:buClr>
                <a:schemeClr val="accent1"/>
              </a:buClr>
              <a:buSzPts val="3000"/>
              <a:buNone/>
              <a:defRPr sz="3000">
                <a:solidFill>
                  <a:schemeClr val="accent1"/>
                </a:solidFill>
              </a:defRPr>
            </a:lvl2pPr>
            <a:lvl3pPr lvl="2" rtl="0">
              <a:spcBef>
                <a:spcPts val="600"/>
              </a:spcBef>
              <a:spcAft>
                <a:spcPts val="0"/>
              </a:spcAft>
              <a:buClr>
                <a:schemeClr val="accent1"/>
              </a:buClr>
              <a:buSzPts val="3000"/>
              <a:buNone/>
              <a:defRPr sz="3000">
                <a:solidFill>
                  <a:schemeClr val="accent1"/>
                </a:solidFill>
              </a:defRPr>
            </a:lvl3pPr>
            <a:lvl4pPr lvl="3" rtl="0">
              <a:spcBef>
                <a:spcPts val="600"/>
              </a:spcBef>
              <a:spcAft>
                <a:spcPts val="0"/>
              </a:spcAft>
              <a:buClr>
                <a:schemeClr val="accent1"/>
              </a:buClr>
              <a:buSzPts val="3000"/>
              <a:buNone/>
              <a:defRPr sz="3000">
                <a:solidFill>
                  <a:schemeClr val="accent1"/>
                </a:solidFill>
              </a:defRPr>
            </a:lvl4pPr>
            <a:lvl5pPr lvl="4" rtl="0">
              <a:spcBef>
                <a:spcPts val="600"/>
              </a:spcBef>
              <a:spcAft>
                <a:spcPts val="0"/>
              </a:spcAft>
              <a:buClr>
                <a:schemeClr val="accent1"/>
              </a:buClr>
              <a:buSzPts val="3000"/>
              <a:buNone/>
              <a:defRPr sz="3000">
                <a:solidFill>
                  <a:schemeClr val="accent1"/>
                </a:solidFill>
              </a:defRPr>
            </a:lvl5pPr>
            <a:lvl6pPr lvl="5" rtl="0">
              <a:spcBef>
                <a:spcPts val="600"/>
              </a:spcBef>
              <a:spcAft>
                <a:spcPts val="0"/>
              </a:spcAft>
              <a:buClr>
                <a:schemeClr val="accent1"/>
              </a:buClr>
              <a:buSzPts val="3000"/>
              <a:buNone/>
              <a:defRPr sz="3000">
                <a:solidFill>
                  <a:schemeClr val="accent1"/>
                </a:solidFill>
              </a:defRPr>
            </a:lvl6pPr>
            <a:lvl7pPr lvl="6" rtl="0">
              <a:spcBef>
                <a:spcPts val="600"/>
              </a:spcBef>
              <a:spcAft>
                <a:spcPts val="0"/>
              </a:spcAft>
              <a:buClr>
                <a:schemeClr val="accent1"/>
              </a:buClr>
              <a:buSzPts val="3000"/>
              <a:buNone/>
              <a:defRPr sz="3000">
                <a:solidFill>
                  <a:schemeClr val="accent1"/>
                </a:solidFill>
              </a:defRPr>
            </a:lvl7pPr>
            <a:lvl8pPr lvl="7" rtl="0">
              <a:spcBef>
                <a:spcPts val="600"/>
              </a:spcBef>
              <a:spcAft>
                <a:spcPts val="0"/>
              </a:spcAft>
              <a:buClr>
                <a:schemeClr val="accent1"/>
              </a:buClr>
              <a:buSzPts val="3000"/>
              <a:buNone/>
              <a:defRPr sz="3000">
                <a:solidFill>
                  <a:schemeClr val="accent1"/>
                </a:solidFill>
              </a:defRPr>
            </a:lvl8pPr>
            <a:lvl9pPr lvl="8" rtl="0">
              <a:spcBef>
                <a:spcPts val="600"/>
              </a:spcBef>
              <a:spcAft>
                <a:spcPts val="600"/>
              </a:spcAft>
              <a:buClr>
                <a:schemeClr val="accent1"/>
              </a:buClr>
              <a:buSzPts val="3000"/>
              <a:buNone/>
              <a:defRPr sz="3000">
                <a:solidFill>
                  <a:schemeClr val="accen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72" name="Shape 72"/>
        <p:cNvGrpSpPr/>
        <p:nvPr/>
      </p:nvGrpSpPr>
      <p:grpSpPr>
        <a:xfrm>
          <a:off x="0" y="0"/>
          <a:ext cx="0" cy="0"/>
          <a:chOff x="0" y="0"/>
          <a:chExt cx="0" cy="0"/>
        </a:xfrm>
      </p:grpSpPr>
      <p:grpSp>
        <p:nvGrpSpPr>
          <p:cNvPr id="73" name="Google Shape;73;p4"/>
          <p:cNvGrpSpPr/>
          <p:nvPr/>
        </p:nvGrpSpPr>
        <p:grpSpPr>
          <a:xfrm>
            <a:off x="6103565" y="-253925"/>
            <a:ext cx="4240900" cy="3176500"/>
            <a:chOff x="4085850" y="470300"/>
            <a:chExt cx="4240900" cy="3176500"/>
          </a:xfrm>
        </p:grpSpPr>
        <p:sp>
          <p:nvSpPr>
            <p:cNvPr id="74" name="Google Shape;74;p4"/>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75" name="Google Shape;75;p4"/>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76" name="Google Shape;76;p4"/>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77" name="Google Shape;77;p4"/>
          <p:cNvGrpSpPr/>
          <p:nvPr/>
        </p:nvGrpSpPr>
        <p:grpSpPr>
          <a:xfrm rot="6700680">
            <a:off x="6137132" y="2639942"/>
            <a:ext cx="4241016" cy="3176587"/>
            <a:chOff x="4085850" y="470300"/>
            <a:chExt cx="4240900" cy="3176500"/>
          </a:xfrm>
        </p:grpSpPr>
        <p:sp>
          <p:nvSpPr>
            <p:cNvPr id="78" name="Google Shape;78;p4"/>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79" name="Google Shape;79;p4"/>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80" name="Google Shape;80;p4"/>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81" name="Google Shape;81;p4"/>
          <p:cNvGrpSpPr/>
          <p:nvPr/>
        </p:nvGrpSpPr>
        <p:grpSpPr>
          <a:xfrm rot="-528350">
            <a:off x="-227074" y="4231556"/>
            <a:ext cx="4241274" cy="3176780"/>
            <a:chOff x="4085850" y="470300"/>
            <a:chExt cx="4240900" cy="3176500"/>
          </a:xfrm>
        </p:grpSpPr>
        <p:sp>
          <p:nvSpPr>
            <p:cNvPr id="82" name="Google Shape;82;p4"/>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83" name="Google Shape;83;p4"/>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84" name="Google Shape;84;p4"/>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85" name="Google Shape;85;p4"/>
          <p:cNvGrpSpPr/>
          <p:nvPr/>
        </p:nvGrpSpPr>
        <p:grpSpPr>
          <a:xfrm rot="-6463698">
            <a:off x="-1378837" y="804943"/>
            <a:ext cx="4240850" cy="3176463"/>
            <a:chOff x="4085850" y="470300"/>
            <a:chExt cx="4240900" cy="3176500"/>
          </a:xfrm>
        </p:grpSpPr>
        <p:sp>
          <p:nvSpPr>
            <p:cNvPr id="86" name="Google Shape;86;p4"/>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87" name="Google Shape;87;p4"/>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88" name="Google Shape;88;p4"/>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89" name="Google Shape;89;p4"/>
          <p:cNvGrpSpPr/>
          <p:nvPr/>
        </p:nvGrpSpPr>
        <p:grpSpPr>
          <a:xfrm rot="3661699">
            <a:off x="-1305447" y="-1507046"/>
            <a:ext cx="4241098" cy="3176648"/>
            <a:chOff x="4085850" y="470300"/>
            <a:chExt cx="4240900" cy="3176500"/>
          </a:xfrm>
        </p:grpSpPr>
        <p:sp>
          <p:nvSpPr>
            <p:cNvPr id="90" name="Google Shape;90;p4"/>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91" name="Google Shape;91;p4"/>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92" name="Google Shape;92;p4"/>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93" name="Google Shape;93;p4"/>
          <p:cNvGrpSpPr/>
          <p:nvPr/>
        </p:nvGrpSpPr>
        <p:grpSpPr>
          <a:xfrm rot="2064881">
            <a:off x="3697718" y="4395234"/>
            <a:ext cx="4241061" cy="3176621"/>
            <a:chOff x="4085850" y="470300"/>
            <a:chExt cx="4240900" cy="3176500"/>
          </a:xfrm>
        </p:grpSpPr>
        <p:sp>
          <p:nvSpPr>
            <p:cNvPr id="94" name="Google Shape;94;p4"/>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95" name="Google Shape;95;p4"/>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96" name="Google Shape;96;p4"/>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sp>
        <p:nvSpPr>
          <p:cNvPr id="97" name="Google Shape;97;p4"/>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4"/>
          <p:cNvSpPr/>
          <p:nvPr/>
        </p:nvSpPr>
        <p:spPr>
          <a:xfrm rot="10800000">
            <a:off x="3890825" y="0"/>
            <a:ext cx="1362300" cy="1447500"/>
          </a:xfrm>
          <a:prstGeom prst="triangle">
            <a:avLst>
              <a:gd fmla="val 50000" name="adj"/>
            </a:avLst>
          </a:prstGeom>
          <a:gradFill>
            <a:gsLst>
              <a:gs pos="0">
                <a:schemeClr val="accent1"/>
              </a:gs>
              <a:gs pos="49000">
                <a:srgbClr val="711662"/>
              </a:gs>
              <a:gs pos="50000">
                <a:schemeClr val="accent5"/>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txBox="1"/>
          <p:nvPr/>
        </p:nvSpPr>
        <p:spPr>
          <a:xfrm>
            <a:off x="3593400" y="108166"/>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9600">
                <a:solidFill>
                  <a:schemeClr val="dk1"/>
                </a:solidFill>
                <a:latin typeface="Saira Semi Condensed"/>
                <a:ea typeface="Saira Semi Condensed"/>
                <a:cs typeface="Saira Semi Condensed"/>
                <a:sym typeface="Saira Semi Condensed"/>
              </a:rPr>
              <a:t>“</a:t>
            </a:r>
            <a:endParaRPr sz="9600">
              <a:solidFill>
                <a:schemeClr val="dk1"/>
              </a:solidFill>
              <a:latin typeface="Saira Semi Condensed"/>
              <a:ea typeface="Saira Semi Condensed"/>
              <a:cs typeface="Saira Semi Condensed"/>
              <a:sym typeface="Saira Semi Condensed"/>
            </a:endParaRPr>
          </a:p>
        </p:txBody>
      </p:sp>
      <p:sp>
        <p:nvSpPr>
          <p:cNvPr id="100" name="Google Shape;100;p4"/>
          <p:cNvSpPr txBox="1"/>
          <p:nvPr>
            <p:ph idx="1" type="body"/>
          </p:nvPr>
        </p:nvSpPr>
        <p:spPr>
          <a:xfrm>
            <a:off x="1991825" y="2161800"/>
            <a:ext cx="5160300" cy="819900"/>
          </a:xfrm>
          <a:prstGeom prst="rect">
            <a:avLst/>
          </a:prstGeom>
        </p:spPr>
        <p:txBody>
          <a:bodyPr anchorCtr="0" anchor="ctr" bIns="0" lIns="0" spcFirstLastPara="1" rIns="0" wrap="square" tIns="0">
            <a:noAutofit/>
          </a:bodyPr>
          <a:lstStyle>
            <a:lvl1pPr indent="-419100" lvl="0" marL="457200" rtl="0" algn="ctr">
              <a:spcBef>
                <a:spcPts val="0"/>
              </a:spcBef>
              <a:spcAft>
                <a:spcPts val="0"/>
              </a:spcAft>
              <a:buSzPts val="3000"/>
              <a:buChar char="⩥"/>
              <a:defRPr sz="3000"/>
            </a:lvl1pPr>
            <a:lvl2pPr indent="-419100" lvl="1" marL="914400" rtl="0" algn="ctr">
              <a:spcBef>
                <a:spcPts val="600"/>
              </a:spcBef>
              <a:spcAft>
                <a:spcPts val="0"/>
              </a:spcAft>
              <a:buSzPts val="3000"/>
              <a:buChar char="⊳"/>
              <a:defRPr sz="3000"/>
            </a:lvl2pPr>
            <a:lvl3pPr indent="-419100" lvl="2" marL="1371600" rtl="0" algn="ctr">
              <a:spcBef>
                <a:spcPts val="600"/>
              </a:spcBef>
              <a:spcAft>
                <a:spcPts val="0"/>
              </a:spcAft>
              <a:buSzPts val="3000"/>
              <a:buChar char="■"/>
              <a:defRPr sz="3000"/>
            </a:lvl3pPr>
            <a:lvl4pPr indent="-419100" lvl="3" marL="1828800" rtl="0" algn="ctr">
              <a:spcBef>
                <a:spcPts val="600"/>
              </a:spcBef>
              <a:spcAft>
                <a:spcPts val="0"/>
              </a:spcAft>
              <a:buSzPts val="3000"/>
              <a:buChar char="●"/>
              <a:defRPr sz="3000"/>
            </a:lvl4pPr>
            <a:lvl5pPr indent="-419100" lvl="4" marL="2286000" rtl="0" algn="ctr">
              <a:spcBef>
                <a:spcPts val="600"/>
              </a:spcBef>
              <a:spcAft>
                <a:spcPts val="0"/>
              </a:spcAft>
              <a:buSzPts val="3000"/>
              <a:buChar char="○"/>
              <a:defRPr sz="3000"/>
            </a:lvl5pPr>
            <a:lvl6pPr indent="-419100" lvl="5" marL="2743200" rtl="0" algn="ctr">
              <a:spcBef>
                <a:spcPts val="600"/>
              </a:spcBef>
              <a:spcAft>
                <a:spcPts val="0"/>
              </a:spcAft>
              <a:buSzPts val="3000"/>
              <a:buChar char="■"/>
              <a:defRPr sz="3000"/>
            </a:lvl6pPr>
            <a:lvl7pPr indent="-419100" lvl="6" marL="3200400" rtl="0" algn="ctr">
              <a:spcBef>
                <a:spcPts val="600"/>
              </a:spcBef>
              <a:spcAft>
                <a:spcPts val="0"/>
              </a:spcAft>
              <a:buSzPts val="3000"/>
              <a:buChar char="●"/>
              <a:defRPr sz="3000"/>
            </a:lvl7pPr>
            <a:lvl8pPr indent="-419100" lvl="7" marL="3657600" rtl="0" algn="ctr">
              <a:spcBef>
                <a:spcPts val="600"/>
              </a:spcBef>
              <a:spcAft>
                <a:spcPts val="0"/>
              </a:spcAft>
              <a:buSzPts val="3000"/>
              <a:buChar char="○"/>
              <a:defRPr sz="3000"/>
            </a:lvl8pPr>
            <a:lvl9pPr indent="-419100" lvl="8" marL="4114800" rtl="0" algn="ctr">
              <a:spcBef>
                <a:spcPts val="600"/>
              </a:spcBef>
              <a:spcAft>
                <a:spcPts val="600"/>
              </a:spcAft>
              <a:buSzPts val="3000"/>
              <a:buChar char="■"/>
              <a:defRPr sz="3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01" name="Shape 101"/>
        <p:cNvGrpSpPr/>
        <p:nvPr/>
      </p:nvGrpSpPr>
      <p:grpSpPr>
        <a:xfrm>
          <a:off x="0" y="0"/>
          <a:ext cx="0" cy="0"/>
          <a:chOff x="0" y="0"/>
          <a:chExt cx="0" cy="0"/>
        </a:xfrm>
      </p:grpSpPr>
      <p:grpSp>
        <p:nvGrpSpPr>
          <p:cNvPr id="102" name="Google Shape;102;p5"/>
          <p:cNvGrpSpPr/>
          <p:nvPr/>
        </p:nvGrpSpPr>
        <p:grpSpPr>
          <a:xfrm>
            <a:off x="-759397" y="-1429335"/>
            <a:ext cx="11252332" cy="8908295"/>
            <a:chOff x="-759397" y="-1429335"/>
            <a:chExt cx="11252332" cy="8908295"/>
          </a:xfrm>
        </p:grpSpPr>
        <p:grpSp>
          <p:nvGrpSpPr>
            <p:cNvPr id="103" name="Google Shape;103;p5"/>
            <p:cNvGrpSpPr/>
            <p:nvPr/>
          </p:nvGrpSpPr>
          <p:grpSpPr>
            <a:xfrm rot="6700721">
              <a:off x="7303640" y="3147701"/>
              <a:ext cx="3088249" cy="2313146"/>
              <a:chOff x="4085850" y="470300"/>
              <a:chExt cx="4240900" cy="3176500"/>
            </a:xfrm>
          </p:grpSpPr>
          <p:sp>
            <p:nvSpPr>
              <p:cNvPr id="104" name="Google Shape;104;p5"/>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05" name="Google Shape;105;p5"/>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06" name="Google Shape;106;p5"/>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07" name="Google Shape;107;p5"/>
            <p:cNvGrpSpPr/>
            <p:nvPr/>
          </p:nvGrpSpPr>
          <p:grpSpPr>
            <a:xfrm rot="-7744153">
              <a:off x="-192592" y="-13570"/>
              <a:ext cx="2104103" cy="1576006"/>
              <a:chOff x="4085850" y="470300"/>
              <a:chExt cx="4240900" cy="3176500"/>
            </a:xfrm>
          </p:grpSpPr>
          <p:sp>
            <p:nvSpPr>
              <p:cNvPr id="108" name="Google Shape;108;p5"/>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09" name="Google Shape;109;p5"/>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10" name="Google Shape;110;p5"/>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11" name="Google Shape;111;p5"/>
            <p:cNvGrpSpPr/>
            <p:nvPr/>
          </p:nvGrpSpPr>
          <p:grpSpPr>
            <a:xfrm>
              <a:off x="5722503" y="1415186"/>
              <a:ext cx="3088223" cy="2313127"/>
              <a:chOff x="4085850" y="470300"/>
              <a:chExt cx="4240900" cy="3176500"/>
            </a:xfrm>
          </p:grpSpPr>
          <p:sp>
            <p:nvSpPr>
              <p:cNvPr id="112" name="Google Shape;112;p5"/>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13" name="Google Shape;113;p5"/>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14" name="Google Shape;114;p5"/>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15" name="Google Shape;115;p5"/>
            <p:cNvGrpSpPr/>
            <p:nvPr/>
          </p:nvGrpSpPr>
          <p:grpSpPr>
            <a:xfrm rot="-10393052">
              <a:off x="6322227" y="-1255070"/>
              <a:ext cx="3088207" cy="2313115"/>
              <a:chOff x="4085850" y="470300"/>
              <a:chExt cx="4240900" cy="3176500"/>
            </a:xfrm>
          </p:grpSpPr>
          <p:sp>
            <p:nvSpPr>
              <p:cNvPr id="116" name="Google Shape;116;p5"/>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17" name="Google Shape;117;p5"/>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18" name="Google Shape;118;p5"/>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19" name="Google Shape;119;p5"/>
            <p:cNvGrpSpPr/>
            <p:nvPr/>
          </p:nvGrpSpPr>
          <p:grpSpPr>
            <a:xfrm rot="-3703752">
              <a:off x="8586740" y="1817588"/>
              <a:ext cx="1592892" cy="1193101"/>
              <a:chOff x="4085850" y="470300"/>
              <a:chExt cx="4240900" cy="3176500"/>
            </a:xfrm>
          </p:grpSpPr>
          <p:sp>
            <p:nvSpPr>
              <p:cNvPr id="120" name="Google Shape;120;p5"/>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21" name="Google Shape;121;p5"/>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22" name="Google Shape;122;p5"/>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23" name="Google Shape;123;p5"/>
            <p:cNvGrpSpPr/>
            <p:nvPr/>
          </p:nvGrpSpPr>
          <p:grpSpPr>
            <a:xfrm rot="3440141">
              <a:off x="5102524" y="4398441"/>
              <a:ext cx="3088057" cy="2313002"/>
              <a:chOff x="4085850" y="470300"/>
              <a:chExt cx="4240900" cy="3176500"/>
            </a:xfrm>
          </p:grpSpPr>
          <p:sp>
            <p:nvSpPr>
              <p:cNvPr id="124" name="Google Shape;124;p5"/>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25" name="Google Shape;125;p5"/>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26" name="Google Shape;126;p5"/>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27" name="Google Shape;127;p5"/>
            <p:cNvGrpSpPr/>
            <p:nvPr/>
          </p:nvGrpSpPr>
          <p:grpSpPr>
            <a:xfrm rot="-307025">
              <a:off x="-709365" y="4578160"/>
              <a:ext cx="1592869" cy="1193084"/>
              <a:chOff x="4085850" y="470300"/>
              <a:chExt cx="4240900" cy="3176500"/>
            </a:xfrm>
          </p:grpSpPr>
          <p:sp>
            <p:nvSpPr>
              <p:cNvPr id="128" name="Google Shape;128;p5"/>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29" name="Google Shape;129;p5"/>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30" name="Google Shape;130;p5"/>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sp>
        <p:nvSpPr>
          <p:cNvPr id="131" name="Google Shape;131;p5"/>
          <p:cNvSpPr txBox="1"/>
          <p:nvPr>
            <p:ph type="title"/>
          </p:nvPr>
        </p:nvSpPr>
        <p:spPr>
          <a:xfrm>
            <a:off x="1334450" y="805875"/>
            <a:ext cx="6475200" cy="593700"/>
          </a:xfrm>
          <a:prstGeom prst="rect">
            <a:avLst/>
          </a:prstGeom>
        </p:spPr>
        <p:txBody>
          <a:bodyPr anchorCtr="0" anchor="b" bIns="0" lIns="0" spcFirstLastPara="1" rIns="0" wrap="square" tIns="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32" name="Google Shape;132;p5"/>
          <p:cNvSpPr txBox="1"/>
          <p:nvPr>
            <p:ph idx="1" type="body"/>
          </p:nvPr>
        </p:nvSpPr>
        <p:spPr>
          <a:xfrm>
            <a:off x="1334450" y="1513149"/>
            <a:ext cx="6475200" cy="28338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81000" lvl="1" marL="914400" rtl="0">
              <a:spcBef>
                <a:spcPts val="600"/>
              </a:spcBef>
              <a:spcAft>
                <a:spcPts val="0"/>
              </a:spcAft>
              <a:buSzPts val="2400"/>
              <a:buChar char="⊳"/>
              <a:defRPr/>
            </a:lvl2pPr>
            <a:lvl3pPr indent="-381000" lvl="2" marL="1371600" rtl="0">
              <a:spcBef>
                <a:spcPts val="600"/>
              </a:spcBef>
              <a:spcAft>
                <a:spcPts val="0"/>
              </a:spcAft>
              <a:buSzPts val="2400"/>
              <a:buChar char="■"/>
              <a:defRPr/>
            </a:lvl3pPr>
            <a:lvl4pPr indent="-381000" lvl="3" marL="1828800" rtl="0">
              <a:spcBef>
                <a:spcPts val="600"/>
              </a:spcBef>
              <a:spcAft>
                <a:spcPts val="0"/>
              </a:spcAft>
              <a:buSzPts val="2400"/>
              <a:buChar char="●"/>
              <a:defRPr/>
            </a:lvl4pPr>
            <a:lvl5pPr indent="-381000" lvl="4" marL="2286000" rtl="0">
              <a:spcBef>
                <a:spcPts val="600"/>
              </a:spcBef>
              <a:spcAft>
                <a:spcPts val="0"/>
              </a:spcAft>
              <a:buSzPts val="2400"/>
              <a:buChar char="○"/>
              <a:defRPr/>
            </a:lvl5pPr>
            <a:lvl6pPr indent="-381000" lvl="5" marL="2743200" rtl="0">
              <a:spcBef>
                <a:spcPts val="600"/>
              </a:spcBef>
              <a:spcAft>
                <a:spcPts val="0"/>
              </a:spcAft>
              <a:buSzPts val="2400"/>
              <a:buChar char="■"/>
              <a:defRPr/>
            </a:lvl6pPr>
            <a:lvl7pPr indent="-381000" lvl="6" marL="3200400" rtl="0">
              <a:spcBef>
                <a:spcPts val="600"/>
              </a:spcBef>
              <a:spcAft>
                <a:spcPts val="0"/>
              </a:spcAft>
              <a:buSzPts val="2400"/>
              <a:buChar char="●"/>
              <a:defRPr/>
            </a:lvl7pPr>
            <a:lvl8pPr indent="-381000" lvl="7" marL="3657600" rtl="0">
              <a:spcBef>
                <a:spcPts val="600"/>
              </a:spcBef>
              <a:spcAft>
                <a:spcPts val="0"/>
              </a:spcAft>
              <a:buSzPts val="2400"/>
              <a:buChar char="○"/>
              <a:defRPr/>
            </a:lvl8pPr>
            <a:lvl9pPr indent="-381000" lvl="8" marL="4114800" rtl="0">
              <a:spcBef>
                <a:spcPts val="600"/>
              </a:spcBef>
              <a:spcAft>
                <a:spcPts val="600"/>
              </a:spcAft>
              <a:buSzPts val="2400"/>
              <a:buChar char="■"/>
              <a:defRPr/>
            </a:lvl9pPr>
          </a:lstStyle>
          <a:p/>
        </p:txBody>
      </p:sp>
      <p:sp>
        <p:nvSpPr>
          <p:cNvPr id="133" name="Google Shape;133;p5"/>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34" name="Shape 134"/>
        <p:cNvGrpSpPr/>
        <p:nvPr/>
      </p:nvGrpSpPr>
      <p:grpSpPr>
        <a:xfrm>
          <a:off x="0" y="0"/>
          <a:ext cx="0" cy="0"/>
          <a:chOff x="0" y="0"/>
          <a:chExt cx="0" cy="0"/>
        </a:xfrm>
      </p:grpSpPr>
      <p:grpSp>
        <p:nvGrpSpPr>
          <p:cNvPr id="135" name="Google Shape;135;p6"/>
          <p:cNvGrpSpPr/>
          <p:nvPr/>
        </p:nvGrpSpPr>
        <p:grpSpPr>
          <a:xfrm>
            <a:off x="-526415" y="-2012041"/>
            <a:ext cx="10822522" cy="9292210"/>
            <a:chOff x="-526415" y="-2012041"/>
            <a:chExt cx="10822522" cy="9292210"/>
          </a:xfrm>
        </p:grpSpPr>
        <p:grpSp>
          <p:nvGrpSpPr>
            <p:cNvPr id="136" name="Google Shape;136;p6"/>
            <p:cNvGrpSpPr/>
            <p:nvPr/>
          </p:nvGrpSpPr>
          <p:grpSpPr>
            <a:xfrm rot="4770941">
              <a:off x="6865428" y="3318882"/>
              <a:ext cx="3088040" cy="2312990"/>
              <a:chOff x="4085850" y="470300"/>
              <a:chExt cx="4240900" cy="3176500"/>
            </a:xfrm>
          </p:grpSpPr>
          <p:sp>
            <p:nvSpPr>
              <p:cNvPr id="137" name="Google Shape;137;p6"/>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38" name="Google Shape;138;p6"/>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39" name="Google Shape;139;p6"/>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40" name="Google Shape;140;p6"/>
            <p:cNvGrpSpPr/>
            <p:nvPr/>
          </p:nvGrpSpPr>
          <p:grpSpPr>
            <a:xfrm rot="621389">
              <a:off x="-401884" y="390858"/>
              <a:ext cx="2104265" cy="1576127"/>
              <a:chOff x="4085850" y="470300"/>
              <a:chExt cx="4240900" cy="3176500"/>
            </a:xfrm>
          </p:grpSpPr>
          <p:sp>
            <p:nvSpPr>
              <p:cNvPr id="141" name="Google Shape;141;p6"/>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42" name="Google Shape;142;p6"/>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43" name="Google Shape;143;p6"/>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44" name="Google Shape;144;p6"/>
            <p:cNvGrpSpPr/>
            <p:nvPr/>
          </p:nvGrpSpPr>
          <p:grpSpPr>
            <a:xfrm rot="-6306529">
              <a:off x="5570084" y="1338843"/>
              <a:ext cx="3088100" cy="2313035"/>
              <a:chOff x="4085850" y="470300"/>
              <a:chExt cx="4240900" cy="3176500"/>
            </a:xfrm>
          </p:grpSpPr>
          <p:sp>
            <p:nvSpPr>
              <p:cNvPr id="145" name="Google Shape;145;p6"/>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46" name="Google Shape;146;p6"/>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47" name="Google Shape;147;p6"/>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48" name="Google Shape;148;p6"/>
            <p:cNvGrpSpPr/>
            <p:nvPr/>
          </p:nvGrpSpPr>
          <p:grpSpPr>
            <a:xfrm rot="-7174504">
              <a:off x="6322166" y="-1254865"/>
              <a:ext cx="3088113" cy="2313044"/>
              <a:chOff x="4085850" y="470300"/>
              <a:chExt cx="4240900" cy="3176500"/>
            </a:xfrm>
          </p:grpSpPr>
          <p:sp>
            <p:nvSpPr>
              <p:cNvPr id="149" name="Google Shape;149;p6"/>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50" name="Google Shape;150;p6"/>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51" name="Google Shape;151;p6"/>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52" name="Google Shape;152;p6"/>
            <p:cNvGrpSpPr/>
            <p:nvPr/>
          </p:nvGrpSpPr>
          <p:grpSpPr>
            <a:xfrm rot="-3192199">
              <a:off x="8544734" y="1101799"/>
              <a:ext cx="1593053" cy="1193221"/>
              <a:chOff x="4085850" y="470300"/>
              <a:chExt cx="4240900" cy="3176500"/>
            </a:xfrm>
          </p:grpSpPr>
          <p:sp>
            <p:nvSpPr>
              <p:cNvPr id="153" name="Google Shape;153;p6"/>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54" name="Google Shape;154;p6"/>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55" name="Google Shape;155;p6"/>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56" name="Google Shape;156;p6"/>
            <p:cNvGrpSpPr/>
            <p:nvPr/>
          </p:nvGrpSpPr>
          <p:grpSpPr>
            <a:xfrm rot="-4784834">
              <a:off x="5102292" y="4398582"/>
              <a:ext cx="3087912" cy="2312894"/>
              <a:chOff x="4085850" y="470300"/>
              <a:chExt cx="4240900" cy="3176500"/>
            </a:xfrm>
          </p:grpSpPr>
          <p:sp>
            <p:nvSpPr>
              <p:cNvPr id="157" name="Google Shape;157;p6"/>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58" name="Google Shape;158;p6"/>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59" name="Google Shape;159;p6"/>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60" name="Google Shape;160;p6"/>
            <p:cNvGrpSpPr/>
            <p:nvPr/>
          </p:nvGrpSpPr>
          <p:grpSpPr>
            <a:xfrm rot="-2449976">
              <a:off x="-330187" y="4273877"/>
              <a:ext cx="1592959" cy="1193151"/>
              <a:chOff x="4085850" y="470300"/>
              <a:chExt cx="4240900" cy="3176500"/>
            </a:xfrm>
          </p:grpSpPr>
          <p:sp>
            <p:nvSpPr>
              <p:cNvPr id="161" name="Google Shape;161;p6"/>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62" name="Google Shape;162;p6"/>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63" name="Google Shape;163;p6"/>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sp>
        <p:nvSpPr>
          <p:cNvPr id="164" name="Google Shape;164;p6"/>
          <p:cNvSpPr txBox="1"/>
          <p:nvPr>
            <p:ph type="title"/>
          </p:nvPr>
        </p:nvSpPr>
        <p:spPr>
          <a:xfrm>
            <a:off x="1334450" y="805875"/>
            <a:ext cx="6475200" cy="593700"/>
          </a:xfrm>
          <a:prstGeom prst="rect">
            <a:avLst/>
          </a:prstGeom>
        </p:spPr>
        <p:txBody>
          <a:bodyPr anchorCtr="0" anchor="b" bIns="0" lIns="0" spcFirstLastPara="1" rIns="0" wrap="square" tIns="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65" name="Google Shape;165;p6"/>
          <p:cNvSpPr txBox="1"/>
          <p:nvPr>
            <p:ph idx="1" type="body"/>
          </p:nvPr>
        </p:nvSpPr>
        <p:spPr>
          <a:xfrm>
            <a:off x="1334375" y="1513150"/>
            <a:ext cx="3025500" cy="29937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166" name="Google Shape;166;p6"/>
          <p:cNvSpPr txBox="1"/>
          <p:nvPr>
            <p:ph idx="2" type="body"/>
          </p:nvPr>
        </p:nvSpPr>
        <p:spPr>
          <a:xfrm>
            <a:off x="4784196" y="1513150"/>
            <a:ext cx="3025500" cy="29937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167" name="Google Shape;167;p6"/>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68" name="Shape 168"/>
        <p:cNvGrpSpPr/>
        <p:nvPr/>
      </p:nvGrpSpPr>
      <p:grpSpPr>
        <a:xfrm>
          <a:off x="0" y="0"/>
          <a:ext cx="0" cy="0"/>
          <a:chOff x="0" y="0"/>
          <a:chExt cx="0" cy="0"/>
        </a:xfrm>
      </p:grpSpPr>
      <p:grpSp>
        <p:nvGrpSpPr>
          <p:cNvPr id="169" name="Google Shape;169;p7"/>
          <p:cNvGrpSpPr/>
          <p:nvPr/>
        </p:nvGrpSpPr>
        <p:grpSpPr>
          <a:xfrm flipH="1" rot="4099279">
            <a:off x="7303640" y="-97022"/>
            <a:ext cx="3088249" cy="2313146"/>
            <a:chOff x="4085850" y="470300"/>
            <a:chExt cx="4240900" cy="3176500"/>
          </a:xfrm>
        </p:grpSpPr>
        <p:sp>
          <p:nvSpPr>
            <p:cNvPr id="170" name="Google Shape;170;p7"/>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71" name="Google Shape;171;p7"/>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72" name="Google Shape;172;p7"/>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73" name="Google Shape;173;p7"/>
          <p:cNvGrpSpPr/>
          <p:nvPr/>
        </p:nvGrpSpPr>
        <p:grpSpPr>
          <a:xfrm flipH="1" rot="-6331410">
            <a:off x="169580" y="3839610"/>
            <a:ext cx="2104339" cy="1576183"/>
            <a:chOff x="4085850" y="470300"/>
            <a:chExt cx="4240900" cy="3176500"/>
          </a:xfrm>
        </p:grpSpPr>
        <p:sp>
          <p:nvSpPr>
            <p:cNvPr id="174" name="Google Shape;174;p7"/>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75" name="Google Shape;175;p7"/>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76" name="Google Shape;176;p7"/>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77" name="Google Shape;177;p7"/>
          <p:cNvGrpSpPr/>
          <p:nvPr/>
        </p:nvGrpSpPr>
        <p:grpSpPr>
          <a:xfrm flipH="1" rot="10800000">
            <a:off x="5722503" y="1635512"/>
            <a:ext cx="3088223" cy="2313127"/>
            <a:chOff x="4085850" y="470300"/>
            <a:chExt cx="4240900" cy="3176500"/>
          </a:xfrm>
        </p:grpSpPr>
        <p:sp>
          <p:nvSpPr>
            <p:cNvPr id="178" name="Google Shape;178;p7"/>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79" name="Google Shape;179;p7"/>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80" name="Google Shape;180;p7"/>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81" name="Google Shape;181;p7"/>
          <p:cNvGrpSpPr/>
          <p:nvPr/>
        </p:nvGrpSpPr>
        <p:grpSpPr>
          <a:xfrm flipH="1" rot="-406948">
            <a:off x="6322227" y="4305780"/>
            <a:ext cx="3088207" cy="2313115"/>
            <a:chOff x="4085850" y="470300"/>
            <a:chExt cx="4240900" cy="3176500"/>
          </a:xfrm>
        </p:grpSpPr>
        <p:sp>
          <p:nvSpPr>
            <p:cNvPr id="182" name="Google Shape;182;p7"/>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83" name="Google Shape;183;p7"/>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84" name="Google Shape;184;p7"/>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85" name="Google Shape;185;p7"/>
          <p:cNvGrpSpPr/>
          <p:nvPr/>
        </p:nvGrpSpPr>
        <p:grpSpPr>
          <a:xfrm flipH="1" rot="-7096248">
            <a:off x="8586740" y="2353136"/>
            <a:ext cx="1592892" cy="1193101"/>
            <a:chOff x="4085850" y="470300"/>
            <a:chExt cx="4240900" cy="3176500"/>
          </a:xfrm>
        </p:grpSpPr>
        <p:sp>
          <p:nvSpPr>
            <p:cNvPr id="186" name="Google Shape;186;p7"/>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87" name="Google Shape;187;p7"/>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88" name="Google Shape;188;p7"/>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89" name="Google Shape;189;p7"/>
          <p:cNvGrpSpPr/>
          <p:nvPr/>
        </p:nvGrpSpPr>
        <p:grpSpPr>
          <a:xfrm flipH="1" rot="7359859">
            <a:off x="5102524" y="-1347618"/>
            <a:ext cx="3088057" cy="2313002"/>
            <a:chOff x="4085850" y="470300"/>
            <a:chExt cx="4240900" cy="3176500"/>
          </a:xfrm>
        </p:grpSpPr>
        <p:sp>
          <p:nvSpPr>
            <p:cNvPr id="190" name="Google Shape;190;p7"/>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91" name="Google Shape;191;p7"/>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92" name="Google Shape;192;p7"/>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193" name="Google Shape;193;p7"/>
          <p:cNvGrpSpPr/>
          <p:nvPr/>
        </p:nvGrpSpPr>
        <p:grpSpPr>
          <a:xfrm flipH="1" rot="-7945286">
            <a:off x="62935" y="-408743"/>
            <a:ext cx="1593060" cy="1193227"/>
            <a:chOff x="4085850" y="470300"/>
            <a:chExt cx="4240900" cy="3176500"/>
          </a:xfrm>
        </p:grpSpPr>
        <p:sp>
          <p:nvSpPr>
            <p:cNvPr id="194" name="Google Shape;194;p7"/>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195" name="Google Shape;195;p7"/>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196" name="Google Shape;196;p7"/>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sp>
        <p:nvSpPr>
          <p:cNvPr id="197" name="Google Shape;197;p7"/>
          <p:cNvSpPr txBox="1"/>
          <p:nvPr>
            <p:ph type="title"/>
          </p:nvPr>
        </p:nvSpPr>
        <p:spPr>
          <a:xfrm>
            <a:off x="1334450" y="805875"/>
            <a:ext cx="6475200" cy="593700"/>
          </a:xfrm>
          <a:prstGeom prst="rect">
            <a:avLst/>
          </a:prstGeom>
        </p:spPr>
        <p:txBody>
          <a:bodyPr anchorCtr="0" anchor="b" bIns="0" lIns="0" spcFirstLastPara="1" rIns="0" wrap="square" tIns="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98" name="Google Shape;198;p7"/>
          <p:cNvSpPr txBox="1"/>
          <p:nvPr>
            <p:ph idx="1" type="body"/>
          </p:nvPr>
        </p:nvSpPr>
        <p:spPr>
          <a:xfrm>
            <a:off x="1334450" y="1513150"/>
            <a:ext cx="2007000" cy="29373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199" name="Google Shape;199;p7"/>
          <p:cNvSpPr txBox="1"/>
          <p:nvPr>
            <p:ph idx="2" type="body"/>
          </p:nvPr>
        </p:nvSpPr>
        <p:spPr>
          <a:xfrm>
            <a:off x="3552414" y="1513150"/>
            <a:ext cx="2007000" cy="29373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200" name="Google Shape;200;p7"/>
          <p:cNvSpPr txBox="1"/>
          <p:nvPr>
            <p:ph idx="3" type="body"/>
          </p:nvPr>
        </p:nvSpPr>
        <p:spPr>
          <a:xfrm>
            <a:off x="5770377" y="1513150"/>
            <a:ext cx="2007000" cy="29373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201" name="Google Shape;201;p7"/>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grpSp>
        <p:nvGrpSpPr>
          <p:cNvPr id="203" name="Google Shape;203;p8"/>
          <p:cNvGrpSpPr/>
          <p:nvPr/>
        </p:nvGrpSpPr>
        <p:grpSpPr>
          <a:xfrm flipH="1" rot="10800000">
            <a:off x="-526415" y="-2164441"/>
            <a:ext cx="10822522" cy="9292210"/>
            <a:chOff x="-526415" y="-2012041"/>
            <a:chExt cx="10822522" cy="9292210"/>
          </a:xfrm>
        </p:grpSpPr>
        <p:grpSp>
          <p:nvGrpSpPr>
            <p:cNvPr id="204" name="Google Shape;204;p8"/>
            <p:cNvGrpSpPr/>
            <p:nvPr/>
          </p:nvGrpSpPr>
          <p:grpSpPr>
            <a:xfrm rot="4770941">
              <a:off x="6865428" y="3318882"/>
              <a:ext cx="3088040" cy="2312990"/>
              <a:chOff x="4085850" y="470300"/>
              <a:chExt cx="4240900" cy="3176500"/>
            </a:xfrm>
          </p:grpSpPr>
          <p:sp>
            <p:nvSpPr>
              <p:cNvPr id="205" name="Google Shape;205;p8"/>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06" name="Google Shape;206;p8"/>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07" name="Google Shape;207;p8"/>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08" name="Google Shape;208;p8"/>
            <p:cNvGrpSpPr/>
            <p:nvPr/>
          </p:nvGrpSpPr>
          <p:grpSpPr>
            <a:xfrm rot="621389">
              <a:off x="-401884" y="390858"/>
              <a:ext cx="2104265" cy="1576127"/>
              <a:chOff x="4085850" y="470300"/>
              <a:chExt cx="4240900" cy="3176500"/>
            </a:xfrm>
          </p:grpSpPr>
          <p:sp>
            <p:nvSpPr>
              <p:cNvPr id="209" name="Google Shape;209;p8"/>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10" name="Google Shape;210;p8"/>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11" name="Google Shape;211;p8"/>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12" name="Google Shape;212;p8"/>
            <p:cNvGrpSpPr/>
            <p:nvPr/>
          </p:nvGrpSpPr>
          <p:grpSpPr>
            <a:xfrm rot="-6306529">
              <a:off x="5570084" y="1338843"/>
              <a:ext cx="3088100" cy="2313035"/>
              <a:chOff x="4085850" y="470300"/>
              <a:chExt cx="4240900" cy="3176500"/>
            </a:xfrm>
          </p:grpSpPr>
          <p:sp>
            <p:nvSpPr>
              <p:cNvPr id="213" name="Google Shape;213;p8"/>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14" name="Google Shape;214;p8"/>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15" name="Google Shape;215;p8"/>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16" name="Google Shape;216;p8"/>
            <p:cNvGrpSpPr/>
            <p:nvPr/>
          </p:nvGrpSpPr>
          <p:grpSpPr>
            <a:xfrm rot="-7174504">
              <a:off x="6322166" y="-1254865"/>
              <a:ext cx="3088113" cy="2313044"/>
              <a:chOff x="4085850" y="470300"/>
              <a:chExt cx="4240900" cy="3176500"/>
            </a:xfrm>
          </p:grpSpPr>
          <p:sp>
            <p:nvSpPr>
              <p:cNvPr id="217" name="Google Shape;217;p8"/>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18" name="Google Shape;218;p8"/>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19" name="Google Shape;219;p8"/>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20" name="Google Shape;220;p8"/>
            <p:cNvGrpSpPr/>
            <p:nvPr/>
          </p:nvGrpSpPr>
          <p:grpSpPr>
            <a:xfrm rot="-3192199">
              <a:off x="8544734" y="1101799"/>
              <a:ext cx="1593053" cy="1193221"/>
              <a:chOff x="4085850" y="470300"/>
              <a:chExt cx="4240900" cy="3176500"/>
            </a:xfrm>
          </p:grpSpPr>
          <p:sp>
            <p:nvSpPr>
              <p:cNvPr id="221" name="Google Shape;221;p8"/>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22" name="Google Shape;222;p8"/>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23" name="Google Shape;223;p8"/>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24" name="Google Shape;224;p8"/>
            <p:cNvGrpSpPr/>
            <p:nvPr/>
          </p:nvGrpSpPr>
          <p:grpSpPr>
            <a:xfrm rot="-4784834">
              <a:off x="5102292" y="4398582"/>
              <a:ext cx="3087912" cy="2312894"/>
              <a:chOff x="4085850" y="470300"/>
              <a:chExt cx="4240900" cy="3176500"/>
            </a:xfrm>
          </p:grpSpPr>
          <p:sp>
            <p:nvSpPr>
              <p:cNvPr id="225" name="Google Shape;225;p8"/>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26" name="Google Shape;226;p8"/>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27" name="Google Shape;227;p8"/>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28" name="Google Shape;228;p8"/>
            <p:cNvGrpSpPr/>
            <p:nvPr/>
          </p:nvGrpSpPr>
          <p:grpSpPr>
            <a:xfrm rot="-2449976">
              <a:off x="-330187" y="4273877"/>
              <a:ext cx="1592959" cy="1193151"/>
              <a:chOff x="4085850" y="470300"/>
              <a:chExt cx="4240900" cy="3176500"/>
            </a:xfrm>
          </p:grpSpPr>
          <p:sp>
            <p:nvSpPr>
              <p:cNvPr id="229" name="Google Shape;229;p8"/>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30" name="Google Shape;230;p8"/>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31" name="Google Shape;231;p8"/>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sp>
        <p:nvSpPr>
          <p:cNvPr id="232" name="Google Shape;232;p8"/>
          <p:cNvSpPr txBox="1"/>
          <p:nvPr>
            <p:ph type="title"/>
          </p:nvPr>
        </p:nvSpPr>
        <p:spPr>
          <a:xfrm>
            <a:off x="1334450" y="805875"/>
            <a:ext cx="6475200" cy="593700"/>
          </a:xfrm>
          <a:prstGeom prst="rect">
            <a:avLst/>
          </a:prstGeom>
        </p:spPr>
        <p:txBody>
          <a:bodyPr anchorCtr="0" anchor="b" bIns="0" lIns="0" spcFirstLastPara="1" rIns="0" wrap="square" tIns="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33" name="Google Shape;233;p8"/>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4" name="Shape 234"/>
        <p:cNvGrpSpPr/>
        <p:nvPr/>
      </p:nvGrpSpPr>
      <p:grpSpPr>
        <a:xfrm>
          <a:off x="0" y="0"/>
          <a:ext cx="0" cy="0"/>
          <a:chOff x="0" y="0"/>
          <a:chExt cx="0" cy="0"/>
        </a:xfrm>
      </p:grpSpPr>
      <p:grpSp>
        <p:nvGrpSpPr>
          <p:cNvPr id="235" name="Google Shape;235;p9"/>
          <p:cNvGrpSpPr/>
          <p:nvPr/>
        </p:nvGrpSpPr>
        <p:grpSpPr>
          <a:xfrm>
            <a:off x="-818949" y="-1020715"/>
            <a:ext cx="10913372" cy="7622499"/>
            <a:chOff x="-818949" y="-1020715"/>
            <a:chExt cx="10913372" cy="7622499"/>
          </a:xfrm>
        </p:grpSpPr>
        <p:grpSp>
          <p:nvGrpSpPr>
            <p:cNvPr id="236" name="Google Shape;236;p9"/>
            <p:cNvGrpSpPr/>
            <p:nvPr/>
          </p:nvGrpSpPr>
          <p:grpSpPr>
            <a:xfrm rot="-4527684">
              <a:off x="8019650" y="4601602"/>
              <a:ext cx="2099905" cy="1572861"/>
              <a:chOff x="4085850" y="470300"/>
              <a:chExt cx="4240900" cy="3176500"/>
            </a:xfrm>
          </p:grpSpPr>
          <p:sp>
            <p:nvSpPr>
              <p:cNvPr id="237" name="Google Shape;237;p9"/>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38" name="Google Shape;238;p9"/>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39" name="Google Shape;239;p9"/>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40" name="Google Shape;240;p9"/>
            <p:cNvGrpSpPr/>
            <p:nvPr/>
          </p:nvGrpSpPr>
          <p:grpSpPr>
            <a:xfrm>
              <a:off x="2661232" y="-763064"/>
              <a:ext cx="2099670" cy="1572685"/>
              <a:chOff x="4085850" y="470300"/>
              <a:chExt cx="4240900" cy="3176500"/>
            </a:xfrm>
          </p:grpSpPr>
          <p:sp>
            <p:nvSpPr>
              <p:cNvPr id="241" name="Google Shape;241;p9"/>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42" name="Google Shape;242;p9"/>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43" name="Google Shape;243;p9"/>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44" name="Google Shape;244;p9"/>
            <p:cNvGrpSpPr/>
            <p:nvPr/>
          </p:nvGrpSpPr>
          <p:grpSpPr>
            <a:xfrm rot="-10392908">
              <a:off x="7794620" y="-644530"/>
              <a:ext cx="2099957" cy="1572900"/>
              <a:chOff x="4085850" y="470300"/>
              <a:chExt cx="4240900" cy="3176500"/>
            </a:xfrm>
          </p:grpSpPr>
          <p:sp>
            <p:nvSpPr>
              <p:cNvPr id="245" name="Google Shape;245;p9"/>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46" name="Google Shape;246;p9"/>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47" name="Google Shape;247;p9"/>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48" name="Google Shape;248;p9"/>
            <p:cNvGrpSpPr/>
            <p:nvPr/>
          </p:nvGrpSpPr>
          <p:grpSpPr>
            <a:xfrm rot="6700735">
              <a:off x="7794705" y="1370232"/>
              <a:ext cx="2099757" cy="1572751"/>
              <a:chOff x="4085850" y="470300"/>
              <a:chExt cx="4240900" cy="3176500"/>
            </a:xfrm>
          </p:grpSpPr>
          <p:sp>
            <p:nvSpPr>
              <p:cNvPr id="249" name="Google Shape;249;p9"/>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50" name="Google Shape;250;p9"/>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51" name="Google Shape;251;p9"/>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52" name="Google Shape;252;p9"/>
            <p:cNvGrpSpPr/>
            <p:nvPr/>
          </p:nvGrpSpPr>
          <p:grpSpPr>
            <a:xfrm rot="-528359">
              <a:off x="2945437" y="4011777"/>
              <a:ext cx="2099824" cy="1572801"/>
              <a:chOff x="4085850" y="470300"/>
              <a:chExt cx="4240900" cy="3176500"/>
            </a:xfrm>
          </p:grpSpPr>
          <p:sp>
            <p:nvSpPr>
              <p:cNvPr id="253" name="Google Shape;253;p9"/>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54" name="Google Shape;254;p9"/>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55" name="Google Shape;255;p9"/>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56" name="Google Shape;256;p9"/>
            <p:cNvGrpSpPr/>
            <p:nvPr/>
          </p:nvGrpSpPr>
          <p:grpSpPr>
            <a:xfrm rot="-6463940">
              <a:off x="-800051" y="2374509"/>
              <a:ext cx="2099769" cy="1572760"/>
              <a:chOff x="4085850" y="470300"/>
              <a:chExt cx="4240900" cy="3176500"/>
            </a:xfrm>
          </p:grpSpPr>
          <p:sp>
            <p:nvSpPr>
              <p:cNvPr id="257" name="Google Shape;257;p9"/>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58" name="Google Shape;258;p9"/>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59" name="Google Shape;259;p9"/>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60" name="Google Shape;260;p9"/>
            <p:cNvGrpSpPr/>
            <p:nvPr/>
          </p:nvGrpSpPr>
          <p:grpSpPr>
            <a:xfrm rot="3661376">
              <a:off x="414471" y="-507602"/>
              <a:ext cx="2100056" cy="1572975"/>
              <a:chOff x="4085850" y="470300"/>
              <a:chExt cx="4240900" cy="3176500"/>
            </a:xfrm>
          </p:grpSpPr>
          <p:sp>
            <p:nvSpPr>
              <p:cNvPr id="261" name="Google Shape;261;p9"/>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62" name="Google Shape;262;p9"/>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63" name="Google Shape;263;p9"/>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64" name="Google Shape;264;p9"/>
            <p:cNvGrpSpPr/>
            <p:nvPr/>
          </p:nvGrpSpPr>
          <p:grpSpPr>
            <a:xfrm rot="2064540">
              <a:off x="4893687" y="4316027"/>
              <a:ext cx="2099825" cy="1572802"/>
              <a:chOff x="4085850" y="470300"/>
              <a:chExt cx="4240900" cy="3176500"/>
            </a:xfrm>
          </p:grpSpPr>
          <p:sp>
            <p:nvSpPr>
              <p:cNvPr id="265" name="Google Shape;265;p9"/>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66" name="Google Shape;266;p9"/>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67" name="Google Shape;267;p9"/>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sp>
        <p:nvSpPr>
          <p:cNvPr id="268" name="Google Shape;268;p9"/>
          <p:cNvSpPr txBox="1"/>
          <p:nvPr>
            <p:ph idx="1" type="body"/>
          </p:nvPr>
        </p:nvSpPr>
        <p:spPr>
          <a:xfrm>
            <a:off x="457200" y="4177709"/>
            <a:ext cx="8229600" cy="519600"/>
          </a:xfrm>
          <a:prstGeom prst="rect">
            <a:avLst/>
          </a:prstGeom>
        </p:spPr>
        <p:txBody>
          <a:bodyPr anchorCtr="0" anchor="t" bIns="0" lIns="0" spcFirstLastPara="1" rIns="0" wrap="square" tIns="0">
            <a:noAutofit/>
          </a:bodyPr>
          <a:lstStyle>
            <a:lvl1pPr indent="-228600" lvl="0" marL="457200" rtl="0" algn="ctr">
              <a:spcBef>
                <a:spcPts val="360"/>
              </a:spcBef>
              <a:spcAft>
                <a:spcPts val="600"/>
              </a:spcAft>
              <a:buSzPts val="1800"/>
              <a:buNone/>
              <a:defRPr sz="1800"/>
            </a:lvl1pPr>
          </a:lstStyle>
          <a:p/>
        </p:txBody>
      </p:sp>
      <p:sp>
        <p:nvSpPr>
          <p:cNvPr id="269" name="Google Shape;269;p9"/>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0" name="Shape 270"/>
        <p:cNvGrpSpPr/>
        <p:nvPr/>
      </p:nvGrpSpPr>
      <p:grpSpPr>
        <a:xfrm>
          <a:off x="0" y="0"/>
          <a:ext cx="0" cy="0"/>
          <a:chOff x="0" y="0"/>
          <a:chExt cx="0" cy="0"/>
        </a:xfrm>
      </p:grpSpPr>
      <p:sp>
        <p:nvSpPr>
          <p:cNvPr id="271" name="Google Shape;271;p10"/>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272" name="Google Shape;272;p10"/>
          <p:cNvGrpSpPr/>
          <p:nvPr/>
        </p:nvGrpSpPr>
        <p:grpSpPr>
          <a:xfrm>
            <a:off x="4086340" y="462600"/>
            <a:ext cx="4240900" cy="3176500"/>
            <a:chOff x="4085850" y="470300"/>
            <a:chExt cx="4240900" cy="3176500"/>
          </a:xfrm>
        </p:grpSpPr>
        <p:sp>
          <p:nvSpPr>
            <p:cNvPr id="273" name="Google Shape;273;p10"/>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74" name="Google Shape;274;p10"/>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75" name="Google Shape;275;p10"/>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76" name="Google Shape;276;p10"/>
          <p:cNvGrpSpPr/>
          <p:nvPr/>
        </p:nvGrpSpPr>
        <p:grpSpPr>
          <a:xfrm rot="-10393052">
            <a:off x="3969279" y="-2518050"/>
            <a:ext cx="4240893" cy="3176495"/>
            <a:chOff x="4085850" y="470300"/>
            <a:chExt cx="4240900" cy="3176500"/>
          </a:xfrm>
        </p:grpSpPr>
        <p:sp>
          <p:nvSpPr>
            <p:cNvPr id="277" name="Google Shape;277;p10"/>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78" name="Google Shape;278;p10"/>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79" name="Google Shape;279;p10"/>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80" name="Google Shape;280;p10"/>
          <p:cNvGrpSpPr/>
          <p:nvPr/>
        </p:nvGrpSpPr>
        <p:grpSpPr>
          <a:xfrm rot="6700680">
            <a:off x="6912807" y="1693367"/>
            <a:ext cx="4241016" cy="3176587"/>
            <a:chOff x="4085850" y="470300"/>
            <a:chExt cx="4240900" cy="3176500"/>
          </a:xfrm>
        </p:grpSpPr>
        <p:sp>
          <p:nvSpPr>
            <p:cNvPr id="281" name="Google Shape;281;p10"/>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82" name="Google Shape;282;p10"/>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83" name="Google Shape;283;p10"/>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84" name="Google Shape;284;p10"/>
          <p:cNvGrpSpPr/>
          <p:nvPr/>
        </p:nvGrpSpPr>
        <p:grpSpPr>
          <a:xfrm rot="-528350">
            <a:off x="1390051" y="3358081"/>
            <a:ext cx="4241274" cy="3176780"/>
            <a:chOff x="4085850" y="470300"/>
            <a:chExt cx="4240900" cy="3176500"/>
          </a:xfrm>
        </p:grpSpPr>
        <p:sp>
          <p:nvSpPr>
            <p:cNvPr id="285" name="Google Shape;285;p10"/>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86" name="Google Shape;286;p10"/>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87" name="Google Shape;287;p10"/>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88" name="Google Shape;288;p10"/>
          <p:cNvGrpSpPr/>
          <p:nvPr/>
        </p:nvGrpSpPr>
        <p:grpSpPr>
          <a:xfrm rot="-6463698">
            <a:off x="-1980712" y="2067093"/>
            <a:ext cx="4240850" cy="3176463"/>
            <a:chOff x="4085850" y="470300"/>
            <a:chExt cx="4240900" cy="3176500"/>
          </a:xfrm>
        </p:grpSpPr>
        <p:sp>
          <p:nvSpPr>
            <p:cNvPr id="289" name="Google Shape;289;p10"/>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90" name="Google Shape;290;p10"/>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91" name="Google Shape;291;p10"/>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92" name="Google Shape;292;p10"/>
          <p:cNvGrpSpPr/>
          <p:nvPr/>
        </p:nvGrpSpPr>
        <p:grpSpPr>
          <a:xfrm rot="3661699">
            <a:off x="-404847" y="-159446"/>
            <a:ext cx="4241098" cy="3176648"/>
            <a:chOff x="4085850" y="470300"/>
            <a:chExt cx="4240900" cy="3176500"/>
          </a:xfrm>
        </p:grpSpPr>
        <p:sp>
          <p:nvSpPr>
            <p:cNvPr id="293" name="Google Shape;293;p10"/>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94" name="Google Shape;294;p10"/>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95" name="Google Shape;295;p10"/>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grpSp>
        <p:nvGrpSpPr>
          <p:cNvPr id="296" name="Google Shape;296;p10"/>
          <p:cNvGrpSpPr/>
          <p:nvPr/>
        </p:nvGrpSpPr>
        <p:grpSpPr>
          <a:xfrm rot="2064881">
            <a:off x="5076518" y="4635784"/>
            <a:ext cx="4241061" cy="3176621"/>
            <a:chOff x="4085850" y="470300"/>
            <a:chExt cx="4240900" cy="3176500"/>
          </a:xfrm>
        </p:grpSpPr>
        <p:sp>
          <p:nvSpPr>
            <p:cNvPr id="297" name="Google Shape;297;p10"/>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chemeClr val="accent5"/>
                </a:gs>
                <a:gs pos="100000">
                  <a:schemeClr val="accent6"/>
                </a:gs>
              </a:gsLst>
              <a:lin ang="18900044" scaled="0"/>
            </a:gradFill>
            <a:ln>
              <a:noFill/>
            </a:ln>
          </p:spPr>
        </p:sp>
        <p:sp>
          <p:nvSpPr>
            <p:cNvPr id="298" name="Google Shape;298;p10"/>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chemeClr val="accent5"/>
                </a:gs>
                <a:gs pos="100000">
                  <a:schemeClr val="accent6"/>
                </a:gs>
              </a:gsLst>
              <a:lin ang="8100019" scaled="0"/>
            </a:gradFill>
            <a:ln>
              <a:noFill/>
            </a:ln>
          </p:spPr>
        </p:sp>
        <p:sp>
          <p:nvSpPr>
            <p:cNvPr id="299" name="Google Shape;299;p10"/>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chemeClr val="accent5"/>
                </a:gs>
                <a:gs pos="100000">
                  <a:schemeClr val="accent6"/>
                </a:gs>
              </a:gsLst>
              <a:lin ang="16200038" scaled="0"/>
            </a:gra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34450" y="805875"/>
            <a:ext cx="6475200" cy="5937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dk1"/>
              </a:buClr>
              <a:buSzPts val="4200"/>
              <a:buFont typeface="Bebas Neue"/>
              <a:buNone/>
              <a:defRPr sz="4200">
                <a:solidFill>
                  <a:schemeClr val="dk1"/>
                </a:solidFill>
                <a:latin typeface="Bebas Neue"/>
                <a:ea typeface="Bebas Neue"/>
                <a:cs typeface="Bebas Neue"/>
                <a:sym typeface="Bebas Neue"/>
              </a:defRPr>
            </a:lvl1pPr>
            <a:lvl2pPr lvl="1" rtl="0">
              <a:lnSpc>
                <a:spcPct val="90000"/>
              </a:lnSpc>
              <a:spcBef>
                <a:spcPts val="0"/>
              </a:spcBef>
              <a:spcAft>
                <a:spcPts val="0"/>
              </a:spcAft>
              <a:buClr>
                <a:schemeClr val="dk1"/>
              </a:buClr>
              <a:buSzPts val="4200"/>
              <a:buFont typeface="Bebas Neue"/>
              <a:buNone/>
              <a:defRPr sz="4200">
                <a:solidFill>
                  <a:schemeClr val="dk1"/>
                </a:solidFill>
                <a:latin typeface="Bebas Neue"/>
                <a:ea typeface="Bebas Neue"/>
                <a:cs typeface="Bebas Neue"/>
                <a:sym typeface="Bebas Neue"/>
              </a:defRPr>
            </a:lvl2pPr>
            <a:lvl3pPr lvl="2" rtl="0">
              <a:lnSpc>
                <a:spcPct val="90000"/>
              </a:lnSpc>
              <a:spcBef>
                <a:spcPts val="0"/>
              </a:spcBef>
              <a:spcAft>
                <a:spcPts val="0"/>
              </a:spcAft>
              <a:buClr>
                <a:schemeClr val="dk1"/>
              </a:buClr>
              <a:buSzPts val="4200"/>
              <a:buFont typeface="Bebas Neue"/>
              <a:buNone/>
              <a:defRPr sz="4200">
                <a:solidFill>
                  <a:schemeClr val="dk1"/>
                </a:solidFill>
                <a:latin typeface="Bebas Neue"/>
                <a:ea typeface="Bebas Neue"/>
                <a:cs typeface="Bebas Neue"/>
                <a:sym typeface="Bebas Neue"/>
              </a:defRPr>
            </a:lvl3pPr>
            <a:lvl4pPr lvl="3" rtl="0">
              <a:lnSpc>
                <a:spcPct val="90000"/>
              </a:lnSpc>
              <a:spcBef>
                <a:spcPts val="0"/>
              </a:spcBef>
              <a:spcAft>
                <a:spcPts val="0"/>
              </a:spcAft>
              <a:buClr>
                <a:schemeClr val="dk1"/>
              </a:buClr>
              <a:buSzPts val="4200"/>
              <a:buFont typeface="Bebas Neue"/>
              <a:buNone/>
              <a:defRPr sz="4200">
                <a:solidFill>
                  <a:schemeClr val="dk1"/>
                </a:solidFill>
                <a:latin typeface="Bebas Neue"/>
                <a:ea typeface="Bebas Neue"/>
                <a:cs typeface="Bebas Neue"/>
                <a:sym typeface="Bebas Neue"/>
              </a:defRPr>
            </a:lvl4pPr>
            <a:lvl5pPr lvl="4" rtl="0">
              <a:lnSpc>
                <a:spcPct val="90000"/>
              </a:lnSpc>
              <a:spcBef>
                <a:spcPts val="0"/>
              </a:spcBef>
              <a:spcAft>
                <a:spcPts val="0"/>
              </a:spcAft>
              <a:buClr>
                <a:schemeClr val="dk1"/>
              </a:buClr>
              <a:buSzPts val="4200"/>
              <a:buFont typeface="Bebas Neue"/>
              <a:buNone/>
              <a:defRPr sz="4200">
                <a:solidFill>
                  <a:schemeClr val="dk1"/>
                </a:solidFill>
                <a:latin typeface="Bebas Neue"/>
                <a:ea typeface="Bebas Neue"/>
                <a:cs typeface="Bebas Neue"/>
                <a:sym typeface="Bebas Neue"/>
              </a:defRPr>
            </a:lvl5pPr>
            <a:lvl6pPr lvl="5" rtl="0">
              <a:lnSpc>
                <a:spcPct val="90000"/>
              </a:lnSpc>
              <a:spcBef>
                <a:spcPts val="0"/>
              </a:spcBef>
              <a:spcAft>
                <a:spcPts val="0"/>
              </a:spcAft>
              <a:buClr>
                <a:schemeClr val="dk1"/>
              </a:buClr>
              <a:buSzPts val="4200"/>
              <a:buFont typeface="Bebas Neue"/>
              <a:buNone/>
              <a:defRPr sz="4200">
                <a:solidFill>
                  <a:schemeClr val="dk1"/>
                </a:solidFill>
                <a:latin typeface="Bebas Neue"/>
                <a:ea typeface="Bebas Neue"/>
                <a:cs typeface="Bebas Neue"/>
                <a:sym typeface="Bebas Neue"/>
              </a:defRPr>
            </a:lvl6pPr>
            <a:lvl7pPr lvl="6" rtl="0">
              <a:lnSpc>
                <a:spcPct val="90000"/>
              </a:lnSpc>
              <a:spcBef>
                <a:spcPts val="0"/>
              </a:spcBef>
              <a:spcAft>
                <a:spcPts val="0"/>
              </a:spcAft>
              <a:buClr>
                <a:schemeClr val="dk1"/>
              </a:buClr>
              <a:buSzPts val="4200"/>
              <a:buFont typeface="Bebas Neue"/>
              <a:buNone/>
              <a:defRPr sz="4200">
                <a:solidFill>
                  <a:schemeClr val="dk1"/>
                </a:solidFill>
                <a:latin typeface="Bebas Neue"/>
                <a:ea typeface="Bebas Neue"/>
                <a:cs typeface="Bebas Neue"/>
                <a:sym typeface="Bebas Neue"/>
              </a:defRPr>
            </a:lvl7pPr>
            <a:lvl8pPr lvl="7" rtl="0">
              <a:lnSpc>
                <a:spcPct val="90000"/>
              </a:lnSpc>
              <a:spcBef>
                <a:spcPts val="0"/>
              </a:spcBef>
              <a:spcAft>
                <a:spcPts val="0"/>
              </a:spcAft>
              <a:buClr>
                <a:schemeClr val="dk1"/>
              </a:buClr>
              <a:buSzPts val="4200"/>
              <a:buFont typeface="Bebas Neue"/>
              <a:buNone/>
              <a:defRPr sz="4200">
                <a:solidFill>
                  <a:schemeClr val="dk1"/>
                </a:solidFill>
                <a:latin typeface="Bebas Neue"/>
                <a:ea typeface="Bebas Neue"/>
                <a:cs typeface="Bebas Neue"/>
                <a:sym typeface="Bebas Neue"/>
              </a:defRPr>
            </a:lvl8pPr>
            <a:lvl9pPr lvl="8" rtl="0">
              <a:lnSpc>
                <a:spcPct val="90000"/>
              </a:lnSpc>
              <a:spcBef>
                <a:spcPts val="0"/>
              </a:spcBef>
              <a:spcAft>
                <a:spcPts val="0"/>
              </a:spcAft>
              <a:buClr>
                <a:schemeClr val="dk1"/>
              </a:buClr>
              <a:buSzPts val="4200"/>
              <a:buFont typeface="Bebas Neue"/>
              <a:buNone/>
              <a:defRPr sz="42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1334450" y="1513149"/>
            <a:ext cx="6475200" cy="2833800"/>
          </a:xfrm>
          <a:prstGeom prst="rect">
            <a:avLst/>
          </a:prstGeom>
          <a:noFill/>
          <a:ln>
            <a:noFill/>
          </a:ln>
        </p:spPr>
        <p:txBody>
          <a:bodyPr anchorCtr="0" anchor="t" bIns="0" lIns="0" spcFirstLastPara="1" rIns="0" wrap="square" tIns="0">
            <a:noAutofit/>
          </a:bodyPr>
          <a:lstStyle>
            <a:lvl1pPr indent="-381000" lvl="0" marL="457200" rtl="0">
              <a:spcBef>
                <a:spcPts val="0"/>
              </a:spcBef>
              <a:spcAft>
                <a:spcPts val="0"/>
              </a:spcAft>
              <a:buClr>
                <a:schemeClr val="accent1"/>
              </a:buClr>
              <a:buSzPts val="2400"/>
              <a:buFont typeface="Saira Semi Condensed"/>
              <a:buChar char="⩥"/>
              <a:defRPr sz="2400">
                <a:solidFill>
                  <a:schemeClr val="dk1"/>
                </a:solidFill>
                <a:latin typeface="Saira Semi Condensed"/>
                <a:ea typeface="Saira Semi Condensed"/>
                <a:cs typeface="Saira Semi Condensed"/>
                <a:sym typeface="Saira Semi Condensed"/>
              </a:defRPr>
            </a:lvl1pPr>
            <a:lvl2pPr indent="-381000" lvl="1" marL="914400" rtl="0">
              <a:spcBef>
                <a:spcPts val="600"/>
              </a:spcBef>
              <a:spcAft>
                <a:spcPts val="0"/>
              </a:spcAft>
              <a:buClr>
                <a:schemeClr val="accent2"/>
              </a:buClr>
              <a:buSzPts val="2400"/>
              <a:buFont typeface="Saira Semi Condensed"/>
              <a:buChar char="⊳"/>
              <a:defRPr sz="2400">
                <a:solidFill>
                  <a:schemeClr val="dk1"/>
                </a:solidFill>
                <a:latin typeface="Saira Semi Condensed"/>
                <a:ea typeface="Saira Semi Condensed"/>
                <a:cs typeface="Saira Semi Condensed"/>
                <a:sym typeface="Saira Semi Condensed"/>
              </a:defRPr>
            </a:lvl2pPr>
            <a:lvl3pPr indent="-381000" lvl="2" marL="1371600" rtl="0">
              <a:spcBef>
                <a:spcPts val="600"/>
              </a:spcBef>
              <a:spcAft>
                <a:spcPts val="0"/>
              </a:spcAft>
              <a:buClr>
                <a:schemeClr val="accent2"/>
              </a:buClr>
              <a:buSzPts val="2400"/>
              <a:buFont typeface="Saira Semi Condensed"/>
              <a:buChar char="■"/>
              <a:defRPr sz="2400">
                <a:solidFill>
                  <a:schemeClr val="dk1"/>
                </a:solidFill>
                <a:latin typeface="Saira Semi Condensed"/>
                <a:ea typeface="Saira Semi Condensed"/>
                <a:cs typeface="Saira Semi Condensed"/>
                <a:sym typeface="Saira Semi Condensed"/>
              </a:defRPr>
            </a:lvl3pPr>
            <a:lvl4pPr indent="-381000" lvl="3" marL="1828800" rtl="0">
              <a:spcBef>
                <a:spcPts val="600"/>
              </a:spcBef>
              <a:spcAft>
                <a:spcPts val="0"/>
              </a:spcAft>
              <a:buClr>
                <a:schemeClr val="accent2"/>
              </a:buClr>
              <a:buSzPts val="2400"/>
              <a:buFont typeface="Saira Semi Condensed"/>
              <a:buChar char="●"/>
              <a:defRPr sz="2400">
                <a:solidFill>
                  <a:schemeClr val="dk1"/>
                </a:solidFill>
                <a:latin typeface="Saira Semi Condensed"/>
                <a:ea typeface="Saira Semi Condensed"/>
                <a:cs typeface="Saira Semi Condensed"/>
                <a:sym typeface="Saira Semi Condensed"/>
              </a:defRPr>
            </a:lvl4pPr>
            <a:lvl5pPr indent="-381000" lvl="4" marL="2286000" rtl="0">
              <a:spcBef>
                <a:spcPts val="600"/>
              </a:spcBef>
              <a:spcAft>
                <a:spcPts val="0"/>
              </a:spcAft>
              <a:buClr>
                <a:schemeClr val="accent2"/>
              </a:buClr>
              <a:buSzPts val="2400"/>
              <a:buFont typeface="Saira Semi Condensed"/>
              <a:buChar char="○"/>
              <a:defRPr sz="2400">
                <a:solidFill>
                  <a:schemeClr val="dk1"/>
                </a:solidFill>
                <a:latin typeface="Saira Semi Condensed"/>
                <a:ea typeface="Saira Semi Condensed"/>
                <a:cs typeface="Saira Semi Condensed"/>
                <a:sym typeface="Saira Semi Condensed"/>
              </a:defRPr>
            </a:lvl5pPr>
            <a:lvl6pPr indent="-381000" lvl="5" marL="2743200" rtl="0">
              <a:spcBef>
                <a:spcPts val="600"/>
              </a:spcBef>
              <a:spcAft>
                <a:spcPts val="0"/>
              </a:spcAft>
              <a:buClr>
                <a:schemeClr val="dk1"/>
              </a:buClr>
              <a:buSzPts val="2400"/>
              <a:buFont typeface="Saira Semi Condensed"/>
              <a:buChar char="■"/>
              <a:defRPr sz="2400">
                <a:solidFill>
                  <a:schemeClr val="dk1"/>
                </a:solidFill>
                <a:latin typeface="Saira Semi Condensed"/>
                <a:ea typeface="Saira Semi Condensed"/>
                <a:cs typeface="Saira Semi Condensed"/>
                <a:sym typeface="Saira Semi Condensed"/>
              </a:defRPr>
            </a:lvl6pPr>
            <a:lvl7pPr indent="-381000" lvl="6" marL="3200400" rtl="0">
              <a:spcBef>
                <a:spcPts val="600"/>
              </a:spcBef>
              <a:spcAft>
                <a:spcPts val="0"/>
              </a:spcAft>
              <a:buClr>
                <a:schemeClr val="dk1"/>
              </a:buClr>
              <a:buSzPts val="2400"/>
              <a:buFont typeface="Saira Semi Condensed"/>
              <a:buChar char="●"/>
              <a:defRPr sz="2400">
                <a:solidFill>
                  <a:schemeClr val="dk1"/>
                </a:solidFill>
                <a:latin typeface="Saira Semi Condensed"/>
                <a:ea typeface="Saira Semi Condensed"/>
                <a:cs typeface="Saira Semi Condensed"/>
                <a:sym typeface="Saira Semi Condensed"/>
              </a:defRPr>
            </a:lvl7pPr>
            <a:lvl8pPr indent="-381000" lvl="7" marL="3657600" rtl="0">
              <a:spcBef>
                <a:spcPts val="600"/>
              </a:spcBef>
              <a:spcAft>
                <a:spcPts val="0"/>
              </a:spcAft>
              <a:buClr>
                <a:schemeClr val="dk1"/>
              </a:buClr>
              <a:buSzPts val="2400"/>
              <a:buFont typeface="Saira Semi Condensed"/>
              <a:buChar char="○"/>
              <a:defRPr sz="2400">
                <a:solidFill>
                  <a:schemeClr val="dk1"/>
                </a:solidFill>
                <a:latin typeface="Saira Semi Condensed"/>
                <a:ea typeface="Saira Semi Condensed"/>
                <a:cs typeface="Saira Semi Condensed"/>
                <a:sym typeface="Saira Semi Condensed"/>
              </a:defRPr>
            </a:lvl8pPr>
            <a:lvl9pPr indent="-381000" lvl="8" marL="4114800" rtl="0">
              <a:spcBef>
                <a:spcPts val="600"/>
              </a:spcBef>
              <a:spcAft>
                <a:spcPts val="600"/>
              </a:spcAft>
              <a:buClr>
                <a:schemeClr val="dk1"/>
              </a:buClr>
              <a:buSzPts val="2400"/>
              <a:buFont typeface="Saira Semi Condensed"/>
              <a:buChar char="■"/>
              <a:defRPr sz="2400">
                <a:solidFill>
                  <a:schemeClr val="dk1"/>
                </a:solidFill>
                <a:latin typeface="Saira Semi Condensed"/>
                <a:ea typeface="Saira Semi Condensed"/>
                <a:cs typeface="Saira Semi Condensed"/>
                <a:sym typeface="Saira Semi Condensed"/>
              </a:defRPr>
            </a:lvl9pPr>
          </a:lstStyle>
          <a:p/>
        </p:txBody>
      </p:sp>
      <p:sp>
        <p:nvSpPr>
          <p:cNvPr id="8" name="Google Shape;8;p1"/>
          <p:cNvSpPr txBox="1"/>
          <p:nvPr>
            <p:ph idx="12" type="sldNum"/>
          </p:nvPr>
        </p:nvSpPr>
        <p:spPr>
          <a:xfrm>
            <a:off x="8552377" y="4673650"/>
            <a:ext cx="400800" cy="393600"/>
          </a:xfrm>
          <a:prstGeom prst="rect">
            <a:avLst/>
          </a:prstGeom>
          <a:noFill/>
          <a:ln>
            <a:noFill/>
          </a:ln>
        </p:spPr>
        <p:txBody>
          <a:bodyPr anchorCtr="0" anchor="ctr" bIns="0" lIns="0" spcFirstLastPara="1" rIns="0" wrap="square" tIns="0">
            <a:noAutofit/>
          </a:bodyPr>
          <a:lstStyle>
            <a:lvl1pPr lvl="0" rtl="0" algn="r">
              <a:buNone/>
              <a:defRPr sz="1300">
                <a:solidFill>
                  <a:schemeClr val="accent1"/>
                </a:solidFill>
                <a:latin typeface="Saira Semi Condensed"/>
                <a:ea typeface="Saira Semi Condensed"/>
                <a:cs typeface="Saira Semi Condensed"/>
                <a:sym typeface="Saira Semi Condensed"/>
              </a:defRPr>
            </a:lvl1pPr>
            <a:lvl2pPr lvl="1" rtl="0" algn="r">
              <a:buNone/>
              <a:defRPr sz="1300">
                <a:solidFill>
                  <a:schemeClr val="accent1"/>
                </a:solidFill>
                <a:latin typeface="Saira Semi Condensed"/>
                <a:ea typeface="Saira Semi Condensed"/>
                <a:cs typeface="Saira Semi Condensed"/>
                <a:sym typeface="Saira Semi Condensed"/>
              </a:defRPr>
            </a:lvl2pPr>
            <a:lvl3pPr lvl="2" rtl="0" algn="r">
              <a:buNone/>
              <a:defRPr sz="1300">
                <a:solidFill>
                  <a:schemeClr val="accent1"/>
                </a:solidFill>
                <a:latin typeface="Saira Semi Condensed"/>
                <a:ea typeface="Saira Semi Condensed"/>
                <a:cs typeface="Saira Semi Condensed"/>
                <a:sym typeface="Saira Semi Condensed"/>
              </a:defRPr>
            </a:lvl3pPr>
            <a:lvl4pPr lvl="3" rtl="0" algn="r">
              <a:buNone/>
              <a:defRPr sz="1300">
                <a:solidFill>
                  <a:schemeClr val="accent1"/>
                </a:solidFill>
                <a:latin typeface="Saira Semi Condensed"/>
                <a:ea typeface="Saira Semi Condensed"/>
                <a:cs typeface="Saira Semi Condensed"/>
                <a:sym typeface="Saira Semi Condensed"/>
              </a:defRPr>
            </a:lvl4pPr>
            <a:lvl5pPr lvl="4" rtl="0" algn="r">
              <a:buNone/>
              <a:defRPr sz="1300">
                <a:solidFill>
                  <a:schemeClr val="accent1"/>
                </a:solidFill>
                <a:latin typeface="Saira Semi Condensed"/>
                <a:ea typeface="Saira Semi Condensed"/>
                <a:cs typeface="Saira Semi Condensed"/>
                <a:sym typeface="Saira Semi Condensed"/>
              </a:defRPr>
            </a:lvl5pPr>
            <a:lvl6pPr lvl="5" rtl="0" algn="r">
              <a:buNone/>
              <a:defRPr sz="1300">
                <a:solidFill>
                  <a:schemeClr val="accent1"/>
                </a:solidFill>
                <a:latin typeface="Saira Semi Condensed"/>
                <a:ea typeface="Saira Semi Condensed"/>
                <a:cs typeface="Saira Semi Condensed"/>
                <a:sym typeface="Saira Semi Condensed"/>
              </a:defRPr>
            </a:lvl6pPr>
            <a:lvl7pPr lvl="6" rtl="0" algn="r">
              <a:buNone/>
              <a:defRPr sz="1300">
                <a:solidFill>
                  <a:schemeClr val="accent1"/>
                </a:solidFill>
                <a:latin typeface="Saira Semi Condensed"/>
                <a:ea typeface="Saira Semi Condensed"/>
                <a:cs typeface="Saira Semi Condensed"/>
                <a:sym typeface="Saira Semi Condensed"/>
              </a:defRPr>
            </a:lvl7pPr>
            <a:lvl8pPr lvl="7" rtl="0" algn="r">
              <a:buNone/>
              <a:defRPr sz="1300">
                <a:solidFill>
                  <a:schemeClr val="accent1"/>
                </a:solidFill>
                <a:latin typeface="Saira Semi Condensed"/>
                <a:ea typeface="Saira Semi Condensed"/>
                <a:cs typeface="Saira Semi Condensed"/>
                <a:sym typeface="Saira Semi Condensed"/>
              </a:defRPr>
            </a:lvl8pPr>
            <a:lvl9pPr lvl="8" rtl="0" algn="r">
              <a:buNone/>
              <a:defRPr sz="1300">
                <a:solidFill>
                  <a:schemeClr val="accent1"/>
                </a:solidFill>
                <a:latin typeface="Saira Semi Condensed"/>
                <a:ea typeface="Saira Semi Condensed"/>
                <a:cs typeface="Saira Semi Condensed"/>
                <a:sym typeface="Saira Semi Condense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www.slidescarnival.com/extra-free-resources-icons-and-maps/?utm_source=templat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slide" Target="/ppt/slides/slide25.xml"/><Relationship Id="rId4" Type="http://schemas.openxmlformats.org/officeDocument/2006/relationships/hyperlink" Target="http://www.slidescarnival.com/help-use-presentation-template" TargetMode="External"/><Relationship Id="rId5" Type="http://schemas.openxmlformats.org/officeDocument/2006/relationships/hyperlink" Target="http://www.slidescarnival.com/copyright-and-legal-informatio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www.slidescarnival.com/?utm_source=template" TargetMode="External"/><Relationship Id="rId4" Type="http://schemas.openxmlformats.org/officeDocument/2006/relationships/hyperlink" Target="http://unsplash.com/&amp;utm_source=slidescarniva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fontsquirrel.com/fonts/bebas-neue" TargetMode="External"/><Relationship Id="rId4" Type="http://schemas.openxmlformats.org/officeDocument/2006/relationships/hyperlink" Target="https://www.fontsquirrel.com/fonts/sair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9.jpg"/><Relationship Id="rId6" Type="http://schemas.openxmlformats.org/officeDocument/2006/relationships/image" Target="../media/image1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hyperlink" Target="https://www.slidescarnival.com/extra-free-resources-icons-and-maps/?utm_source=templat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twitter.com/googledocs/status/730087240156643328"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hyperlink" Target="https://www.slidescarnival.com/?utm_source=template"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3"/>
          <p:cNvSpPr txBox="1"/>
          <p:nvPr>
            <p:ph type="ctrTitle"/>
          </p:nvPr>
        </p:nvSpPr>
        <p:spPr>
          <a:xfrm>
            <a:off x="1334450" y="1991825"/>
            <a:ext cx="6475200" cy="115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This is </a:t>
            </a:r>
            <a:r>
              <a:rPr lang="en">
                <a:solidFill>
                  <a:schemeClr val="accent1"/>
                </a:solidFill>
              </a:rPr>
              <a:t>Your</a:t>
            </a:r>
            <a:r>
              <a:rPr lang="en"/>
              <a:t> Presentation 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22"/>
          <p:cNvSpPr txBox="1"/>
          <p:nvPr>
            <p:ph type="title"/>
          </p:nvPr>
        </p:nvSpPr>
        <p:spPr>
          <a:xfrm>
            <a:off x="1334450" y="1022925"/>
            <a:ext cx="3804300" cy="1138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 picture is worth a </a:t>
            </a:r>
            <a:r>
              <a:rPr lang="en">
                <a:solidFill>
                  <a:schemeClr val="accent1"/>
                </a:solidFill>
              </a:rPr>
              <a:t>thousand</a:t>
            </a:r>
            <a:r>
              <a:rPr lang="en"/>
              <a:t> words</a:t>
            </a:r>
            <a:endParaRPr/>
          </a:p>
        </p:txBody>
      </p:sp>
      <p:sp>
        <p:nvSpPr>
          <p:cNvPr id="453" name="Google Shape;453;p22"/>
          <p:cNvSpPr txBox="1"/>
          <p:nvPr>
            <p:ph idx="1" type="body"/>
          </p:nvPr>
        </p:nvSpPr>
        <p:spPr>
          <a:xfrm>
            <a:off x="1334450" y="2274975"/>
            <a:ext cx="3804300" cy="18456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A complex idea can be conveyed with just a single still image, namely making it possible to absorb large amounts of data quickly.</a:t>
            </a:r>
            <a:endParaRPr/>
          </a:p>
        </p:txBody>
      </p:sp>
      <p:pic>
        <p:nvPicPr>
          <p:cNvPr id="454" name="Google Shape;454;p22"/>
          <p:cNvPicPr preferRelativeResize="0"/>
          <p:nvPr/>
        </p:nvPicPr>
        <p:blipFill rotWithShape="1">
          <a:blip r:embed="rId3">
            <a:alphaModFix/>
          </a:blip>
          <a:srcRect b="13202" l="21798" r="-11540" t="15004"/>
          <a:stretch/>
        </p:blipFill>
        <p:spPr>
          <a:xfrm rot="805688">
            <a:off x="5108417" y="501394"/>
            <a:ext cx="3887168" cy="3887168"/>
          </a:xfrm>
          <a:prstGeom prst="triangle">
            <a:avLst>
              <a:gd fmla="val 36600" name="adj"/>
            </a:avLst>
          </a:prstGeom>
          <a:noFill/>
          <a:ln>
            <a:noFill/>
          </a:ln>
        </p:spPr>
      </p:pic>
      <p:sp>
        <p:nvSpPr>
          <p:cNvPr id="455" name="Google Shape;455;p22"/>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9" name="Shape 459"/>
        <p:cNvGrpSpPr/>
        <p:nvPr/>
      </p:nvGrpSpPr>
      <p:grpSpPr>
        <a:xfrm>
          <a:off x="0" y="0"/>
          <a:ext cx="0" cy="0"/>
          <a:chOff x="0" y="0"/>
          <a:chExt cx="0" cy="0"/>
        </a:xfrm>
      </p:grpSpPr>
      <p:sp>
        <p:nvSpPr>
          <p:cNvPr id="460" name="Google Shape;460;p23"/>
          <p:cNvSpPr txBox="1"/>
          <p:nvPr>
            <p:ph idx="4294967295" type="title"/>
          </p:nvPr>
        </p:nvSpPr>
        <p:spPr>
          <a:xfrm>
            <a:off x="657225" y="693500"/>
            <a:ext cx="4754100" cy="13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en" sz="3600"/>
              <a:t>Want big impact?</a:t>
            </a:r>
            <a:endParaRPr b="0" sz="3600"/>
          </a:p>
          <a:p>
            <a:pPr indent="0" lvl="0" marL="0" rtl="0" algn="l">
              <a:spcBef>
                <a:spcPts val="0"/>
              </a:spcBef>
              <a:spcAft>
                <a:spcPts val="0"/>
              </a:spcAft>
              <a:buNone/>
            </a:pPr>
            <a:r>
              <a:rPr lang="en" sz="3600"/>
              <a:t>Use big image.</a:t>
            </a:r>
            <a:endParaRPr sz="3600"/>
          </a:p>
        </p:txBody>
      </p:sp>
      <p:sp>
        <p:nvSpPr>
          <p:cNvPr id="461" name="Google Shape;461;p23"/>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4"/>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Use </a:t>
            </a:r>
            <a:r>
              <a:rPr lang="en">
                <a:solidFill>
                  <a:schemeClr val="accent1"/>
                </a:solidFill>
              </a:rPr>
              <a:t>diagrams</a:t>
            </a:r>
            <a:r>
              <a:rPr lang="en"/>
              <a:t> to explain your ideas</a:t>
            </a:r>
            <a:endParaRPr/>
          </a:p>
        </p:txBody>
      </p:sp>
      <p:sp>
        <p:nvSpPr>
          <p:cNvPr id="467" name="Google Shape;467;p24"/>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468" name="Google Shape;468;p24"/>
          <p:cNvGrpSpPr/>
          <p:nvPr/>
        </p:nvGrpSpPr>
        <p:grpSpPr>
          <a:xfrm>
            <a:off x="6038025" y="3073235"/>
            <a:ext cx="2469661" cy="1384500"/>
            <a:chOff x="6038025" y="2598925"/>
            <a:chExt cx="2469661" cy="1384500"/>
          </a:xfrm>
        </p:grpSpPr>
        <p:cxnSp>
          <p:nvCxnSpPr>
            <p:cNvPr id="469" name="Google Shape;469;p24"/>
            <p:cNvCxnSpPr/>
            <p:nvPr/>
          </p:nvCxnSpPr>
          <p:spPr>
            <a:xfrm>
              <a:off x="6038025" y="3312550"/>
              <a:ext cx="582000" cy="0"/>
            </a:xfrm>
            <a:prstGeom prst="straightConnector1">
              <a:avLst/>
            </a:prstGeom>
            <a:noFill/>
            <a:ln cap="flat" cmpd="sng" w="9525">
              <a:solidFill>
                <a:schemeClr val="lt2"/>
              </a:solidFill>
              <a:prstDash val="solid"/>
              <a:round/>
              <a:headEnd len="sm" w="sm" type="none"/>
              <a:tailEnd len="sm" w="sm" type="none"/>
            </a:ln>
          </p:spPr>
        </p:cxnSp>
        <p:sp>
          <p:nvSpPr>
            <p:cNvPr id="470" name="Google Shape;470;p24"/>
            <p:cNvSpPr txBox="1"/>
            <p:nvPr/>
          </p:nvSpPr>
          <p:spPr>
            <a:xfrm>
              <a:off x="6640486" y="2598925"/>
              <a:ext cx="1867200" cy="138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Saira Semi Condensed"/>
                  <a:ea typeface="Saira Semi Condensed"/>
                  <a:cs typeface="Saira Semi Condensed"/>
                  <a:sym typeface="Saira Semi Condensed"/>
                </a:rPr>
                <a:t>Vestibulum congue tempus</a:t>
              </a:r>
              <a:endParaRPr sz="1200">
                <a:solidFill>
                  <a:schemeClr val="dk1"/>
                </a:solidFill>
                <a:latin typeface="Saira Semi Condensed"/>
                <a:ea typeface="Saira Semi Condensed"/>
                <a:cs typeface="Saira Semi Condensed"/>
                <a:sym typeface="Saira Semi Condensed"/>
              </a:endParaRPr>
            </a:p>
            <a:p>
              <a:pPr indent="0" lvl="0" marL="0" rtl="0" algn="l">
                <a:spcBef>
                  <a:spcPts val="0"/>
                </a:spcBef>
                <a:spcAft>
                  <a:spcPts val="0"/>
                </a:spcAft>
                <a:buNone/>
              </a:pPr>
              <a:r>
                <a:t/>
              </a:r>
              <a:endParaRPr sz="1200">
                <a:solidFill>
                  <a:schemeClr val="dk1"/>
                </a:solidFill>
                <a:latin typeface="Saira Semi Condensed"/>
                <a:ea typeface="Saira Semi Condensed"/>
                <a:cs typeface="Saira Semi Condensed"/>
                <a:sym typeface="Saira Semi Condensed"/>
              </a:endParaRPr>
            </a:p>
            <a:p>
              <a:pPr indent="0" lvl="0" marL="0" rtl="0" algn="l">
                <a:spcBef>
                  <a:spcPts val="0"/>
                </a:spcBef>
                <a:spcAft>
                  <a:spcPts val="1600"/>
                </a:spcAft>
                <a:buNone/>
              </a:pPr>
              <a:r>
                <a:rPr lang="en" sz="800">
                  <a:solidFill>
                    <a:schemeClr val="dk1"/>
                  </a:solidFill>
                  <a:latin typeface="Saira Semi Condensed"/>
                  <a:ea typeface="Saira Semi Condensed"/>
                  <a:cs typeface="Saira Semi Condensed"/>
                  <a:sym typeface="Saira Semi Condensed"/>
                </a:rPr>
                <a:t>Lorem ipsum dolor sit amet, consectetur adipiscing elit, sed do eiusmod tempor. Donec facilisis lacus eget mauris.</a:t>
              </a:r>
              <a:endParaRPr sz="800">
                <a:solidFill>
                  <a:schemeClr val="dk1"/>
                </a:solidFill>
                <a:latin typeface="Saira Semi Condensed"/>
                <a:ea typeface="Saira Semi Condensed"/>
                <a:cs typeface="Saira Semi Condensed"/>
                <a:sym typeface="Saira Semi Condensed"/>
              </a:endParaRPr>
            </a:p>
          </p:txBody>
        </p:sp>
        <p:sp>
          <p:nvSpPr>
            <p:cNvPr id="471" name="Google Shape;471;p24"/>
            <p:cNvSpPr/>
            <p:nvPr/>
          </p:nvSpPr>
          <p:spPr>
            <a:xfrm>
              <a:off x="6424027" y="3212150"/>
              <a:ext cx="198600" cy="198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4"/>
            <p:cNvSpPr txBox="1"/>
            <p:nvPr/>
          </p:nvSpPr>
          <p:spPr>
            <a:xfrm>
              <a:off x="6399017" y="3156109"/>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Bebas Neue"/>
                  <a:ea typeface="Bebas Neue"/>
                  <a:cs typeface="Bebas Neue"/>
                  <a:sym typeface="Bebas Neue"/>
                </a:rPr>
                <a:t>3</a:t>
              </a:r>
              <a:endParaRPr sz="800">
                <a:solidFill>
                  <a:srgbClr val="FFFFFF"/>
                </a:solidFill>
                <a:latin typeface="Bebas Neue"/>
                <a:ea typeface="Bebas Neue"/>
                <a:cs typeface="Bebas Neue"/>
                <a:sym typeface="Bebas Neue"/>
              </a:endParaRPr>
            </a:p>
          </p:txBody>
        </p:sp>
      </p:grpSp>
      <p:grpSp>
        <p:nvGrpSpPr>
          <p:cNvPr id="473" name="Google Shape;473;p24"/>
          <p:cNvGrpSpPr/>
          <p:nvPr/>
        </p:nvGrpSpPr>
        <p:grpSpPr>
          <a:xfrm>
            <a:off x="636321" y="2300753"/>
            <a:ext cx="2994729" cy="1384500"/>
            <a:chOff x="636321" y="1844098"/>
            <a:chExt cx="2994729" cy="1384500"/>
          </a:xfrm>
        </p:grpSpPr>
        <p:sp>
          <p:nvSpPr>
            <p:cNvPr id="474" name="Google Shape;474;p24"/>
            <p:cNvSpPr txBox="1"/>
            <p:nvPr/>
          </p:nvSpPr>
          <p:spPr>
            <a:xfrm>
              <a:off x="636321" y="1844098"/>
              <a:ext cx="1867200" cy="1384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Saira Semi Condensed"/>
                  <a:ea typeface="Saira Semi Condensed"/>
                  <a:cs typeface="Saira Semi Condensed"/>
                  <a:sym typeface="Saira Semi Condensed"/>
                </a:rPr>
                <a:t>Vestibulum congue tempus</a:t>
              </a:r>
              <a:endParaRPr sz="1200">
                <a:solidFill>
                  <a:schemeClr val="dk1"/>
                </a:solidFill>
                <a:latin typeface="Saira Semi Condensed"/>
                <a:ea typeface="Saira Semi Condensed"/>
                <a:cs typeface="Saira Semi Condensed"/>
                <a:sym typeface="Saira Semi Condensed"/>
              </a:endParaRPr>
            </a:p>
            <a:p>
              <a:pPr indent="0" lvl="0" marL="0" rtl="0" algn="r">
                <a:spcBef>
                  <a:spcPts val="0"/>
                </a:spcBef>
                <a:spcAft>
                  <a:spcPts val="0"/>
                </a:spcAft>
                <a:buNone/>
              </a:pPr>
              <a:r>
                <a:t/>
              </a:r>
              <a:endParaRPr sz="1200">
                <a:solidFill>
                  <a:schemeClr val="dk1"/>
                </a:solidFill>
                <a:latin typeface="Saira Semi Condensed"/>
                <a:ea typeface="Saira Semi Condensed"/>
                <a:cs typeface="Saira Semi Condensed"/>
                <a:sym typeface="Saira Semi Condensed"/>
              </a:endParaRPr>
            </a:p>
            <a:p>
              <a:pPr indent="0" lvl="0" marL="0" rtl="0" algn="r">
                <a:spcBef>
                  <a:spcPts val="0"/>
                </a:spcBef>
                <a:spcAft>
                  <a:spcPts val="1600"/>
                </a:spcAft>
                <a:buNone/>
              </a:pPr>
              <a:r>
                <a:rPr lang="en" sz="800">
                  <a:solidFill>
                    <a:schemeClr val="dk1"/>
                  </a:solidFill>
                  <a:latin typeface="Saira Semi Condensed"/>
                  <a:ea typeface="Saira Semi Condensed"/>
                  <a:cs typeface="Saira Semi Condensed"/>
                  <a:sym typeface="Saira Semi Condensed"/>
                </a:rPr>
                <a:t>Lorem ipsum dolor sit amet, consectetur adipiscing elit, sed do eiusmod tempor. Donec facilisis lacus eget mauris.</a:t>
              </a:r>
              <a:endParaRPr sz="800">
                <a:solidFill>
                  <a:schemeClr val="dk1"/>
                </a:solidFill>
                <a:latin typeface="Saira Semi Condensed"/>
                <a:ea typeface="Saira Semi Condensed"/>
                <a:cs typeface="Saira Semi Condensed"/>
                <a:sym typeface="Saira Semi Condensed"/>
              </a:endParaRPr>
            </a:p>
          </p:txBody>
        </p:sp>
        <p:cxnSp>
          <p:nvCxnSpPr>
            <p:cNvPr id="475" name="Google Shape;475;p24"/>
            <p:cNvCxnSpPr/>
            <p:nvPr/>
          </p:nvCxnSpPr>
          <p:spPr>
            <a:xfrm rot="10800000">
              <a:off x="2587350" y="2536350"/>
              <a:ext cx="1043700" cy="0"/>
            </a:xfrm>
            <a:prstGeom prst="straightConnector1">
              <a:avLst/>
            </a:prstGeom>
            <a:noFill/>
            <a:ln cap="flat" cmpd="sng" w="9525">
              <a:solidFill>
                <a:schemeClr val="lt2"/>
              </a:solidFill>
              <a:prstDash val="solid"/>
              <a:round/>
              <a:headEnd len="sm" w="sm" type="none"/>
              <a:tailEnd len="sm" w="sm" type="none"/>
            </a:ln>
          </p:spPr>
        </p:cxnSp>
        <p:sp>
          <p:nvSpPr>
            <p:cNvPr id="476" name="Google Shape;476;p24"/>
            <p:cNvSpPr/>
            <p:nvPr/>
          </p:nvSpPr>
          <p:spPr>
            <a:xfrm>
              <a:off x="2523501" y="2431050"/>
              <a:ext cx="198600" cy="198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4"/>
            <p:cNvSpPr txBox="1"/>
            <p:nvPr/>
          </p:nvSpPr>
          <p:spPr>
            <a:xfrm>
              <a:off x="2498491" y="2373759"/>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Bebas Neue"/>
                  <a:ea typeface="Bebas Neue"/>
                  <a:cs typeface="Bebas Neue"/>
                  <a:sym typeface="Bebas Neue"/>
                </a:rPr>
                <a:t>2</a:t>
              </a:r>
              <a:endParaRPr sz="800">
                <a:solidFill>
                  <a:srgbClr val="FFFFFF"/>
                </a:solidFill>
                <a:latin typeface="Bebas Neue"/>
                <a:ea typeface="Bebas Neue"/>
                <a:cs typeface="Bebas Neue"/>
                <a:sym typeface="Bebas Neue"/>
              </a:endParaRPr>
            </a:p>
          </p:txBody>
        </p:sp>
      </p:grpSp>
      <p:grpSp>
        <p:nvGrpSpPr>
          <p:cNvPr id="478" name="Google Shape;478;p24"/>
          <p:cNvGrpSpPr/>
          <p:nvPr/>
        </p:nvGrpSpPr>
        <p:grpSpPr>
          <a:xfrm>
            <a:off x="4908100" y="1399570"/>
            <a:ext cx="3599586" cy="1384500"/>
            <a:chOff x="4908100" y="889950"/>
            <a:chExt cx="3599586" cy="1384500"/>
          </a:xfrm>
        </p:grpSpPr>
        <p:cxnSp>
          <p:nvCxnSpPr>
            <p:cNvPr id="479" name="Google Shape;479;p24"/>
            <p:cNvCxnSpPr/>
            <p:nvPr/>
          </p:nvCxnSpPr>
          <p:spPr>
            <a:xfrm>
              <a:off x="4908100" y="1593250"/>
              <a:ext cx="1715100" cy="0"/>
            </a:xfrm>
            <a:prstGeom prst="straightConnector1">
              <a:avLst/>
            </a:prstGeom>
            <a:noFill/>
            <a:ln cap="flat" cmpd="sng" w="9525">
              <a:solidFill>
                <a:schemeClr val="lt2"/>
              </a:solidFill>
              <a:prstDash val="solid"/>
              <a:round/>
              <a:headEnd len="sm" w="sm" type="none"/>
              <a:tailEnd len="sm" w="sm" type="none"/>
            </a:ln>
          </p:spPr>
        </p:cxnSp>
        <p:sp>
          <p:nvSpPr>
            <p:cNvPr id="480" name="Google Shape;480;p24"/>
            <p:cNvSpPr txBox="1"/>
            <p:nvPr/>
          </p:nvSpPr>
          <p:spPr>
            <a:xfrm>
              <a:off x="6640486" y="889950"/>
              <a:ext cx="1867200" cy="138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Saira Semi Condensed"/>
                  <a:ea typeface="Saira Semi Condensed"/>
                  <a:cs typeface="Saira Semi Condensed"/>
                  <a:sym typeface="Saira Semi Condensed"/>
                </a:rPr>
                <a:t>Vestibulum congue tempus</a:t>
              </a:r>
              <a:endParaRPr sz="1200">
                <a:solidFill>
                  <a:schemeClr val="dk1"/>
                </a:solidFill>
                <a:latin typeface="Saira Semi Condensed"/>
                <a:ea typeface="Saira Semi Condensed"/>
                <a:cs typeface="Saira Semi Condensed"/>
                <a:sym typeface="Saira Semi Condensed"/>
              </a:endParaRPr>
            </a:p>
            <a:p>
              <a:pPr indent="0" lvl="0" marL="0" rtl="0" algn="l">
                <a:spcBef>
                  <a:spcPts val="0"/>
                </a:spcBef>
                <a:spcAft>
                  <a:spcPts val="0"/>
                </a:spcAft>
                <a:buNone/>
              </a:pPr>
              <a:r>
                <a:t/>
              </a:r>
              <a:endParaRPr sz="1200">
                <a:solidFill>
                  <a:schemeClr val="dk1"/>
                </a:solidFill>
                <a:latin typeface="Saira Semi Condensed"/>
                <a:ea typeface="Saira Semi Condensed"/>
                <a:cs typeface="Saira Semi Condensed"/>
                <a:sym typeface="Saira Semi Condensed"/>
              </a:endParaRPr>
            </a:p>
            <a:p>
              <a:pPr indent="0" lvl="0" marL="0" rtl="0" algn="l">
                <a:spcBef>
                  <a:spcPts val="0"/>
                </a:spcBef>
                <a:spcAft>
                  <a:spcPts val="1600"/>
                </a:spcAft>
                <a:buNone/>
              </a:pPr>
              <a:r>
                <a:rPr lang="en" sz="800">
                  <a:solidFill>
                    <a:schemeClr val="dk1"/>
                  </a:solidFill>
                  <a:latin typeface="Saira Semi Condensed"/>
                  <a:ea typeface="Saira Semi Condensed"/>
                  <a:cs typeface="Saira Semi Condensed"/>
                  <a:sym typeface="Saira Semi Condensed"/>
                </a:rPr>
                <a:t>Lorem ipsum dolor sit amet, consectetur adipiscing elit, sed do eiusmod tempor. Donec facilisis lacus eget mauris.</a:t>
              </a:r>
              <a:endParaRPr sz="800">
                <a:solidFill>
                  <a:schemeClr val="dk1"/>
                </a:solidFill>
                <a:latin typeface="Saira Semi Condensed"/>
                <a:ea typeface="Saira Semi Condensed"/>
                <a:cs typeface="Saira Semi Condensed"/>
                <a:sym typeface="Saira Semi Condensed"/>
              </a:endParaRPr>
            </a:p>
          </p:txBody>
        </p:sp>
        <p:sp>
          <p:nvSpPr>
            <p:cNvPr id="481" name="Google Shape;481;p24"/>
            <p:cNvSpPr/>
            <p:nvPr/>
          </p:nvSpPr>
          <p:spPr>
            <a:xfrm>
              <a:off x="6427830" y="1493307"/>
              <a:ext cx="198600" cy="198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4"/>
            <p:cNvSpPr txBox="1"/>
            <p:nvPr/>
          </p:nvSpPr>
          <p:spPr>
            <a:xfrm>
              <a:off x="6402820" y="1436790"/>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Bebas Neue"/>
                  <a:ea typeface="Bebas Neue"/>
                  <a:cs typeface="Bebas Neue"/>
                  <a:sym typeface="Bebas Neue"/>
                </a:rPr>
                <a:t>1</a:t>
              </a:r>
              <a:endParaRPr sz="800">
                <a:solidFill>
                  <a:srgbClr val="FFFFFF"/>
                </a:solidFill>
                <a:latin typeface="Bebas Neue"/>
                <a:ea typeface="Bebas Neue"/>
                <a:cs typeface="Bebas Neue"/>
                <a:sym typeface="Bebas Neue"/>
              </a:endParaRPr>
            </a:p>
          </p:txBody>
        </p:sp>
      </p:grpSp>
      <p:grpSp>
        <p:nvGrpSpPr>
          <p:cNvPr id="483" name="Google Shape;483;p24"/>
          <p:cNvGrpSpPr/>
          <p:nvPr/>
        </p:nvGrpSpPr>
        <p:grpSpPr>
          <a:xfrm>
            <a:off x="2814594" y="1607775"/>
            <a:ext cx="3514811" cy="3252003"/>
            <a:chOff x="2991269" y="1153325"/>
            <a:chExt cx="3514811" cy="3252003"/>
          </a:xfrm>
        </p:grpSpPr>
        <p:sp>
          <p:nvSpPr>
            <p:cNvPr id="484" name="Google Shape;484;p24"/>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chemeClr val="accent5"/>
            </a:solidFill>
            <a:ln>
              <a:noFill/>
            </a:ln>
          </p:spPr>
        </p:sp>
        <p:sp>
          <p:nvSpPr>
            <p:cNvPr id="485" name="Google Shape;485;p24"/>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chemeClr val="accent2"/>
            </a:solidFill>
            <a:ln>
              <a:noFill/>
            </a:ln>
          </p:spPr>
        </p:sp>
        <p:sp>
          <p:nvSpPr>
            <p:cNvPr id="486" name="Google Shape;486;p24"/>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chemeClr val="accent1"/>
            </a:solidFill>
            <a:ln>
              <a:noFill/>
            </a:ln>
          </p:spPr>
        </p:sp>
        <p:sp>
          <p:nvSpPr>
            <p:cNvPr id="487" name="Google Shape;487;p24"/>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chemeClr val="accent5"/>
            </a:solidFill>
            <a:ln>
              <a:noFill/>
            </a:ln>
          </p:spPr>
        </p:sp>
        <p:sp>
          <p:nvSpPr>
            <p:cNvPr id="488" name="Google Shape;488;p24"/>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chemeClr val="accent2"/>
            </a:solidFill>
            <a:ln>
              <a:noFill/>
            </a:ln>
          </p:spPr>
        </p:sp>
        <p:sp>
          <p:nvSpPr>
            <p:cNvPr id="489" name="Google Shape;489;p24"/>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chemeClr val="accent1"/>
            </a:solidFill>
            <a:ln>
              <a:noFill/>
            </a:ln>
          </p:spPr>
        </p:sp>
        <p:sp>
          <p:nvSpPr>
            <p:cNvPr id="490" name="Google Shape;490;p24"/>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chemeClr val="accent2"/>
            </a:solidFill>
            <a:ln>
              <a:noFill/>
            </a:ln>
          </p:spPr>
        </p:sp>
        <p:sp>
          <p:nvSpPr>
            <p:cNvPr id="491" name="Google Shape;491;p24"/>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chemeClr val="accent1"/>
            </a:solidFill>
            <a:ln>
              <a:noFill/>
            </a:ln>
          </p:spPr>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25"/>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And tables to </a:t>
            </a:r>
            <a:r>
              <a:rPr lang="en">
                <a:solidFill>
                  <a:schemeClr val="accent1"/>
                </a:solidFill>
              </a:rPr>
              <a:t>compare</a:t>
            </a:r>
            <a:r>
              <a:rPr lang="en"/>
              <a:t> data</a:t>
            </a:r>
            <a:endParaRPr/>
          </a:p>
        </p:txBody>
      </p:sp>
      <p:graphicFrame>
        <p:nvGraphicFramePr>
          <p:cNvPr id="497" name="Google Shape;497;p25"/>
          <p:cNvGraphicFramePr/>
          <p:nvPr/>
        </p:nvGraphicFramePr>
        <p:xfrm>
          <a:off x="1334400" y="1716881"/>
          <a:ext cx="3000000" cy="3000000"/>
        </p:xfrm>
        <a:graphic>
          <a:graphicData uri="http://schemas.openxmlformats.org/drawingml/2006/table">
            <a:tbl>
              <a:tblPr>
                <a:noFill/>
                <a:tableStyleId>{1804B7A6-40A6-453F-9B92-9419AF142DBA}</a:tableStyleId>
              </a:tblPr>
              <a:tblGrid>
                <a:gridCol w="1618800"/>
                <a:gridCol w="1618800"/>
                <a:gridCol w="1618800"/>
                <a:gridCol w="1618800"/>
              </a:tblGrid>
              <a:tr h="688700">
                <a:tc>
                  <a:txBody>
                    <a:bodyPr/>
                    <a:lstStyle/>
                    <a:p>
                      <a:pPr indent="0" lvl="0" marL="0" rtl="0" algn="l">
                        <a:spcBef>
                          <a:spcPts val="0"/>
                        </a:spcBef>
                        <a:spcAft>
                          <a:spcPts val="0"/>
                        </a:spcAft>
                        <a:buNone/>
                      </a:pPr>
                      <a:r>
                        <a:t/>
                      </a:r>
                      <a:endParaRPr>
                        <a:solidFill>
                          <a:schemeClr val="accent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accent1"/>
                          </a:solidFill>
                          <a:latin typeface="Saira Semi Condensed"/>
                          <a:ea typeface="Saira Semi Condensed"/>
                          <a:cs typeface="Saira Semi Condensed"/>
                          <a:sym typeface="Saira Semi Condensed"/>
                        </a:rPr>
                        <a:t>A</a:t>
                      </a:r>
                      <a:endParaRPr sz="1100">
                        <a:solidFill>
                          <a:schemeClr val="accent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accent1"/>
                          </a:solidFill>
                          <a:latin typeface="Saira Semi Condensed"/>
                          <a:ea typeface="Saira Semi Condensed"/>
                          <a:cs typeface="Saira Semi Condensed"/>
                          <a:sym typeface="Saira Semi Condensed"/>
                        </a:rPr>
                        <a:t>B</a:t>
                      </a:r>
                      <a:endParaRPr sz="1100">
                        <a:solidFill>
                          <a:schemeClr val="accent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accent1"/>
                          </a:solidFill>
                          <a:latin typeface="Saira Semi Condensed"/>
                          <a:ea typeface="Saira Semi Condensed"/>
                          <a:cs typeface="Saira Semi Condensed"/>
                          <a:sym typeface="Saira Semi Condensed"/>
                        </a:rPr>
                        <a:t>C</a:t>
                      </a:r>
                      <a:endParaRPr sz="1100">
                        <a:solidFill>
                          <a:schemeClr val="accent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688700">
                <a:tc>
                  <a:txBody>
                    <a:bodyPr/>
                    <a:lstStyle/>
                    <a:p>
                      <a:pPr indent="0" lvl="0" marL="0" rtl="0" algn="r">
                        <a:spcBef>
                          <a:spcPts val="0"/>
                        </a:spcBef>
                        <a:spcAft>
                          <a:spcPts val="0"/>
                        </a:spcAft>
                        <a:buNone/>
                      </a:pPr>
                      <a:r>
                        <a:rPr lang="en" sz="1100">
                          <a:solidFill>
                            <a:schemeClr val="accent1"/>
                          </a:solidFill>
                          <a:latin typeface="Saira Semi Condensed"/>
                          <a:ea typeface="Saira Semi Condensed"/>
                          <a:cs typeface="Saira Semi Condensed"/>
                          <a:sym typeface="Saira Semi Condensed"/>
                        </a:rPr>
                        <a:t>Yellow</a:t>
                      </a:r>
                      <a:endParaRPr sz="1100">
                        <a:solidFill>
                          <a:schemeClr val="accent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aira Semi Condensed"/>
                          <a:ea typeface="Saira Semi Condensed"/>
                          <a:cs typeface="Saira Semi Condensed"/>
                          <a:sym typeface="Saira Semi Condensed"/>
                        </a:rPr>
                        <a:t>10</a:t>
                      </a:r>
                      <a:endParaRPr>
                        <a:solidFill>
                          <a:schemeClr val="dk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aira Semi Condensed"/>
                          <a:ea typeface="Saira Semi Condensed"/>
                          <a:cs typeface="Saira Semi Condensed"/>
                          <a:sym typeface="Saira Semi Condensed"/>
                        </a:rPr>
                        <a:t>20</a:t>
                      </a:r>
                      <a:endParaRPr>
                        <a:solidFill>
                          <a:schemeClr val="dk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aira Semi Condensed"/>
                          <a:ea typeface="Saira Semi Condensed"/>
                          <a:cs typeface="Saira Semi Condensed"/>
                          <a:sym typeface="Saira Semi Condensed"/>
                        </a:rPr>
                        <a:t>7</a:t>
                      </a:r>
                      <a:endParaRPr>
                        <a:solidFill>
                          <a:schemeClr val="dk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688700">
                <a:tc>
                  <a:txBody>
                    <a:bodyPr/>
                    <a:lstStyle/>
                    <a:p>
                      <a:pPr indent="0" lvl="0" marL="0" rtl="0" algn="r">
                        <a:spcBef>
                          <a:spcPts val="0"/>
                        </a:spcBef>
                        <a:spcAft>
                          <a:spcPts val="0"/>
                        </a:spcAft>
                        <a:buNone/>
                      </a:pPr>
                      <a:r>
                        <a:rPr lang="en" sz="1100">
                          <a:solidFill>
                            <a:schemeClr val="accent1"/>
                          </a:solidFill>
                          <a:latin typeface="Saira Semi Condensed"/>
                          <a:ea typeface="Saira Semi Condensed"/>
                          <a:cs typeface="Saira Semi Condensed"/>
                          <a:sym typeface="Saira Semi Condensed"/>
                        </a:rPr>
                        <a:t>Blue</a:t>
                      </a:r>
                      <a:endParaRPr sz="1100">
                        <a:solidFill>
                          <a:schemeClr val="accent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aira Semi Condensed"/>
                          <a:ea typeface="Saira Semi Condensed"/>
                          <a:cs typeface="Saira Semi Condensed"/>
                          <a:sym typeface="Saira Semi Condensed"/>
                        </a:rPr>
                        <a:t>30</a:t>
                      </a:r>
                      <a:endParaRPr>
                        <a:solidFill>
                          <a:schemeClr val="dk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aira Semi Condensed"/>
                          <a:ea typeface="Saira Semi Condensed"/>
                          <a:cs typeface="Saira Semi Condensed"/>
                          <a:sym typeface="Saira Semi Condensed"/>
                        </a:rPr>
                        <a:t>15</a:t>
                      </a:r>
                      <a:endParaRPr>
                        <a:solidFill>
                          <a:schemeClr val="dk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aira Semi Condensed"/>
                          <a:ea typeface="Saira Semi Condensed"/>
                          <a:cs typeface="Saira Semi Condensed"/>
                          <a:sym typeface="Saira Semi Condensed"/>
                        </a:rPr>
                        <a:t>10</a:t>
                      </a:r>
                      <a:endParaRPr>
                        <a:solidFill>
                          <a:schemeClr val="dk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688700">
                <a:tc>
                  <a:txBody>
                    <a:bodyPr/>
                    <a:lstStyle/>
                    <a:p>
                      <a:pPr indent="0" lvl="0" marL="0" rtl="0" algn="r">
                        <a:spcBef>
                          <a:spcPts val="0"/>
                        </a:spcBef>
                        <a:spcAft>
                          <a:spcPts val="0"/>
                        </a:spcAft>
                        <a:buNone/>
                      </a:pPr>
                      <a:r>
                        <a:rPr lang="en" sz="1100">
                          <a:solidFill>
                            <a:schemeClr val="accent1"/>
                          </a:solidFill>
                          <a:latin typeface="Saira Semi Condensed"/>
                          <a:ea typeface="Saira Semi Condensed"/>
                          <a:cs typeface="Saira Semi Condensed"/>
                          <a:sym typeface="Saira Semi Condensed"/>
                        </a:rPr>
                        <a:t>Orange</a:t>
                      </a:r>
                      <a:endParaRPr sz="1100">
                        <a:solidFill>
                          <a:schemeClr val="accent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aira Semi Condensed"/>
                          <a:ea typeface="Saira Semi Condensed"/>
                          <a:cs typeface="Saira Semi Condensed"/>
                          <a:sym typeface="Saira Semi Condensed"/>
                        </a:rPr>
                        <a:t>5</a:t>
                      </a:r>
                      <a:endParaRPr>
                        <a:solidFill>
                          <a:schemeClr val="dk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aira Semi Condensed"/>
                          <a:ea typeface="Saira Semi Condensed"/>
                          <a:cs typeface="Saira Semi Condensed"/>
                          <a:sym typeface="Saira Semi Condensed"/>
                        </a:rPr>
                        <a:t>24</a:t>
                      </a:r>
                      <a:endParaRPr>
                        <a:solidFill>
                          <a:schemeClr val="dk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aira Semi Condensed"/>
                          <a:ea typeface="Saira Semi Condensed"/>
                          <a:cs typeface="Saira Semi Condensed"/>
                          <a:sym typeface="Saira Semi Condensed"/>
                        </a:rPr>
                        <a:t>16</a:t>
                      </a:r>
                      <a:endParaRPr>
                        <a:solidFill>
                          <a:schemeClr val="dk1"/>
                        </a:solidFill>
                        <a:latin typeface="Saira Semi Condensed"/>
                        <a:ea typeface="Saira Semi Condensed"/>
                        <a:cs typeface="Saira Semi Condensed"/>
                        <a:sym typeface="Saira Semi Condensed"/>
                      </a:endParaRPr>
                    </a:p>
                  </a:txBody>
                  <a:tcPr marT="68575" marB="6857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bl>
          </a:graphicData>
        </a:graphic>
      </p:graphicFrame>
      <p:sp>
        <p:nvSpPr>
          <p:cNvPr id="498" name="Google Shape;498;p25"/>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6"/>
          <p:cNvSpPr/>
          <p:nvPr/>
        </p:nvSpPr>
        <p:spPr>
          <a:xfrm>
            <a:off x="977475" y="1163025"/>
            <a:ext cx="7245906" cy="3451790"/>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a:gsLst>
              <a:gs pos="0">
                <a:schemeClr val="accent1"/>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6"/>
          <p:cNvSpPr txBox="1"/>
          <p:nvPr>
            <p:ph idx="4294967295" type="title"/>
          </p:nvPr>
        </p:nvSpPr>
        <p:spPr>
          <a:xfrm>
            <a:off x="1334450" y="424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600"/>
              <a:t>Maps</a:t>
            </a:r>
            <a:endParaRPr sz="3600"/>
          </a:p>
        </p:txBody>
      </p:sp>
      <p:sp>
        <p:nvSpPr>
          <p:cNvPr id="505" name="Google Shape;505;p26"/>
          <p:cNvSpPr/>
          <p:nvPr/>
        </p:nvSpPr>
        <p:spPr>
          <a:xfrm>
            <a:off x="2331900" y="1923575"/>
            <a:ext cx="581700" cy="202500"/>
          </a:xfrm>
          <a:prstGeom prst="wedgeRectCallout">
            <a:avLst>
              <a:gd fmla="val -21428" name="adj1"/>
              <a:gd fmla="val 84287"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Saira Semi Condensed"/>
                <a:ea typeface="Saira Semi Condensed"/>
                <a:cs typeface="Saira Semi Condensed"/>
                <a:sym typeface="Saira Semi Condensed"/>
              </a:rPr>
              <a:t>our office</a:t>
            </a:r>
            <a:endParaRPr sz="800">
              <a:solidFill>
                <a:schemeClr val="lt1"/>
              </a:solidFill>
              <a:latin typeface="Saira Semi Condensed"/>
              <a:ea typeface="Saira Semi Condensed"/>
              <a:cs typeface="Saira Semi Condensed"/>
              <a:sym typeface="Saira Semi Condensed"/>
            </a:endParaRPr>
          </a:p>
        </p:txBody>
      </p:sp>
      <p:sp>
        <p:nvSpPr>
          <p:cNvPr id="506" name="Google Shape;506;p26"/>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07" name="Google Shape;507;p26"/>
          <p:cNvSpPr txBox="1"/>
          <p:nvPr>
            <p:ph idx="4294967295" type="body"/>
          </p:nvPr>
        </p:nvSpPr>
        <p:spPr>
          <a:xfrm>
            <a:off x="1334450" y="4756975"/>
            <a:ext cx="5964900" cy="306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sz="900"/>
              <a:t>Find more maps at </a:t>
            </a:r>
            <a:r>
              <a:rPr lang="en" sz="900" u="sng">
                <a:hlinkClick r:id="rId3"/>
              </a:rPr>
              <a:t>slidescarnival.com/extra-free-resources-icons-and-maps</a:t>
            </a:r>
            <a:endParaRPr sz="900"/>
          </a:p>
          <a:p>
            <a:pPr indent="0" lvl="0" marL="0" rtl="0" algn="ctr">
              <a:spcBef>
                <a:spcPts val="600"/>
              </a:spcBef>
              <a:spcAft>
                <a:spcPts val="600"/>
              </a:spcAft>
              <a:buNone/>
            </a:pPr>
            <a:r>
              <a:t/>
            </a:r>
            <a:endParaRPr b="1" sz="900"/>
          </a:p>
        </p:txBody>
      </p:sp>
      <p:grpSp>
        <p:nvGrpSpPr>
          <p:cNvPr id="508" name="Google Shape;508;p26"/>
          <p:cNvGrpSpPr/>
          <p:nvPr/>
        </p:nvGrpSpPr>
        <p:grpSpPr>
          <a:xfrm>
            <a:off x="1469215" y="2126083"/>
            <a:ext cx="200572" cy="219775"/>
            <a:chOff x="1742187" y="2001447"/>
            <a:chExt cx="258070" cy="282778"/>
          </a:xfrm>
        </p:grpSpPr>
        <p:sp>
          <p:nvSpPr>
            <p:cNvPr id="509" name="Google Shape;509;p26"/>
            <p:cNvSpPr/>
            <p:nvPr/>
          </p:nvSpPr>
          <p:spPr>
            <a:xfrm>
              <a:off x="1797850" y="2064550"/>
              <a:ext cx="174425" cy="219675"/>
            </a:xfrm>
            <a:custGeom>
              <a:rect b="b" l="l" r="r" t="t"/>
              <a:pathLst>
                <a:path extrusionOk="0" h="8787" w="6977">
                  <a:moveTo>
                    <a:pt x="0" y="1476"/>
                  </a:moveTo>
                  <a:lnTo>
                    <a:pt x="6977" y="0"/>
                  </a:lnTo>
                  <a:lnTo>
                    <a:pt x="3881" y="8787"/>
                  </a:lnTo>
                  <a:close/>
                </a:path>
              </a:pathLst>
            </a:custGeom>
            <a:solidFill>
              <a:schemeClr val="accent4"/>
            </a:solidFill>
            <a:ln>
              <a:noFill/>
            </a:ln>
          </p:spPr>
        </p:sp>
        <p:grpSp>
          <p:nvGrpSpPr>
            <p:cNvPr id="510" name="Google Shape;510;p26"/>
            <p:cNvGrpSpPr/>
            <p:nvPr/>
          </p:nvGrpSpPr>
          <p:grpSpPr>
            <a:xfrm rot="7045082">
              <a:off x="1756561" y="2056893"/>
              <a:ext cx="229323" cy="171766"/>
              <a:chOff x="4085850" y="470300"/>
              <a:chExt cx="4240900" cy="3176500"/>
            </a:xfrm>
          </p:grpSpPr>
          <p:sp>
            <p:nvSpPr>
              <p:cNvPr id="511" name="Google Shape;511;p26"/>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512" name="Google Shape;512;p26"/>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513" name="Google Shape;513;p26"/>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grpSp>
      <p:grpSp>
        <p:nvGrpSpPr>
          <p:cNvPr id="514" name="Google Shape;514;p26"/>
          <p:cNvGrpSpPr/>
          <p:nvPr/>
        </p:nvGrpSpPr>
        <p:grpSpPr>
          <a:xfrm>
            <a:off x="2986390" y="3589858"/>
            <a:ext cx="200572" cy="219775"/>
            <a:chOff x="1742187" y="2001447"/>
            <a:chExt cx="258070" cy="282778"/>
          </a:xfrm>
        </p:grpSpPr>
        <p:sp>
          <p:nvSpPr>
            <p:cNvPr id="515" name="Google Shape;515;p26"/>
            <p:cNvSpPr/>
            <p:nvPr/>
          </p:nvSpPr>
          <p:spPr>
            <a:xfrm>
              <a:off x="1797850" y="2064550"/>
              <a:ext cx="174425" cy="219675"/>
            </a:xfrm>
            <a:custGeom>
              <a:rect b="b" l="l" r="r" t="t"/>
              <a:pathLst>
                <a:path extrusionOk="0" h="8787" w="6977">
                  <a:moveTo>
                    <a:pt x="0" y="1476"/>
                  </a:moveTo>
                  <a:lnTo>
                    <a:pt x="6977" y="0"/>
                  </a:lnTo>
                  <a:lnTo>
                    <a:pt x="3881" y="8787"/>
                  </a:lnTo>
                  <a:close/>
                </a:path>
              </a:pathLst>
            </a:custGeom>
            <a:solidFill>
              <a:schemeClr val="accent4"/>
            </a:solidFill>
            <a:ln>
              <a:noFill/>
            </a:ln>
          </p:spPr>
        </p:sp>
        <p:grpSp>
          <p:nvGrpSpPr>
            <p:cNvPr id="516" name="Google Shape;516;p26"/>
            <p:cNvGrpSpPr/>
            <p:nvPr/>
          </p:nvGrpSpPr>
          <p:grpSpPr>
            <a:xfrm rot="7045082">
              <a:off x="1756561" y="2056893"/>
              <a:ext cx="229323" cy="171766"/>
              <a:chOff x="4085850" y="470300"/>
              <a:chExt cx="4240900" cy="3176500"/>
            </a:xfrm>
          </p:grpSpPr>
          <p:sp>
            <p:nvSpPr>
              <p:cNvPr id="517" name="Google Shape;517;p26"/>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518" name="Google Shape;518;p26"/>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519" name="Google Shape;519;p26"/>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grpSp>
      <p:grpSp>
        <p:nvGrpSpPr>
          <p:cNvPr id="520" name="Google Shape;520;p26"/>
          <p:cNvGrpSpPr/>
          <p:nvPr/>
        </p:nvGrpSpPr>
        <p:grpSpPr>
          <a:xfrm>
            <a:off x="3916114" y="1956173"/>
            <a:ext cx="200572" cy="219775"/>
            <a:chOff x="1742187" y="2001447"/>
            <a:chExt cx="258070" cy="282778"/>
          </a:xfrm>
        </p:grpSpPr>
        <p:sp>
          <p:nvSpPr>
            <p:cNvPr id="521" name="Google Shape;521;p26"/>
            <p:cNvSpPr/>
            <p:nvPr/>
          </p:nvSpPr>
          <p:spPr>
            <a:xfrm>
              <a:off x="1797850" y="2064550"/>
              <a:ext cx="174425" cy="219675"/>
            </a:xfrm>
            <a:custGeom>
              <a:rect b="b" l="l" r="r" t="t"/>
              <a:pathLst>
                <a:path extrusionOk="0" h="8787" w="6977">
                  <a:moveTo>
                    <a:pt x="0" y="1476"/>
                  </a:moveTo>
                  <a:lnTo>
                    <a:pt x="6977" y="0"/>
                  </a:lnTo>
                  <a:lnTo>
                    <a:pt x="3881" y="8787"/>
                  </a:lnTo>
                  <a:close/>
                </a:path>
              </a:pathLst>
            </a:custGeom>
            <a:solidFill>
              <a:schemeClr val="accent4"/>
            </a:solidFill>
            <a:ln>
              <a:noFill/>
            </a:ln>
          </p:spPr>
        </p:sp>
        <p:grpSp>
          <p:nvGrpSpPr>
            <p:cNvPr id="522" name="Google Shape;522;p26"/>
            <p:cNvGrpSpPr/>
            <p:nvPr/>
          </p:nvGrpSpPr>
          <p:grpSpPr>
            <a:xfrm rot="7045082">
              <a:off x="1756561" y="2056893"/>
              <a:ext cx="229323" cy="171766"/>
              <a:chOff x="4085850" y="470300"/>
              <a:chExt cx="4240900" cy="3176500"/>
            </a:xfrm>
          </p:grpSpPr>
          <p:sp>
            <p:nvSpPr>
              <p:cNvPr id="523" name="Google Shape;523;p26"/>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524" name="Google Shape;524;p26"/>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525" name="Google Shape;525;p26"/>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grpSp>
      <p:grpSp>
        <p:nvGrpSpPr>
          <p:cNvPr id="526" name="Google Shape;526;p26"/>
          <p:cNvGrpSpPr/>
          <p:nvPr/>
        </p:nvGrpSpPr>
        <p:grpSpPr>
          <a:xfrm>
            <a:off x="4555090" y="3829382"/>
            <a:ext cx="200572" cy="219775"/>
            <a:chOff x="1742187" y="2001447"/>
            <a:chExt cx="258070" cy="282778"/>
          </a:xfrm>
        </p:grpSpPr>
        <p:sp>
          <p:nvSpPr>
            <p:cNvPr id="527" name="Google Shape;527;p26"/>
            <p:cNvSpPr/>
            <p:nvPr/>
          </p:nvSpPr>
          <p:spPr>
            <a:xfrm>
              <a:off x="1797850" y="2064550"/>
              <a:ext cx="174425" cy="219675"/>
            </a:xfrm>
            <a:custGeom>
              <a:rect b="b" l="l" r="r" t="t"/>
              <a:pathLst>
                <a:path extrusionOk="0" h="8787" w="6977">
                  <a:moveTo>
                    <a:pt x="0" y="1476"/>
                  </a:moveTo>
                  <a:lnTo>
                    <a:pt x="6977" y="0"/>
                  </a:lnTo>
                  <a:lnTo>
                    <a:pt x="3881" y="8787"/>
                  </a:lnTo>
                  <a:close/>
                </a:path>
              </a:pathLst>
            </a:custGeom>
            <a:solidFill>
              <a:schemeClr val="accent4"/>
            </a:solidFill>
            <a:ln>
              <a:noFill/>
            </a:ln>
          </p:spPr>
        </p:sp>
        <p:grpSp>
          <p:nvGrpSpPr>
            <p:cNvPr id="528" name="Google Shape;528;p26"/>
            <p:cNvGrpSpPr/>
            <p:nvPr/>
          </p:nvGrpSpPr>
          <p:grpSpPr>
            <a:xfrm rot="7045082">
              <a:off x="1756561" y="2056893"/>
              <a:ext cx="229323" cy="171766"/>
              <a:chOff x="4085850" y="470300"/>
              <a:chExt cx="4240900" cy="3176500"/>
            </a:xfrm>
          </p:grpSpPr>
          <p:sp>
            <p:nvSpPr>
              <p:cNvPr id="529" name="Google Shape;529;p26"/>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530" name="Google Shape;530;p26"/>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531" name="Google Shape;531;p26"/>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grpSp>
      <p:grpSp>
        <p:nvGrpSpPr>
          <p:cNvPr id="532" name="Google Shape;532;p26"/>
          <p:cNvGrpSpPr/>
          <p:nvPr/>
        </p:nvGrpSpPr>
        <p:grpSpPr>
          <a:xfrm>
            <a:off x="6440165" y="2386538"/>
            <a:ext cx="200572" cy="219775"/>
            <a:chOff x="1742187" y="2001447"/>
            <a:chExt cx="258070" cy="282778"/>
          </a:xfrm>
        </p:grpSpPr>
        <p:sp>
          <p:nvSpPr>
            <p:cNvPr id="533" name="Google Shape;533;p26"/>
            <p:cNvSpPr/>
            <p:nvPr/>
          </p:nvSpPr>
          <p:spPr>
            <a:xfrm>
              <a:off x="1797850" y="2064550"/>
              <a:ext cx="174425" cy="219675"/>
            </a:xfrm>
            <a:custGeom>
              <a:rect b="b" l="l" r="r" t="t"/>
              <a:pathLst>
                <a:path extrusionOk="0" h="8787" w="6977">
                  <a:moveTo>
                    <a:pt x="0" y="1476"/>
                  </a:moveTo>
                  <a:lnTo>
                    <a:pt x="6977" y="0"/>
                  </a:lnTo>
                  <a:lnTo>
                    <a:pt x="3881" y="8787"/>
                  </a:lnTo>
                  <a:close/>
                </a:path>
              </a:pathLst>
            </a:custGeom>
            <a:solidFill>
              <a:schemeClr val="accent4"/>
            </a:solidFill>
            <a:ln>
              <a:noFill/>
            </a:ln>
          </p:spPr>
        </p:sp>
        <p:grpSp>
          <p:nvGrpSpPr>
            <p:cNvPr id="534" name="Google Shape;534;p26"/>
            <p:cNvGrpSpPr/>
            <p:nvPr/>
          </p:nvGrpSpPr>
          <p:grpSpPr>
            <a:xfrm rot="7045082">
              <a:off x="1756561" y="2056893"/>
              <a:ext cx="229323" cy="171766"/>
              <a:chOff x="4085850" y="470300"/>
              <a:chExt cx="4240900" cy="3176500"/>
            </a:xfrm>
          </p:grpSpPr>
          <p:sp>
            <p:nvSpPr>
              <p:cNvPr id="535" name="Google Shape;535;p26"/>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536" name="Google Shape;536;p26"/>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537" name="Google Shape;537;p26"/>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grpSp>
      <p:grpSp>
        <p:nvGrpSpPr>
          <p:cNvPr id="538" name="Google Shape;538;p26"/>
          <p:cNvGrpSpPr/>
          <p:nvPr/>
        </p:nvGrpSpPr>
        <p:grpSpPr>
          <a:xfrm>
            <a:off x="7043530" y="3926499"/>
            <a:ext cx="200572" cy="219775"/>
            <a:chOff x="1742187" y="2001447"/>
            <a:chExt cx="258070" cy="282778"/>
          </a:xfrm>
        </p:grpSpPr>
        <p:sp>
          <p:nvSpPr>
            <p:cNvPr id="539" name="Google Shape;539;p26"/>
            <p:cNvSpPr/>
            <p:nvPr/>
          </p:nvSpPr>
          <p:spPr>
            <a:xfrm>
              <a:off x="1797850" y="2064550"/>
              <a:ext cx="174425" cy="219675"/>
            </a:xfrm>
            <a:custGeom>
              <a:rect b="b" l="l" r="r" t="t"/>
              <a:pathLst>
                <a:path extrusionOk="0" h="8787" w="6977">
                  <a:moveTo>
                    <a:pt x="0" y="1476"/>
                  </a:moveTo>
                  <a:lnTo>
                    <a:pt x="6977" y="0"/>
                  </a:lnTo>
                  <a:lnTo>
                    <a:pt x="3881" y="8787"/>
                  </a:lnTo>
                  <a:close/>
                </a:path>
              </a:pathLst>
            </a:custGeom>
            <a:solidFill>
              <a:schemeClr val="accent4"/>
            </a:solidFill>
            <a:ln>
              <a:noFill/>
            </a:ln>
          </p:spPr>
        </p:sp>
        <p:grpSp>
          <p:nvGrpSpPr>
            <p:cNvPr id="540" name="Google Shape;540;p26"/>
            <p:cNvGrpSpPr/>
            <p:nvPr/>
          </p:nvGrpSpPr>
          <p:grpSpPr>
            <a:xfrm rot="7045082">
              <a:off x="1756561" y="2056893"/>
              <a:ext cx="229323" cy="171766"/>
              <a:chOff x="4085850" y="470300"/>
              <a:chExt cx="4240900" cy="3176500"/>
            </a:xfrm>
          </p:grpSpPr>
          <p:sp>
            <p:nvSpPr>
              <p:cNvPr id="541" name="Google Shape;541;p26"/>
              <p:cNvSpPr/>
              <p:nvPr/>
            </p:nvSpPr>
            <p:spPr>
              <a:xfrm>
                <a:off x="4086275" y="1087100"/>
                <a:ext cx="2081675" cy="2559700"/>
              </a:xfrm>
              <a:custGeom>
                <a:rect b="b" l="l" r="r" t="t"/>
                <a:pathLst>
                  <a:path extrusionOk="0" h="102388" w="83267">
                    <a:moveTo>
                      <a:pt x="0" y="0"/>
                    </a:moveTo>
                    <a:lnTo>
                      <a:pt x="83267" y="102388"/>
                    </a:lnTo>
                    <a:lnTo>
                      <a:pt x="73707" y="23747"/>
                    </a:lnTo>
                    <a:close/>
                  </a:path>
                </a:pathLst>
              </a:custGeom>
              <a:gradFill>
                <a:gsLst>
                  <a:gs pos="0">
                    <a:srgbClr val="FFE6F2">
                      <a:alpha val="22352"/>
                    </a:srgbClr>
                  </a:gs>
                  <a:gs pos="100000">
                    <a:srgbClr val="1D0216">
                      <a:alpha val="41960"/>
                    </a:srgbClr>
                  </a:gs>
                </a:gsLst>
                <a:lin ang="18900044" scaled="0"/>
              </a:gradFill>
              <a:ln>
                <a:noFill/>
              </a:ln>
            </p:spPr>
          </p:sp>
          <p:sp>
            <p:nvSpPr>
              <p:cNvPr id="542" name="Google Shape;542;p26"/>
              <p:cNvSpPr/>
              <p:nvPr/>
            </p:nvSpPr>
            <p:spPr>
              <a:xfrm>
                <a:off x="5926550" y="470300"/>
                <a:ext cx="2400200" cy="3175950"/>
              </a:xfrm>
              <a:custGeom>
                <a:rect b="b" l="l" r="r" t="t"/>
                <a:pathLst>
                  <a:path extrusionOk="0" h="127038" w="96008">
                    <a:moveTo>
                      <a:pt x="9622" y="127038"/>
                    </a:moveTo>
                    <a:lnTo>
                      <a:pt x="96008" y="0"/>
                    </a:lnTo>
                    <a:lnTo>
                      <a:pt x="0" y="48458"/>
                    </a:lnTo>
                    <a:close/>
                  </a:path>
                </a:pathLst>
              </a:custGeom>
              <a:gradFill>
                <a:gsLst>
                  <a:gs pos="0">
                    <a:srgbClr val="FFE6F2">
                      <a:alpha val="22352"/>
                    </a:srgbClr>
                  </a:gs>
                  <a:gs pos="100000">
                    <a:srgbClr val="1D0216">
                      <a:alpha val="41960"/>
                    </a:srgbClr>
                  </a:gs>
                </a:gsLst>
                <a:lin ang="8100019" scaled="0"/>
              </a:gradFill>
              <a:ln>
                <a:noFill/>
              </a:ln>
            </p:spPr>
          </p:sp>
          <p:sp>
            <p:nvSpPr>
              <p:cNvPr id="543" name="Google Shape;543;p26"/>
              <p:cNvSpPr/>
              <p:nvPr/>
            </p:nvSpPr>
            <p:spPr>
              <a:xfrm>
                <a:off x="4085850" y="471950"/>
                <a:ext cx="4240575" cy="1209800"/>
              </a:xfrm>
              <a:custGeom>
                <a:rect b="b" l="l" r="r" t="t"/>
                <a:pathLst>
                  <a:path extrusionOk="0" h="48392" w="169623">
                    <a:moveTo>
                      <a:pt x="0" y="24590"/>
                    </a:moveTo>
                    <a:lnTo>
                      <a:pt x="73740" y="48392"/>
                    </a:lnTo>
                    <a:lnTo>
                      <a:pt x="169623" y="0"/>
                    </a:lnTo>
                    <a:close/>
                  </a:path>
                </a:pathLst>
              </a:custGeom>
              <a:gradFill>
                <a:gsLst>
                  <a:gs pos="0">
                    <a:srgbClr val="FFE6F2">
                      <a:alpha val="22352"/>
                    </a:srgbClr>
                  </a:gs>
                  <a:gs pos="100000">
                    <a:srgbClr val="1D0216">
                      <a:alpha val="41960"/>
                    </a:srgbClr>
                  </a:gs>
                </a:gsLst>
                <a:lin ang="16200038" scaled="0"/>
              </a:gradFill>
              <a:ln>
                <a:noFill/>
              </a:ln>
            </p:spPr>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7"/>
          <p:cNvSpPr txBox="1"/>
          <p:nvPr>
            <p:ph idx="4294967295" type="ctrTitle"/>
          </p:nvPr>
        </p:nvSpPr>
        <p:spPr>
          <a:xfrm>
            <a:off x="1636800" y="1696124"/>
            <a:ext cx="6897600" cy="1494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12000"/>
              <a:t>89,526,124</a:t>
            </a:r>
            <a:endParaRPr sz="12000"/>
          </a:p>
        </p:txBody>
      </p:sp>
      <p:sp>
        <p:nvSpPr>
          <p:cNvPr id="549" name="Google Shape;549;p27"/>
          <p:cNvSpPr txBox="1"/>
          <p:nvPr>
            <p:ph idx="4294967295" type="subTitle"/>
          </p:nvPr>
        </p:nvSpPr>
        <p:spPr>
          <a:xfrm>
            <a:off x="1636800" y="3286973"/>
            <a:ext cx="6897600" cy="4296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Whoa! That’s a big number, aren’t you proud?</a:t>
            </a:r>
            <a:endParaRPr/>
          </a:p>
        </p:txBody>
      </p:sp>
      <p:sp>
        <p:nvSpPr>
          <p:cNvPr id="550" name="Google Shape;550;p27"/>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51" name="Google Shape;551;p27"/>
          <p:cNvSpPr/>
          <p:nvPr/>
        </p:nvSpPr>
        <p:spPr>
          <a:xfrm rot="5400000">
            <a:off x="42600" y="1584825"/>
            <a:ext cx="1362300" cy="1447500"/>
          </a:xfrm>
          <a:prstGeom prst="triangle">
            <a:avLst>
              <a:gd fmla="val 50000" name="adj"/>
            </a:avLst>
          </a:prstGeom>
          <a:gradFill>
            <a:gsLst>
              <a:gs pos="0">
                <a:schemeClr val="accent1"/>
              </a:gs>
              <a:gs pos="49000">
                <a:srgbClr val="711662"/>
              </a:gs>
              <a:gs pos="50000">
                <a:schemeClr val="accent5"/>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28"/>
          <p:cNvSpPr txBox="1"/>
          <p:nvPr>
            <p:ph idx="4294967295" type="ctrTitle"/>
          </p:nvPr>
        </p:nvSpPr>
        <p:spPr>
          <a:xfrm>
            <a:off x="685800" y="840250"/>
            <a:ext cx="7772400" cy="637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800"/>
              <a:t>89,526,124$</a:t>
            </a:r>
            <a:endParaRPr sz="4800"/>
          </a:p>
        </p:txBody>
      </p:sp>
      <p:sp>
        <p:nvSpPr>
          <p:cNvPr id="557" name="Google Shape;557;p28"/>
          <p:cNvSpPr txBox="1"/>
          <p:nvPr>
            <p:ph idx="4294967295" type="subTitle"/>
          </p:nvPr>
        </p:nvSpPr>
        <p:spPr>
          <a:xfrm>
            <a:off x="685800" y="1422059"/>
            <a:ext cx="7772400" cy="4632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sz="2100"/>
              <a:t>That’s a lot of money</a:t>
            </a:r>
            <a:endParaRPr sz="2100"/>
          </a:p>
        </p:txBody>
      </p:sp>
      <p:sp>
        <p:nvSpPr>
          <p:cNvPr id="558" name="Google Shape;558;p28"/>
          <p:cNvSpPr txBox="1"/>
          <p:nvPr>
            <p:ph idx="4294967295" type="ctrTitle"/>
          </p:nvPr>
        </p:nvSpPr>
        <p:spPr>
          <a:xfrm>
            <a:off x="685800" y="3211450"/>
            <a:ext cx="7772400" cy="894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800"/>
              <a:t>100%</a:t>
            </a:r>
            <a:endParaRPr sz="4800"/>
          </a:p>
        </p:txBody>
      </p:sp>
      <p:sp>
        <p:nvSpPr>
          <p:cNvPr id="559" name="Google Shape;559;p28"/>
          <p:cNvSpPr txBox="1"/>
          <p:nvPr>
            <p:ph idx="4294967295" type="subTitle"/>
          </p:nvPr>
        </p:nvSpPr>
        <p:spPr>
          <a:xfrm>
            <a:off x="685800" y="4050953"/>
            <a:ext cx="7772400" cy="3285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sz="2100"/>
              <a:t>Total success!</a:t>
            </a:r>
            <a:endParaRPr sz="2100"/>
          </a:p>
        </p:txBody>
      </p:sp>
      <p:sp>
        <p:nvSpPr>
          <p:cNvPr id="560" name="Google Shape;560;p28"/>
          <p:cNvSpPr txBox="1"/>
          <p:nvPr>
            <p:ph idx="4294967295" type="ctrTitle"/>
          </p:nvPr>
        </p:nvSpPr>
        <p:spPr>
          <a:xfrm>
            <a:off x="685800" y="1897000"/>
            <a:ext cx="7772400" cy="894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800"/>
              <a:t>185,244 users</a:t>
            </a:r>
            <a:endParaRPr sz="4800"/>
          </a:p>
        </p:txBody>
      </p:sp>
      <p:sp>
        <p:nvSpPr>
          <p:cNvPr id="561" name="Google Shape;561;p28"/>
          <p:cNvSpPr txBox="1"/>
          <p:nvPr>
            <p:ph idx="4294967295" type="subTitle"/>
          </p:nvPr>
        </p:nvSpPr>
        <p:spPr>
          <a:xfrm>
            <a:off x="685800" y="2736509"/>
            <a:ext cx="7772400" cy="4632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sz="2100"/>
              <a:t>And a lot of users</a:t>
            </a:r>
            <a:endParaRPr sz="2100"/>
          </a:p>
        </p:txBody>
      </p:sp>
      <p:sp>
        <p:nvSpPr>
          <p:cNvPr id="562" name="Google Shape;562;p28"/>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63" name="Google Shape;563;p28"/>
          <p:cNvSpPr/>
          <p:nvPr/>
        </p:nvSpPr>
        <p:spPr>
          <a:xfrm rot="5400000">
            <a:off x="13650" y="896300"/>
            <a:ext cx="435900" cy="463200"/>
          </a:xfrm>
          <a:prstGeom prst="triangle">
            <a:avLst>
              <a:gd fmla="val 50000" name="adj"/>
            </a:avLst>
          </a:prstGeom>
          <a:gradFill>
            <a:gsLst>
              <a:gs pos="0">
                <a:schemeClr val="accent1"/>
              </a:gs>
              <a:gs pos="49000">
                <a:srgbClr val="711662"/>
              </a:gs>
              <a:gs pos="50000">
                <a:schemeClr val="accent5"/>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8"/>
          <p:cNvSpPr/>
          <p:nvPr/>
        </p:nvSpPr>
        <p:spPr>
          <a:xfrm rot="5400000">
            <a:off x="13650" y="2217665"/>
            <a:ext cx="435900" cy="463200"/>
          </a:xfrm>
          <a:prstGeom prst="triangle">
            <a:avLst>
              <a:gd fmla="val 50000" name="adj"/>
            </a:avLst>
          </a:prstGeom>
          <a:gradFill>
            <a:gsLst>
              <a:gs pos="0">
                <a:schemeClr val="accent1"/>
              </a:gs>
              <a:gs pos="49000">
                <a:srgbClr val="711662"/>
              </a:gs>
              <a:gs pos="50000">
                <a:schemeClr val="accent5"/>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8"/>
          <p:cNvSpPr/>
          <p:nvPr/>
        </p:nvSpPr>
        <p:spPr>
          <a:xfrm rot="5400000">
            <a:off x="13650" y="3525200"/>
            <a:ext cx="435900" cy="463200"/>
          </a:xfrm>
          <a:prstGeom prst="triangle">
            <a:avLst>
              <a:gd fmla="val 50000" name="adj"/>
            </a:avLst>
          </a:prstGeom>
          <a:gradFill>
            <a:gsLst>
              <a:gs pos="0">
                <a:schemeClr val="accent1"/>
              </a:gs>
              <a:gs pos="49000">
                <a:srgbClr val="711662"/>
              </a:gs>
              <a:gs pos="50000">
                <a:schemeClr val="accent5"/>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9"/>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Our process is easy</a:t>
            </a:r>
            <a:endParaRPr/>
          </a:p>
        </p:txBody>
      </p:sp>
      <p:sp>
        <p:nvSpPr>
          <p:cNvPr id="571" name="Google Shape;571;p29"/>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72" name="Google Shape;572;p29"/>
          <p:cNvGrpSpPr/>
          <p:nvPr/>
        </p:nvGrpSpPr>
        <p:grpSpPr>
          <a:xfrm>
            <a:off x="5632317" y="1802043"/>
            <a:ext cx="3305700" cy="2563525"/>
            <a:chOff x="5632317" y="1189775"/>
            <a:chExt cx="3305700" cy="3483050"/>
          </a:xfrm>
        </p:grpSpPr>
        <p:sp>
          <p:nvSpPr>
            <p:cNvPr id="573" name="Google Shape;573;p29"/>
            <p:cNvSpPr/>
            <p:nvPr/>
          </p:nvSpPr>
          <p:spPr>
            <a:xfrm>
              <a:off x="5632317" y="1189775"/>
              <a:ext cx="3305700" cy="669000"/>
            </a:xfrm>
            <a:prstGeom prst="chevron">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aira Semi Condensed"/>
                  <a:ea typeface="Saira Semi Condensed"/>
                  <a:cs typeface="Saira Semi Condensed"/>
                  <a:sym typeface="Saira Semi Condensed"/>
                </a:rPr>
                <a:t>Lorem 3</a:t>
              </a:r>
              <a:endParaRPr>
                <a:solidFill>
                  <a:schemeClr val="dk1"/>
                </a:solidFill>
                <a:latin typeface="Saira Semi Condensed"/>
                <a:ea typeface="Saira Semi Condensed"/>
                <a:cs typeface="Saira Semi Condensed"/>
                <a:sym typeface="Saira Semi Condensed"/>
              </a:endParaRPr>
            </a:p>
          </p:txBody>
        </p:sp>
        <p:sp>
          <p:nvSpPr>
            <p:cNvPr id="574" name="Google Shape;574;p29"/>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Saira Semi Condensed"/>
                  <a:ea typeface="Saira Semi Condensed"/>
                  <a:cs typeface="Saira Semi Condensed"/>
                  <a:sym typeface="Saira Semi Condensed"/>
                </a:rPr>
                <a:t>Lorem ipsum dolor sit amet, consectetur adipiscing elit. Duis sit amet odio vel purus bibendum luctus. Morbi iaculis dapibus tristique. In hac habitasse platea dictumst. Mauris convallis quam at. Morbi iaculis dapibus tristique.</a:t>
              </a:r>
              <a:endParaRPr sz="1200">
                <a:solidFill>
                  <a:schemeClr val="dk1"/>
                </a:solidFill>
                <a:latin typeface="Saira Semi Condensed"/>
                <a:ea typeface="Saira Semi Condensed"/>
                <a:cs typeface="Saira Semi Condensed"/>
                <a:sym typeface="Saira Semi Condensed"/>
              </a:endParaRPr>
            </a:p>
          </p:txBody>
        </p:sp>
      </p:grpSp>
      <p:grpSp>
        <p:nvGrpSpPr>
          <p:cNvPr id="575" name="Google Shape;575;p29"/>
          <p:cNvGrpSpPr/>
          <p:nvPr/>
        </p:nvGrpSpPr>
        <p:grpSpPr>
          <a:xfrm>
            <a:off x="0" y="1802200"/>
            <a:ext cx="3546900" cy="2563367"/>
            <a:chOff x="0" y="1189989"/>
            <a:chExt cx="3546900" cy="3482836"/>
          </a:xfrm>
        </p:grpSpPr>
        <p:sp>
          <p:nvSpPr>
            <p:cNvPr id="576" name="Google Shape;576;p29"/>
            <p:cNvSpPr/>
            <p:nvPr/>
          </p:nvSpPr>
          <p:spPr>
            <a:xfrm>
              <a:off x="0" y="1189989"/>
              <a:ext cx="3546900" cy="6690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aira Semi Condensed"/>
                  <a:ea typeface="Saira Semi Condensed"/>
                  <a:cs typeface="Saira Semi Condensed"/>
                  <a:sym typeface="Saira Semi Condensed"/>
                </a:rPr>
                <a:t>Lorem 1</a:t>
              </a:r>
              <a:endParaRPr>
                <a:solidFill>
                  <a:schemeClr val="dk1"/>
                </a:solidFill>
                <a:latin typeface="Saira Semi Condensed"/>
                <a:ea typeface="Saira Semi Condensed"/>
                <a:cs typeface="Saira Semi Condensed"/>
                <a:sym typeface="Saira Semi Condensed"/>
              </a:endParaRPr>
            </a:p>
          </p:txBody>
        </p:sp>
        <p:sp>
          <p:nvSpPr>
            <p:cNvPr id="577" name="Google Shape;577;p29"/>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Saira Semi Condensed"/>
                  <a:ea typeface="Saira Semi Condensed"/>
                  <a:cs typeface="Saira Semi Condensed"/>
                  <a:sym typeface="Saira Semi Condensed"/>
                </a:rPr>
                <a:t>Lorem ipsum dolor sit amet, consectetur adipiscing elit. Duis sit amet odio vel purus bibendum luctus. Morbi iaculis dapibus tristique. In hac habitasse platea dictumst. Mauris convallis quam at. Morbi iaculis dapibus tristique.</a:t>
              </a:r>
              <a:endParaRPr sz="1200">
                <a:solidFill>
                  <a:schemeClr val="dk1"/>
                </a:solidFill>
                <a:latin typeface="Saira Semi Condensed"/>
                <a:ea typeface="Saira Semi Condensed"/>
                <a:cs typeface="Saira Semi Condensed"/>
                <a:sym typeface="Saira Semi Condensed"/>
              </a:endParaRPr>
            </a:p>
          </p:txBody>
        </p:sp>
      </p:grpSp>
      <p:grpSp>
        <p:nvGrpSpPr>
          <p:cNvPr id="578" name="Google Shape;578;p29"/>
          <p:cNvGrpSpPr/>
          <p:nvPr/>
        </p:nvGrpSpPr>
        <p:grpSpPr>
          <a:xfrm>
            <a:off x="2944204" y="1802043"/>
            <a:ext cx="3305700" cy="2563525"/>
            <a:chOff x="2944204" y="1189775"/>
            <a:chExt cx="3305700" cy="3483050"/>
          </a:xfrm>
        </p:grpSpPr>
        <p:sp>
          <p:nvSpPr>
            <p:cNvPr id="579" name="Google Shape;579;p29"/>
            <p:cNvSpPr/>
            <p:nvPr/>
          </p:nvSpPr>
          <p:spPr>
            <a:xfrm>
              <a:off x="2944204" y="1189775"/>
              <a:ext cx="3305700" cy="669000"/>
            </a:xfrm>
            <a:prstGeom prst="chevron">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aira Semi Condensed"/>
                  <a:ea typeface="Saira Semi Condensed"/>
                  <a:cs typeface="Saira Semi Condensed"/>
                  <a:sym typeface="Saira Semi Condensed"/>
                </a:rPr>
                <a:t>Lorem 2</a:t>
              </a:r>
              <a:endParaRPr>
                <a:solidFill>
                  <a:schemeClr val="dk1"/>
                </a:solidFill>
                <a:latin typeface="Saira Semi Condensed"/>
                <a:ea typeface="Saira Semi Condensed"/>
                <a:cs typeface="Saira Semi Condensed"/>
                <a:sym typeface="Saira Semi Condensed"/>
              </a:endParaRPr>
            </a:p>
          </p:txBody>
        </p:sp>
        <p:sp>
          <p:nvSpPr>
            <p:cNvPr id="580" name="Google Shape;580;p29"/>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Saira Semi Condensed"/>
                  <a:ea typeface="Saira Semi Condensed"/>
                  <a:cs typeface="Saira Semi Condensed"/>
                  <a:sym typeface="Saira Semi Condensed"/>
                </a:rPr>
                <a:t>Lorem ipsum dolor sit amet, consectetur adipiscing elit. Duis sit amet odio vel purus bibendum luctus. Morbi iaculis dapibus tristique. In hac habitasse platea dictumst. Mauris convallis quam at. Morbi iaculis dapibus tristique.</a:t>
              </a:r>
              <a:endParaRPr sz="1200">
                <a:solidFill>
                  <a:schemeClr val="dk1"/>
                </a:solidFill>
                <a:latin typeface="Saira Semi Condensed"/>
                <a:ea typeface="Saira Semi Condensed"/>
                <a:cs typeface="Saira Semi Condensed"/>
                <a:sym typeface="Saira Semi Condensed"/>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30"/>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Let’s review some concepts</a:t>
            </a:r>
            <a:endParaRPr/>
          </a:p>
        </p:txBody>
      </p:sp>
      <p:sp>
        <p:nvSpPr>
          <p:cNvPr id="586" name="Google Shape;586;p30"/>
          <p:cNvSpPr txBox="1"/>
          <p:nvPr>
            <p:ph idx="1" type="body"/>
          </p:nvPr>
        </p:nvSpPr>
        <p:spPr>
          <a:xfrm>
            <a:off x="1334450" y="1513150"/>
            <a:ext cx="2007000" cy="119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Yellow</a:t>
            </a:r>
            <a:endParaRPr b="1"/>
          </a:p>
          <a:p>
            <a:pPr indent="0" lvl="0" marL="0" rtl="0" algn="l">
              <a:spcBef>
                <a:spcPts val="600"/>
              </a:spcBef>
              <a:spcAft>
                <a:spcPts val="600"/>
              </a:spcAft>
              <a:buNone/>
            </a:pPr>
            <a:r>
              <a:rPr lang="en" sz="1200"/>
              <a:t>Is the color of gold, butter and ripe lemons. In the spectrum of visible light, yellow is found between green and orange.</a:t>
            </a:r>
            <a:endParaRPr sz="1200"/>
          </a:p>
        </p:txBody>
      </p:sp>
      <p:sp>
        <p:nvSpPr>
          <p:cNvPr id="587" name="Google Shape;587;p30"/>
          <p:cNvSpPr txBox="1"/>
          <p:nvPr>
            <p:ph idx="2" type="body"/>
          </p:nvPr>
        </p:nvSpPr>
        <p:spPr>
          <a:xfrm>
            <a:off x="3552413" y="1513150"/>
            <a:ext cx="2007000" cy="119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Blue</a:t>
            </a:r>
            <a:endParaRPr b="1"/>
          </a:p>
          <a:p>
            <a:pPr indent="0" lvl="0" marL="0" rtl="0" algn="l">
              <a:spcBef>
                <a:spcPts val="600"/>
              </a:spcBef>
              <a:spcAft>
                <a:spcPts val="600"/>
              </a:spcAft>
              <a:buNone/>
            </a:pPr>
            <a:r>
              <a:rPr lang="en" sz="1200"/>
              <a:t>Is the colour of the clear sky and the deep sea. It is located between violet and green on the optical spectrum.</a:t>
            </a:r>
            <a:endParaRPr sz="1200"/>
          </a:p>
        </p:txBody>
      </p:sp>
      <p:sp>
        <p:nvSpPr>
          <p:cNvPr id="588" name="Google Shape;588;p30"/>
          <p:cNvSpPr txBox="1"/>
          <p:nvPr>
            <p:ph idx="3" type="body"/>
          </p:nvPr>
        </p:nvSpPr>
        <p:spPr>
          <a:xfrm>
            <a:off x="5770376" y="1513150"/>
            <a:ext cx="2007000" cy="119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Red</a:t>
            </a:r>
            <a:endParaRPr b="1"/>
          </a:p>
          <a:p>
            <a:pPr indent="0" lvl="0" marL="0" rtl="0" algn="l">
              <a:spcBef>
                <a:spcPts val="600"/>
              </a:spcBef>
              <a:spcAft>
                <a:spcPts val="0"/>
              </a:spcAft>
              <a:buNone/>
            </a:pPr>
            <a:r>
              <a:rPr lang="en" sz="1200"/>
              <a:t>Is the color of blood, and because of this it has historically been associated with sacrifice, danger and courage. </a:t>
            </a:r>
            <a:endParaRPr sz="1200"/>
          </a:p>
          <a:p>
            <a:pPr indent="0" lvl="0" marL="0" rtl="0" algn="l">
              <a:spcBef>
                <a:spcPts val="600"/>
              </a:spcBef>
              <a:spcAft>
                <a:spcPts val="600"/>
              </a:spcAft>
              <a:buNone/>
            </a:pPr>
            <a:r>
              <a:t/>
            </a:r>
            <a:endParaRPr sz="1200"/>
          </a:p>
        </p:txBody>
      </p:sp>
      <p:sp>
        <p:nvSpPr>
          <p:cNvPr id="589" name="Google Shape;589;p30"/>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90" name="Google Shape;590;p30"/>
          <p:cNvSpPr txBox="1"/>
          <p:nvPr>
            <p:ph idx="1" type="body"/>
          </p:nvPr>
        </p:nvSpPr>
        <p:spPr>
          <a:xfrm>
            <a:off x="1334450" y="2905700"/>
            <a:ext cx="2007000" cy="119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Yellow</a:t>
            </a:r>
            <a:endParaRPr b="1"/>
          </a:p>
          <a:p>
            <a:pPr indent="0" lvl="0" marL="0" rtl="0" algn="l">
              <a:spcBef>
                <a:spcPts val="600"/>
              </a:spcBef>
              <a:spcAft>
                <a:spcPts val="600"/>
              </a:spcAft>
              <a:buNone/>
            </a:pPr>
            <a:r>
              <a:rPr lang="en" sz="1200"/>
              <a:t>Is the color of gold, butter and ripe lemons. In the spectrum of visible light, yellow is found between green and orange.</a:t>
            </a:r>
            <a:endParaRPr sz="1200"/>
          </a:p>
        </p:txBody>
      </p:sp>
      <p:sp>
        <p:nvSpPr>
          <p:cNvPr id="591" name="Google Shape;591;p30"/>
          <p:cNvSpPr txBox="1"/>
          <p:nvPr>
            <p:ph idx="2" type="body"/>
          </p:nvPr>
        </p:nvSpPr>
        <p:spPr>
          <a:xfrm>
            <a:off x="3552413" y="2905700"/>
            <a:ext cx="2007000" cy="119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Blue</a:t>
            </a:r>
            <a:endParaRPr b="1"/>
          </a:p>
          <a:p>
            <a:pPr indent="0" lvl="0" marL="0" rtl="0" algn="l">
              <a:spcBef>
                <a:spcPts val="600"/>
              </a:spcBef>
              <a:spcAft>
                <a:spcPts val="600"/>
              </a:spcAft>
              <a:buNone/>
            </a:pPr>
            <a:r>
              <a:rPr lang="en" sz="1200"/>
              <a:t>Is the colour of the clear sky and the deep sea. It is located between violet and green on the optical spectrum.</a:t>
            </a:r>
            <a:endParaRPr sz="1200"/>
          </a:p>
        </p:txBody>
      </p:sp>
      <p:sp>
        <p:nvSpPr>
          <p:cNvPr id="592" name="Google Shape;592;p30"/>
          <p:cNvSpPr txBox="1"/>
          <p:nvPr>
            <p:ph idx="3" type="body"/>
          </p:nvPr>
        </p:nvSpPr>
        <p:spPr>
          <a:xfrm>
            <a:off x="5770376" y="2905700"/>
            <a:ext cx="2007000" cy="119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Red</a:t>
            </a:r>
            <a:endParaRPr b="1"/>
          </a:p>
          <a:p>
            <a:pPr indent="0" lvl="0" marL="0" rtl="0" algn="l">
              <a:spcBef>
                <a:spcPts val="600"/>
              </a:spcBef>
              <a:spcAft>
                <a:spcPts val="0"/>
              </a:spcAft>
              <a:buNone/>
            </a:pPr>
            <a:r>
              <a:rPr lang="en" sz="1200"/>
              <a:t>Is the color of blood, and because of this it has historically been associated with sacrifice, danger and courage. </a:t>
            </a:r>
            <a:endParaRPr sz="1200"/>
          </a:p>
          <a:p>
            <a:pPr indent="0" lvl="0" marL="0" rtl="0" algn="l">
              <a:spcBef>
                <a:spcPts val="600"/>
              </a:spcBef>
              <a:spcAft>
                <a:spcPts val="600"/>
              </a:spcAft>
              <a:buNone/>
            </a:pPr>
            <a:r>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31"/>
          <p:cNvSpPr txBox="1"/>
          <p:nvPr>
            <p:ph idx="1" type="body"/>
          </p:nvPr>
        </p:nvSpPr>
        <p:spPr>
          <a:xfrm>
            <a:off x="457200" y="4177709"/>
            <a:ext cx="8229600" cy="519600"/>
          </a:xfrm>
          <a:prstGeom prst="rect">
            <a:avLst/>
          </a:prstGeom>
        </p:spPr>
        <p:txBody>
          <a:bodyPr anchorCtr="0" anchor="t" bIns="0" lIns="0" spcFirstLastPara="1" rIns="0" wrap="square" tIns="0">
            <a:noAutofit/>
          </a:bodyPr>
          <a:lstStyle/>
          <a:p>
            <a:pPr indent="0" lvl="0" marL="0" rtl="0" algn="ctr">
              <a:spcBef>
                <a:spcPts val="360"/>
              </a:spcBef>
              <a:spcAft>
                <a:spcPts val="600"/>
              </a:spcAft>
              <a:buNone/>
            </a:pPr>
            <a:r>
              <a:rPr lang="en"/>
              <a:t>You can insert graphs from Excel or Google Sheets</a:t>
            </a:r>
            <a:endParaRPr/>
          </a:p>
        </p:txBody>
      </p:sp>
      <p:sp>
        <p:nvSpPr>
          <p:cNvPr id="598" name="Google Shape;598;p31"/>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cxnSp>
        <p:nvCxnSpPr>
          <p:cNvPr id="599" name="Google Shape;599;p31"/>
          <p:cNvCxnSpPr/>
          <p:nvPr/>
        </p:nvCxnSpPr>
        <p:spPr>
          <a:xfrm>
            <a:off x="952500" y="1074701"/>
            <a:ext cx="7239000" cy="0"/>
          </a:xfrm>
          <a:prstGeom prst="straightConnector1">
            <a:avLst/>
          </a:prstGeom>
          <a:noFill/>
          <a:ln cap="flat" cmpd="sng" w="9525">
            <a:solidFill>
              <a:schemeClr val="lt2"/>
            </a:solidFill>
            <a:prstDash val="solid"/>
            <a:round/>
            <a:headEnd len="med" w="med" type="none"/>
            <a:tailEnd len="med" w="med" type="none"/>
          </a:ln>
        </p:spPr>
      </p:cxnSp>
      <p:cxnSp>
        <p:nvCxnSpPr>
          <p:cNvPr id="600" name="Google Shape;600;p31"/>
          <p:cNvCxnSpPr/>
          <p:nvPr/>
        </p:nvCxnSpPr>
        <p:spPr>
          <a:xfrm>
            <a:off x="952500" y="1784183"/>
            <a:ext cx="7239000" cy="0"/>
          </a:xfrm>
          <a:prstGeom prst="straightConnector1">
            <a:avLst/>
          </a:prstGeom>
          <a:noFill/>
          <a:ln cap="flat" cmpd="sng" w="9525">
            <a:solidFill>
              <a:schemeClr val="lt2"/>
            </a:solidFill>
            <a:prstDash val="solid"/>
            <a:round/>
            <a:headEnd len="med" w="med" type="none"/>
            <a:tailEnd len="med" w="med" type="none"/>
          </a:ln>
        </p:spPr>
      </p:cxnSp>
      <p:cxnSp>
        <p:nvCxnSpPr>
          <p:cNvPr id="601" name="Google Shape;601;p31"/>
          <p:cNvCxnSpPr/>
          <p:nvPr/>
        </p:nvCxnSpPr>
        <p:spPr>
          <a:xfrm>
            <a:off x="952500" y="2493664"/>
            <a:ext cx="7239000" cy="0"/>
          </a:xfrm>
          <a:prstGeom prst="straightConnector1">
            <a:avLst/>
          </a:prstGeom>
          <a:noFill/>
          <a:ln cap="flat" cmpd="sng" w="9525">
            <a:solidFill>
              <a:schemeClr val="lt2"/>
            </a:solidFill>
            <a:prstDash val="solid"/>
            <a:round/>
            <a:headEnd len="med" w="med" type="none"/>
            <a:tailEnd len="med" w="med" type="none"/>
          </a:ln>
        </p:spPr>
      </p:cxnSp>
      <p:cxnSp>
        <p:nvCxnSpPr>
          <p:cNvPr id="602" name="Google Shape;602;p31"/>
          <p:cNvCxnSpPr/>
          <p:nvPr/>
        </p:nvCxnSpPr>
        <p:spPr>
          <a:xfrm>
            <a:off x="952500" y="3203146"/>
            <a:ext cx="7239000" cy="0"/>
          </a:xfrm>
          <a:prstGeom prst="straightConnector1">
            <a:avLst/>
          </a:prstGeom>
          <a:noFill/>
          <a:ln cap="flat" cmpd="sng" w="9525">
            <a:solidFill>
              <a:schemeClr val="lt2"/>
            </a:solidFill>
            <a:prstDash val="solid"/>
            <a:round/>
            <a:headEnd len="med" w="med" type="none"/>
            <a:tailEnd len="med" w="med" type="none"/>
          </a:ln>
        </p:spPr>
      </p:cxnSp>
      <p:cxnSp>
        <p:nvCxnSpPr>
          <p:cNvPr id="603" name="Google Shape;603;p31"/>
          <p:cNvCxnSpPr/>
          <p:nvPr/>
        </p:nvCxnSpPr>
        <p:spPr>
          <a:xfrm>
            <a:off x="952500" y="3934526"/>
            <a:ext cx="7239000" cy="0"/>
          </a:xfrm>
          <a:prstGeom prst="straightConnector1">
            <a:avLst/>
          </a:prstGeom>
          <a:noFill/>
          <a:ln cap="flat" cmpd="sng" w="9525">
            <a:solidFill>
              <a:schemeClr val="lt2"/>
            </a:solidFill>
            <a:prstDash val="solid"/>
            <a:round/>
            <a:headEnd len="med" w="med" type="none"/>
            <a:tailEnd len="med" w="med" type="none"/>
          </a:ln>
        </p:spPr>
      </p:cxnSp>
      <p:sp>
        <p:nvSpPr>
          <p:cNvPr id="604" name="Google Shape;604;p31"/>
          <p:cNvSpPr txBox="1"/>
          <p:nvPr/>
        </p:nvSpPr>
        <p:spPr>
          <a:xfrm>
            <a:off x="952500" y="915950"/>
            <a:ext cx="309300" cy="30303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None/>
            </a:pPr>
            <a:r>
              <a:rPr lang="en" sz="1000">
                <a:solidFill>
                  <a:schemeClr val="dk2"/>
                </a:solidFill>
                <a:latin typeface="Saira Semi Condensed"/>
                <a:ea typeface="Saira Semi Condensed"/>
                <a:cs typeface="Saira Semi Condensed"/>
                <a:sym typeface="Saira Semi Condensed"/>
              </a:rPr>
              <a:t>4000</a:t>
            </a:r>
            <a:endParaRPr sz="1000">
              <a:solidFill>
                <a:schemeClr val="dk2"/>
              </a:solidFill>
              <a:latin typeface="Saira Semi Condensed"/>
              <a:ea typeface="Saira Semi Condensed"/>
              <a:cs typeface="Saira Semi Condensed"/>
              <a:sym typeface="Saira Semi Condensed"/>
            </a:endParaRPr>
          </a:p>
          <a:p>
            <a:pPr indent="0" lvl="0" marL="0" marR="0" rtl="0" algn="r">
              <a:lnSpc>
                <a:spcPct val="100000"/>
              </a:lnSpc>
              <a:spcBef>
                <a:spcPts val="4400"/>
              </a:spcBef>
              <a:spcAft>
                <a:spcPts val="0"/>
              </a:spcAft>
              <a:buNone/>
            </a:pPr>
            <a:r>
              <a:rPr lang="en" sz="1000">
                <a:solidFill>
                  <a:schemeClr val="dk2"/>
                </a:solidFill>
                <a:latin typeface="Saira Semi Condensed"/>
                <a:ea typeface="Saira Semi Condensed"/>
                <a:cs typeface="Saira Semi Condensed"/>
                <a:sym typeface="Saira Semi Condensed"/>
              </a:rPr>
              <a:t>3000</a:t>
            </a:r>
            <a:endParaRPr sz="1000">
              <a:solidFill>
                <a:schemeClr val="dk2"/>
              </a:solidFill>
              <a:latin typeface="Saira Semi Condensed"/>
              <a:ea typeface="Saira Semi Condensed"/>
              <a:cs typeface="Saira Semi Condensed"/>
              <a:sym typeface="Saira Semi Condensed"/>
            </a:endParaRPr>
          </a:p>
          <a:p>
            <a:pPr indent="0" lvl="0" marL="0" marR="0" rtl="0" algn="r">
              <a:lnSpc>
                <a:spcPct val="100000"/>
              </a:lnSpc>
              <a:spcBef>
                <a:spcPts val="4400"/>
              </a:spcBef>
              <a:spcAft>
                <a:spcPts val="0"/>
              </a:spcAft>
              <a:buNone/>
            </a:pPr>
            <a:r>
              <a:rPr lang="en" sz="1000">
                <a:solidFill>
                  <a:schemeClr val="dk2"/>
                </a:solidFill>
                <a:latin typeface="Saira Semi Condensed"/>
                <a:ea typeface="Saira Semi Condensed"/>
                <a:cs typeface="Saira Semi Condensed"/>
                <a:sym typeface="Saira Semi Condensed"/>
              </a:rPr>
              <a:t>2000</a:t>
            </a:r>
            <a:endParaRPr sz="1000">
              <a:solidFill>
                <a:schemeClr val="dk2"/>
              </a:solidFill>
              <a:latin typeface="Saira Semi Condensed"/>
              <a:ea typeface="Saira Semi Condensed"/>
              <a:cs typeface="Saira Semi Condensed"/>
              <a:sym typeface="Saira Semi Condensed"/>
            </a:endParaRPr>
          </a:p>
          <a:p>
            <a:pPr indent="0" lvl="0" marL="0" marR="0" rtl="0" algn="r">
              <a:lnSpc>
                <a:spcPct val="100000"/>
              </a:lnSpc>
              <a:spcBef>
                <a:spcPts val="4400"/>
              </a:spcBef>
              <a:spcAft>
                <a:spcPts val="0"/>
              </a:spcAft>
              <a:buNone/>
            </a:pPr>
            <a:r>
              <a:rPr lang="en" sz="1000">
                <a:solidFill>
                  <a:schemeClr val="dk2"/>
                </a:solidFill>
                <a:latin typeface="Saira Semi Condensed"/>
                <a:ea typeface="Saira Semi Condensed"/>
                <a:cs typeface="Saira Semi Condensed"/>
                <a:sym typeface="Saira Semi Condensed"/>
              </a:rPr>
              <a:t>1000</a:t>
            </a:r>
            <a:endParaRPr sz="1000">
              <a:solidFill>
                <a:schemeClr val="dk2"/>
              </a:solidFill>
              <a:latin typeface="Saira Semi Condensed"/>
              <a:ea typeface="Saira Semi Condensed"/>
              <a:cs typeface="Saira Semi Condensed"/>
              <a:sym typeface="Saira Semi Condensed"/>
            </a:endParaRPr>
          </a:p>
          <a:p>
            <a:pPr indent="0" lvl="0" marL="0" marR="0" rtl="0" algn="r">
              <a:lnSpc>
                <a:spcPct val="100000"/>
              </a:lnSpc>
              <a:spcBef>
                <a:spcPts val="4400"/>
              </a:spcBef>
              <a:spcAft>
                <a:spcPts val="4400"/>
              </a:spcAft>
              <a:buNone/>
            </a:pPr>
            <a:r>
              <a:rPr lang="en" sz="1000">
                <a:solidFill>
                  <a:schemeClr val="dk2"/>
                </a:solidFill>
                <a:latin typeface="Saira Semi Condensed"/>
                <a:ea typeface="Saira Semi Condensed"/>
                <a:cs typeface="Saira Semi Condensed"/>
                <a:sym typeface="Saira Semi Condensed"/>
              </a:rPr>
              <a:t>0</a:t>
            </a:r>
            <a:endParaRPr sz="1000">
              <a:solidFill>
                <a:schemeClr val="dk2"/>
              </a:solidFill>
              <a:latin typeface="Saira Semi Condensed"/>
              <a:ea typeface="Saira Semi Condensed"/>
              <a:cs typeface="Saira Semi Condensed"/>
              <a:sym typeface="Saira Semi Condensed"/>
            </a:endParaRPr>
          </a:p>
        </p:txBody>
      </p:sp>
      <p:sp>
        <p:nvSpPr>
          <p:cNvPr id="605" name="Google Shape;605;p31"/>
          <p:cNvSpPr/>
          <p:nvPr/>
        </p:nvSpPr>
        <p:spPr>
          <a:xfrm>
            <a:off x="1572782" y="2380937"/>
            <a:ext cx="233700" cy="1553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1"/>
          <p:cNvSpPr/>
          <p:nvPr/>
        </p:nvSpPr>
        <p:spPr>
          <a:xfrm>
            <a:off x="1887026" y="1986874"/>
            <a:ext cx="233700" cy="1947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1"/>
          <p:cNvSpPr/>
          <p:nvPr/>
        </p:nvSpPr>
        <p:spPr>
          <a:xfrm>
            <a:off x="2201270" y="2493664"/>
            <a:ext cx="233700" cy="144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1"/>
          <p:cNvSpPr/>
          <p:nvPr/>
        </p:nvSpPr>
        <p:spPr>
          <a:xfrm>
            <a:off x="3325786" y="2694727"/>
            <a:ext cx="233700" cy="1239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1"/>
          <p:cNvSpPr/>
          <p:nvPr/>
        </p:nvSpPr>
        <p:spPr>
          <a:xfrm>
            <a:off x="3640031" y="2096344"/>
            <a:ext cx="233700" cy="183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1"/>
          <p:cNvSpPr/>
          <p:nvPr/>
        </p:nvSpPr>
        <p:spPr>
          <a:xfrm>
            <a:off x="3954275" y="1229025"/>
            <a:ext cx="233700" cy="2706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1"/>
          <p:cNvSpPr/>
          <p:nvPr/>
        </p:nvSpPr>
        <p:spPr>
          <a:xfrm>
            <a:off x="5078791" y="2140120"/>
            <a:ext cx="233700" cy="1794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1"/>
          <p:cNvSpPr/>
          <p:nvPr/>
        </p:nvSpPr>
        <p:spPr>
          <a:xfrm>
            <a:off x="5393035" y="1074577"/>
            <a:ext cx="233700" cy="286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1"/>
          <p:cNvSpPr/>
          <p:nvPr/>
        </p:nvSpPr>
        <p:spPr>
          <a:xfrm>
            <a:off x="5707280" y="2322562"/>
            <a:ext cx="233700" cy="1611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1"/>
          <p:cNvSpPr/>
          <p:nvPr/>
        </p:nvSpPr>
        <p:spPr>
          <a:xfrm>
            <a:off x="6831796" y="2753101"/>
            <a:ext cx="233700" cy="1181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1"/>
          <p:cNvSpPr/>
          <p:nvPr/>
        </p:nvSpPr>
        <p:spPr>
          <a:xfrm>
            <a:off x="7146040" y="1293620"/>
            <a:ext cx="233700" cy="2641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1"/>
          <p:cNvSpPr/>
          <p:nvPr/>
        </p:nvSpPr>
        <p:spPr>
          <a:xfrm>
            <a:off x="7460284" y="1607410"/>
            <a:ext cx="233700" cy="2327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4"/>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Instructions for </a:t>
            </a:r>
            <a:r>
              <a:rPr lang="en">
                <a:solidFill>
                  <a:schemeClr val="accent1"/>
                </a:solidFill>
              </a:rPr>
              <a:t>use</a:t>
            </a:r>
            <a:endParaRPr>
              <a:solidFill>
                <a:schemeClr val="accent1"/>
              </a:solidFill>
            </a:endParaRPr>
          </a:p>
        </p:txBody>
      </p:sp>
      <p:sp>
        <p:nvSpPr>
          <p:cNvPr id="379" name="Google Shape;379;p14"/>
          <p:cNvSpPr txBox="1"/>
          <p:nvPr>
            <p:ph idx="2" type="body"/>
          </p:nvPr>
        </p:nvSpPr>
        <p:spPr>
          <a:xfrm>
            <a:off x="4784196" y="1513150"/>
            <a:ext cx="3025500" cy="2993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t>EDIT IN POWERPOINT®</a:t>
            </a:r>
            <a:endParaRPr sz="1200"/>
          </a:p>
          <a:p>
            <a:pPr indent="0" lvl="0" marL="0" rtl="0" algn="l">
              <a:spcBef>
                <a:spcPts val="600"/>
              </a:spcBef>
              <a:spcAft>
                <a:spcPts val="0"/>
              </a:spcAft>
              <a:buNone/>
            </a:pPr>
            <a:r>
              <a:rPr lang="en" sz="1200"/>
              <a:t>Click on the button under the presentation preview that says </a:t>
            </a:r>
            <a:r>
              <a:rPr b="1" lang="en" sz="1200"/>
              <a:t>"Download as PowerPoint template"</a:t>
            </a:r>
            <a:r>
              <a:rPr lang="en" sz="1200"/>
              <a:t>. You will get a .pptx file that you can edit in PowerPoint. </a:t>
            </a:r>
            <a:endParaRPr sz="1200"/>
          </a:p>
          <a:p>
            <a:pPr indent="0" lvl="0" marL="0" rtl="0" algn="l">
              <a:spcBef>
                <a:spcPts val="600"/>
              </a:spcBef>
              <a:spcAft>
                <a:spcPts val="0"/>
              </a:spcAft>
              <a:buNone/>
            </a:pPr>
            <a:r>
              <a:rPr lang="en" sz="1200"/>
              <a:t>Remember to download and install the fonts used in this presentation (you’ll find the links to the font files needed in the </a:t>
            </a:r>
            <a:r>
              <a:rPr lang="en" sz="1200" u="sng">
                <a:solidFill>
                  <a:schemeClr val="hlink"/>
                </a:solidFill>
                <a:hlinkClick action="ppaction://hlinksldjump" r:id="rId3"/>
              </a:rPr>
              <a:t>Presentation design slide</a:t>
            </a:r>
            <a:r>
              <a:rPr lang="en" sz="1200"/>
              <a:t>)</a:t>
            </a:r>
            <a:endParaRPr sz="1200"/>
          </a:p>
          <a:p>
            <a:pPr indent="0" lvl="0" marL="0" rtl="0" algn="l">
              <a:spcBef>
                <a:spcPts val="600"/>
              </a:spcBef>
              <a:spcAft>
                <a:spcPts val="600"/>
              </a:spcAft>
              <a:buClr>
                <a:schemeClr val="dk1"/>
              </a:buClr>
              <a:buSzPts val="1100"/>
              <a:buFont typeface="Arial"/>
              <a:buNone/>
            </a:pPr>
            <a:r>
              <a:t/>
            </a:r>
            <a:endParaRPr b="1" sz="1200"/>
          </a:p>
        </p:txBody>
      </p:sp>
      <p:sp>
        <p:nvSpPr>
          <p:cNvPr id="380" name="Google Shape;380;p14"/>
          <p:cNvSpPr txBox="1"/>
          <p:nvPr>
            <p:ph idx="1" type="body"/>
          </p:nvPr>
        </p:nvSpPr>
        <p:spPr>
          <a:xfrm>
            <a:off x="1334375" y="1513150"/>
            <a:ext cx="3025500" cy="29937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1200"/>
              <a:t>EDIT IN GOOGLE SLIDES</a:t>
            </a:r>
            <a:endParaRPr sz="1200"/>
          </a:p>
          <a:p>
            <a:pPr indent="0" lvl="0" marL="0" rtl="0" algn="l">
              <a:spcBef>
                <a:spcPts val="600"/>
              </a:spcBef>
              <a:spcAft>
                <a:spcPts val="0"/>
              </a:spcAft>
              <a:buClr>
                <a:schemeClr val="dk1"/>
              </a:buClr>
              <a:buSzPts val="1100"/>
              <a:buFont typeface="Arial"/>
              <a:buNone/>
            </a:pPr>
            <a:r>
              <a:rPr lang="en" sz="1200"/>
              <a:t>Click on the button under the presentation preview that says </a:t>
            </a:r>
            <a:r>
              <a:rPr b="1" lang="en" sz="1200"/>
              <a:t>"Use as Google Slides Theme"</a:t>
            </a:r>
            <a:r>
              <a:rPr lang="en" sz="1200"/>
              <a:t>.</a:t>
            </a:r>
            <a:endParaRPr sz="1200"/>
          </a:p>
          <a:p>
            <a:pPr indent="0" lvl="0" marL="0" rtl="0" algn="l">
              <a:spcBef>
                <a:spcPts val="600"/>
              </a:spcBef>
              <a:spcAft>
                <a:spcPts val="0"/>
              </a:spcAft>
              <a:buClr>
                <a:schemeClr val="dk1"/>
              </a:buClr>
              <a:buSzPts val="1100"/>
              <a:buFont typeface="Arial"/>
              <a:buNone/>
            </a:pPr>
            <a:r>
              <a:rPr lang="en" sz="1200"/>
              <a:t>You will get a copy of this document on your Google Drive and will be able to edit, add or delete slides.</a:t>
            </a:r>
            <a:endParaRPr sz="1200"/>
          </a:p>
          <a:p>
            <a:pPr indent="0" lvl="0" marL="0" rtl="0" algn="l">
              <a:spcBef>
                <a:spcPts val="600"/>
              </a:spcBef>
              <a:spcAft>
                <a:spcPts val="600"/>
              </a:spcAft>
              <a:buClr>
                <a:schemeClr val="dk1"/>
              </a:buClr>
              <a:buSzPts val="1100"/>
              <a:buFont typeface="Arial"/>
              <a:buNone/>
            </a:pPr>
            <a:r>
              <a:rPr b="1" lang="en" sz="1200"/>
              <a:t>You have to be signed in to your Google account.</a:t>
            </a:r>
            <a:endParaRPr/>
          </a:p>
        </p:txBody>
      </p:sp>
      <p:sp>
        <p:nvSpPr>
          <p:cNvPr id="381" name="Google Shape;381;p14"/>
          <p:cNvSpPr txBox="1"/>
          <p:nvPr>
            <p:ph idx="2" type="body"/>
          </p:nvPr>
        </p:nvSpPr>
        <p:spPr>
          <a:xfrm>
            <a:off x="1334375" y="3677325"/>
            <a:ext cx="6475200" cy="593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solidFill>
                  <a:schemeClr val="accent4"/>
                </a:solidFill>
              </a:rPr>
              <a:t>More info on how to use this template at </a:t>
            </a:r>
            <a:r>
              <a:rPr b="1" lang="en" sz="1200" u="sng">
                <a:solidFill>
                  <a:schemeClr val="accent4"/>
                </a:solidFill>
                <a:hlinkClick r:id="rId4">
                  <a:extLst>
                    <a:ext uri="{A12FA001-AC4F-418D-AE19-62706E023703}">
                      <ahyp:hlinkClr val="tx"/>
                    </a:ext>
                  </a:extLst>
                </a:hlinkClick>
              </a:rPr>
              <a:t>slidescarnival.com/help-use-presentation-template</a:t>
            </a:r>
            <a:endParaRPr b="1" sz="1200">
              <a:solidFill>
                <a:schemeClr val="accent4"/>
              </a:solidFill>
            </a:endParaRPr>
          </a:p>
          <a:p>
            <a:pPr indent="0" lvl="0" marL="0" rtl="0" algn="l">
              <a:spcBef>
                <a:spcPts val="0"/>
              </a:spcBef>
              <a:spcAft>
                <a:spcPts val="0"/>
              </a:spcAft>
              <a:buClr>
                <a:schemeClr val="dk1"/>
              </a:buClr>
              <a:buSzPts val="1100"/>
              <a:buFont typeface="Arial"/>
              <a:buNone/>
            </a:pPr>
            <a:r>
              <a:rPr lang="en" sz="1200">
                <a:solidFill>
                  <a:schemeClr val="accent4"/>
                </a:solidFill>
              </a:rPr>
              <a:t>This template is free to use under </a:t>
            </a:r>
            <a:r>
              <a:rPr lang="en" sz="1200" u="sng">
                <a:solidFill>
                  <a:schemeClr val="accent4"/>
                </a:solidFill>
                <a:hlinkClick r:id="rId5">
                  <a:extLst>
                    <a:ext uri="{A12FA001-AC4F-418D-AE19-62706E023703}">
                      <ahyp:hlinkClr val="tx"/>
                    </a:ext>
                  </a:extLst>
                </a:hlinkClick>
              </a:rPr>
              <a:t>Creative Commons Attribution license</a:t>
            </a:r>
            <a:r>
              <a:rPr lang="en" sz="1200">
                <a:solidFill>
                  <a:schemeClr val="accent4"/>
                </a:solidFill>
              </a:rPr>
              <a:t>. You can keep the Credits slide or mention SlidesCarnival and other resources used in a slide footer.</a:t>
            </a:r>
            <a:endParaRPr sz="1200">
              <a:solidFill>
                <a:schemeClr val="accent4"/>
              </a:solidFill>
            </a:endParaRPr>
          </a:p>
          <a:p>
            <a:pPr indent="0" lvl="0" marL="0" rtl="0" algn="l">
              <a:spcBef>
                <a:spcPts val="0"/>
              </a:spcBef>
              <a:spcAft>
                <a:spcPts val="0"/>
              </a:spcAft>
              <a:buClr>
                <a:schemeClr val="dk1"/>
              </a:buClr>
              <a:buSzPts val="1100"/>
              <a:buFont typeface="Arial"/>
              <a:buNone/>
            </a:pPr>
            <a:r>
              <a:t/>
            </a:r>
            <a:endParaRPr sz="1200">
              <a:solidFill>
                <a:schemeClr val="accent4"/>
              </a:solidFill>
            </a:endParaRPr>
          </a:p>
          <a:p>
            <a:pPr indent="0" lvl="0" marL="0" rtl="0" algn="l">
              <a:spcBef>
                <a:spcPts val="0"/>
              </a:spcBef>
              <a:spcAft>
                <a:spcPts val="0"/>
              </a:spcAft>
              <a:buNone/>
            </a:pPr>
            <a:r>
              <a:t/>
            </a:r>
            <a:endParaRPr sz="1200">
              <a:solidFill>
                <a:schemeClr val="accent4"/>
              </a:solidFill>
            </a:endParaRPr>
          </a:p>
        </p:txBody>
      </p:sp>
      <p:sp>
        <p:nvSpPr>
          <p:cNvPr id="382" name="Google Shape;382;p14"/>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2"/>
          <p:cNvSpPr txBox="1"/>
          <p:nvPr>
            <p:ph idx="4294967295" type="body"/>
          </p:nvPr>
        </p:nvSpPr>
        <p:spPr>
          <a:xfrm>
            <a:off x="1334450" y="784050"/>
            <a:ext cx="2347500" cy="3575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3600">
                <a:solidFill>
                  <a:schemeClr val="accent1"/>
                </a:solidFill>
                <a:latin typeface="Bebas Neue"/>
                <a:ea typeface="Bebas Neue"/>
                <a:cs typeface="Bebas Neue"/>
                <a:sym typeface="Bebas Neue"/>
              </a:rPr>
              <a:t>Mobile</a:t>
            </a:r>
            <a:r>
              <a:rPr lang="en" sz="3600">
                <a:latin typeface="Bebas Neue"/>
                <a:ea typeface="Bebas Neue"/>
                <a:cs typeface="Bebas Neue"/>
                <a:sym typeface="Bebas Neue"/>
              </a:rPr>
              <a:t> project</a:t>
            </a:r>
            <a:endParaRPr sz="3600">
              <a:latin typeface="Bebas Neue"/>
              <a:ea typeface="Bebas Neue"/>
              <a:cs typeface="Bebas Neue"/>
              <a:sym typeface="Bebas Neue"/>
            </a:endParaRPr>
          </a:p>
          <a:p>
            <a:pPr indent="0" lvl="0" marL="0" rtl="0" algn="l">
              <a:spcBef>
                <a:spcPts val="600"/>
              </a:spcBef>
              <a:spcAft>
                <a:spcPts val="600"/>
              </a:spcAft>
              <a:buNone/>
            </a:pPr>
            <a:r>
              <a:rPr lang="en" sz="2000"/>
              <a:t>Show and explain your web, app or software projects using these gadget templates.</a:t>
            </a:r>
            <a:endParaRPr sz="2000"/>
          </a:p>
        </p:txBody>
      </p:sp>
      <p:sp>
        <p:nvSpPr>
          <p:cNvPr id="622" name="Google Shape;622;p32"/>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23" name="Google Shape;623;p32"/>
          <p:cNvGrpSpPr/>
          <p:nvPr/>
        </p:nvGrpSpPr>
        <p:grpSpPr>
          <a:xfrm>
            <a:off x="5353200" y="373572"/>
            <a:ext cx="2119546" cy="4396359"/>
            <a:chOff x="2547150" y="238125"/>
            <a:chExt cx="2525675" cy="5238750"/>
          </a:xfrm>
        </p:grpSpPr>
        <p:sp>
          <p:nvSpPr>
            <p:cNvPr id="624" name="Google Shape;624;p32"/>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accent5"/>
            </a:solidFill>
            <a:ln>
              <a:noFill/>
            </a:ln>
            <a:effectLst>
              <a:outerShdw blurRad="257175" rotWithShape="0" algn="bl">
                <a:schemeClr val="lt1">
                  <a:alpha val="7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2"/>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2"/>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2"/>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28" name="Google Shape;628;p32"/>
          <p:cNvPicPr preferRelativeResize="0"/>
          <p:nvPr/>
        </p:nvPicPr>
        <p:blipFill rotWithShape="1">
          <a:blip r:embed="rId3">
            <a:alphaModFix/>
          </a:blip>
          <a:srcRect b="23786" l="0" r="0" t="0"/>
          <a:stretch/>
        </p:blipFill>
        <p:spPr>
          <a:xfrm>
            <a:off x="5399525" y="756087"/>
            <a:ext cx="2025525" cy="3631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3"/>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34" name="Google Shape;634;p33"/>
          <p:cNvGrpSpPr/>
          <p:nvPr/>
        </p:nvGrpSpPr>
        <p:grpSpPr>
          <a:xfrm>
            <a:off x="5011702" y="465959"/>
            <a:ext cx="2736410" cy="4222433"/>
            <a:chOff x="2112475" y="238125"/>
            <a:chExt cx="3395050" cy="5238750"/>
          </a:xfrm>
        </p:grpSpPr>
        <p:sp>
          <p:nvSpPr>
            <p:cNvPr id="635" name="Google Shape;635;p33"/>
            <p:cNvSpPr/>
            <p:nvPr/>
          </p:nvSpPr>
          <p:spPr>
            <a:xfrm>
              <a:off x="2112475" y="238125"/>
              <a:ext cx="3395050" cy="5238750"/>
            </a:xfrm>
            <a:custGeom>
              <a:rect b="b" l="l" r="r" t="t"/>
              <a:pathLst>
                <a:path extrusionOk="0" h="209550" w="135802">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accent5"/>
            </a:solidFill>
            <a:ln>
              <a:noFill/>
            </a:ln>
            <a:effectLst>
              <a:outerShdw blurRad="271463" rotWithShape="0" algn="bl">
                <a:schemeClr val="lt1">
                  <a:alpha val="64999"/>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3"/>
            <p:cNvSpPr/>
            <p:nvPr/>
          </p:nvSpPr>
          <p:spPr>
            <a:xfrm>
              <a:off x="3671350" y="5147100"/>
              <a:ext cx="279175" cy="179900"/>
            </a:xfrm>
            <a:custGeom>
              <a:rect b="b" l="l" r="r" t="t"/>
              <a:pathLst>
                <a:path extrusionOk="0" h="7196" w="11167">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3"/>
            <p:cNvSpPr/>
            <p:nvPr/>
          </p:nvSpPr>
          <p:spPr>
            <a:xfrm>
              <a:off x="3650725" y="446100"/>
              <a:ext cx="54375" cy="54350"/>
            </a:xfrm>
            <a:custGeom>
              <a:rect b="b" l="l" r="r" t="t"/>
              <a:pathLst>
                <a:path extrusionOk="0" h="2174" w="2175">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3"/>
            <p:cNvSpPr/>
            <p:nvPr/>
          </p:nvSpPr>
          <p:spPr>
            <a:xfrm>
              <a:off x="3761275" y="423600"/>
              <a:ext cx="99325" cy="99325"/>
            </a:xfrm>
            <a:custGeom>
              <a:rect b="b" l="l" r="r" t="t"/>
              <a:pathLst>
                <a:path extrusionOk="0" h="3973" w="3973">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9" name="Google Shape;639;p33"/>
          <p:cNvSpPr txBox="1"/>
          <p:nvPr>
            <p:ph idx="4294967295" type="body"/>
          </p:nvPr>
        </p:nvSpPr>
        <p:spPr>
          <a:xfrm>
            <a:off x="1334450" y="784050"/>
            <a:ext cx="2347500" cy="3575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3600">
                <a:solidFill>
                  <a:schemeClr val="accent1"/>
                </a:solidFill>
                <a:latin typeface="Bebas Neue"/>
                <a:ea typeface="Bebas Neue"/>
                <a:cs typeface="Bebas Neue"/>
                <a:sym typeface="Bebas Neue"/>
              </a:rPr>
              <a:t>Tablet</a:t>
            </a:r>
            <a:r>
              <a:rPr lang="en" sz="3600">
                <a:latin typeface="Bebas Neue"/>
                <a:ea typeface="Bebas Neue"/>
                <a:cs typeface="Bebas Neue"/>
                <a:sym typeface="Bebas Neue"/>
              </a:rPr>
              <a:t> </a:t>
            </a:r>
            <a:r>
              <a:rPr lang="en" sz="3600">
                <a:latin typeface="Bebas Neue"/>
                <a:ea typeface="Bebas Neue"/>
                <a:cs typeface="Bebas Neue"/>
                <a:sym typeface="Bebas Neue"/>
              </a:rPr>
              <a:t>project</a:t>
            </a:r>
            <a:endParaRPr sz="3600">
              <a:latin typeface="Bebas Neue"/>
              <a:ea typeface="Bebas Neue"/>
              <a:cs typeface="Bebas Neue"/>
              <a:sym typeface="Bebas Neue"/>
            </a:endParaRPr>
          </a:p>
          <a:p>
            <a:pPr indent="0" lvl="0" marL="0" rtl="0" algn="l">
              <a:spcBef>
                <a:spcPts val="600"/>
              </a:spcBef>
              <a:spcAft>
                <a:spcPts val="600"/>
              </a:spcAft>
              <a:buNone/>
            </a:pPr>
            <a:r>
              <a:rPr lang="en" sz="2000"/>
              <a:t>Show and explain your web, app or software projects using these gadget templates.</a:t>
            </a:r>
            <a:endParaRPr sz="2000"/>
          </a:p>
        </p:txBody>
      </p:sp>
      <p:pic>
        <p:nvPicPr>
          <p:cNvPr id="640" name="Google Shape;640;p33"/>
          <p:cNvPicPr preferRelativeResize="0"/>
          <p:nvPr/>
        </p:nvPicPr>
        <p:blipFill>
          <a:blip r:embed="rId3">
            <a:alphaModFix/>
          </a:blip>
          <a:stretch>
            <a:fillRect/>
          </a:stretch>
        </p:blipFill>
        <p:spPr>
          <a:xfrm>
            <a:off x="5079288" y="839688"/>
            <a:ext cx="2597800" cy="3463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4"/>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46" name="Google Shape;646;p34"/>
          <p:cNvGrpSpPr/>
          <p:nvPr/>
        </p:nvGrpSpPr>
        <p:grpSpPr>
          <a:xfrm>
            <a:off x="4051349" y="1241129"/>
            <a:ext cx="4542205" cy="2661224"/>
            <a:chOff x="1177450" y="241631"/>
            <a:chExt cx="6173152" cy="3616776"/>
          </a:xfrm>
        </p:grpSpPr>
        <p:sp>
          <p:nvSpPr>
            <p:cNvPr id="647" name="Google Shape;647;p34"/>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34"/>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a:noFill/>
            </a:ln>
            <a:effectLst>
              <a:outerShdw blurRad="142875" rotWithShape="0" algn="bl" dir="5400000" dist="95250">
                <a:schemeClr val="lt1">
                  <a:alpha val="64999"/>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34"/>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34"/>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1D0216">
                <a:alpha val="418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51" name="Google Shape;651;p34"/>
          <p:cNvSpPr txBox="1"/>
          <p:nvPr>
            <p:ph idx="4294967295" type="body"/>
          </p:nvPr>
        </p:nvSpPr>
        <p:spPr>
          <a:xfrm>
            <a:off x="1334450" y="784050"/>
            <a:ext cx="2592900" cy="3575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3600">
                <a:solidFill>
                  <a:schemeClr val="accent1"/>
                </a:solidFill>
                <a:latin typeface="Bebas Neue"/>
                <a:ea typeface="Bebas Neue"/>
                <a:cs typeface="Bebas Neue"/>
                <a:sym typeface="Bebas Neue"/>
              </a:rPr>
              <a:t>Desktop</a:t>
            </a:r>
            <a:r>
              <a:rPr lang="en" sz="3600">
                <a:latin typeface="Bebas Neue"/>
                <a:ea typeface="Bebas Neue"/>
                <a:cs typeface="Bebas Neue"/>
                <a:sym typeface="Bebas Neue"/>
              </a:rPr>
              <a:t> project</a:t>
            </a:r>
            <a:endParaRPr sz="3600">
              <a:latin typeface="Bebas Neue"/>
              <a:ea typeface="Bebas Neue"/>
              <a:cs typeface="Bebas Neue"/>
              <a:sym typeface="Bebas Neue"/>
            </a:endParaRPr>
          </a:p>
          <a:p>
            <a:pPr indent="0" lvl="0" marL="0" rtl="0" algn="l">
              <a:spcBef>
                <a:spcPts val="600"/>
              </a:spcBef>
              <a:spcAft>
                <a:spcPts val="600"/>
              </a:spcAft>
              <a:buNone/>
            </a:pPr>
            <a:r>
              <a:rPr lang="en" sz="2000"/>
              <a:t>Show and explain your web, app or software projects using these gadget templates.</a:t>
            </a:r>
            <a:endParaRPr sz="2000"/>
          </a:p>
        </p:txBody>
      </p:sp>
      <p:pic>
        <p:nvPicPr>
          <p:cNvPr id="652" name="Google Shape;652;p34"/>
          <p:cNvPicPr preferRelativeResize="0"/>
          <p:nvPr/>
        </p:nvPicPr>
        <p:blipFill rotWithShape="1">
          <a:blip r:embed="rId3">
            <a:alphaModFix/>
          </a:blip>
          <a:srcRect b="6620" l="0" r="0" t="0"/>
          <a:stretch/>
        </p:blipFill>
        <p:spPr>
          <a:xfrm>
            <a:off x="4557175" y="1387850"/>
            <a:ext cx="3530550" cy="2242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35"/>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58" name="Google Shape;658;p35"/>
          <p:cNvSpPr txBox="1"/>
          <p:nvPr>
            <p:ph idx="4294967295" type="ctrTitle"/>
          </p:nvPr>
        </p:nvSpPr>
        <p:spPr>
          <a:xfrm>
            <a:off x="685800" y="1473663"/>
            <a:ext cx="4108800" cy="1600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12000"/>
              <a:t>thanks</a:t>
            </a:r>
            <a:r>
              <a:rPr lang="en" sz="12000"/>
              <a:t>!</a:t>
            </a:r>
            <a:endParaRPr sz="12000"/>
          </a:p>
        </p:txBody>
      </p:sp>
      <p:sp>
        <p:nvSpPr>
          <p:cNvPr id="659" name="Google Shape;659;p35"/>
          <p:cNvSpPr txBox="1"/>
          <p:nvPr>
            <p:ph idx="4294967295" type="subTitle"/>
          </p:nvPr>
        </p:nvSpPr>
        <p:spPr>
          <a:xfrm>
            <a:off x="685800" y="3113631"/>
            <a:ext cx="4108800" cy="5562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b="1" lang="en" sz="3600"/>
              <a:t>Any</a:t>
            </a:r>
            <a:r>
              <a:rPr b="1" lang="en" sz="3600"/>
              <a:t> </a:t>
            </a:r>
            <a:r>
              <a:rPr b="1" lang="en" sz="3600"/>
              <a:t>questions?</a:t>
            </a:r>
            <a:endParaRPr b="1" sz="3600"/>
          </a:p>
        </p:txBody>
      </p:sp>
      <p:sp>
        <p:nvSpPr>
          <p:cNvPr id="660" name="Google Shape;660;p35"/>
          <p:cNvSpPr/>
          <p:nvPr/>
        </p:nvSpPr>
        <p:spPr>
          <a:xfrm>
            <a:off x="5481876" y="1103550"/>
            <a:ext cx="2569661" cy="2337381"/>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gradFill>
            <a:gsLst>
              <a:gs pos="0">
                <a:schemeClr val="accent1"/>
              </a:gs>
              <a:gs pos="100000">
                <a:schemeClr val="accent2"/>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600"/>
              </a:spcAft>
              <a:buNone/>
            </a:pPr>
            <a:r>
              <a:rPr lang="en" sz="2400">
                <a:solidFill>
                  <a:schemeClr val="dk1"/>
                </a:solidFill>
                <a:latin typeface="Saira Semi Condensed"/>
                <a:ea typeface="Saira Semi Condensed"/>
                <a:cs typeface="Saira Semi Condensed"/>
                <a:sym typeface="Saira Semi Condensed"/>
              </a:rPr>
              <a:t>@username</a:t>
            </a:r>
            <a:br>
              <a:rPr lang="en" sz="2400">
                <a:solidFill>
                  <a:schemeClr val="dk1"/>
                </a:solidFill>
                <a:latin typeface="Saira Semi Condensed"/>
                <a:ea typeface="Saira Semi Condensed"/>
                <a:cs typeface="Saira Semi Condensed"/>
                <a:sym typeface="Saira Semi Condensed"/>
              </a:rPr>
            </a:br>
            <a:r>
              <a:rPr lang="en" sz="2400">
                <a:solidFill>
                  <a:schemeClr val="dk1"/>
                </a:solidFill>
                <a:latin typeface="Saira Semi Condensed"/>
                <a:ea typeface="Saira Semi Condensed"/>
                <a:cs typeface="Saira Semi Condensed"/>
                <a:sym typeface="Saira Semi Condensed"/>
              </a:rPr>
              <a:t>user@mail.me</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36"/>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Credits</a:t>
            </a:r>
            <a:endParaRPr/>
          </a:p>
        </p:txBody>
      </p:sp>
      <p:sp>
        <p:nvSpPr>
          <p:cNvPr id="666" name="Google Shape;666;p36"/>
          <p:cNvSpPr txBox="1"/>
          <p:nvPr>
            <p:ph idx="1" type="body"/>
          </p:nvPr>
        </p:nvSpPr>
        <p:spPr>
          <a:xfrm>
            <a:off x="1334450" y="1513149"/>
            <a:ext cx="6475200" cy="2833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400"/>
              <a:t>Special thanks to all the people who made and released these awesome resources for free:</a:t>
            </a:r>
            <a:endParaRPr sz="2400"/>
          </a:p>
          <a:p>
            <a:pPr indent="-381000" lvl="0" marL="457200" rtl="0" algn="l">
              <a:lnSpc>
                <a:spcPct val="115000"/>
              </a:lnSpc>
              <a:spcBef>
                <a:spcPts val="600"/>
              </a:spcBef>
              <a:spcAft>
                <a:spcPts val="0"/>
              </a:spcAft>
              <a:buSzPts val="2400"/>
              <a:buChar char="⩥"/>
            </a:pPr>
            <a:r>
              <a:rPr lang="en" sz="2400"/>
              <a:t>Presentation template by </a:t>
            </a:r>
            <a:r>
              <a:rPr lang="en" sz="2400" u="sng">
                <a:solidFill>
                  <a:schemeClr val="hlink"/>
                </a:solidFill>
                <a:hlinkClick r:id="rId3"/>
              </a:rPr>
              <a:t>SlidesCarnival</a:t>
            </a:r>
            <a:endParaRPr sz="2400"/>
          </a:p>
          <a:p>
            <a:pPr indent="-381000" lvl="0" marL="457200" rtl="0" algn="l">
              <a:lnSpc>
                <a:spcPct val="115000"/>
              </a:lnSpc>
              <a:spcBef>
                <a:spcPts val="0"/>
              </a:spcBef>
              <a:spcAft>
                <a:spcPts val="0"/>
              </a:spcAft>
              <a:buSzPts val="2400"/>
              <a:buChar char="⩥"/>
            </a:pPr>
            <a:r>
              <a:rPr lang="en" sz="2400"/>
              <a:t>Photographs by </a:t>
            </a:r>
            <a:r>
              <a:rPr lang="en" sz="2400" u="sng">
                <a:solidFill>
                  <a:schemeClr val="hlink"/>
                </a:solidFill>
                <a:hlinkClick r:id="rId4"/>
              </a:rPr>
              <a:t>Unsplash</a:t>
            </a:r>
            <a:endParaRPr sz="2400"/>
          </a:p>
        </p:txBody>
      </p:sp>
      <p:sp>
        <p:nvSpPr>
          <p:cNvPr id="667" name="Google Shape;667;p36"/>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37"/>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Presentation design</a:t>
            </a:r>
            <a:endParaRPr/>
          </a:p>
        </p:txBody>
      </p:sp>
      <p:sp>
        <p:nvSpPr>
          <p:cNvPr id="673" name="Google Shape;673;p37"/>
          <p:cNvSpPr txBox="1"/>
          <p:nvPr>
            <p:ph idx="1" type="body"/>
          </p:nvPr>
        </p:nvSpPr>
        <p:spPr>
          <a:xfrm>
            <a:off x="1334450" y="1513149"/>
            <a:ext cx="6475200" cy="2833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This presentation uses the following typographies:</a:t>
            </a:r>
            <a:endParaRPr sz="1800"/>
          </a:p>
          <a:p>
            <a:pPr indent="-342900" lvl="0" marL="457200" rtl="0" algn="l">
              <a:lnSpc>
                <a:spcPct val="115000"/>
              </a:lnSpc>
              <a:spcBef>
                <a:spcPts val="600"/>
              </a:spcBef>
              <a:spcAft>
                <a:spcPts val="0"/>
              </a:spcAft>
              <a:buSzPts val="1800"/>
              <a:buChar char="⩥"/>
            </a:pPr>
            <a:r>
              <a:rPr lang="en" sz="1800"/>
              <a:t>Titles: Bebas Neue</a:t>
            </a:r>
            <a:endParaRPr sz="1800"/>
          </a:p>
          <a:p>
            <a:pPr indent="-342900" lvl="0" marL="457200" rtl="0" algn="l">
              <a:lnSpc>
                <a:spcPct val="115000"/>
              </a:lnSpc>
              <a:spcBef>
                <a:spcPts val="0"/>
              </a:spcBef>
              <a:spcAft>
                <a:spcPts val="0"/>
              </a:spcAft>
              <a:buSzPts val="1800"/>
              <a:buChar char="⩥"/>
            </a:pPr>
            <a:r>
              <a:rPr lang="en" sz="1800"/>
              <a:t>Body copy: Saira SemiCondensed</a:t>
            </a:r>
            <a:endParaRPr sz="1800"/>
          </a:p>
          <a:p>
            <a:pPr indent="0" lvl="0" marL="0" rtl="0" algn="l">
              <a:lnSpc>
                <a:spcPct val="115000"/>
              </a:lnSpc>
              <a:spcBef>
                <a:spcPts val="600"/>
              </a:spcBef>
              <a:spcAft>
                <a:spcPts val="0"/>
              </a:spcAft>
              <a:buNone/>
            </a:pPr>
            <a:r>
              <a:rPr lang="en" sz="1800"/>
              <a:t>Download for free at:</a:t>
            </a:r>
            <a:endParaRPr sz="1800"/>
          </a:p>
          <a:p>
            <a:pPr indent="0" lvl="0" marL="0" rtl="0" algn="l">
              <a:lnSpc>
                <a:spcPct val="115000"/>
              </a:lnSpc>
              <a:spcBef>
                <a:spcPts val="600"/>
              </a:spcBef>
              <a:spcAft>
                <a:spcPts val="0"/>
              </a:spcAft>
              <a:buNone/>
            </a:pPr>
            <a:r>
              <a:rPr lang="en" sz="1800" u="sng">
                <a:solidFill>
                  <a:schemeClr val="hlink"/>
                </a:solidFill>
                <a:hlinkClick r:id="rId3"/>
              </a:rPr>
              <a:t>https://www.fontsquirrel.com/fonts/bebas-neue</a:t>
            </a:r>
            <a:endParaRPr sz="1800"/>
          </a:p>
          <a:p>
            <a:pPr indent="0" lvl="0" marL="0" rtl="0" algn="l">
              <a:lnSpc>
                <a:spcPct val="115000"/>
              </a:lnSpc>
              <a:spcBef>
                <a:spcPts val="600"/>
              </a:spcBef>
              <a:spcAft>
                <a:spcPts val="0"/>
              </a:spcAft>
              <a:buNone/>
            </a:pPr>
            <a:r>
              <a:rPr lang="en" sz="1800" u="sng">
                <a:solidFill>
                  <a:schemeClr val="hlink"/>
                </a:solidFill>
                <a:hlinkClick r:id="rId4"/>
              </a:rPr>
              <a:t>https://www.fontsquirrel.com/fonts/saira</a:t>
            </a:r>
            <a:endParaRPr sz="1800"/>
          </a:p>
          <a:p>
            <a:pPr indent="0" lvl="0" marL="0" rtl="0" algn="l">
              <a:lnSpc>
                <a:spcPct val="115000"/>
              </a:lnSpc>
              <a:spcBef>
                <a:spcPts val="600"/>
              </a:spcBef>
              <a:spcAft>
                <a:spcPts val="600"/>
              </a:spcAft>
              <a:buNone/>
            </a:pPr>
            <a:r>
              <a:t/>
            </a:r>
            <a:endParaRPr sz="1800"/>
          </a:p>
        </p:txBody>
      </p:sp>
      <p:sp>
        <p:nvSpPr>
          <p:cNvPr id="674" name="Google Shape;674;p37"/>
          <p:cNvSpPr txBox="1"/>
          <p:nvPr/>
        </p:nvSpPr>
        <p:spPr>
          <a:xfrm>
            <a:off x="1334450" y="4104575"/>
            <a:ext cx="6475200" cy="53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200">
                <a:solidFill>
                  <a:schemeClr val="accent4"/>
                </a:solidFill>
                <a:latin typeface="Saira Semi Condensed"/>
                <a:ea typeface="Saira Semi Condensed"/>
                <a:cs typeface="Saira Semi Condensed"/>
                <a:sym typeface="Saira Semi Condensed"/>
              </a:rPr>
              <a:t>You don’t need to keep this slide in your presentation. It’s only here to serve you as a design guide if you need to create new slides or download the fonts to edit the presentation in PowerPoint®</a:t>
            </a:r>
            <a:endParaRPr sz="1200">
              <a:solidFill>
                <a:schemeClr val="accent4"/>
              </a:solidFill>
              <a:latin typeface="Saira Semi Condensed"/>
              <a:ea typeface="Saira Semi Condensed"/>
              <a:cs typeface="Saira Semi Condensed"/>
              <a:sym typeface="Saira Semi Condensed"/>
            </a:endParaRPr>
          </a:p>
          <a:p>
            <a:pPr indent="0" lvl="0" marL="0" rtl="0" algn="l">
              <a:spcBef>
                <a:spcPts val="0"/>
              </a:spcBef>
              <a:spcAft>
                <a:spcPts val="0"/>
              </a:spcAft>
              <a:buClr>
                <a:schemeClr val="dk1"/>
              </a:buClr>
              <a:buSzPts val="1100"/>
              <a:buFont typeface="Arial"/>
              <a:buNone/>
            </a:pPr>
            <a:r>
              <a:t/>
            </a:r>
            <a:endParaRPr sz="1200">
              <a:solidFill>
                <a:schemeClr val="accent4"/>
              </a:solidFill>
              <a:latin typeface="Saira Semi Condensed"/>
              <a:ea typeface="Saira Semi Condensed"/>
              <a:cs typeface="Saira Semi Condensed"/>
              <a:sym typeface="Saira Semi Condensed"/>
            </a:endParaRPr>
          </a:p>
          <a:p>
            <a:pPr indent="0" lvl="0" marL="0" rtl="0" algn="l">
              <a:spcBef>
                <a:spcPts val="0"/>
              </a:spcBef>
              <a:spcAft>
                <a:spcPts val="0"/>
              </a:spcAft>
              <a:buNone/>
            </a:pPr>
            <a:r>
              <a:t/>
            </a:r>
            <a:endParaRPr sz="1200">
              <a:solidFill>
                <a:schemeClr val="accent4"/>
              </a:solidFill>
              <a:latin typeface="Saira Semi Condensed"/>
              <a:ea typeface="Saira Semi Condensed"/>
              <a:cs typeface="Saira Semi Condensed"/>
              <a:sym typeface="Saira Semi Condensed"/>
            </a:endParaRPr>
          </a:p>
        </p:txBody>
      </p:sp>
      <p:sp>
        <p:nvSpPr>
          <p:cNvPr id="675" name="Google Shape;675;p37"/>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38"/>
          <p:cNvSpPr txBox="1"/>
          <p:nvPr>
            <p:ph type="ctrTitle"/>
          </p:nvPr>
        </p:nvSpPr>
        <p:spPr>
          <a:xfrm>
            <a:off x="1334450" y="1974788"/>
            <a:ext cx="6475200" cy="798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2. Extra Resources</a:t>
            </a:r>
            <a:endParaRPr/>
          </a:p>
        </p:txBody>
      </p:sp>
      <p:sp>
        <p:nvSpPr>
          <p:cNvPr id="681" name="Google Shape;681;p38"/>
          <p:cNvSpPr txBox="1"/>
          <p:nvPr>
            <p:ph idx="1" type="subTitle"/>
          </p:nvPr>
        </p:nvSpPr>
        <p:spPr>
          <a:xfrm>
            <a:off x="1334450" y="2794315"/>
            <a:ext cx="6475200" cy="3744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For Business Plans, Marketing Plans, Project Proposals, Lessons, etc</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39"/>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Timeline</a:t>
            </a:r>
            <a:endParaRPr/>
          </a:p>
        </p:txBody>
      </p:sp>
      <p:sp>
        <p:nvSpPr>
          <p:cNvPr id="687" name="Google Shape;687;p39"/>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88" name="Google Shape;688;p39"/>
          <p:cNvSpPr/>
          <p:nvPr/>
        </p:nvSpPr>
        <p:spPr>
          <a:xfrm>
            <a:off x="7735208" y="2755950"/>
            <a:ext cx="8229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Saira Semi Condensed"/>
                <a:ea typeface="Saira Semi Condensed"/>
                <a:cs typeface="Saira Semi Condensed"/>
                <a:sym typeface="Saira Semi Condensed"/>
              </a:rPr>
              <a:t>DEC</a:t>
            </a:r>
            <a:endParaRPr sz="1000">
              <a:solidFill>
                <a:schemeClr val="lt1"/>
              </a:solidFill>
              <a:latin typeface="Saira Semi Condensed"/>
              <a:ea typeface="Saira Semi Condensed"/>
              <a:cs typeface="Saira Semi Condensed"/>
              <a:sym typeface="Saira Semi Condensed"/>
            </a:endParaRPr>
          </a:p>
        </p:txBody>
      </p:sp>
      <p:sp>
        <p:nvSpPr>
          <p:cNvPr id="689" name="Google Shape;689;p39"/>
          <p:cNvSpPr/>
          <p:nvPr/>
        </p:nvSpPr>
        <p:spPr>
          <a:xfrm>
            <a:off x="7075124" y="2755950"/>
            <a:ext cx="8229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Saira Semi Condensed"/>
                <a:ea typeface="Saira Semi Condensed"/>
                <a:cs typeface="Saira Semi Condensed"/>
                <a:sym typeface="Saira Semi Condensed"/>
              </a:rPr>
              <a:t>NOV</a:t>
            </a:r>
            <a:endParaRPr sz="1000">
              <a:solidFill>
                <a:schemeClr val="lt1"/>
              </a:solidFill>
              <a:latin typeface="Saira Semi Condensed"/>
              <a:ea typeface="Saira Semi Condensed"/>
              <a:cs typeface="Saira Semi Condensed"/>
              <a:sym typeface="Saira Semi Condensed"/>
            </a:endParaRPr>
          </a:p>
        </p:txBody>
      </p:sp>
      <p:sp>
        <p:nvSpPr>
          <p:cNvPr id="690" name="Google Shape;690;p39"/>
          <p:cNvSpPr/>
          <p:nvPr/>
        </p:nvSpPr>
        <p:spPr>
          <a:xfrm>
            <a:off x="6415040" y="2755950"/>
            <a:ext cx="8229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Saira Semi Condensed"/>
                <a:ea typeface="Saira Semi Condensed"/>
                <a:cs typeface="Saira Semi Condensed"/>
                <a:sym typeface="Saira Semi Condensed"/>
              </a:rPr>
              <a:t>OCT</a:t>
            </a:r>
            <a:endParaRPr sz="1000">
              <a:solidFill>
                <a:schemeClr val="lt1"/>
              </a:solidFill>
              <a:latin typeface="Saira Semi Condensed"/>
              <a:ea typeface="Saira Semi Condensed"/>
              <a:cs typeface="Saira Semi Condensed"/>
              <a:sym typeface="Saira Semi Condensed"/>
            </a:endParaRPr>
          </a:p>
        </p:txBody>
      </p:sp>
      <p:sp>
        <p:nvSpPr>
          <p:cNvPr id="691" name="Google Shape;691;p39"/>
          <p:cNvSpPr/>
          <p:nvPr/>
        </p:nvSpPr>
        <p:spPr>
          <a:xfrm>
            <a:off x="5754956" y="2755950"/>
            <a:ext cx="8229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Saira Semi Condensed"/>
                <a:ea typeface="Saira Semi Condensed"/>
                <a:cs typeface="Saira Semi Condensed"/>
                <a:sym typeface="Saira Semi Condensed"/>
              </a:rPr>
              <a:t>SEP</a:t>
            </a:r>
            <a:endParaRPr sz="1000">
              <a:solidFill>
                <a:schemeClr val="lt1"/>
              </a:solidFill>
              <a:latin typeface="Saira Semi Condensed"/>
              <a:ea typeface="Saira Semi Condensed"/>
              <a:cs typeface="Saira Semi Condensed"/>
              <a:sym typeface="Saira Semi Condensed"/>
            </a:endParaRPr>
          </a:p>
        </p:txBody>
      </p:sp>
      <p:sp>
        <p:nvSpPr>
          <p:cNvPr id="692" name="Google Shape;692;p39"/>
          <p:cNvSpPr/>
          <p:nvPr/>
        </p:nvSpPr>
        <p:spPr>
          <a:xfrm>
            <a:off x="5094872" y="2755950"/>
            <a:ext cx="8229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Saira Semi Condensed"/>
                <a:ea typeface="Saira Semi Condensed"/>
                <a:cs typeface="Saira Semi Condensed"/>
                <a:sym typeface="Saira Semi Condensed"/>
              </a:rPr>
              <a:t>AUG</a:t>
            </a:r>
            <a:endParaRPr sz="1000">
              <a:solidFill>
                <a:schemeClr val="lt1"/>
              </a:solidFill>
              <a:latin typeface="Saira Semi Condensed"/>
              <a:ea typeface="Saira Semi Condensed"/>
              <a:cs typeface="Saira Semi Condensed"/>
              <a:sym typeface="Saira Semi Condensed"/>
            </a:endParaRPr>
          </a:p>
        </p:txBody>
      </p:sp>
      <p:sp>
        <p:nvSpPr>
          <p:cNvPr id="693" name="Google Shape;693;p39"/>
          <p:cNvSpPr/>
          <p:nvPr/>
        </p:nvSpPr>
        <p:spPr>
          <a:xfrm>
            <a:off x="4434788" y="2755950"/>
            <a:ext cx="8229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Saira Semi Condensed"/>
                <a:ea typeface="Saira Semi Condensed"/>
                <a:cs typeface="Saira Semi Condensed"/>
                <a:sym typeface="Saira Semi Condensed"/>
              </a:rPr>
              <a:t>JUL</a:t>
            </a:r>
            <a:endParaRPr sz="1000">
              <a:solidFill>
                <a:schemeClr val="lt1"/>
              </a:solidFill>
              <a:latin typeface="Saira Semi Condensed"/>
              <a:ea typeface="Saira Semi Condensed"/>
              <a:cs typeface="Saira Semi Condensed"/>
              <a:sym typeface="Saira Semi Condensed"/>
            </a:endParaRPr>
          </a:p>
        </p:txBody>
      </p:sp>
      <p:sp>
        <p:nvSpPr>
          <p:cNvPr id="694" name="Google Shape;694;p39"/>
          <p:cNvSpPr/>
          <p:nvPr/>
        </p:nvSpPr>
        <p:spPr>
          <a:xfrm>
            <a:off x="3774704" y="2755950"/>
            <a:ext cx="8229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Saira Semi Condensed"/>
                <a:ea typeface="Saira Semi Condensed"/>
                <a:cs typeface="Saira Semi Condensed"/>
                <a:sym typeface="Saira Semi Condensed"/>
              </a:rPr>
              <a:t>JUN</a:t>
            </a:r>
            <a:endParaRPr sz="1000">
              <a:solidFill>
                <a:schemeClr val="lt1"/>
              </a:solidFill>
              <a:latin typeface="Saira Semi Condensed"/>
              <a:ea typeface="Saira Semi Condensed"/>
              <a:cs typeface="Saira Semi Condensed"/>
              <a:sym typeface="Saira Semi Condensed"/>
            </a:endParaRPr>
          </a:p>
        </p:txBody>
      </p:sp>
      <p:sp>
        <p:nvSpPr>
          <p:cNvPr id="695" name="Google Shape;695;p39"/>
          <p:cNvSpPr/>
          <p:nvPr/>
        </p:nvSpPr>
        <p:spPr>
          <a:xfrm>
            <a:off x="3114619" y="2755950"/>
            <a:ext cx="8229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Saira Semi Condensed"/>
                <a:ea typeface="Saira Semi Condensed"/>
                <a:cs typeface="Saira Semi Condensed"/>
                <a:sym typeface="Saira Semi Condensed"/>
              </a:rPr>
              <a:t>MAY</a:t>
            </a:r>
            <a:endParaRPr sz="1000">
              <a:solidFill>
                <a:schemeClr val="lt1"/>
              </a:solidFill>
              <a:latin typeface="Saira Semi Condensed"/>
              <a:ea typeface="Saira Semi Condensed"/>
              <a:cs typeface="Saira Semi Condensed"/>
              <a:sym typeface="Saira Semi Condensed"/>
            </a:endParaRPr>
          </a:p>
        </p:txBody>
      </p:sp>
      <p:sp>
        <p:nvSpPr>
          <p:cNvPr id="696" name="Google Shape;696;p39"/>
          <p:cNvSpPr/>
          <p:nvPr/>
        </p:nvSpPr>
        <p:spPr>
          <a:xfrm>
            <a:off x="2454535" y="2755950"/>
            <a:ext cx="8229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Saira Semi Condensed"/>
                <a:ea typeface="Saira Semi Condensed"/>
                <a:cs typeface="Saira Semi Condensed"/>
                <a:sym typeface="Saira Semi Condensed"/>
              </a:rPr>
              <a:t>APR</a:t>
            </a:r>
            <a:endParaRPr sz="1000">
              <a:solidFill>
                <a:schemeClr val="lt1"/>
              </a:solidFill>
              <a:latin typeface="Saira Semi Condensed"/>
              <a:ea typeface="Saira Semi Condensed"/>
              <a:cs typeface="Saira Semi Condensed"/>
              <a:sym typeface="Saira Semi Condensed"/>
            </a:endParaRPr>
          </a:p>
        </p:txBody>
      </p:sp>
      <p:sp>
        <p:nvSpPr>
          <p:cNvPr id="697" name="Google Shape;697;p39"/>
          <p:cNvSpPr/>
          <p:nvPr/>
        </p:nvSpPr>
        <p:spPr>
          <a:xfrm>
            <a:off x="1794451" y="2755950"/>
            <a:ext cx="822900" cy="393600"/>
          </a:xfrm>
          <a:prstGeom prst="homePlate">
            <a:avLst>
              <a:gd fmla="val 32030" name="adj"/>
            </a:avLst>
          </a:prstGeom>
          <a:solidFill>
            <a:schemeClr val="accent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Saira Semi Condensed"/>
                <a:ea typeface="Saira Semi Condensed"/>
                <a:cs typeface="Saira Semi Condensed"/>
                <a:sym typeface="Saira Semi Condensed"/>
              </a:rPr>
              <a:t>MAR</a:t>
            </a:r>
            <a:endParaRPr sz="1000">
              <a:solidFill>
                <a:schemeClr val="lt1"/>
              </a:solidFill>
              <a:latin typeface="Saira Semi Condensed"/>
              <a:ea typeface="Saira Semi Condensed"/>
              <a:cs typeface="Saira Semi Condensed"/>
              <a:sym typeface="Saira Semi Condensed"/>
            </a:endParaRPr>
          </a:p>
        </p:txBody>
      </p:sp>
      <p:sp>
        <p:nvSpPr>
          <p:cNvPr id="698" name="Google Shape;698;p39"/>
          <p:cNvSpPr/>
          <p:nvPr/>
        </p:nvSpPr>
        <p:spPr>
          <a:xfrm>
            <a:off x="1134367" y="2755950"/>
            <a:ext cx="822900" cy="393600"/>
          </a:xfrm>
          <a:prstGeom prst="homePlate">
            <a:avLst>
              <a:gd fmla="val 32030" name="adj"/>
            </a:avLst>
          </a:prstGeom>
          <a:solidFill>
            <a:schemeClr val="accent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Saira Semi Condensed"/>
                <a:ea typeface="Saira Semi Condensed"/>
                <a:cs typeface="Saira Semi Condensed"/>
                <a:sym typeface="Saira Semi Condensed"/>
              </a:rPr>
              <a:t>FEB</a:t>
            </a:r>
            <a:endParaRPr sz="1000">
              <a:solidFill>
                <a:schemeClr val="lt1"/>
              </a:solidFill>
              <a:latin typeface="Saira Semi Condensed"/>
              <a:ea typeface="Saira Semi Condensed"/>
              <a:cs typeface="Saira Semi Condensed"/>
              <a:sym typeface="Saira Semi Condensed"/>
            </a:endParaRPr>
          </a:p>
        </p:txBody>
      </p:sp>
      <p:sp>
        <p:nvSpPr>
          <p:cNvPr id="699" name="Google Shape;699;p39"/>
          <p:cNvSpPr/>
          <p:nvPr/>
        </p:nvSpPr>
        <p:spPr>
          <a:xfrm>
            <a:off x="474283" y="2755950"/>
            <a:ext cx="822900" cy="393600"/>
          </a:xfrm>
          <a:prstGeom prst="homePlate">
            <a:avLst>
              <a:gd fmla="val 32030" name="adj"/>
            </a:avLst>
          </a:prstGeom>
          <a:solidFill>
            <a:schemeClr val="accent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Saira Semi Condensed"/>
                <a:ea typeface="Saira Semi Condensed"/>
                <a:cs typeface="Saira Semi Condensed"/>
                <a:sym typeface="Saira Semi Condensed"/>
              </a:rPr>
              <a:t>JAN</a:t>
            </a:r>
            <a:endParaRPr sz="1000">
              <a:solidFill>
                <a:schemeClr val="lt1"/>
              </a:solidFill>
              <a:latin typeface="Saira Semi Condensed"/>
              <a:ea typeface="Saira Semi Condensed"/>
              <a:cs typeface="Saira Semi Condensed"/>
              <a:sym typeface="Saira Semi Condensed"/>
            </a:endParaRPr>
          </a:p>
        </p:txBody>
      </p:sp>
      <p:sp>
        <p:nvSpPr>
          <p:cNvPr id="700" name="Google Shape;700;p39"/>
          <p:cNvSpPr/>
          <p:nvPr/>
        </p:nvSpPr>
        <p:spPr>
          <a:xfrm>
            <a:off x="0" y="2755950"/>
            <a:ext cx="637200" cy="393600"/>
          </a:xfrm>
          <a:prstGeom prst="homePlate">
            <a:avLst>
              <a:gd fmla="val 32030" name="adj"/>
            </a:avLst>
          </a:prstGeom>
          <a:solidFill>
            <a:schemeClr val="lt2"/>
          </a:solidFill>
          <a:ln>
            <a:noFill/>
          </a:ln>
          <a:effectLst>
            <a:outerShdw blurRad="28575" rotWithShape="0" algn="bl" dist="9525">
              <a:srgbClr val="000000">
                <a:alpha val="2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000">
              <a:solidFill>
                <a:schemeClr val="dk1"/>
              </a:solidFill>
            </a:endParaRPr>
          </a:p>
        </p:txBody>
      </p:sp>
      <p:cxnSp>
        <p:nvCxnSpPr>
          <p:cNvPr id="701" name="Google Shape;701;p39"/>
          <p:cNvCxnSpPr/>
          <p:nvPr/>
        </p:nvCxnSpPr>
        <p:spPr>
          <a:xfrm rot="10800000">
            <a:off x="768923" y="2281931"/>
            <a:ext cx="0" cy="498600"/>
          </a:xfrm>
          <a:prstGeom prst="straightConnector1">
            <a:avLst/>
          </a:prstGeom>
          <a:noFill/>
          <a:ln cap="flat" cmpd="sng" w="9525">
            <a:solidFill>
              <a:schemeClr val="lt2"/>
            </a:solidFill>
            <a:prstDash val="solid"/>
            <a:round/>
            <a:headEnd len="med" w="med" type="oval"/>
            <a:tailEnd len="med" w="med" type="oval"/>
          </a:ln>
        </p:spPr>
      </p:cxnSp>
      <p:sp>
        <p:nvSpPr>
          <p:cNvPr id="702" name="Google Shape;702;p39"/>
          <p:cNvSpPr txBox="1"/>
          <p:nvPr/>
        </p:nvSpPr>
        <p:spPr>
          <a:xfrm>
            <a:off x="727900" y="17272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Blue is the colour of the clear sky and the deep sea</a:t>
            </a:r>
            <a:endParaRPr sz="900">
              <a:solidFill>
                <a:schemeClr val="dk2"/>
              </a:solidFill>
              <a:latin typeface="Saira Semi Condensed"/>
              <a:ea typeface="Saira Semi Condensed"/>
              <a:cs typeface="Saira Semi Condensed"/>
              <a:sym typeface="Saira Semi Condensed"/>
            </a:endParaRPr>
          </a:p>
        </p:txBody>
      </p:sp>
      <p:cxnSp>
        <p:nvCxnSpPr>
          <p:cNvPr id="703" name="Google Shape;703;p39"/>
          <p:cNvCxnSpPr/>
          <p:nvPr/>
        </p:nvCxnSpPr>
        <p:spPr>
          <a:xfrm rot="10800000">
            <a:off x="2090158" y="2281931"/>
            <a:ext cx="0" cy="498600"/>
          </a:xfrm>
          <a:prstGeom prst="straightConnector1">
            <a:avLst/>
          </a:prstGeom>
          <a:noFill/>
          <a:ln cap="flat" cmpd="sng" w="9525">
            <a:solidFill>
              <a:schemeClr val="lt2"/>
            </a:solidFill>
            <a:prstDash val="solid"/>
            <a:round/>
            <a:headEnd len="med" w="med" type="oval"/>
            <a:tailEnd len="med" w="med" type="oval"/>
          </a:ln>
        </p:spPr>
      </p:cxnSp>
      <p:sp>
        <p:nvSpPr>
          <p:cNvPr id="704" name="Google Shape;704;p39"/>
          <p:cNvSpPr txBox="1"/>
          <p:nvPr/>
        </p:nvSpPr>
        <p:spPr>
          <a:xfrm>
            <a:off x="2050642" y="17272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Red is the colour of danger and courage</a:t>
            </a:r>
            <a:endParaRPr sz="900">
              <a:solidFill>
                <a:schemeClr val="dk2"/>
              </a:solidFill>
              <a:latin typeface="Saira Semi Condensed"/>
              <a:ea typeface="Saira Semi Condensed"/>
              <a:cs typeface="Saira Semi Condensed"/>
              <a:sym typeface="Saira Semi Condensed"/>
            </a:endParaRPr>
          </a:p>
        </p:txBody>
      </p:sp>
      <p:cxnSp>
        <p:nvCxnSpPr>
          <p:cNvPr id="705" name="Google Shape;705;p39"/>
          <p:cNvCxnSpPr/>
          <p:nvPr/>
        </p:nvCxnSpPr>
        <p:spPr>
          <a:xfrm rot="10800000">
            <a:off x="3411393" y="2281931"/>
            <a:ext cx="0" cy="498600"/>
          </a:xfrm>
          <a:prstGeom prst="straightConnector1">
            <a:avLst/>
          </a:prstGeom>
          <a:noFill/>
          <a:ln cap="flat" cmpd="sng" w="9525">
            <a:solidFill>
              <a:schemeClr val="lt2"/>
            </a:solidFill>
            <a:prstDash val="solid"/>
            <a:round/>
            <a:headEnd len="med" w="med" type="oval"/>
            <a:tailEnd len="med" w="med" type="oval"/>
          </a:ln>
        </p:spPr>
      </p:cxnSp>
      <p:sp>
        <p:nvSpPr>
          <p:cNvPr id="706" name="Google Shape;706;p39"/>
          <p:cNvSpPr txBox="1"/>
          <p:nvPr/>
        </p:nvSpPr>
        <p:spPr>
          <a:xfrm>
            <a:off x="3373384" y="17272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Black is the color of ebony and of outer space</a:t>
            </a:r>
            <a:endParaRPr sz="900">
              <a:solidFill>
                <a:schemeClr val="dk2"/>
              </a:solidFill>
              <a:latin typeface="Saira Semi Condensed"/>
              <a:ea typeface="Saira Semi Condensed"/>
              <a:cs typeface="Saira Semi Condensed"/>
              <a:sym typeface="Saira Semi Condensed"/>
            </a:endParaRPr>
          </a:p>
        </p:txBody>
      </p:sp>
      <p:cxnSp>
        <p:nvCxnSpPr>
          <p:cNvPr id="707" name="Google Shape;707;p39"/>
          <p:cNvCxnSpPr/>
          <p:nvPr/>
        </p:nvCxnSpPr>
        <p:spPr>
          <a:xfrm rot="10800000">
            <a:off x="4732628" y="2281931"/>
            <a:ext cx="0" cy="498600"/>
          </a:xfrm>
          <a:prstGeom prst="straightConnector1">
            <a:avLst/>
          </a:prstGeom>
          <a:noFill/>
          <a:ln cap="flat" cmpd="sng" w="9525">
            <a:solidFill>
              <a:schemeClr val="lt2"/>
            </a:solidFill>
            <a:prstDash val="solid"/>
            <a:round/>
            <a:headEnd len="med" w="med" type="oval"/>
            <a:tailEnd len="med" w="med" type="oval"/>
          </a:ln>
        </p:spPr>
      </p:cxnSp>
      <p:sp>
        <p:nvSpPr>
          <p:cNvPr id="708" name="Google Shape;708;p39"/>
          <p:cNvSpPr txBox="1"/>
          <p:nvPr/>
        </p:nvSpPr>
        <p:spPr>
          <a:xfrm>
            <a:off x="4696126" y="17272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Yellow is the color of gold, butter and ripe lemons</a:t>
            </a:r>
            <a:endParaRPr sz="900">
              <a:solidFill>
                <a:schemeClr val="dk2"/>
              </a:solidFill>
              <a:latin typeface="Saira Semi Condensed"/>
              <a:ea typeface="Saira Semi Condensed"/>
              <a:cs typeface="Saira Semi Condensed"/>
              <a:sym typeface="Saira Semi Condensed"/>
            </a:endParaRPr>
          </a:p>
        </p:txBody>
      </p:sp>
      <p:cxnSp>
        <p:nvCxnSpPr>
          <p:cNvPr id="709" name="Google Shape;709;p39"/>
          <p:cNvCxnSpPr/>
          <p:nvPr/>
        </p:nvCxnSpPr>
        <p:spPr>
          <a:xfrm rot="10800000">
            <a:off x="6053863" y="2281931"/>
            <a:ext cx="0" cy="498600"/>
          </a:xfrm>
          <a:prstGeom prst="straightConnector1">
            <a:avLst/>
          </a:prstGeom>
          <a:noFill/>
          <a:ln cap="flat" cmpd="sng" w="9525">
            <a:solidFill>
              <a:schemeClr val="lt2"/>
            </a:solidFill>
            <a:prstDash val="solid"/>
            <a:round/>
            <a:headEnd len="med" w="med" type="oval"/>
            <a:tailEnd len="med" w="med" type="oval"/>
          </a:ln>
        </p:spPr>
      </p:cxnSp>
      <p:sp>
        <p:nvSpPr>
          <p:cNvPr id="710" name="Google Shape;710;p39"/>
          <p:cNvSpPr txBox="1"/>
          <p:nvPr/>
        </p:nvSpPr>
        <p:spPr>
          <a:xfrm>
            <a:off x="6018868" y="17272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White is the color of milk and fresh snow</a:t>
            </a:r>
            <a:endParaRPr sz="900">
              <a:solidFill>
                <a:schemeClr val="dk2"/>
              </a:solidFill>
              <a:latin typeface="Saira Semi Condensed"/>
              <a:ea typeface="Saira Semi Condensed"/>
              <a:cs typeface="Saira Semi Condensed"/>
              <a:sym typeface="Saira Semi Condensed"/>
            </a:endParaRPr>
          </a:p>
        </p:txBody>
      </p:sp>
      <p:cxnSp>
        <p:nvCxnSpPr>
          <p:cNvPr id="711" name="Google Shape;711;p39"/>
          <p:cNvCxnSpPr/>
          <p:nvPr/>
        </p:nvCxnSpPr>
        <p:spPr>
          <a:xfrm rot="10800000">
            <a:off x="7375098" y="2281931"/>
            <a:ext cx="0" cy="498600"/>
          </a:xfrm>
          <a:prstGeom prst="straightConnector1">
            <a:avLst/>
          </a:prstGeom>
          <a:noFill/>
          <a:ln cap="flat" cmpd="sng" w="9525">
            <a:solidFill>
              <a:schemeClr val="lt2"/>
            </a:solidFill>
            <a:prstDash val="solid"/>
            <a:round/>
            <a:headEnd len="med" w="med" type="oval"/>
            <a:tailEnd len="med" w="med" type="oval"/>
          </a:ln>
        </p:spPr>
      </p:cxnSp>
      <p:sp>
        <p:nvSpPr>
          <p:cNvPr id="712" name="Google Shape;712;p39"/>
          <p:cNvSpPr txBox="1"/>
          <p:nvPr/>
        </p:nvSpPr>
        <p:spPr>
          <a:xfrm>
            <a:off x="7341610" y="17272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Blue is the colour of the clear sky and the deep sea</a:t>
            </a:r>
            <a:endParaRPr sz="900">
              <a:solidFill>
                <a:schemeClr val="dk2"/>
              </a:solidFill>
              <a:latin typeface="Saira Semi Condensed"/>
              <a:ea typeface="Saira Semi Condensed"/>
              <a:cs typeface="Saira Semi Condensed"/>
              <a:sym typeface="Saira Semi Condensed"/>
            </a:endParaRPr>
          </a:p>
        </p:txBody>
      </p:sp>
      <p:cxnSp>
        <p:nvCxnSpPr>
          <p:cNvPr id="713" name="Google Shape;713;p39"/>
          <p:cNvCxnSpPr/>
          <p:nvPr/>
        </p:nvCxnSpPr>
        <p:spPr>
          <a:xfrm rot="10800000">
            <a:off x="1439687" y="3124969"/>
            <a:ext cx="0" cy="498600"/>
          </a:xfrm>
          <a:prstGeom prst="straightConnector1">
            <a:avLst/>
          </a:prstGeom>
          <a:noFill/>
          <a:ln cap="flat" cmpd="sng" w="9525">
            <a:solidFill>
              <a:schemeClr val="lt2"/>
            </a:solidFill>
            <a:prstDash val="solid"/>
            <a:round/>
            <a:headEnd len="med" w="med" type="oval"/>
            <a:tailEnd len="med" w="med" type="oval"/>
          </a:ln>
        </p:spPr>
      </p:cxnSp>
      <p:sp>
        <p:nvSpPr>
          <p:cNvPr id="714" name="Google Shape;714;p39"/>
          <p:cNvSpPr txBox="1"/>
          <p:nvPr/>
        </p:nvSpPr>
        <p:spPr>
          <a:xfrm>
            <a:off x="1369548" y="36481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Yellow is the color of gold, butter and ripe lemons</a:t>
            </a:r>
            <a:endParaRPr sz="900">
              <a:solidFill>
                <a:schemeClr val="dk2"/>
              </a:solidFill>
              <a:latin typeface="Saira Semi Condensed"/>
              <a:ea typeface="Saira Semi Condensed"/>
              <a:cs typeface="Saira Semi Condensed"/>
              <a:sym typeface="Saira Semi Condensed"/>
            </a:endParaRPr>
          </a:p>
        </p:txBody>
      </p:sp>
      <p:cxnSp>
        <p:nvCxnSpPr>
          <p:cNvPr id="715" name="Google Shape;715;p39"/>
          <p:cNvCxnSpPr/>
          <p:nvPr/>
        </p:nvCxnSpPr>
        <p:spPr>
          <a:xfrm rot="10800000">
            <a:off x="2760922" y="3124969"/>
            <a:ext cx="0" cy="498600"/>
          </a:xfrm>
          <a:prstGeom prst="straightConnector1">
            <a:avLst/>
          </a:prstGeom>
          <a:noFill/>
          <a:ln cap="flat" cmpd="sng" w="9525">
            <a:solidFill>
              <a:schemeClr val="lt2"/>
            </a:solidFill>
            <a:prstDash val="solid"/>
            <a:round/>
            <a:headEnd len="med" w="med" type="oval"/>
            <a:tailEnd len="med" w="med" type="oval"/>
          </a:ln>
        </p:spPr>
      </p:cxnSp>
      <p:sp>
        <p:nvSpPr>
          <p:cNvPr id="716" name="Google Shape;716;p39"/>
          <p:cNvSpPr txBox="1"/>
          <p:nvPr/>
        </p:nvSpPr>
        <p:spPr>
          <a:xfrm>
            <a:off x="2699944" y="36481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White is the color of milk and fresh snow</a:t>
            </a:r>
            <a:endParaRPr sz="900">
              <a:solidFill>
                <a:schemeClr val="dk2"/>
              </a:solidFill>
              <a:latin typeface="Saira Semi Condensed"/>
              <a:ea typeface="Saira Semi Condensed"/>
              <a:cs typeface="Saira Semi Condensed"/>
              <a:sym typeface="Saira Semi Condensed"/>
            </a:endParaRPr>
          </a:p>
        </p:txBody>
      </p:sp>
      <p:cxnSp>
        <p:nvCxnSpPr>
          <p:cNvPr id="717" name="Google Shape;717;p39"/>
          <p:cNvCxnSpPr/>
          <p:nvPr/>
        </p:nvCxnSpPr>
        <p:spPr>
          <a:xfrm rot="10800000">
            <a:off x="4082157" y="3124969"/>
            <a:ext cx="0" cy="498600"/>
          </a:xfrm>
          <a:prstGeom prst="straightConnector1">
            <a:avLst/>
          </a:prstGeom>
          <a:noFill/>
          <a:ln cap="flat" cmpd="sng" w="9525">
            <a:solidFill>
              <a:schemeClr val="lt2"/>
            </a:solidFill>
            <a:prstDash val="solid"/>
            <a:round/>
            <a:headEnd len="med" w="med" type="oval"/>
            <a:tailEnd len="med" w="med" type="oval"/>
          </a:ln>
        </p:spPr>
      </p:cxnSp>
      <p:sp>
        <p:nvSpPr>
          <p:cNvPr id="718" name="Google Shape;718;p39"/>
          <p:cNvSpPr txBox="1"/>
          <p:nvPr/>
        </p:nvSpPr>
        <p:spPr>
          <a:xfrm>
            <a:off x="4030339" y="36481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Blue is the colour of the clear sky and the deep sea</a:t>
            </a:r>
            <a:endParaRPr sz="900">
              <a:solidFill>
                <a:schemeClr val="dk2"/>
              </a:solidFill>
              <a:latin typeface="Saira Semi Condensed"/>
              <a:ea typeface="Saira Semi Condensed"/>
              <a:cs typeface="Saira Semi Condensed"/>
              <a:sym typeface="Saira Semi Condensed"/>
            </a:endParaRPr>
          </a:p>
        </p:txBody>
      </p:sp>
      <p:cxnSp>
        <p:nvCxnSpPr>
          <p:cNvPr id="719" name="Google Shape;719;p39"/>
          <p:cNvCxnSpPr/>
          <p:nvPr/>
        </p:nvCxnSpPr>
        <p:spPr>
          <a:xfrm rot="10800000">
            <a:off x="5403392" y="3124969"/>
            <a:ext cx="0" cy="498600"/>
          </a:xfrm>
          <a:prstGeom prst="straightConnector1">
            <a:avLst/>
          </a:prstGeom>
          <a:noFill/>
          <a:ln cap="flat" cmpd="sng" w="9525">
            <a:solidFill>
              <a:schemeClr val="lt2"/>
            </a:solidFill>
            <a:prstDash val="solid"/>
            <a:round/>
            <a:headEnd len="med" w="med" type="oval"/>
            <a:tailEnd len="med" w="med" type="oval"/>
          </a:ln>
        </p:spPr>
      </p:cxnSp>
      <p:sp>
        <p:nvSpPr>
          <p:cNvPr id="720" name="Google Shape;720;p39"/>
          <p:cNvSpPr txBox="1"/>
          <p:nvPr/>
        </p:nvSpPr>
        <p:spPr>
          <a:xfrm>
            <a:off x="5360735" y="36481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Red is the colour of danger and courage</a:t>
            </a:r>
            <a:endParaRPr sz="900">
              <a:solidFill>
                <a:schemeClr val="dk2"/>
              </a:solidFill>
              <a:latin typeface="Saira Semi Condensed"/>
              <a:ea typeface="Saira Semi Condensed"/>
              <a:cs typeface="Saira Semi Condensed"/>
              <a:sym typeface="Saira Semi Condensed"/>
            </a:endParaRPr>
          </a:p>
        </p:txBody>
      </p:sp>
      <p:cxnSp>
        <p:nvCxnSpPr>
          <p:cNvPr id="721" name="Google Shape;721;p39"/>
          <p:cNvCxnSpPr/>
          <p:nvPr/>
        </p:nvCxnSpPr>
        <p:spPr>
          <a:xfrm rot="10800000">
            <a:off x="6724627" y="3124969"/>
            <a:ext cx="0" cy="498600"/>
          </a:xfrm>
          <a:prstGeom prst="straightConnector1">
            <a:avLst/>
          </a:prstGeom>
          <a:noFill/>
          <a:ln cap="flat" cmpd="sng" w="9525">
            <a:solidFill>
              <a:schemeClr val="lt2"/>
            </a:solidFill>
            <a:prstDash val="solid"/>
            <a:round/>
            <a:headEnd len="med" w="med" type="oval"/>
            <a:tailEnd len="med" w="med" type="oval"/>
          </a:ln>
        </p:spPr>
      </p:cxnSp>
      <p:sp>
        <p:nvSpPr>
          <p:cNvPr id="722" name="Google Shape;722;p39"/>
          <p:cNvSpPr txBox="1"/>
          <p:nvPr/>
        </p:nvSpPr>
        <p:spPr>
          <a:xfrm>
            <a:off x="6691131" y="36481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Black is the color of ebony and of outer space</a:t>
            </a:r>
            <a:endParaRPr sz="900">
              <a:solidFill>
                <a:schemeClr val="dk2"/>
              </a:solidFill>
              <a:latin typeface="Saira Semi Condensed"/>
              <a:ea typeface="Saira Semi Condensed"/>
              <a:cs typeface="Saira Semi Condensed"/>
              <a:sym typeface="Saira Semi Condensed"/>
            </a:endParaRPr>
          </a:p>
        </p:txBody>
      </p:sp>
      <p:cxnSp>
        <p:nvCxnSpPr>
          <p:cNvPr id="723" name="Google Shape;723;p39"/>
          <p:cNvCxnSpPr/>
          <p:nvPr/>
        </p:nvCxnSpPr>
        <p:spPr>
          <a:xfrm rot="10800000">
            <a:off x="8045862" y="3124969"/>
            <a:ext cx="0" cy="498600"/>
          </a:xfrm>
          <a:prstGeom prst="straightConnector1">
            <a:avLst/>
          </a:prstGeom>
          <a:noFill/>
          <a:ln cap="flat" cmpd="sng" w="9525">
            <a:solidFill>
              <a:schemeClr val="lt2"/>
            </a:solidFill>
            <a:prstDash val="solid"/>
            <a:round/>
            <a:headEnd len="med" w="med" type="oval"/>
            <a:tailEnd len="med" w="med" type="oval"/>
          </a:ln>
        </p:spPr>
      </p:cxnSp>
      <p:sp>
        <p:nvSpPr>
          <p:cNvPr id="724" name="Google Shape;724;p39"/>
          <p:cNvSpPr txBox="1"/>
          <p:nvPr/>
        </p:nvSpPr>
        <p:spPr>
          <a:xfrm>
            <a:off x="8008073" y="3648150"/>
            <a:ext cx="10347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Yellow is the color of gold, butter and ripe lemons</a:t>
            </a:r>
            <a:endParaRPr sz="900">
              <a:solidFill>
                <a:schemeClr val="dk2"/>
              </a:solidFill>
              <a:latin typeface="Saira Semi Condensed"/>
              <a:ea typeface="Saira Semi Condensed"/>
              <a:cs typeface="Saira Semi Condensed"/>
              <a:sym typeface="Saira Semi Condense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40"/>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Roadmap</a:t>
            </a:r>
            <a:endParaRPr/>
          </a:p>
        </p:txBody>
      </p:sp>
      <p:sp>
        <p:nvSpPr>
          <p:cNvPr id="730" name="Google Shape;730;p40"/>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31" name="Google Shape;731;p40"/>
          <p:cNvSpPr/>
          <p:nvPr/>
        </p:nvSpPr>
        <p:spPr>
          <a:xfrm>
            <a:off x="0" y="25234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40"/>
          <p:cNvSpPr/>
          <p:nvPr/>
        </p:nvSpPr>
        <p:spPr>
          <a:xfrm>
            <a:off x="0" y="25234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dk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733" name="Google Shape;733;p40"/>
          <p:cNvGrpSpPr/>
          <p:nvPr/>
        </p:nvGrpSpPr>
        <p:grpSpPr>
          <a:xfrm>
            <a:off x="1786339" y="1855801"/>
            <a:ext cx="473400" cy="473400"/>
            <a:chOff x="1786339" y="1703401"/>
            <a:chExt cx="473400" cy="473400"/>
          </a:xfrm>
        </p:grpSpPr>
        <p:sp>
          <p:nvSpPr>
            <p:cNvPr id="734" name="Google Shape;734;p40"/>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Saira Semi Condensed"/>
                <a:ea typeface="Saira Semi Condensed"/>
                <a:cs typeface="Saira Semi Condensed"/>
                <a:sym typeface="Saira Semi Condensed"/>
              </a:endParaRPr>
            </a:p>
          </p:txBody>
        </p:sp>
        <p:sp>
          <p:nvSpPr>
            <p:cNvPr id="735" name="Google Shape;735;p40"/>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Saira Semi Condensed"/>
                  <a:ea typeface="Saira Semi Condensed"/>
                  <a:cs typeface="Saira Semi Condensed"/>
                  <a:sym typeface="Saira Semi Condensed"/>
                </a:rPr>
                <a:t>1</a:t>
              </a:r>
              <a:endParaRPr sz="600">
                <a:solidFill>
                  <a:schemeClr val="dk2"/>
                </a:solidFill>
                <a:latin typeface="Saira Semi Condensed"/>
                <a:ea typeface="Saira Semi Condensed"/>
                <a:cs typeface="Saira Semi Condensed"/>
                <a:sym typeface="Saira Semi Condensed"/>
              </a:endParaRPr>
            </a:p>
          </p:txBody>
        </p:sp>
      </p:grpSp>
      <p:grpSp>
        <p:nvGrpSpPr>
          <p:cNvPr id="736" name="Google Shape;736;p40"/>
          <p:cNvGrpSpPr/>
          <p:nvPr/>
        </p:nvGrpSpPr>
        <p:grpSpPr>
          <a:xfrm>
            <a:off x="3814414" y="1855801"/>
            <a:ext cx="473400" cy="473400"/>
            <a:chOff x="3814414" y="1703401"/>
            <a:chExt cx="473400" cy="473400"/>
          </a:xfrm>
        </p:grpSpPr>
        <p:sp>
          <p:nvSpPr>
            <p:cNvPr id="737" name="Google Shape;737;p40"/>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Saira Semi Condensed"/>
                <a:ea typeface="Saira Semi Condensed"/>
                <a:cs typeface="Saira Semi Condensed"/>
                <a:sym typeface="Saira Semi Condensed"/>
              </a:endParaRPr>
            </a:p>
          </p:txBody>
        </p:sp>
        <p:sp>
          <p:nvSpPr>
            <p:cNvPr id="738" name="Google Shape;738;p40"/>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Saira Semi Condensed"/>
                  <a:ea typeface="Saira Semi Condensed"/>
                  <a:cs typeface="Saira Semi Condensed"/>
                  <a:sym typeface="Saira Semi Condensed"/>
                </a:rPr>
                <a:t>3</a:t>
              </a:r>
              <a:endParaRPr sz="600">
                <a:solidFill>
                  <a:schemeClr val="dk2"/>
                </a:solidFill>
                <a:latin typeface="Saira Semi Condensed"/>
                <a:ea typeface="Saira Semi Condensed"/>
                <a:cs typeface="Saira Semi Condensed"/>
                <a:sym typeface="Saira Semi Condensed"/>
              </a:endParaRPr>
            </a:p>
          </p:txBody>
        </p:sp>
      </p:grpSp>
      <p:grpSp>
        <p:nvGrpSpPr>
          <p:cNvPr id="739" name="Google Shape;739;p40"/>
          <p:cNvGrpSpPr/>
          <p:nvPr/>
        </p:nvGrpSpPr>
        <p:grpSpPr>
          <a:xfrm>
            <a:off x="5842489" y="1855801"/>
            <a:ext cx="473400" cy="473400"/>
            <a:chOff x="5842489" y="1703401"/>
            <a:chExt cx="473400" cy="473400"/>
          </a:xfrm>
        </p:grpSpPr>
        <p:sp>
          <p:nvSpPr>
            <p:cNvPr id="740" name="Google Shape;740;p40"/>
            <p:cNvSpPr/>
            <p:nvPr/>
          </p:nvSpPr>
          <p:spPr>
            <a:xfrm rot="8100000">
              <a:off x="5911817"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Saira Semi Condensed"/>
                <a:ea typeface="Saira Semi Condensed"/>
                <a:cs typeface="Saira Semi Condensed"/>
                <a:sym typeface="Saira Semi Condensed"/>
              </a:endParaRPr>
            </a:p>
          </p:txBody>
        </p:sp>
        <p:sp>
          <p:nvSpPr>
            <p:cNvPr id="741" name="Google Shape;741;p40"/>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Saira Semi Condensed"/>
                  <a:ea typeface="Saira Semi Condensed"/>
                  <a:cs typeface="Saira Semi Condensed"/>
                  <a:sym typeface="Saira Semi Condensed"/>
                </a:rPr>
                <a:t>5</a:t>
              </a:r>
              <a:endParaRPr sz="600">
                <a:solidFill>
                  <a:schemeClr val="dk2"/>
                </a:solidFill>
                <a:latin typeface="Saira Semi Condensed"/>
                <a:ea typeface="Saira Semi Condensed"/>
                <a:cs typeface="Saira Semi Condensed"/>
                <a:sym typeface="Saira Semi Condensed"/>
              </a:endParaRPr>
            </a:p>
          </p:txBody>
        </p:sp>
      </p:grpSp>
      <p:grpSp>
        <p:nvGrpSpPr>
          <p:cNvPr id="742" name="Google Shape;742;p40"/>
          <p:cNvGrpSpPr/>
          <p:nvPr/>
        </p:nvGrpSpPr>
        <p:grpSpPr>
          <a:xfrm>
            <a:off x="6880814" y="3728700"/>
            <a:ext cx="473400" cy="473400"/>
            <a:chOff x="6880814" y="3576300"/>
            <a:chExt cx="473400" cy="473400"/>
          </a:xfrm>
        </p:grpSpPr>
        <p:sp>
          <p:nvSpPr>
            <p:cNvPr id="743" name="Google Shape;743;p40"/>
            <p:cNvSpPr/>
            <p:nvPr/>
          </p:nvSpPr>
          <p:spPr>
            <a:xfrm rot="-2700000">
              <a:off x="6950142" y="3645628"/>
              <a:ext cx="334744" cy="334744"/>
            </a:xfrm>
            <a:prstGeom prst="teardrop">
              <a:avLst>
                <a:gd fmla="val 100000" name="adj"/>
              </a:avLst>
            </a:prstGeom>
            <a:solidFill>
              <a:schemeClr val="accent6"/>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Saira Semi Condensed"/>
                <a:ea typeface="Saira Semi Condensed"/>
                <a:cs typeface="Saira Semi Condensed"/>
                <a:sym typeface="Saira Semi Condensed"/>
              </a:endParaRPr>
            </a:p>
          </p:txBody>
        </p:sp>
        <p:sp>
          <p:nvSpPr>
            <p:cNvPr id="744" name="Google Shape;744;p40"/>
            <p:cNvSpPr/>
            <p:nvPr/>
          </p:nvSpPr>
          <p:spPr>
            <a:xfrm flipH="1">
              <a:off x="7050464" y="3752502"/>
              <a:ext cx="134100" cy="134100"/>
            </a:xfrm>
            <a:prstGeom prst="ellipse">
              <a:avLst/>
            </a:prstGeom>
            <a:solidFill>
              <a:schemeClr val="lt1"/>
            </a:solidFill>
            <a:ln cap="flat" cmpd="sng" w="9525">
              <a:solidFill>
                <a:schemeClr val="lt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Saira Semi Condensed"/>
                  <a:ea typeface="Saira Semi Condensed"/>
                  <a:cs typeface="Saira Semi Condensed"/>
                  <a:sym typeface="Saira Semi Condensed"/>
                </a:rPr>
                <a:t>6</a:t>
              </a:r>
              <a:endParaRPr sz="600">
                <a:solidFill>
                  <a:schemeClr val="dk2"/>
                </a:solidFill>
                <a:latin typeface="Saira Semi Condensed"/>
                <a:ea typeface="Saira Semi Condensed"/>
                <a:cs typeface="Saira Semi Condensed"/>
                <a:sym typeface="Saira Semi Condensed"/>
              </a:endParaRPr>
            </a:p>
          </p:txBody>
        </p:sp>
      </p:grpSp>
      <p:grpSp>
        <p:nvGrpSpPr>
          <p:cNvPr id="745" name="Google Shape;745;p40"/>
          <p:cNvGrpSpPr/>
          <p:nvPr/>
        </p:nvGrpSpPr>
        <p:grpSpPr>
          <a:xfrm>
            <a:off x="4852739" y="3728700"/>
            <a:ext cx="473400" cy="473400"/>
            <a:chOff x="4852739" y="3576300"/>
            <a:chExt cx="473400" cy="473400"/>
          </a:xfrm>
        </p:grpSpPr>
        <p:sp>
          <p:nvSpPr>
            <p:cNvPr id="746" name="Google Shape;746;p40"/>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Saira Semi Condensed"/>
                <a:ea typeface="Saira Semi Condensed"/>
                <a:cs typeface="Saira Semi Condensed"/>
                <a:sym typeface="Saira Semi Condensed"/>
              </a:endParaRPr>
            </a:p>
          </p:txBody>
        </p:sp>
        <p:sp>
          <p:nvSpPr>
            <p:cNvPr id="747" name="Google Shape;747;p40"/>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Saira Semi Condensed"/>
                  <a:ea typeface="Saira Semi Condensed"/>
                  <a:cs typeface="Saira Semi Condensed"/>
                  <a:sym typeface="Saira Semi Condensed"/>
                </a:rPr>
                <a:t>4</a:t>
              </a:r>
              <a:endParaRPr sz="600">
                <a:solidFill>
                  <a:schemeClr val="dk2"/>
                </a:solidFill>
                <a:latin typeface="Saira Semi Condensed"/>
                <a:ea typeface="Saira Semi Condensed"/>
                <a:cs typeface="Saira Semi Condensed"/>
                <a:sym typeface="Saira Semi Condensed"/>
              </a:endParaRPr>
            </a:p>
          </p:txBody>
        </p:sp>
      </p:grpSp>
      <p:grpSp>
        <p:nvGrpSpPr>
          <p:cNvPr id="748" name="Google Shape;748;p40"/>
          <p:cNvGrpSpPr/>
          <p:nvPr/>
        </p:nvGrpSpPr>
        <p:grpSpPr>
          <a:xfrm>
            <a:off x="2824664" y="3728700"/>
            <a:ext cx="473400" cy="473400"/>
            <a:chOff x="2824664" y="3576300"/>
            <a:chExt cx="473400" cy="473400"/>
          </a:xfrm>
        </p:grpSpPr>
        <p:sp>
          <p:nvSpPr>
            <p:cNvPr id="749" name="Google Shape;749;p40"/>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Saira Semi Condensed"/>
                <a:ea typeface="Saira Semi Condensed"/>
                <a:cs typeface="Saira Semi Condensed"/>
                <a:sym typeface="Saira Semi Condensed"/>
              </a:endParaRPr>
            </a:p>
          </p:txBody>
        </p:sp>
        <p:sp>
          <p:nvSpPr>
            <p:cNvPr id="750" name="Google Shape;750;p40"/>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Saira Semi Condensed"/>
                  <a:ea typeface="Saira Semi Condensed"/>
                  <a:cs typeface="Saira Semi Condensed"/>
                  <a:sym typeface="Saira Semi Condensed"/>
                </a:rPr>
                <a:t>2</a:t>
              </a:r>
              <a:endParaRPr sz="600">
                <a:solidFill>
                  <a:schemeClr val="dk2"/>
                </a:solidFill>
                <a:latin typeface="Saira Semi Condensed"/>
                <a:ea typeface="Saira Semi Condensed"/>
                <a:cs typeface="Saira Semi Condensed"/>
                <a:sym typeface="Saira Semi Condensed"/>
              </a:endParaRPr>
            </a:p>
          </p:txBody>
        </p:sp>
      </p:grpSp>
      <p:sp>
        <p:nvSpPr>
          <p:cNvPr id="751" name="Google Shape;751;p40"/>
          <p:cNvSpPr txBox="1"/>
          <p:nvPr/>
        </p:nvSpPr>
        <p:spPr>
          <a:xfrm>
            <a:off x="1379850" y="13085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Blue is the colour of the clear sky and the deep sea</a:t>
            </a:r>
            <a:endParaRPr sz="900">
              <a:solidFill>
                <a:schemeClr val="dk2"/>
              </a:solidFill>
              <a:latin typeface="Saira Semi Condensed"/>
              <a:ea typeface="Saira Semi Condensed"/>
              <a:cs typeface="Saira Semi Condensed"/>
              <a:sym typeface="Saira Semi Condensed"/>
            </a:endParaRPr>
          </a:p>
        </p:txBody>
      </p:sp>
      <p:sp>
        <p:nvSpPr>
          <p:cNvPr id="752" name="Google Shape;752;p40"/>
          <p:cNvSpPr txBox="1"/>
          <p:nvPr/>
        </p:nvSpPr>
        <p:spPr>
          <a:xfrm>
            <a:off x="3377205" y="13085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Red is the colour of danger and courage</a:t>
            </a:r>
            <a:endParaRPr sz="900">
              <a:solidFill>
                <a:schemeClr val="dk2"/>
              </a:solidFill>
              <a:latin typeface="Saira Semi Condensed"/>
              <a:ea typeface="Saira Semi Condensed"/>
              <a:cs typeface="Saira Semi Condensed"/>
              <a:sym typeface="Saira Semi Condensed"/>
            </a:endParaRPr>
          </a:p>
        </p:txBody>
      </p:sp>
      <p:sp>
        <p:nvSpPr>
          <p:cNvPr id="753" name="Google Shape;753;p40"/>
          <p:cNvSpPr txBox="1"/>
          <p:nvPr/>
        </p:nvSpPr>
        <p:spPr>
          <a:xfrm>
            <a:off x="5436010" y="13085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Black is the color of ebony and of outer space</a:t>
            </a:r>
            <a:endParaRPr sz="900">
              <a:solidFill>
                <a:schemeClr val="dk2"/>
              </a:solidFill>
              <a:latin typeface="Saira Semi Condensed"/>
              <a:ea typeface="Saira Semi Condensed"/>
              <a:cs typeface="Saira Semi Condensed"/>
              <a:sym typeface="Saira Semi Condensed"/>
            </a:endParaRPr>
          </a:p>
        </p:txBody>
      </p:sp>
      <p:sp>
        <p:nvSpPr>
          <p:cNvPr id="754" name="Google Shape;754;p40"/>
          <p:cNvSpPr txBox="1"/>
          <p:nvPr/>
        </p:nvSpPr>
        <p:spPr>
          <a:xfrm>
            <a:off x="2418175" y="42160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Yellow is the color of gold, butter and ripe lemons</a:t>
            </a:r>
            <a:endParaRPr sz="900">
              <a:solidFill>
                <a:schemeClr val="dk2"/>
              </a:solidFill>
              <a:latin typeface="Saira Semi Condensed"/>
              <a:ea typeface="Saira Semi Condensed"/>
              <a:cs typeface="Saira Semi Condensed"/>
              <a:sym typeface="Saira Semi Condensed"/>
            </a:endParaRPr>
          </a:p>
        </p:txBody>
      </p:sp>
      <p:sp>
        <p:nvSpPr>
          <p:cNvPr id="755" name="Google Shape;755;p40"/>
          <p:cNvSpPr txBox="1"/>
          <p:nvPr/>
        </p:nvSpPr>
        <p:spPr>
          <a:xfrm>
            <a:off x="4446255" y="42160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White is the color of milk and fresh snow</a:t>
            </a:r>
            <a:endParaRPr sz="900">
              <a:solidFill>
                <a:schemeClr val="dk2"/>
              </a:solidFill>
              <a:latin typeface="Saira Semi Condensed"/>
              <a:ea typeface="Saira Semi Condensed"/>
              <a:cs typeface="Saira Semi Condensed"/>
              <a:sym typeface="Saira Semi Condensed"/>
            </a:endParaRPr>
          </a:p>
        </p:txBody>
      </p:sp>
      <p:sp>
        <p:nvSpPr>
          <p:cNvPr id="756" name="Google Shape;756;p40"/>
          <p:cNvSpPr txBox="1"/>
          <p:nvPr/>
        </p:nvSpPr>
        <p:spPr>
          <a:xfrm>
            <a:off x="6474335" y="42160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Saira Semi Condensed"/>
                <a:ea typeface="Saira Semi Condensed"/>
                <a:cs typeface="Saira Semi Condensed"/>
                <a:sym typeface="Saira Semi Condensed"/>
              </a:rPr>
              <a:t>Blue is the colour of the clear sky and the deep sea</a:t>
            </a:r>
            <a:endParaRPr sz="900">
              <a:solidFill>
                <a:schemeClr val="dk2"/>
              </a:solidFill>
              <a:latin typeface="Saira Semi Condensed"/>
              <a:ea typeface="Saira Semi Condensed"/>
              <a:cs typeface="Saira Semi Condensed"/>
              <a:sym typeface="Saira Semi Condense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41"/>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Gantt chart</a:t>
            </a:r>
            <a:endParaRPr/>
          </a:p>
        </p:txBody>
      </p:sp>
      <p:sp>
        <p:nvSpPr>
          <p:cNvPr id="762" name="Google Shape;762;p41"/>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763" name="Google Shape;763;p41"/>
          <p:cNvGraphicFramePr/>
          <p:nvPr/>
        </p:nvGraphicFramePr>
        <p:xfrm>
          <a:off x="1334525" y="1564481"/>
          <a:ext cx="3000000" cy="3000000"/>
        </p:xfrm>
        <a:graphic>
          <a:graphicData uri="http://schemas.openxmlformats.org/drawingml/2006/table">
            <a:tbl>
              <a:tblPr>
                <a:noFill/>
                <a:tableStyleId>{1804B7A6-40A6-453F-9B92-9419AF142DBA}</a:tableStyleId>
              </a:tblPr>
              <a:tblGrid>
                <a:gridCol w="1238100"/>
                <a:gridCol w="425125"/>
                <a:gridCol w="425125"/>
                <a:gridCol w="425125"/>
                <a:gridCol w="425125"/>
                <a:gridCol w="425125"/>
                <a:gridCol w="425125"/>
                <a:gridCol w="425125"/>
                <a:gridCol w="425125"/>
                <a:gridCol w="425125"/>
                <a:gridCol w="425125"/>
                <a:gridCol w="425125"/>
                <a:gridCol w="425125"/>
                <a:gridCol w="425125"/>
                <a:gridCol w="425125"/>
              </a:tblGrid>
              <a:tr h="298700">
                <a:tc>
                  <a:txBody>
                    <a:bodyPr/>
                    <a:lstStyle/>
                    <a:p>
                      <a:pPr indent="0" lvl="0" marL="0" rtl="0" algn="l">
                        <a:spcBef>
                          <a:spcPts val="0"/>
                        </a:spcBef>
                        <a:spcAft>
                          <a:spcPts val="0"/>
                        </a:spcAft>
                        <a:buNone/>
                      </a:pPr>
                      <a:r>
                        <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gridSpan="7">
                  <a:txBody>
                    <a:bodyPr/>
                    <a:lstStyle/>
                    <a:p>
                      <a:pPr indent="0" lvl="0" marL="0" rtl="0" algn="ctr">
                        <a:spcBef>
                          <a:spcPts val="0"/>
                        </a:spcBef>
                        <a:spcAft>
                          <a:spcPts val="0"/>
                        </a:spcAft>
                        <a:buNone/>
                      </a:pPr>
                      <a:r>
                        <a:rPr b="1" lang="en" sz="800">
                          <a:solidFill>
                            <a:schemeClr val="dk2"/>
                          </a:solidFill>
                          <a:latin typeface="Saira Semi Condensed"/>
                          <a:ea typeface="Saira Semi Condensed"/>
                          <a:cs typeface="Saira Semi Condensed"/>
                          <a:sym typeface="Saira Semi Condensed"/>
                        </a:rPr>
                        <a:t>Week 1</a:t>
                      </a:r>
                      <a:endParaRPr b="1"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c hMerge="1"/>
                <a:tc hMerge="1"/>
                <a:tc hMerge="1"/>
                <a:tc hMerge="1"/>
                <a:tc gridSpan="7">
                  <a:txBody>
                    <a:bodyPr/>
                    <a:lstStyle/>
                    <a:p>
                      <a:pPr indent="0" lvl="0" marL="0" rtl="0" algn="ctr">
                        <a:spcBef>
                          <a:spcPts val="0"/>
                        </a:spcBef>
                        <a:spcAft>
                          <a:spcPts val="0"/>
                        </a:spcAft>
                        <a:buNone/>
                      </a:pPr>
                      <a:r>
                        <a:rPr b="1" lang="en" sz="800">
                          <a:solidFill>
                            <a:schemeClr val="dk2"/>
                          </a:solidFill>
                          <a:latin typeface="Saira Semi Condensed"/>
                          <a:ea typeface="Saira Semi Condensed"/>
                          <a:cs typeface="Saira Semi Condensed"/>
                          <a:sym typeface="Saira Semi Condensed"/>
                        </a:rPr>
                        <a:t>Week 2</a:t>
                      </a:r>
                      <a:endParaRPr b="1"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c hMerge="1"/>
                <a:tc hMerge="1"/>
                <a:tc hMerge="1"/>
                <a:tc hMerge="1"/>
              </a:tr>
              <a:tr h="298700">
                <a:tc>
                  <a:txBody>
                    <a:bodyPr/>
                    <a:lstStyle/>
                    <a:p>
                      <a:pPr indent="0" lvl="0" marL="0" rtl="0" algn="l">
                        <a:spcBef>
                          <a:spcPts val="0"/>
                        </a:spcBef>
                        <a:spcAft>
                          <a:spcPts val="0"/>
                        </a:spcAft>
                        <a:buNone/>
                      </a:pPr>
                      <a:r>
                        <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1</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2</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3</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4</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5</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6</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7</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8</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9</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10</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11</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12</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13</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Saira Semi Condensed"/>
                          <a:ea typeface="Saira Semi Condensed"/>
                          <a:cs typeface="Saira Semi Condensed"/>
                          <a:sym typeface="Saira Semi Condensed"/>
                        </a:rPr>
                        <a:t>14</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r>
              <a:tr h="298700">
                <a:tc>
                  <a:txBody>
                    <a:bodyPr/>
                    <a:lstStyle/>
                    <a:p>
                      <a:pPr indent="0" lvl="0" marL="0" rtl="0" algn="r">
                        <a:spcBef>
                          <a:spcPts val="0"/>
                        </a:spcBef>
                        <a:spcAft>
                          <a:spcPts val="0"/>
                        </a:spcAft>
                        <a:buNone/>
                      </a:pPr>
                      <a:r>
                        <a:rPr lang="en" sz="800">
                          <a:solidFill>
                            <a:schemeClr val="dk2"/>
                          </a:solidFill>
                          <a:latin typeface="Saira Semi Condensed"/>
                          <a:ea typeface="Saira Semi Condensed"/>
                          <a:cs typeface="Saira Semi Condensed"/>
                          <a:sym typeface="Saira Semi Condensed"/>
                        </a:rPr>
                        <a:t>Task 1</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r>
              <a:tr h="298700">
                <a:tc>
                  <a:txBody>
                    <a:bodyPr/>
                    <a:lstStyle/>
                    <a:p>
                      <a:pPr indent="0" lvl="0" marL="0" rtl="0" algn="r">
                        <a:spcBef>
                          <a:spcPts val="0"/>
                        </a:spcBef>
                        <a:spcAft>
                          <a:spcPts val="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Task 2</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800">
                          <a:solidFill>
                            <a:schemeClr val="lt1"/>
                          </a:solidFill>
                          <a:latin typeface="Saira Semi Condensed"/>
                          <a:ea typeface="Saira Semi Condensed"/>
                          <a:cs typeface="Saira Semi Condensed"/>
                          <a:sym typeface="Saira Semi Condensed"/>
                        </a:rPr>
                        <a:t>◆</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298700">
                <a:tc>
                  <a:txBody>
                    <a:bodyPr/>
                    <a:lstStyle/>
                    <a:p>
                      <a:pPr indent="0" lvl="0" marL="0" rtl="0" algn="r">
                        <a:spcBef>
                          <a:spcPts val="0"/>
                        </a:spcBef>
                        <a:spcAft>
                          <a:spcPts val="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Task 3</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98700">
                <a:tc>
                  <a:txBody>
                    <a:bodyPr/>
                    <a:lstStyle/>
                    <a:p>
                      <a:pPr indent="0" lvl="0" marL="0" rtl="0" algn="r">
                        <a:spcBef>
                          <a:spcPts val="0"/>
                        </a:spcBef>
                        <a:spcAft>
                          <a:spcPts val="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Task 4</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800">
                          <a:solidFill>
                            <a:schemeClr val="lt1"/>
                          </a:solidFill>
                          <a:latin typeface="Saira Semi Condensed"/>
                          <a:ea typeface="Saira Semi Condensed"/>
                          <a:cs typeface="Saira Semi Condensed"/>
                          <a:sym typeface="Saira Semi Condensed"/>
                        </a:rPr>
                        <a:t>◆</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298700">
                <a:tc>
                  <a:txBody>
                    <a:bodyPr/>
                    <a:lstStyle/>
                    <a:p>
                      <a:pPr indent="0" lvl="0" marL="0" rtl="0" algn="r">
                        <a:spcBef>
                          <a:spcPts val="0"/>
                        </a:spcBef>
                        <a:spcAft>
                          <a:spcPts val="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Task 5</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800">
                          <a:solidFill>
                            <a:schemeClr val="lt1"/>
                          </a:solidFill>
                          <a:latin typeface="Saira Semi Condensed"/>
                          <a:ea typeface="Saira Semi Condensed"/>
                          <a:cs typeface="Saira Semi Condensed"/>
                          <a:sym typeface="Saira Semi Condensed"/>
                        </a:rPr>
                        <a:t>◆</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98700">
                <a:tc>
                  <a:txBody>
                    <a:bodyPr/>
                    <a:lstStyle/>
                    <a:p>
                      <a:pPr indent="0" lvl="0" marL="0" rtl="0" algn="r">
                        <a:spcBef>
                          <a:spcPts val="0"/>
                        </a:spcBef>
                        <a:spcAft>
                          <a:spcPts val="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Task 6</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298700">
                <a:tc>
                  <a:txBody>
                    <a:bodyPr/>
                    <a:lstStyle/>
                    <a:p>
                      <a:pPr indent="0" lvl="0" marL="0" rtl="0" algn="r">
                        <a:spcBef>
                          <a:spcPts val="0"/>
                        </a:spcBef>
                        <a:spcAft>
                          <a:spcPts val="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Task 7</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r>
              <a:tr h="298700">
                <a:tc>
                  <a:txBody>
                    <a:bodyPr/>
                    <a:lstStyle/>
                    <a:p>
                      <a:pPr indent="0" lvl="0" marL="0" rtl="0" algn="r">
                        <a:spcBef>
                          <a:spcPts val="0"/>
                        </a:spcBef>
                        <a:spcAft>
                          <a:spcPts val="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Task 8</a:t>
                      </a:r>
                      <a:endParaRPr sz="800">
                        <a:solidFill>
                          <a:schemeClr val="dk2"/>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Saira Semi Condensed"/>
                        <a:ea typeface="Saira Semi Condensed"/>
                        <a:cs typeface="Saira Semi Condensed"/>
                        <a:sym typeface="Saira Semi Condensed"/>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2"/>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15"/>
          <p:cNvPicPr preferRelativeResize="0"/>
          <p:nvPr/>
        </p:nvPicPr>
        <p:blipFill rotWithShape="1">
          <a:blip r:embed="rId3">
            <a:alphaModFix/>
          </a:blip>
          <a:srcRect b="2197" l="6696" r="32752" t="7017"/>
          <a:stretch/>
        </p:blipFill>
        <p:spPr>
          <a:xfrm rot="805688">
            <a:off x="5108417" y="501394"/>
            <a:ext cx="3887168" cy="3887168"/>
          </a:xfrm>
          <a:prstGeom prst="triangle">
            <a:avLst>
              <a:gd fmla="val 36600" name="adj"/>
            </a:avLst>
          </a:prstGeom>
          <a:noFill/>
          <a:ln>
            <a:noFill/>
          </a:ln>
        </p:spPr>
      </p:pic>
      <p:sp>
        <p:nvSpPr>
          <p:cNvPr id="388" name="Google Shape;388;p15"/>
          <p:cNvSpPr txBox="1"/>
          <p:nvPr>
            <p:ph idx="4294967295" type="ctrTitle"/>
          </p:nvPr>
        </p:nvSpPr>
        <p:spPr>
          <a:xfrm>
            <a:off x="685800" y="818313"/>
            <a:ext cx="4108800" cy="1600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12000"/>
              <a:t>Hello!</a:t>
            </a:r>
            <a:endParaRPr sz="12000"/>
          </a:p>
        </p:txBody>
      </p:sp>
      <p:sp>
        <p:nvSpPr>
          <p:cNvPr id="389" name="Google Shape;389;p15"/>
          <p:cNvSpPr txBox="1"/>
          <p:nvPr>
            <p:ph idx="4294967295" type="subTitle"/>
          </p:nvPr>
        </p:nvSpPr>
        <p:spPr>
          <a:xfrm>
            <a:off x="685800" y="2458284"/>
            <a:ext cx="4108800" cy="186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3600"/>
              <a:t>I am </a:t>
            </a:r>
            <a:r>
              <a:rPr b="1" lang="en" sz="3600">
                <a:solidFill>
                  <a:schemeClr val="accent1"/>
                </a:solidFill>
              </a:rPr>
              <a:t>Jayden Smith</a:t>
            </a:r>
            <a:endParaRPr b="1" sz="3600">
              <a:solidFill>
                <a:schemeClr val="accent1"/>
              </a:solidFill>
            </a:endParaRPr>
          </a:p>
          <a:p>
            <a:pPr indent="0" lvl="0" marL="0" rtl="0" algn="l">
              <a:spcBef>
                <a:spcPts val="600"/>
              </a:spcBef>
              <a:spcAft>
                <a:spcPts val="0"/>
              </a:spcAft>
              <a:buClr>
                <a:schemeClr val="dk1"/>
              </a:buClr>
              <a:buSzPts val="1100"/>
              <a:buFont typeface="Arial"/>
              <a:buNone/>
            </a:pPr>
            <a:r>
              <a:rPr lang="en"/>
              <a:t>I am here because I love to give presentations. </a:t>
            </a:r>
            <a:endParaRPr/>
          </a:p>
          <a:p>
            <a:pPr indent="0" lvl="0" marL="0" rtl="0" algn="l">
              <a:spcBef>
                <a:spcPts val="600"/>
              </a:spcBef>
              <a:spcAft>
                <a:spcPts val="600"/>
              </a:spcAft>
              <a:buClr>
                <a:schemeClr val="dk1"/>
              </a:buClr>
              <a:buSzPts val="1100"/>
              <a:buFont typeface="Arial"/>
              <a:buNone/>
            </a:pPr>
            <a:r>
              <a:rPr lang="en"/>
              <a:t>You can find me at @username</a:t>
            </a:r>
            <a:endParaRPr b="1" sz="3600"/>
          </a:p>
        </p:txBody>
      </p:sp>
      <p:sp>
        <p:nvSpPr>
          <p:cNvPr id="390" name="Google Shape;390;p15"/>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42"/>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SWOT Analysis</a:t>
            </a:r>
            <a:endParaRPr/>
          </a:p>
        </p:txBody>
      </p:sp>
      <p:sp>
        <p:nvSpPr>
          <p:cNvPr id="769" name="Google Shape;769;p42"/>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70" name="Google Shape;770;p42"/>
          <p:cNvSpPr/>
          <p:nvPr/>
        </p:nvSpPr>
        <p:spPr>
          <a:xfrm>
            <a:off x="1321073" y="1557800"/>
            <a:ext cx="3171900" cy="14004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1371600" wrap="square" tIns="91425">
            <a:noAutofit/>
          </a:bodyPr>
          <a:lstStyle/>
          <a:p>
            <a:pPr indent="0" lvl="0" marL="0" rtl="0" algn="l">
              <a:spcBef>
                <a:spcPts val="0"/>
              </a:spcBef>
              <a:spcAft>
                <a:spcPts val="0"/>
              </a:spcAft>
              <a:buNone/>
            </a:pPr>
            <a:r>
              <a:rPr b="1" lang="en">
                <a:solidFill>
                  <a:schemeClr val="dk1"/>
                </a:solidFill>
                <a:latin typeface="Saira Semi Condensed"/>
                <a:ea typeface="Saira Semi Condensed"/>
                <a:cs typeface="Saira Semi Condensed"/>
                <a:sym typeface="Saira Semi Condensed"/>
              </a:rPr>
              <a:t>STRENGTHS</a:t>
            </a:r>
            <a:endParaRPr b="1">
              <a:solidFill>
                <a:schemeClr val="dk1"/>
              </a:solidFill>
              <a:latin typeface="Saira Semi Condensed"/>
              <a:ea typeface="Saira Semi Condensed"/>
              <a:cs typeface="Saira Semi Condensed"/>
              <a:sym typeface="Saira Semi Condensed"/>
            </a:endParaRPr>
          </a:p>
          <a:p>
            <a:pPr indent="0" lvl="0" marL="0" rtl="0" algn="l">
              <a:spcBef>
                <a:spcPts val="600"/>
              </a:spcBef>
              <a:spcAft>
                <a:spcPts val="600"/>
              </a:spcAft>
              <a:buNone/>
            </a:pPr>
            <a:r>
              <a:rPr lang="en">
                <a:solidFill>
                  <a:schemeClr val="dk1"/>
                </a:solidFill>
                <a:latin typeface="Saira Semi Condensed"/>
                <a:ea typeface="Saira Semi Condensed"/>
                <a:cs typeface="Saira Semi Condensed"/>
                <a:sym typeface="Saira Semi Condensed"/>
              </a:rPr>
              <a:t>Blue is the colour of the clear sky and the deep sea</a:t>
            </a:r>
            <a:endParaRPr>
              <a:solidFill>
                <a:schemeClr val="dk1"/>
              </a:solidFill>
              <a:latin typeface="Saira Semi Condensed"/>
              <a:ea typeface="Saira Semi Condensed"/>
              <a:cs typeface="Saira Semi Condensed"/>
              <a:sym typeface="Saira Semi Condensed"/>
            </a:endParaRPr>
          </a:p>
        </p:txBody>
      </p:sp>
      <p:sp>
        <p:nvSpPr>
          <p:cNvPr id="771" name="Google Shape;771;p42"/>
          <p:cNvSpPr/>
          <p:nvPr/>
        </p:nvSpPr>
        <p:spPr>
          <a:xfrm>
            <a:off x="4651086" y="1557800"/>
            <a:ext cx="3171900" cy="1400400"/>
          </a:xfrm>
          <a:prstGeom prst="rect">
            <a:avLst/>
          </a:prstGeom>
          <a:noFill/>
          <a:ln cap="flat" cmpd="sng" w="9525">
            <a:solidFill>
              <a:schemeClr val="accent2"/>
            </a:solidFill>
            <a:prstDash val="solid"/>
            <a:round/>
            <a:headEnd len="sm" w="sm" type="none"/>
            <a:tailEnd len="sm" w="sm" type="none"/>
          </a:ln>
        </p:spPr>
        <p:txBody>
          <a:bodyPr anchorCtr="0" anchor="t"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b="1" lang="en">
                <a:solidFill>
                  <a:schemeClr val="dk1"/>
                </a:solidFill>
                <a:latin typeface="Saira Semi Condensed"/>
                <a:ea typeface="Saira Semi Condensed"/>
                <a:cs typeface="Saira Semi Condensed"/>
                <a:sym typeface="Saira Semi Condensed"/>
              </a:rPr>
              <a:t>WEAKNESSES</a:t>
            </a:r>
            <a:endParaRPr b="1">
              <a:solidFill>
                <a:schemeClr val="dk1"/>
              </a:solidFill>
              <a:latin typeface="Saira Semi Condensed"/>
              <a:ea typeface="Saira Semi Condensed"/>
              <a:cs typeface="Saira Semi Condensed"/>
              <a:sym typeface="Saira Semi Condensed"/>
            </a:endParaRPr>
          </a:p>
          <a:p>
            <a:pPr indent="0" lvl="0" marL="0" rtl="0" algn="r">
              <a:spcBef>
                <a:spcPts val="600"/>
              </a:spcBef>
              <a:spcAft>
                <a:spcPts val="600"/>
              </a:spcAft>
              <a:buNone/>
            </a:pPr>
            <a:r>
              <a:rPr lang="en">
                <a:solidFill>
                  <a:schemeClr val="dk1"/>
                </a:solidFill>
                <a:latin typeface="Saira Semi Condensed"/>
                <a:ea typeface="Saira Semi Condensed"/>
                <a:cs typeface="Saira Semi Condensed"/>
                <a:sym typeface="Saira Semi Condensed"/>
              </a:rPr>
              <a:t>Yellow is the color of gold, butter and ripe lemons</a:t>
            </a:r>
            <a:endParaRPr>
              <a:solidFill>
                <a:schemeClr val="dk1"/>
              </a:solidFill>
              <a:latin typeface="Saira Semi Condensed"/>
              <a:ea typeface="Saira Semi Condensed"/>
              <a:cs typeface="Saira Semi Condensed"/>
              <a:sym typeface="Saira Semi Condensed"/>
            </a:endParaRPr>
          </a:p>
        </p:txBody>
      </p:sp>
      <p:sp>
        <p:nvSpPr>
          <p:cNvPr id="772" name="Google Shape;772;p42"/>
          <p:cNvSpPr/>
          <p:nvPr/>
        </p:nvSpPr>
        <p:spPr>
          <a:xfrm>
            <a:off x="1321073" y="3111794"/>
            <a:ext cx="3171900" cy="1400400"/>
          </a:xfrm>
          <a:prstGeom prst="rect">
            <a:avLst/>
          </a:prstGeom>
          <a:noFill/>
          <a:ln cap="flat" cmpd="sng" w="9525">
            <a:solidFill>
              <a:schemeClr val="accent3"/>
            </a:solidFill>
            <a:prstDash val="solid"/>
            <a:round/>
            <a:headEnd len="sm" w="sm" type="none"/>
            <a:tailEnd len="sm" w="sm" type="none"/>
          </a:ln>
        </p:spPr>
        <p:txBody>
          <a:bodyPr anchorCtr="0" anchor="b" bIns="91425" lIns="91425" spcFirstLastPara="1" rIns="1371600"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dk1"/>
              </a:solidFill>
              <a:latin typeface="Saira Semi Condensed"/>
              <a:ea typeface="Saira Semi Condensed"/>
              <a:cs typeface="Saira Semi Condensed"/>
              <a:sym typeface="Saira Semi Condensed"/>
            </a:endParaRPr>
          </a:p>
          <a:p>
            <a:pPr indent="0" lvl="0" marL="0" rtl="0" algn="l">
              <a:spcBef>
                <a:spcPts val="600"/>
              </a:spcBef>
              <a:spcAft>
                <a:spcPts val="0"/>
              </a:spcAft>
              <a:buClr>
                <a:schemeClr val="dk1"/>
              </a:buClr>
              <a:buSzPts val="1100"/>
              <a:buFont typeface="Arial"/>
              <a:buNone/>
            </a:pPr>
            <a:r>
              <a:rPr lang="en">
                <a:solidFill>
                  <a:schemeClr val="dk1"/>
                </a:solidFill>
                <a:latin typeface="Saira Semi Condensed"/>
                <a:ea typeface="Saira Semi Condensed"/>
                <a:cs typeface="Saira Semi Condensed"/>
                <a:sym typeface="Saira Semi Condensed"/>
              </a:rPr>
              <a:t>Black is the color of ebony and of outer space</a:t>
            </a:r>
            <a:endParaRPr>
              <a:solidFill>
                <a:schemeClr val="dk1"/>
              </a:solidFill>
              <a:latin typeface="Saira Semi Condensed"/>
              <a:ea typeface="Saira Semi Condensed"/>
              <a:cs typeface="Saira Semi Condensed"/>
              <a:sym typeface="Saira Semi Condensed"/>
            </a:endParaRPr>
          </a:p>
          <a:p>
            <a:pPr indent="0" lvl="0" marL="0" rtl="0" algn="l">
              <a:spcBef>
                <a:spcPts val="600"/>
              </a:spcBef>
              <a:spcAft>
                <a:spcPts val="600"/>
              </a:spcAft>
              <a:buClr>
                <a:schemeClr val="dk1"/>
              </a:buClr>
              <a:buSzPts val="1100"/>
              <a:buFont typeface="Arial"/>
              <a:buNone/>
            </a:pPr>
            <a:r>
              <a:rPr b="1" lang="en">
                <a:solidFill>
                  <a:schemeClr val="dk1"/>
                </a:solidFill>
                <a:latin typeface="Saira Semi Condensed"/>
                <a:ea typeface="Saira Semi Condensed"/>
                <a:cs typeface="Saira Semi Condensed"/>
                <a:sym typeface="Saira Semi Condensed"/>
              </a:rPr>
              <a:t>OPPORTUNITIES</a:t>
            </a:r>
            <a:endParaRPr>
              <a:solidFill>
                <a:schemeClr val="dk1"/>
              </a:solidFill>
              <a:latin typeface="Saira Semi Condensed"/>
              <a:ea typeface="Saira Semi Condensed"/>
              <a:cs typeface="Saira Semi Condensed"/>
              <a:sym typeface="Saira Semi Condensed"/>
            </a:endParaRPr>
          </a:p>
        </p:txBody>
      </p:sp>
      <p:sp>
        <p:nvSpPr>
          <p:cNvPr id="773" name="Google Shape;773;p42"/>
          <p:cNvSpPr/>
          <p:nvPr/>
        </p:nvSpPr>
        <p:spPr>
          <a:xfrm>
            <a:off x="4651086" y="3111794"/>
            <a:ext cx="3171900" cy="1400400"/>
          </a:xfrm>
          <a:prstGeom prst="rect">
            <a:avLst/>
          </a:prstGeom>
          <a:noFill/>
          <a:ln cap="flat" cmpd="sng" w="9525">
            <a:solidFill>
              <a:schemeClr val="accent4"/>
            </a:solidFill>
            <a:prstDash val="solid"/>
            <a:round/>
            <a:headEnd len="sm" w="sm" type="none"/>
            <a:tailEnd len="sm" w="sm" type="none"/>
          </a:ln>
        </p:spPr>
        <p:txBody>
          <a:bodyPr anchorCtr="0" anchor="b"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lang="en">
                <a:solidFill>
                  <a:schemeClr val="dk1"/>
                </a:solidFill>
                <a:latin typeface="Saira Semi Condensed"/>
                <a:ea typeface="Saira Semi Condensed"/>
                <a:cs typeface="Saira Semi Condensed"/>
                <a:sym typeface="Saira Semi Condensed"/>
              </a:rPr>
              <a:t>White is the color of milk and fresh snow</a:t>
            </a:r>
            <a:endParaRPr>
              <a:solidFill>
                <a:schemeClr val="dk1"/>
              </a:solidFill>
              <a:latin typeface="Saira Semi Condensed"/>
              <a:ea typeface="Saira Semi Condensed"/>
              <a:cs typeface="Saira Semi Condensed"/>
              <a:sym typeface="Saira Semi Condensed"/>
            </a:endParaRPr>
          </a:p>
          <a:p>
            <a:pPr indent="0" lvl="0" marL="0" rtl="0" algn="r">
              <a:spcBef>
                <a:spcPts val="600"/>
              </a:spcBef>
              <a:spcAft>
                <a:spcPts val="600"/>
              </a:spcAft>
              <a:buNone/>
            </a:pPr>
            <a:r>
              <a:rPr b="1" lang="en">
                <a:solidFill>
                  <a:schemeClr val="dk1"/>
                </a:solidFill>
                <a:latin typeface="Saira Semi Condensed"/>
                <a:ea typeface="Saira Semi Condensed"/>
                <a:cs typeface="Saira Semi Condensed"/>
                <a:sym typeface="Saira Semi Condensed"/>
              </a:rPr>
              <a:t>THREATS</a:t>
            </a:r>
            <a:endParaRPr>
              <a:solidFill>
                <a:schemeClr val="dk1"/>
              </a:solidFill>
              <a:latin typeface="Saira Semi Condensed"/>
              <a:ea typeface="Saira Semi Condensed"/>
              <a:cs typeface="Saira Semi Condensed"/>
              <a:sym typeface="Saira Semi Condensed"/>
            </a:endParaRPr>
          </a:p>
        </p:txBody>
      </p:sp>
      <p:sp>
        <p:nvSpPr>
          <p:cNvPr id="774" name="Google Shape;774;p42"/>
          <p:cNvSpPr/>
          <p:nvPr/>
        </p:nvSpPr>
        <p:spPr>
          <a:xfrm>
            <a:off x="3428450" y="1889178"/>
            <a:ext cx="2136000" cy="2136000"/>
          </a:xfrm>
          <a:prstGeom prst="pie">
            <a:avLst>
              <a:gd fmla="val 10788866"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2"/>
          <p:cNvSpPr/>
          <p:nvPr/>
        </p:nvSpPr>
        <p:spPr>
          <a:xfrm rot="5400000">
            <a:off x="3582436" y="1889178"/>
            <a:ext cx="2136000" cy="2136000"/>
          </a:xfrm>
          <a:prstGeom prst="pie">
            <a:avLst>
              <a:gd fmla="val 10788866"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2"/>
          <p:cNvSpPr/>
          <p:nvPr/>
        </p:nvSpPr>
        <p:spPr>
          <a:xfrm rot="10800000">
            <a:off x="3582436" y="2044364"/>
            <a:ext cx="2136000" cy="2136000"/>
          </a:xfrm>
          <a:prstGeom prst="pie">
            <a:avLst>
              <a:gd fmla="val 10788866" name="adj1"/>
              <a:gd fmla="val 1620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2"/>
          <p:cNvSpPr/>
          <p:nvPr/>
        </p:nvSpPr>
        <p:spPr>
          <a:xfrm rot="-5400000">
            <a:off x="3428450" y="2044364"/>
            <a:ext cx="2136000" cy="2136000"/>
          </a:xfrm>
          <a:prstGeom prst="pie">
            <a:avLst>
              <a:gd fmla="val 10788866" name="adj1"/>
              <a:gd fmla="val 1620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2"/>
          <p:cNvSpPr/>
          <p:nvPr/>
        </p:nvSpPr>
        <p:spPr>
          <a:xfrm>
            <a:off x="3996408" y="2334730"/>
            <a:ext cx="201940" cy="415879"/>
          </a:xfrm>
          <a:prstGeom prst="rect">
            <a:avLst/>
          </a:prstGeom>
        </p:spPr>
        <p:txBody>
          <a:bodyPr>
            <a:prstTxWarp prst="textPlain"/>
          </a:bodyPr>
          <a:lstStyle/>
          <a:p>
            <a:pPr lvl="0" algn="ctr"/>
            <a:r>
              <a:rPr b="1" i="0">
                <a:ln>
                  <a:noFill/>
                </a:ln>
                <a:solidFill>
                  <a:schemeClr val="dk1"/>
                </a:solidFill>
                <a:latin typeface="Bebas Neue"/>
              </a:rPr>
              <a:t>S</a:t>
            </a:r>
          </a:p>
        </p:txBody>
      </p:sp>
      <p:sp>
        <p:nvSpPr>
          <p:cNvPr id="779" name="Google Shape;779;p42"/>
          <p:cNvSpPr/>
          <p:nvPr/>
        </p:nvSpPr>
        <p:spPr>
          <a:xfrm>
            <a:off x="4893914" y="2341551"/>
            <a:ext cx="312735" cy="404963"/>
          </a:xfrm>
          <a:prstGeom prst="rect">
            <a:avLst/>
          </a:prstGeom>
        </p:spPr>
        <p:txBody>
          <a:bodyPr>
            <a:prstTxWarp prst="textPlain"/>
          </a:bodyPr>
          <a:lstStyle/>
          <a:p>
            <a:pPr lvl="0" algn="ctr"/>
            <a:r>
              <a:rPr b="1" i="0">
                <a:ln>
                  <a:noFill/>
                </a:ln>
                <a:solidFill>
                  <a:schemeClr val="dk1"/>
                </a:solidFill>
                <a:latin typeface="Bebas Neue"/>
              </a:rPr>
              <a:t>W</a:t>
            </a:r>
          </a:p>
        </p:txBody>
      </p:sp>
      <p:sp>
        <p:nvSpPr>
          <p:cNvPr id="780" name="Google Shape;780;p42"/>
          <p:cNvSpPr/>
          <p:nvPr/>
        </p:nvSpPr>
        <p:spPr>
          <a:xfrm>
            <a:off x="3965844" y="3312434"/>
            <a:ext cx="205215" cy="415879"/>
          </a:xfrm>
          <a:prstGeom prst="rect">
            <a:avLst/>
          </a:prstGeom>
        </p:spPr>
        <p:txBody>
          <a:bodyPr>
            <a:prstTxWarp prst="textPlain"/>
          </a:bodyPr>
          <a:lstStyle/>
          <a:p>
            <a:pPr lvl="0" algn="ctr"/>
            <a:r>
              <a:rPr b="1" i="0">
                <a:ln>
                  <a:noFill/>
                </a:ln>
                <a:solidFill>
                  <a:schemeClr val="dk1"/>
                </a:solidFill>
                <a:latin typeface="Bebas Neue"/>
              </a:rPr>
              <a:t>O</a:t>
            </a:r>
          </a:p>
        </p:txBody>
      </p:sp>
      <p:sp>
        <p:nvSpPr>
          <p:cNvPr id="781" name="Google Shape;781;p42"/>
          <p:cNvSpPr/>
          <p:nvPr/>
        </p:nvSpPr>
        <p:spPr>
          <a:xfrm>
            <a:off x="4994885" y="3319256"/>
            <a:ext cx="208490" cy="404963"/>
          </a:xfrm>
          <a:prstGeom prst="rect">
            <a:avLst/>
          </a:prstGeom>
        </p:spPr>
        <p:txBody>
          <a:bodyPr>
            <a:prstTxWarp prst="textPlain"/>
          </a:bodyPr>
          <a:lstStyle/>
          <a:p>
            <a:pPr lvl="0" algn="ctr"/>
            <a:r>
              <a:rPr b="1" i="0">
                <a:ln>
                  <a:noFill/>
                </a:ln>
                <a:solidFill>
                  <a:schemeClr val="dk1"/>
                </a:solidFill>
                <a:latin typeface="Bebas Neue"/>
              </a:rPr>
              <a:t>T</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43"/>
          <p:cNvSpPr txBox="1"/>
          <p:nvPr>
            <p:ph type="title"/>
          </p:nvPr>
        </p:nvSpPr>
        <p:spPr>
          <a:xfrm>
            <a:off x="262200" y="0"/>
            <a:ext cx="8619600" cy="467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200"/>
              <a:t>Business Model Canvas</a:t>
            </a:r>
            <a:endParaRPr sz="1200"/>
          </a:p>
        </p:txBody>
      </p:sp>
      <p:sp>
        <p:nvSpPr>
          <p:cNvPr id="787" name="Google Shape;787;p43"/>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88" name="Google Shape;788;p43"/>
          <p:cNvSpPr txBox="1"/>
          <p:nvPr/>
        </p:nvSpPr>
        <p:spPr>
          <a:xfrm>
            <a:off x="1986120" y="467025"/>
            <a:ext cx="1723800" cy="1594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Saira Semi Condensed"/>
                <a:ea typeface="Saira Semi Condensed"/>
                <a:cs typeface="Saira Semi Condensed"/>
                <a:sym typeface="Saira Semi Condensed"/>
              </a:rPr>
              <a:t>Key Activities</a:t>
            </a:r>
            <a:endParaRPr b="1" sz="900">
              <a:solidFill>
                <a:schemeClr val="dk1"/>
              </a:solidFill>
              <a:latin typeface="Saira Semi Condensed"/>
              <a:ea typeface="Saira Semi Condensed"/>
              <a:cs typeface="Saira Semi Condensed"/>
              <a:sym typeface="Saira Semi Condensed"/>
            </a:endParaRPr>
          </a:p>
          <a:p>
            <a:pPr indent="0" lvl="0" marL="0" rtl="0" algn="l">
              <a:spcBef>
                <a:spcPts val="400"/>
              </a:spcBef>
              <a:spcAft>
                <a:spcPts val="40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Insert your content</a:t>
            </a:r>
            <a:endParaRPr b="1" sz="800">
              <a:solidFill>
                <a:schemeClr val="dk2"/>
              </a:solidFill>
              <a:latin typeface="Saira Semi Condensed"/>
              <a:ea typeface="Saira Semi Condensed"/>
              <a:cs typeface="Saira Semi Condensed"/>
              <a:sym typeface="Saira Semi Condensed"/>
            </a:endParaRPr>
          </a:p>
        </p:txBody>
      </p:sp>
      <p:sp>
        <p:nvSpPr>
          <p:cNvPr id="789" name="Google Shape;789;p43"/>
          <p:cNvSpPr txBox="1"/>
          <p:nvPr/>
        </p:nvSpPr>
        <p:spPr>
          <a:xfrm>
            <a:off x="1986120" y="2061694"/>
            <a:ext cx="1723800" cy="1594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Saira Semi Condensed"/>
                <a:ea typeface="Saira Semi Condensed"/>
                <a:cs typeface="Saira Semi Condensed"/>
                <a:sym typeface="Saira Semi Condensed"/>
              </a:rPr>
              <a:t>Key Resources</a:t>
            </a:r>
            <a:endParaRPr b="1" sz="900">
              <a:solidFill>
                <a:schemeClr val="dk1"/>
              </a:solidFill>
              <a:latin typeface="Saira Semi Condensed"/>
              <a:ea typeface="Saira Semi Condensed"/>
              <a:cs typeface="Saira Semi Condensed"/>
              <a:sym typeface="Saira Semi Condensed"/>
            </a:endParaRPr>
          </a:p>
          <a:p>
            <a:pPr indent="0" lvl="0" marL="0" rtl="0" algn="l">
              <a:spcBef>
                <a:spcPts val="400"/>
              </a:spcBef>
              <a:spcAft>
                <a:spcPts val="40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Insert your content</a:t>
            </a:r>
            <a:endParaRPr b="1" sz="900">
              <a:solidFill>
                <a:schemeClr val="dk1"/>
              </a:solidFill>
              <a:latin typeface="Saira Semi Condensed"/>
              <a:ea typeface="Saira Semi Condensed"/>
              <a:cs typeface="Saira Semi Condensed"/>
              <a:sym typeface="Saira Semi Condensed"/>
            </a:endParaRPr>
          </a:p>
        </p:txBody>
      </p:sp>
      <p:sp>
        <p:nvSpPr>
          <p:cNvPr id="790" name="Google Shape;790;p43"/>
          <p:cNvSpPr txBox="1"/>
          <p:nvPr/>
        </p:nvSpPr>
        <p:spPr>
          <a:xfrm>
            <a:off x="3710040" y="467025"/>
            <a:ext cx="1723800" cy="3189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Saira Semi Condensed"/>
                <a:ea typeface="Saira Semi Condensed"/>
                <a:cs typeface="Saira Semi Condensed"/>
                <a:sym typeface="Saira Semi Condensed"/>
              </a:rPr>
              <a:t>Value Propositions</a:t>
            </a:r>
            <a:endParaRPr b="1" sz="900">
              <a:solidFill>
                <a:schemeClr val="dk1"/>
              </a:solidFill>
              <a:latin typeface="Saira Semi Condensed"/>
              <a:ea typeface="Saira Semi Condensed"/>
              <a:cs typeface="Saira Semi Condensed"/>
              <a:sym typeface="Saira Semi Condensed"/>
            </a:endParaRPr>
          </a:p>
          <a:p>
            <a:pPr indent="0" lvl="0" marL="0" rtl="0" algn="l">
              <a:spcBef>
                <a:spcPts val="400"/>
              </a:spcBef>
              <a:spcAft>
                <a:spcPts val="40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Insert your content</a:t>
            </a:r>
            <a:endParaRPr b="1" sz="900">
              <a:solidFill>
                <a:schemeClr val="dk1"/>
              </a:solidFill>
              <a:latin typeface="Saira Semi Condensed"/>
              <a:ea typeface="Saira Semi Condensed"/>
              <a:cs typeface="Saira Semi Condensed"/>
              <a:sym typeface="Saira Semi Condensed"/>
            </a:endParaRPr>
          </a:p>
        </p:txBody>
      </p:sp>
      <p:sp>
        <p:nvSpPr>
          <p:cNvPr id="791" name="Google Shape;791;p43"/>
          <p:cNvSpPr txBox="1"/>
          <p:nvPr/>
        </p:nvSpPr>
        <p:spPr>
          <a:xfrm>
            <a:off x="5433959" y="467025"/>
            <a:ext cx="1723800" cy="1594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Saira Semi Condensed"/>
                <a:ea typeface="Saira Semi Condensed"/>
                <a:cs typeface="Saira Semi Condensed"/>
                <a:sym typeface="Saira Semi Condensed"/>
              </a:rPr>
              <a:t>Customer Relationships</a:t>
            </a:r>
            <a:endParaRPr b="1" sz="900">
              <a:solidFill>
                <a:schemeClr val="dk1"/>
              </a:solidFill>
              <a:latin typeface="Saira Semi Condensed"/>
              <a:ea typeface="Saira Semi Condensed"/>
              <a:cs typeface="Saira Semi Condensed"/>
              <a:sym typeface="Saira Semi Condensed"/>
            </a:endParaRPr>
          </a:p>
          <a:p>
            <a:pPr indent="0" lvl="0" marL="0" rtl="0" algn="l">
              <a:spcBef>
                <a:spcPts val="400"/>
              </a:spcBef>
              <a:spcAft>
                <a:spcPts val="40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Insert your content</a:t>
            </a:r>
            <a:endParaRPr b="1" sz="900">
              <a:solidFill>
                <a:schemeClr val="dk1"/>
              </a:solidFill>
              <a:latin typeface="Saira Semi Condensed"/>
              <a:ea typeface="Saira Semi Condensed"/>
              <a:cs typeface="Saira Semi Condensed"/>
              <a:sym typeface="Saira Semi Condensed"/>
            </a:endParaRPr>
          </a:p>
        </p:txBody>
      </p:sp>
      <p:sp>
        <p:nvSpPr>
          <p:cNvPr id="792" name="Google Shape;792;p43"/>
          <p:cNvSpPr txBox="1"/>
          <p:nvPr/>
        </p:nvSpPr>
        <p:spPr>
          <a:xfrm>
            <a:off x="5433959" y="2061694"/>
            <a:ext cx="1723800" cy="1594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Saira Semi Condensed"/>
                <a:ea typeface="Saira Semi Condensed"/>
                <a:cs typeface="Saira Semi Condensed"/>
                <a:sym typeface="Saira Semi Condensed"/>
              </a:rPr>
              <a:t>Channels</a:t>
            </a:r>
            <a:endParaRPr b="1" sz="900">
              <a:solidFill>
                <a:schemeClr val="dk1"/>
              </a:solidFill>
              <a:latin typeface="Saira Semi Condensed"/>
              <a:ea typeface="Saira Semi Condensed"/>
              <a:cs typeface="Saira Semi Condensed"/>
              <a:sym typeface="Saira Semi Condensed"/>
            </a:endParaRPr>
          </a:p>
          <a:p>
            <a:pPr indent="0" lvl="0" marL="0" rtl="0" algn="l">
              <a:spcBef>
                <a:spcPts val="400"/>
              </a:spcBef>
              <a:spcAft>
                <a:spcPts val="40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Insert your content</a:t>
            </a:r>
            <a:endParaRPr b="1" sz="900">
              <a:solidFill>
                <a:schemeClr val="dk1"/>
              </a:solidFill>
              <a:latin typeface="Saira Semi Condensed"/>
              <a:ea typeface="Saira Semi Condensed"/>
              <a:cs typeface="Saira Semi Condensed"/>
              <a:sym typeface="Saira Semi Condensed"/>
            </a:endParaRPr>
          </a:p>
        </p:txBody>
      </p:sp>
      <p:sp>
        <p:nvSpPr>
          <p:cNvPr id="793" name="Google Shape;793;p43"/>
          <p:cNvSpPr txBox="1"/>
          <p:nvPr/>
        </p:nvSpPr>
        <p:spPr>
          <a:xfrm>
            <a:off x="7157879" y="467025"/>
            <a:ext cx="1723800" cy="3189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Saira Semi Condensed"/>
                <a:ea typeface="Saira Semi Condensed"/>
                <a:cs typeface="Saira Semi Condensed"/>
                <a:sym typeface="Saira Semi Condensed"/>
              </a:rPr>
              <a:t>Customer Segments</a:t>
            </a:r>
            <a:endParaRPr b="1" sz="900">
              <a:solidFill>
                <a:schemeClr val="dk1"/>
              </a:solidFill>
              <a:latin typeface="Saira Semi Condensed"/>
              <a:ea typeface="Saira Semi Condensed"/>
              <a:cs typeface="Saira Semi Condensed"/>
              <a:sym typeface="Saira Semi Condensed"/>
            </a:endParaRPr>
          </a:p>
          <a:p>
            <a:pPr indent="0" lvl="0" marL="0" rtl="0" algn="l">
              <a:spcBef>
                <a:spcPts val="400"/>
              </a:spcBef>
              <a:spcAft>
                <a:spcPts val="40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Insert your content</a:t>
            </a:r>
            <a:endParaRPr b="1" sz="900">
              <a:solidFill>
                <a:schemeClr val="dk1"/>
              </a:solidFill>
              <a:latin typeface="Saira Semi Condensed"/>
              <a:ea typeface="Saira Semi Condensed"/>
              <a:cs typeface="Saira Semi Condensed"/>
              <a:sym typeface="Saira Semi Condensed"/>
            </a:endParaRPr>
          </a:p>
        </p:txBody>
      </p:sp>
      <p:sp>
        <p:nvSpPr>
          <p:cNvPr id="794" name="Google Shape;794;p43"/>
          <p:cNvSpPr txBox="1"/>
          <p:nvPr/>
        </p:nvSpPr>
        <p:spPr>
          <a:xfrm>
            <a:off x="262200" y="467025"/>
            <a:ext cx="1723800" cy="3189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Saira Semi Condensed"/>
                <a:ea typeface="Saira Semi Condensed"/>
                <a:cs typeface="Saira Semi Condensed"/>
                <a:sym typeface="Saira Semi Condensed"/>
              </a:rPr>
              <a:t>Key Partners</a:t>
            </a:r>
            <a:endParaRPr b="1" sz="900">
              <a:solidFill>
                <a:schemeClr val="dk1"/>
              </a:solidFill>
              <a:latin typeface="Saira Semi Condensed"/>
              <a:ea typeface="Saira Semi Condensed"/>
              <a:cs typeface="Saira Semi Condensed"/>
              <a:sym typeface="Saira Semi Condensed"/>
            </a:endParaRPr>
          </a:p>
          <a:p>
            <a:pPr indent="0" lvl="0" marL="0" rtl="0" algn="l">
              <a:spcBef>
                <a:spcPts val="400"/>
              </a:spcBef>
              <a:spcAft>
                <a:spcPts val="400"/>
              </a:spcAft>
              <a:buNone/>
            </a:pPr>
            <a:r>
              <a:rPr lang="en" sz="800">
                <a:solidFill>
                  <a:schemeClr val="dk2"/>
                </a:solidFill>
                <a:latin typeface="Saira Semi Condensed"/>
                <a:ea typeface="Saira Semi Condensed"/>
                <a:cs typeface="Saira Semi Condensed"/>
                <a:sym typeface="Saira Semi Condensed"/>
              </a:rPr>
              <a:t>Insert your content</a:t>
            </a:r>
            <a:endParaRPr b="1" sz="800">
              <a:solidFill>
                <a:schemeClr val="dk2"/>
              </a:solidFill>
              <a:latin typeface="Saira Semi Condensed"/>
              <a:ea typeface="Saira Semi Condensed"/>
              <a:cs typeface="Saira Semi Condensed"/>
              <a:sym typeface="Saira Semi Condensed"/>
            </a:endParaRPr>
          </a:p>
        </p:txBody>
      </p:sp>
      <p:sp>
        <p:nvSpPr>
          <p:cNvPr id="795" name="Google Shape;795;p43"/>
          <p:cNvSpPr txBox="1"/>
          <p:nvPr/>
        </p:nvSpPr>
        <p:spPr>
          <a:xfrm>
            <a:off x="262200" y="3656363"/>
            <a:ext cx="4309800" cy="1235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Saira Semi Condensed"/>
                <a:ea typeface="Saira Semi Condensed"/>
                <a:cs typeface="Saira Semi Condensed"/>
                <a:sym typeface="Saira Semi Condensed"/>
              </a:rPr>
              <a:t>Cost Structure</a:t>
            </a:r>
            <a:endParaRPr b="1" sz="900">
              <a:solidFill>
                <a:schemeClr val="dk1"/>
              </a:solidFill>
              <a:latin typeface="Saira Semi Condensed"/>
              <a:ea typeface="Saira Semi Condensed"/>
              <a:cs typeface="Saira Semi Condensed"/>
              <a:sym typeface="Saira Semi Condensed"/>
            </a:endParaRPr>
          </a:p>
          <a:p>
            <a:pPr indent="0" lvl="0" marL="0" rtl="0" algn="l">
              <a:spcBef>
                <a:spcPts val="400"/>
              </a:spcBef>
              <a:spcAft>
                <a:spcPts val="40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Insert your content</a:t>
            </a:r>
            <a:endParaRPr b="1" sz="900">
              <a:solidFill>
                <a:schemeClr val="dk1"/>
              </a:solidFill>
              <a:latin typeface="Saira Semi Condensed"/>
              <a:ea typeface="Saira Semi Condensed"/>
              <a:cs typeface="Saira Semi Condensed"/>
              <a:sym typeface="Saira Semi Condensed"/>
            </a:endParaRPr>
          </a:p>
        </p:txBody>
      </p:sp>
      <p:sp>
        <p:nvSpPr>
          <p:cNvPr id="796" name="Google Shape;796;p43"/>
          <p:cNvSpPr txBox="1"/>
          <p:nvPr/>
        </p:nvSpPr>
        <p:spPr>
          <a:xfrm>
            <a:off x="4571999" y="3656363"/>
            <a:ext cx="4309800" cy="1235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Saira Semi Condensed"/>
                <a:ea typeface="Saira Semi Condensed"/>
                <a:cs typeface="Saira Semi Condensed"/>
                <a:sym typeface="Saira Semi Condensed"/>
              </a:rPr>
              <a:t>Revenue Streams</a:t>
            </a:r>
            <a:endParaRPr b="1" sz="900">
              <a:solidFill>
                <a:schemeClr val="dk1"/>
              </a:solidFill>
              <a:latin typeface="Saira Semi Condensed"/>
              <a:ea typeface="Saira Semi Condensed"/>
              <a:cs typeface="Saira Semi Condensed"/>
              <a:sym typeface="Saira Semi Condensed"/>
            </a:endParaRPr>
          </a:p>
          <a:p>
            <a:pPr indent="0" lvl="0" marL="0" rtl="0" algn="l">
              <a:spcBef>
                <a:spcPts val="400"/>
              </a:spcBef>
              <a:spcAft>
                <a:spcPts val="400"/>
              </a:spcAft>
              <a:buClr>
                <a:schemeClr val="dk1"/>
              </a:buClr>
              <a:buSzPts val="1100"/>
              <a:buFont typeface="Arial"/>
              <a:buNone/>
            </a:pPr>
            <a:r>
              <a:rPr lang="en" sz="800">
                <a:solidFill>
                  <a:schemeClr val="dk2"/>
                </a:solidFill>
                <a:latin typeface="Saira Semi Condensed"/>
                <a:ea typeface="Saira Semi Condensed"/>
                <a:cs typeface="Saira Semi Condensed"/>
                <a:sym typeface="Saira Semi Condensed"/>
              </a:rPr>
              <a:t>Insert your content</a:t>
            </a:r>
            <a:endParaRPr b="1" sz="900">
              <a:solidFill>
                <a:schemeClr val="dk1"/>
              </a:solidFill>
              <a:latin typeface="Saira Semi Condensed"/>
              <a:ea typeface="Saira Semi Condensed"/>
              <a:cs typeface="Saira Semi Condensed"/>
              <a:sym typeface="Saira Semi Condensed"/>
            </a:endParaRPr>
          </a:p>
        </p:txBody>
      </p:sp>
      <p:sp>
        <p:nvSpPr>
          <p:cNvPr id="797" name="Google Shape;797;p43"/>
          <p:cNvSpPr/>
          <p:nvPr/>
        </p:nvSpPr>
        <p:spPr>
          <a:xfrm>
            <a:off x="4279907" y="3732570"/>
            <a:ext cx="215901" cy="214638"/>
          </a:xfrm>
          <a:custGeom>
            <a:rect b="b" l="l" r="r" t="t"/>
            <a:pathLst>
              <a:path extrusionOk="0" h="16658" w="16756">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98" name="Google Shape;798;p43"/>
          <p:cNvSpPr/>
          <p:nvPr/>
        </p:nvSpPr>
        <p:spPr>
          <a:xfrm>
            <a:off x="6866281" y="543303"/>
            <a:ext cx="215257" cy="193236"/>
          </a:xfrm>
          <a:custGeom>
            <a:rect b="b" l="l" r="r" t="t"/>
            <a:pathLst>
              <a:path extrusionOk="0" h="14997" w="16706">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99" name="Google Shape;799;p43"/>
          <p:cNvSpPr/>
          <p:nvPr/>
        </p:nvSpPr>
        <p:spPr>
          <a:xfrm>
            <a:off x="1702716" y="543215"/>
            <a:ext cx="207088" cy="207075"/>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0" name="Google Shape;800;p43"/>
          <p:cNvSpPr/>
          <p:nvPr/>
        </p:nvSpPr>
        <p:spPr>
          <a:xfrm>
            <a:off x="8608585" y="543301"/>
            <a:ext cx="197012" cy="207706"/>
          </a:xfrm>
          <a:custGeom>
            <a:rect b="b" l="l" r="r" t="t"/>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801" name="Google Shape;801;p43"/>
          <p:cNvGrpSpPr/>
          <p:nvPr/>
        </p:nvGrpSpPr>
        <p:grpSpPr>
          <a:xfrm>
            <a:off x="8561977" y="3732397"/>
            <a:ext cx="233502" cy="171203"/>
            <a:chOff x="4610450" y="3703750"/>
            <a:chExt cx="453050" cy="332175"/>
          </a:xfrm>
        </p:grpSpPr>
        <p:sp>
          <p:nvSpPr>
            <p:cNvPr id="802" name="Google Shape;802;p43"/>
            <p:cNvSpPr/>
            <p:nvPr/>
          </p:nvSpPr>
          <p:spPr>
            <a:xfrm>
              <a:off x="4610450" y="3703750"/>
              <a:ext cx="453050" cy="332175"/>
            </a:xfrm>
            <a:custGeom>
              <a:rect b="b" l="l" r="r" t="t"/>
              <a:pathLst>
                <a:path extrusionOk="0" h="13287" w="18122">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3" name="Google Shape;803;p43"/>
            <p:cNvSpPr/>
            <p:nvPr/>
          </p:nvSpPr>
          <p:spPr>
            <a:xfrm>
              <a:off x="4642200" y="3730000"/>
              <a:ext cx="389550" cy="249150"/>
            </a:xfrm>
            <a:custGeom>
              <a:rect b="b" l="l" r="r" t="t"/>
              <a:pathLst>
                <a:path extrusionOk="0" h="9966" w="15582">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04" name="Google Shape;804;p43"/>
          <p:cNvSpPr/>
          <p:nvPr/>
        </p:nvSpPr>
        <p:spPr>
          <a:xfrm>
            <a:off x="3424268" y="543232"/>
            <a:ext cx="209587" cy="209600"/>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805" name="Google Shape;805;p43"/>
          <p:cNvGrpSpPr/>
          <p:nvPr/>
        </p:nvGrpSpPr>
        <p:grpSpPr>
          <a:xfrm>
            <a:off x="5169556" y="543233"/>
            <a:ext cx="188198" cy="239803"/>
            <a:chOff x="1958100" y="4985350"/>
            <a:chExt cx="365150" cy="465275"/>
          </a:xfrm>
        </p:grpSpPr>
        <p:sp>
          <p:nvSpPr>
            <p:cNvPr id="806" name="Google Shape;806;p43"/>
            <p:cNvSpPr/>
            <p:nvPr/>
          </p:nvSpPr>
          <p:spPr>
            <a:xfrm>
              <a:off x="1958100" y="4985350"/>
              <a:ext cx="365150" cy="465275"/>
            </a:xfrm>
            <a:custGeom>
              <a:rect b="b" l="l" r="r" t="t"/>
              <a:pathLst>
                <a:path extrusionOk="0" h="18611" w="14606">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7" name="Google Shape;807;p43"/>
            <p:cNvSpPr/>
            <p:nvPr/>
          </p:nvSpPr>
          <p:spPr>
            <a:xfrm>
              <a:off x="1977625" y="5237525"/>
              <a:ext cx="113600" cy="213100"/>
            </a:xfrm>
            <a:custGeom>
              <a:rect b="b" l="l" r="r" t="t"/>
              <a:pathLst>
                <a:path extrusionOk="0" h="8524" w="4544">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8" name="Google Shape;808;p43"/>
            <p:cNvSpPr/>
            <p:nvPr/>
          </p:nvSpPr>
          <p:spPr>
            <a:xfrm>
              <a:off x="2190125" y="5237525"/>
              <a:ext cx="113575" cy="213100"/>
            </a:xfrm>
            <a:custGeom>
              <a:rect b="b" l="l" r="r" t="t"/>
              <a:pathLst>
                <a:path extrusionOk="0" h="8524" w="4543">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809" name="Google Shape;809;p43"/>
          <p:cNvGrpSpPr/>
          <p:nvPr/>
        </p:nvGrpSpPr>
        <p:grpSpPr>
          <a:xfrm>
            <a:off x="3342459" y="2137720"/>
            <a:ext cx="283238" cy="257429"/>
            <a:chOff x="4562200" y="4968250"/>
            <a:chExt cx="549550" cy="499475"/>
          </a:xfrm>
        </p:grpSpPr>
        <p:sp>
          <p:nvSpPr>
            <p:cNvPr id="810" name="Google Shape;810;p43"/>
            <p:cNvSpPr/>
            <p:nvPr/>
          </p:nvSpPr>
          <p:spPr>
            <a:xfrm>
              <a:off x="4842450" y="5242400"/>
              <a:ext cx="213125" cy="225325"/>
            </a:xfrm>
            <a:custGeom>
              <a:rect b="b" l="l" r="r" t="t"/>
              <a:pathLst>
                <a:path extrusionOk="0" h="9013" w="8525">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1" name="Google Shape;811;p43"/>
            <p:cNvSpPr/>
            <p:nvPr/>
          </p:nvSpPr>
          <p:spPr>
            <a:xfrm>
              <a:off x="4617775" y="5241800"/>
              <a:ext cx="212500" cy="225925"/>
            </a:xfrm>
            <a:custGeom>
              <a:rect b="b" l="l" r="r" t="t"/>
              <a:pathLst>
                <a:path extrusionOk="0" h="9037" w="850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2" name="Google Shape;812;p43"/>
            <p:cNvSpPr/>
            <p:nvPr/>
          </p:nvSpPr>
          <p:spPr>
            <a:xfrm>
              <a:off x="4631200" y="4968250"/>
              <a:ext cx="411550" cy="236325"/>
            </a:xfrm>
            <a:custGeom>
              <a:rect b="b" l="l" r="r" t="t"/>
              <a:pathLst>
                <a:path extrusionOk="0" h="9453" w="16462">
                  <a:moveTo>
                    <a:pt x="8182" y="1"/>
                  </a:moveTo>
                  <a:lnTo>
                    <a:pt x="0" y="4763"/>
                  </a:lnTo>
                  <a:lnTo>
                    <a:pt x="8231" y="9452"/>
                  </a:lnTo>
                  <a:lnTo>
                    <a:pt x="16462" y="4763"/>
                  </a:lnTo>
                  <a:lnTo>
                    <a:pt x="81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3" name="Google Shape;813;p43"/>
            <p:cNvSpPr/>
            <p:nvPr/>
          </p:nvSpPr>
          <p:spPr>
            <a:xfrm>
              <a:off x="4562200" y="5094025"/>
              <a:ext cx="274800" cy="226550"/>
            </a:xfrm>
            <a:custGeom>
              <a:rect b="b" l="l" r="r" t="t"/>
              <a:pathLst>
                <a:path extrusionOk="0" h="9062" w="10992">
                  <a:moveTo>
                    <a:pt x="2248" y="1"/>
                  </a:moveTo>
                  <a:lnTo>
                    <a:pt x="1" y="4079"/>
                  </a:lnTo>
                  <a:lnTo>
                    <a:pt x="8744" y="9062"/>
                  </a:lnTo>
                  <a:lnTo>
                    <a:pt x="10991" y="4983"/>
                  </a:lnTo>
                  <a:lnTo>
                    <a:pt x="22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4" name="Google Shape;814;p43"/>
            <p:cNvSpPr/>
            <p:nvPr/>
          </p:nvSpPr>
          <p:spPr>
            <a:xfrm>
              <a:off x="4836975" y="5094025"/>
              <a:ext cx="274775" cy="226550"/>
            </a:xfrm>
            <a:custGeom>
              <a:rect b="b" l="l" r="r" t="t"/>
              <a:pathLst>
                <a:path extrusionOk="0" h="9062" w="10991">
                  <a:moveTo>
                    <a:pt x="8743" y="1"/>
                  </a:moveTo>
                  <a:lnTo>
                    <a:pt x="0" y="4983"/>
                  </a:lnTo>
                  <a:lnTo>
                    <a:pt x="2247" y="9062"/>
                  </a:lnTo>
                  <a:lnTo>
                    <a:pt x="10990" y="4079"/>
                  </a:lnTo>
                  <a:lnTo>
                    <a:pt x="87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815" name="Google Shape;815;p43"/>
          <p:cNvGrpSpPr/>
          <p:nvPr/>
        </p:nvGrpSpPr>
        <p:grpSpPr>
          <a:xfrm>
            <a:off x="6790078" y="2139229"/>
            <a:ext cx="278200" cy="266861"/>
            <a:chOff x="5241175" y="4959100"/>
            <a:chExt cx="539775" cy="517775"/>
          </a:xfrm>
        </p:grpSpPr>
        <p:sp>
          <p:nvSpPr>
            <p:cNvPr id="816" name="Google Shape;816;p43"/>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7" name="Google Shape;817;p43"/>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8" name="Google Shape;818;p43"/>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9" name="Google Shape;819;p43"/>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20" name="Google Shape;820;p43"/>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21" name="Google Shape;821;p43"/>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44"/>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Funnel</a:t>
            </a:r>
            <a:endParaRPr/>
          </a:p>
        </p:txBody>
      </p:sp>
      <p:sp>
        <p:nvSpPr>
          <p:cNvPr id="827" name="Google Shape;827;p44"/>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28" name="Google Shape;828;p44"/>
          <p:cNvGrpSpPr/>
          <p:nvPr/>
        </p:nvGrpSpPr>
        <p:grpSpPr>
          <a:xfrm>
            <a:off x="1312492" y="1413043"/>
            <a:ext cx="3608219" cy="3243858"/>
            <a:chOff x="1312492" y="1413043"/>
            <a:chExt cx="3608219" cy="3243858"/>
          </a:xfrm>
        </p:grpSpPr>
        <p:sp>
          <p:nvSpPr>
            <p:cNvPr id="829" name="Google Shape;829;p44"/>
            <p:cNvSpPr/>
            <p:nvPr/>
          </p:nvSpPr>
          <p:spPr>
            <a:xfrm>
              <a:off x="2205747" y="3626620"/>
              <a:ext cx="1827373" cy="554243"/>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dk1"/>
                  </a:solidFill>
                  <a:latin typeface="Saira Semi Condensed"/>
                  <a:ea typeface="Saira Semi Condensed"/>
                  <a:cs typeface="Saira Semi Condensed"/>
                  <a:sym typeface="Saira Semi Condensed"/>
                </a:rPr>
                <a:t>PURCHASE</a:t>
              </a:r>
              <a:endParaRPr b="1" i="0" sz="1200" u="none" cap="none" strike="noStrike">
                <a:solidFill>
                  <a:schemeClr val="dk1"/>
                </a:solidFill>
                <a:latin typeface="Saira Semi Condensed"/>
                <a:ea typeface="Saira Semi Condensed"/>
                <a:cs typeface="Saira Semi Condensed"/>
                <a:sym typeface="Saira Semi Condensed"/>
              </a:endParaRPr>
            </a:p>
          </p:txBody>
        </p:sp>
        <p:sp>
          <p:nvSpPr>
            <p:cNvPr id="830" name="Google Shape;830;p44"/>
            <p:cNvSpPr/>
            <p:nvPr/>
          </p:nvSpPr>
          <p:spPr>
            <a:xfrm>
              <a:off x="2431616" y="4115125"/>
              <a:ext cx="1377910" cy="541775"/>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rgbClr val="741B4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dk1"/>
                  </a:solidFill>
                  <a:latin typeface="Saira Semi Condensed"/>
                  <a:ea typeface="Saira Semi Condensed"/>
                  <a:cs typeface="Saira Semi Condensed"/>
                  <a:sym typeface="Saira Semi Condensed"/>
                </a:rPr>
                <a:t>LOYALTY</a:t>
              </a:r>
              <a:endParaRPr b="1" i="0" sz="1200" u="none" cap="none" strike="noStrike">
                <a:solidFill>
                  <a:schemeClr val="dk1"/>
                </a:solidFill>
                <a:latin typeface="Saira Semi Condensed"/>
                <a:ea typeface="Saira Semi Condensed"/>
                <a:cs typeface="Saira Semi Condensed"/>
                <a:sym typeface="Saira Semi Condensed"/>
              </a:endParaRPr>
            </a:p>
          </p:txBody>
        </p:sp>
        <p:sp>
          <p:nvSpPr>
            <p:cNvPr id="831" name="Google Shape;831;p44"/>
            <p:cNvSpPr/>
            <p:nvPr/>
          </p:nvSpPr>
          <p:spPr>
            <a:xfrm>
              <a:off x="1320436" y="1706600"/>
              <a:ext cx="3600274" cy="576911"/>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dk1"/>
                  </a:solidFill>
                  <a:latin typeface="Saira Semi Condensed"/>
                  <a:ea typeface="Saira Semi Condensed"/>
                  <a:cs typeface="Saira Semi Condensed"/>
                  <a:sym typeface="Saira Semi Condensed"/>
                </a:rPr>
                <a:t>AWARENESS</a:t>
              </a:r>
              <a:endParaRPr b="1" i="0" sz="1200" u="none" cap="none" strike="noStrike">
                <a:solidFill>
                  <a:schemeClr val="dk1"/>
                </a:solidFill>
                <a:latin typeface="Saira Semi Condensed"/>
                <a:ea typeface="Saira Semi Condensed"/>
                <a:cs typeface="Saira Semi Condensed"/>
                <a:sym typeface="Saira Semi Condensed"/>
              </a:endParaRPr>
            </a:p>
          </p:txBody>
        </p:sp>
        <p:sp>
          <p:nvSpPr>
            <p:cNvPr id="832" name="Google Shape;832;p44"/>
            <p:cNvSpPr/>
            <p:nvPr/>
          </p:nvSpPr>
          <p:spPr>
            <a:xfrm>
              <a:off x="1763092" y="2665477"/>
              <a:ext cx="2714957" cy="564446"/>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dk1"/>
                  </a:solidFill>
                  <a:latin typeface="Saira Semi Condensed"/>
                  <a:ea typeface="Saira Semi Condensed"/>
                  <a:cs typeface="Saira Semi Condensed"/>
                  <a:sym typeface="Saira Semi Condensed"/>
                </a:rPr>
                <a:t>EVALUATION</a:t>
              </a:r>
              <a:endParaRPr b="1" i="0" sz="1200" u="none" cap="none" strike="noStrike">
                <a:solidFill>
                  <a:schemeClr val="dk1"/>
                </a:solidFill>
                <a:latin typeface="Saira Semi Condensed"/>
                <a:ea typeface="Saira Semi Condensed"/>
                <a:cs typeface="Saira Semi Condensed"/>
                <a:sym typeface="Saira Semi Condensed"/>
              </a:endParaRPr>
            </a:p>
          </p:txBody>
        </p:sp>
        <p:sp>
          <p:nvSpPr>
            <p:cNvPr id="833" name="Google Shape;833;p44"/>
            <p:cNvSpPr/>
            <p:nvPr/>
          </p:nvSpPr>
          <p:spPr>
            <a:xfrm>
              <a:off x="1544035" y="2186038"/>
              <a:ext cx="3154201" cy="57124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dk1"/>
                  </a:solidFill>
                  <a:latin typeface="Saira Semi Condensed"/>
                  <a:ea typeface="Saira Semi Condensed"/>
                  <a:cs typeface="Saira Semi Condensed"/>
                  <a:sym typeface="Saira Semi Condensed"/>
                </a:rPr>
                <a:t>DISCOVERY</a:t>
              </a:r>
              <a:endParaRPr b="1" i="0" sz="1200" u="none" cap="none" strike="noStrike">
                <a:solidFill>
                  <a:schemeClr val="dk1"/>
                </a:solidFill>
                <a:latin typeface="Saira Semi Condensed"/>
                <a:ea typeface="Saira Semi Condensed"/>
                <a:cs typeface="Saira Semi Condensed"/>
                <a:sym typeface="Saira Semi Condensed"/>
              </a:endParaRPr>
            </a:p>
          </p:txBody>
        </p:sp>
        <p:sp>
          <p:nvSpPr>
            <p:cNvPr id="834" name="Google Shape;834;p44"/>
            <p:cNvSpPr/>
            <p:nvPr/>
          </p:nvSpPr>
          <p:spPr>
            <a:xfrm>
              <a:off x="1983285" y="3144914"/>
              <a:ext cx="2272296" cy="562177"/>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dk1"/>
                  </a:solidFill>
                  <a:latin typeface="Saira Semi Condensed"/>
                  <a:ea typeface="Saira Semi Condensed"/>
                  <a:cs typeface="Saira Semi Condensed"/>
                  <a:sym typeface="Saira Semi Condensed"/>
                </a:rPr>
                <a:t>INTENT</a:t>
              </a:r>
              <a:endParaRPr b="1" i="0" sz="1200" u="none" cap="none" strike="noStrike">
                <a:solidFill>
                  <a:schemeClr val="dk1"/>
                </a:solidFill>
                <a:latin typeface="Saira Semi Condensed"/>
                <a:ea typeface="Saira Semi Condensed"/>
                <a:cs typeface="Saira Semi Condensed"/>
                <a:sym typeface="Saira Semi Condensed"/>
              </a:endParaRPr>
            </a:p>
          </p:txBody>
        </p:sp>
        <p:sp>
          <p:nvSpPr>
            <p:cNvPr id="835" name="Google Shape;835;p44"/>
            <p:cNvSpPr/>
            <p:nvPr/>
          </p:nvSpPr>
          <p:spPr>
            <a:xfrm>
              <a:off x="1312492" y="1413043"/>
              <a:ext cx="3602907" cy="396816"/>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1" i="0" sz="1200" u="none" cap="none" strike="noStrike">
                <a:solidFill>
                  <a:schemeClr val="dk1"/>
                </a:solidFill>
                <a:latin typeface="Saira Semi Condensed"/>
                <a:ea typeface="Saira Semi Condensed"/>
                <a:cs typeface="Saira Semi Condensed"/>
                <a:sym typeface="Saira Semi Condensed"/>
              </a:endParaRPr>
            </a:p>
          </p:txBody>
        </p:sp>
      </p:grpSp>
      <p:cxnSp>
        <p:nvCxnSpPr>
          <p:cNvPr id="836" name="Google Shape;836;p44"/>
          <p:cNvCxnSpPr/>
          <p:nvPr/>
        </p:nvCxnSpPr>
        <p:spPr>
          <a:xfrm>
            <a:off x="4840750" y="1950075"/>
            <a:ext cx="1056900" cy="0"/>
          </a:xfrm>
          <a:prstGeom prst="straightConnector1">
            <a:avLst/>
          </a:prstGeom>
          <a:noFill/>
          <a:ln cap="flat" cmpd="sng" w="9525">
            <a:solidFill>
              <a:schemeClr val="accent1"/>
            </a:solidFill>
            <a:prstDash val="solid"/>
            <a:round/>
            <a:headEnd len="med" w="med" type="oval"/>
            <a:tailEnd len="med" w="med" type="oval"/>
          </a:ln>
        </p:spPr>
      </p:cxnSp>
      <p:sp>
        <p:nvSpPr>
          <p:cNvPr id="837" name="Google Shape;837;p44"/>
          <p:cNvSpPr txBox="1"/>
          <p:nvPr/>
        </p:nvSpPr>
        <p:spPr>
          <a:xfrm>
            <a:off x="5959250" y="1778025"/>
            <a:ext cx="2786700" cy="34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Saira Semi Condensed"/>
                <a:ea typeface="Saira Semi Condensed"/>
                <a:cs typeface="Saira Semi Condensed"/>
                <a:sym typeface="Saira Semi Condensed"/>
              </a:rPr>
              <a:t>Insert your content</a:t>
            </a:r>
            <a:endParaRPr sz="1000">
              <a:solidFill>
                <a:schemeClr val="dk2"/>
              </a:solidFill>
              <a:latin typeface="Saira Semi Condensed"/>
              <a:ea typeface="Saira Semi Condensed"/>
              <a:cs typeface="Saira Semi Condensed"/>
              <a:sym typeface="Saira Semi Condensed"/>
            </a:endParaRPr>
          </a:p>
        </p:txBody>
      </p:sp>
      <p:cxnSp>
        <p:nvCxnSpPr>
          <p:cNvPr id="838" name="Google Shape;838;p44"/>
          <p:cNvCxnSpPr/>
          <p:nvPr/>
        </p:nvCxnSpPr>
        <p:spPr>
          <a:xfrm>
            <a:off x="4685075" y="2431700"/>
            <a:ext cx="1212600" cy="0"/>
          </a:xfrm>
          <a:prstGeom prst="straightConnector1">
            <a:avLst/>
          </a:prstGeom>
          <a:noFill/>
          <a:ln cap="flat" cmpd="sng" w="9525">
            <a:solidFill>
              <a:schemeClr val="accent2"/>
            </a:solidFill>
            <a:prstDash val="solid"/>
            <a:round/>
            <a:headEnd len="med" w="med" type="oval"/>
            <a:tailEnd len="med" w="med" type="oval"/>
          </a:ln>
        </p:spPr>
      </p:cxnSp>
      <p:sp>
        <p:nvSpPr>
          <p:cNvPr id="839" name="Google Shape;839;p44"/>
          <p:cNvSpPr txBox="1"/>
          <p:nvPr/>
        </p:nvSpPr>
        <p:spPr>
          <a:xfrm>
            <a:off x="5959250" y="2259640"/>
            <a:ext cx="2786700" cy="34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Saira Semi Condensed"/>
                <a:ea typeface="Saira Semi Condensed"/>
                <a:cs typeface="Saira Semi Condensed"/>
                <a:sym typeface="Saira Semi Condensed"/>
              </a:rPr>
              <a:t>Insert your content</a:t>
            </a:r>
            <a:endParaRPr sz="1000">
              <a:solidFill>
                <a:schemeClr val="dk2"/>
              </a:solidFill>
              <a:latin typeface="Saira Semi Condensed"/>
              <a:ea typeface="Saira Semi Condensed"/>
              <a:cs typeface="Saira Semi Condensed"/>
              <a:sym typeface="Saira Semi Condensed"/>
            </a:endParaRPr>
          </a:p>
        </p:txBody>
      </p:sp>
      <p:cxnSp>
        <p:nvCxnSpPr>
          <p:cNvPr id="840" name="Google Shape;840;p44"/>
          <p:cNvCxnSpPr/>
          <p:nvPr/>
        </p:nvCxnSpPr>
        <p:spPr>
          <a:xfrm>
            <a:off x="4463850" y="2913325"/>
            <a:ext cx="1433700" cy="0"/>
          </a:xfrm>
          <a:prstGeom prst="straightConnector1">
            <a:avLst/>
          </a:prstGeom>
          <a:noFill/>
          <a:ln cap="flat" cmpd="sng" w="9525">
            <a:solidFill>
              <a:schemeClr val="accent3"/>
            </a:solidFill>
            <a:prstDash val="solid"/>
            <a:round/>
            <a:headEnd len="med" w="med" type="oval"/>
            <a:tailEnd len="med" w="med" type="oval"/>
          </a:ln>
        </p:spPr>
      </p:cxnSp>
      <p:sp>
        <p:nvSpPr>
          <p:cNvPr id="841" name="Google Shape;841;p44"/>
          <p:cNvSpPr txBox="1"/>
          <p:nvPr/>
        </p:nvSpPr>
        <p:spPr>
          <a:xfrm>
            <a:off x="5959250" y="2741255"/>
            <a:ext cx="2786700" cy="34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Saira Semi Condensed"/>
                <a:ea typeface="Saira Semi Condensed"/>
                <a:cs typeface="Saira Semi Condensed"/>
                <a:sym typeface="Saira Semi Condensed"/>
              </a:rPr>
              <a:t>Insert your content</a:t>
            </a:r>
            <a:endParaRPr sz="1000">
              <a:solidFill>
                <a:schemeClr val="dk2"/>
              </a:solidFill>
              <a:latin typeface="Saira Semi Condensed"/>
              <a:ea typeface="Saira Semi Condensed"/>
              <a:cs typeface="Saira Semi Condensed"/>
              <a:sym typeface="Saira Semi Condensed"/>
            </a:endParaRPr>
          </a:p>
        </p:txBody>
      </p:sp>
      <p:cxnSp>
        <p:nvCxnSpPr>
          <p:cNvPr id="842" name="Google Shape;842;p44"/>
          <p:cNvCxnSpPr/>
          <p:nvPr/>
        </p:nvCxnSpPr>
        <p:spPr>
          <a:xfrm>
            <a:off x="4275400" y="3394925"/>
            <a:ext cx="1622100" cy="0"/>
          </a:xfrm>
          <a:prstGeom prst="straightConnector1">
            <a:avLst/>
          </a:prstGeom>
          <a:noFill/>
          <a:ln cap="flat" cmpd="sng" w="9525">
            <a:solidFill>
              <a:schemeClr val="accent4"/>
            </a:solidFill>
            <a:prstDash val="solid"/>
            <a:round/>
            <a:headEnd len="med" w="med" type="oval"/>
            <a:tailEnd len="med" w="med" type="oval"/>
          </a:ln>
        </p:spPr>
      </p:cxnSp>
      <p:sp>
        <p:nvSpPr>
          <p:cNvPr id="843" name="Google Shape;843;p44"/>
          <p:cNvSpPr txBox="1"/>
          <p:nvPr/>
        </p:nvSpPr>
        <p:spPr>
          <a:xfrm>
            <a:off x="5959250" y="3222870"/>
            <a:ext cx="2786700" cy="34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Saira Semi Condensed"/>
                <a:ea typeface="Saira Semi Condensed"/>
                <a:cs typeface="Saira Semi Condensed"/>
                <a:sym typeface="Saira Semi Condensed"/>
              </a:rPr>
              <a:t>Insert your content</a:t>
            </a:r>
            <a:endParaRPr sz="1000">
              <a:solidFill>
                <a:schemeClr val="dk2"/>
              </a:solidFill>
              <a:latin typeface="Saira Semi Condensed"/>
              <a:ea typeface="Saira Semi Condensed"/>
              <a:cs typeface="Saira Semi Condensed"/>
              <a:sym typeface="Saira Semi Condensed"/>
            </a:endParaRPr>
          </a:p>
        </p:txBody>
      </p:sp>
      <p:cxnSp>
        <p:nvCxnSpPr>
          <p:cNvPr id="844" name="Google Shape;844;p44"/>
          <p:cNvCxnSpPr/>
          <p:nvPr/>
        </p:nvCxnSpPr>
        <p:spPr>
          <a:xfrm>
            <a:off x="4070550" y="3876550"/>
            <a:ext cx="1827000" cy="0"/>
          </a:xfrm>
          <a:prstGeom prst="straightConnector1">
            <a:avLst/>
          </a:prstGeom>
          <a:noFill/>
          <a:ln cap="flat" cmpd="sng" w="9525">
            <a:solidFill>
              <a:schemeClr val="accent5"/>
            </a:solidFill>
            <a:prstDash val="solid"/>
            <a:round/>
            <a:headEnd len="med" w="med" type="oval"/>
            <a:tailEnd len="med" w="med" type="oval"/>
          </a:ln>
        </p:spPr>
      </p:cxnSp>
      <p:sp>
        <p:nvSpPr>
          <p:cNvPr id="845" name="Google Shape;845;p44"/>
          <p:cNvSpPr txBox="1"/>
          <p:nvPr/>
        </p:nvSpPr>
        <p:spPr>
          <a:xfrm>
            <a:off x="5959250" y="3704485"/>
            <a:ext cx="2786700" cy="34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Saira Semi Condensed"/>
                <a:ea typeface="Saira Semi Condensed"/>
                <a:cs typeface="Saira Semi Condensed"/>
                <a:sym typeface="Saira Semi Condensed"/>
              </a:rPr>
              <a:t>Insert your content</a:t>
            </a:r>
            <a:endParaRPr sz="1000">
              <a:solidFill>
                <a:schemeClr val="dk2"/>
              </a:solidFill>
              <a:latin typeface="Saira Semi Condensed"/>
              <a:ea typeface="Saira Semi Condensed"/>
              <a:cs typeface="Saira Semi Condensed"/>
              <a:sym typeface="Saira Semi Condensed"/>
            </a:endParaRPr>
          </a:p>
        </p:txBody>
      </p:sp>
      <p:cxnSp>
        <p:nvCxnSpPr>
          <p:cNvPr id="846" name="Google Shape;846;p44"/>
          <p:cNvCxnSpPr/>
          <p:nvPr/>
        </p:nvCxnSpPr>
        <p:spPr>
          <a:xfrm>
            <a:off x="3857525" y="4358150"/>
            <a:ext cx="2031600" cy="0"/>
          </a:xfrm>
          <a:prstGeom prst="straightConnector1">
            <a:avLst/>
          </a:prstGeom>
          <a:noFill/>
          <a:ln cap="flat" cmpd="sng" w="9525">
            <a:solidFill>
              <a:srgbClr val="741B47"/>
            </a:solidFill>
            <a:prstDash val="solid"/>
            <a:round/>
            <a:headEnd len="med" w="med" type="oval"/>
            <a:tailEnd len="med" w="med" type="oval"/>
          </a:ln>
        </p:spPr>
      </p:cxnSp>
      <p:sp>
        <p:nvSpPr>
          <p:cNvPr id="847" name="Google Shape;847;p44"/>
          <p:cNvSpPr txBox="1"/>
          <p:nvPr/>
        </p:nvSpPr>
        <p:spPr>
          <a:xfrm>
            <a:off x="5959250" y="4186100"/>
            <a:ext cx="2786700" cy="34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Saira Semi Condensed"/>
                <a:ea typeface="Saira Semi Condensed"/>
                <a:cs typeface="Saira Semi Condensed"/>
                <a:sym typeface="Saira Semi Condensed"/>
              </a:rPr>
              <a:t>Insert your content</a:t>
            </a:r>
            <a:endParaRPr sz="1000">
              <a:solidFill>
                <a:schemeClr val="dk2"/>
              </a:solidFill>
              <a:latin typeface="Saira Semi Condensed"/>
              <a:ea typeface="Saira Semi Condensed"/>
              <a:cs typeface="Saira Semi Condensed"/>
              <a:sym typeface="Saira Semi Condense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45"/>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Team Presentation</a:t>
            </a:r>
            <a:endParaRPr/>
          </a:p>
        </p:txBody>
      </p:sp>
      <p:sp>
        <p:nvSpPr>
          <p:cNvPr id="853" name="Google Shape;853;p45"/>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54" name="Google Shape;854;p45"/>
          <p:cNvPicPr preferRelativeResize="0"/>
          <p:nvPr/>
        </p:nvPicPr>
        <p:blipFill rotWithShape="1">
          <a:blip r:embed="rId3">
            <a:alphaModFix/>
          </a:blip>
          <a:srcRect b="9812" l="19633" r="0" t="9820"/>
          <a:stretch/>
        </p:blipFill>
        <p:spPr>
          <a:xfrm>
            <a:off x="855300" y="1759975"/>
            <a:ext cx="1489200" cy="1489200"/>
          </a:xfrm>
          <a:prstGeom prst="ellipse">
            <a:avLst/>
          </a:prstGeom>
          <a:noFill/>
          <a:ln>
            <a:noFill/>
          </a:ln>
        </p:spPr>
      </p:pic>
      <p:sp>
        <p:nvSpPr>
          <p:cNvPr id="855" name="Google Shape;855;p45"/>
          <p:cNvSpPr txBox="1"/>
          <p:nvPr/>
        </p:nvSpPr>
        <p:spPr>
          <a:xfrm>
            <a:off x="860325" y="33790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Saira Semi Condensed"/>
                <a:ea typeface="Saira Semi Condensed"/>
                <a:cs typeface="Saira Semi Condensed"/>
                <a:sym typeface="Saira Semi Condensed"/>
              </a:rPr>
              <a:t>Imani Jackson</a:t>
            </a:r>
            <a:br>
              <a:rPr lang="en">
                <a:latin typeface="Saira Semi Condensed"/>
                <a:ea typeface="Saira Semi Condensed"/>
                <a:cs typeface="Saira Semi Condensed"/>
                <a:sym typeface="Saira Semi Condensed"/>
              </a:rPr>
            </a:br>
            <a:r>
              <a:rPr lang="en" sz="800">
                <a:solidFill>
                  <a:schemeClr val="dk2"/>
                </a:solidFill>
                <a:latin typeface="Saira Semi Condensed"/>
                <a:ea typeface="Saira Semi Condensed"/>
                <a:cs typeface="Saira Semi Condensed"/>
                <a:sym typeface="Saira Semi Condensed"/>
              </a:rPr>
              <a:t>JOB TITLE</a:t>
            </a:r>
            <a:endParaRPr sz="800">
              <a:solidFill>
                <a:schemeClr val="dk2"/>
              </a:solidFill>
              <a:latin typeface="Saira Semi Condensed"/>
              <a:ea typeface="Saira Semi Condensed"/>
              <a:cs typeface="Saira Semi Condensed"/>
              <a:sym typeface="Saira Semi Condensed"/>
            </a:endParaRPr>
          </a:p>
          <a:p>
            <a:pPr indent="0" lvl="0" marL="0" rtl="0" algn="ctr">
              <a:spcBef>
                <a:spcPts val="400"/>
              </a:spcBef>
              <a:spcAft>
                <a:spcPts val="0"/>
              </a:spcAft>
              <a:buNone/>
            </a:pPr>
            <a:r>
              <a:rPr lang="en" sz="900">
                <a:solidFill>
                  <a:schemeClr val="dk2"/>
                </a:solidFill>
                <a:latin typeface="Saira Semi Condensed"/>
                <a:ea typeface="Saira Semi Condensed"/>
                <a:cs typeface="Saira Semi Condensed"/>
                <a:sym typeface="Saira Semi Condensed"/>
              </a:rPr>
              <a:t>Blue is the colour of the clear sky and the deep sea</a:t>
            </a:r>
            <a:endParaRPr>
              <a:latin typeface="Saira Semi Condensed"/>
              <a:ea typeface="Saira Semi Condensed"/>
              <a:cs typeface="Saira Semi Condensed"/>
              <a:sym typeface="Saira Semi Condensed"/>
            </a:endParaRPr>
          </a:p>
          <a:p>
            <a:pPr indent="0" lvl="0" marL="0" rtl="0" algn="ctr">
              <a:spcBef>
                <a:spcPts val="400"/>
              </a:spcBef>
              <a:spcAft>
                <a:spcPts val="400"/>
              </a:spcAft>
              <a:buNone/>
            </a:pPr>
            <a:r>
              <a:t/>
            </a:r>
            <a:endParaRPr>
              <a:latin typeface="Saira Semi Condensed"/>
              <a:ea typeface="Saira Semi Condensed"/>
              <a:cs typeface="Saira Semi Condensed"/>
              <a:sym typeface="Saira Semi Condensed"/>
            </a:endParaRPr>
          </a:p>
        </p:txBody>
      </p:sp>
      <p:pic>
        <p:nvPicPr>
          <p:cNvPr id="856" name="Google Shape;856;p45"/>
          <p:cNvPicPr preferRelativeResize="0"/>
          <p:nvPr/>
        </p:nvPicPr>
        <p:blipFill rotWithShape="1">
          <a:blip r:embed="rId4">
            <a:alphaModFix/>
          </a:blip>
          <a:srcRect b="0" l="0" r="0" t="0"/>
          <a:stretch/>
        </p:blipFill>
        <p:spPr>
          <a:xfrm>
            <a:off x="2835025" y="1759975"/>
            <a:ext cx="1489200" cy="1489200"/>
          </a:xfrm>
          <a:prstGeom prst="ellipse">
            <a:avLst/>
          </a:prstGeom>
          <a:noFill/>
          <a:ln>
            <a:noFill/>
          </a:ln>
        </p:spPr>
      </p:pic>
      <p:sp>
        <p:nvSpPr>
          <p:cNvPr id="857" name="Google Shape;857;p45"/>
          <p:cNvSpPr txBox="1"/>
          <p:nvPr/>
        </p:nvSpPr>
        <p:spPr>
          <a:xfrm>
            <a:off x="2840050" y="33790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Saira Semi Condensed"/>
                <a:ea typeface="Saira Semi Condensed"/>
                <a:cs typeface="Saira Semi Condensed"/>
                <a:sym typeface="Saira Semi Condensed"/>
              </a:rPr>
              <a:t>Marcos Galán</a:t>
            </a:r>
            <a:br>
              <a:rPr lang="en">
                <a:latin typeface="Saira Semi Condensed"/>
                <a:ea typeface="Saira Semi Condensed"/>
                <a:cs typeface="Saira Semi Condensed"/>
                <a:sym typeface="Saira Semi Condensed"/>
              </a:rPr>
            </a:br>
            <a:r>
              <a:rPr lang="en" sz="800">
                <a:solidFill>
                  <a:schemeClr val="dk2"/>
                </a:solidFill>
                <a:latin typeface="Saira Semi Condensed"/>
                <a:ea typeface="Saira Semi Condensed"/>
                <a:cs typeface="Saira Semi Condensed"/>
                <a:sym typeface="Saira Semi Condensed"/>
              </a:rPr>
              <a:t>JOB TITLE</a:t>
            </a:r>
            <a:endParaRPr sz="800">
              <a:solidFill>
                <a:schemeClr val="dk2"/>
              </a:solidFill>
              <a:latin typeface="Saira Semi Condensed"/>
              <a:ea typeface="Saira Semi Condensed"/>
              <a:cs typeface="Saira Semi Condensed"/>
              <a:sym typeface="Saira Semi Condensed"/>
            </a:endParaRPr>
          </a:p>
          <a:p>
            <a:pPr indent="0" lvl="0" marL="0" rtl="0" algn="ctr">
              <a:spcBef>
                <a:spcPts val="400"/>
              </a:spcBef>
              <a:spcAft>
                <a:spcPts val="0"/>
              </a:spcAft>
              <a:buNone/>
            </a:pPr>
            <a:r>
              <a:rPr lang="en" sz="900">
                <a:solidFill>
                  <a:schemeClr val="dk2"/>
                </a:solidFill>
                <a:latin typeface="Saira Semi Condensed"/>
                <a:ea typeface="Saira Semi Condensed"/>
                <a:cs typeface="Saira Semi Condensed"/>
                <a:sym typeface="Saira Semi Condensed"/>
              </a:rPr>
              <a:t>Blue is the colour of the clear sky and the deep sea</a:t>
            </a:r>
            <a:endParaRPr>
              <a:latin typeface="Saira Semi Condensed"/>
              <a:ea typeface="Saira Semi Condensed"/>
              <a:cs typeface="Saira Semi Condensed"/>
              <a:sym typeface="Saira Semi Condensed"/>
            </a:endParaRPr>
          </a:p>
          <a:p>
            <a:pPr indent="0" lvl="0" marL="0" rtl="0" algn="ctr">
              <a:spcBef>
                <a:spcPts val="400"/>
              </a:spcBef>
              <a:spcAft>
                <a:spcPts val="400"/>
              </a:spcAft>
              <a:buNone/>
            </a:pPr>
            <a:r>
              <a:t/>
            </a:r>
            <a:endParaRPr>
              <a:latin typeface="Saira Semi Condensed"/>
              <a:ea typeface="Saira Semi Condensed"/>
              <a:cs typeface="Saira Semi Condensed"/>
              <a:sym typeface="Saira Semi Condensed"/>
            </a:endParaRPr>
          </a:p>
        </p:txBody>
      </p:sp>
      <p:pic>
        <p:nvPicPr>
          <p:cNvPr id="858" name="Google Shape;858;p45"/>
          <p:cNvPicPr preferRelativeResize="0"/>
          <p:nvPr/>
        </p:nvPicPr>
        <p:blipFill rotWithShape="1">
          <a:blip r:embed="rId5">
            <a:alphaModFix/>
          </a:blip>
          <a:srcRect b="24940" l="47271" r="0" t="22330"/>
          <a:stretch/>
        </p:blipFill>
        <p:spPr>
          <a:xfrm>
            <a:off x="4814750" y="1759975"/>
            <a:ext cx="1489200" cy="1489200"/>
          </a:xfrm>
          <a:prstGeom prst="ellipse">
            <a:avLst/>
          </a:prstGeom>
          <a:noFill/>
          <a:ln>
            <a:noFill/>
          </a:ln>
        </p:spPr>
      </p:pic>
      <p:sp>
        <p:nvSpPr>
          <p:cNvPr id="859" name="Google Shape;859;p45"/>
          <p:cNvSpPr txBox="1"/>
          <p:nvPr/>
        </p:nvSpPr>
        <p:spPr>
          <a:xfrm>
            <a:off x="4819775" y="33790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Saira Semi Condensed"/>
                <a:ea typeface="Saira Semi Condensed"/>
                <a:cs typeface="Saira Semi Condensed"/>
                <a:sym typeface="Saira Semi Condensed"/>
              </a:rPr>
              <a:t>Ixchel Valdía</a:t>
            </a:r>
            <a:br>
              <a:rPr lang="en">
                <a:latin typeface="Saira Semi Condensed"/>
                <a:ea typeface="Saira Semi Condensed"/>
                <a:cs typeface="Saira Semi Condensed"/>
                <a:sym typeface="Saira Semi Condensed"/>
              </a:rPr>
            </a:br>
            <a:r>
              <a:rPr lang="en" sz="800">
                <a:solidFill>
                  <a:schemeClr val="dk2"/>
                </a:solidFill>
                <a:latin typeface="Saira Semi Condensed"/>
                <a:ea typeface="Saira Semi Condensed"/>
                <a:cs typeface="Saira Semi Condensed"/>
                <a:sym typeface="Saira Semi Condensed"/>
              </a:rPr>
              <a:t>JOB TITLE</a:t>
            </a:r>
            <a:endParaRPr sz="800">
              <a:solidFill>
                <a:schemeClr val="dk2"/>
              </a:solidFill>
              <a:latin typeface="Saira Semi Condensed"/>
              <a:ea typeface="Saira Semi Condensed"/>
              <a:cs typeface="Saira Semi Condensed"/>
              <a:sym typeface="Saira Semi Condensed"/>
            </a:endParaRPr>
          </a:p>
          <a:p>
            <a:pPr indent="0" lvl="0" marL="0" rtl="0" algn="ctr">
              <a:spcBef>
                <a:spcPts val="400"/>
              </a:spcBef>
              <a:spcAft>
                <a:spcPts val="0"/>
              </a:spcAft>
              <a:buNone/>
            </a:pPr>
            <a:r>
              <a:rPr lang="en" sz="900">
                <a:solidFill>
                  <a:schemeClr val="dk2"/>
                </a:solidFill>
                <a:latin typeface="Saira Semi Condensed"/>
                <a:ea typeface="Saira Semi Condensed"/>
                <a:cs typeface="Saira Semi Condensed"/>
                <a:sym typeface="Saira Semi Condensed"/>
              </a:rPr>
              <a:t>Blue is the colour of the clear sky and the deep sea</a:t>
            </a:r>
            <a:endParaRPr>
              <a:latin typeface="Saira Semi Condensed"/>
              <a:ea typeface="Saira Semi Condensed"/>
              <a:cs typeface="Saira Semi Condensed"/>
              <a:sym typeface="Saira Semi Condensed"/>
            </a:endParaRPr>
          </a:p>
          <a:p>
            <a:pPr indent="0" lvl="0" marL="0" rtl="0" algn="ctr">
              <a:spcBef>
                <a:spcPts val="400"/>
              </a:spcBef>
              <a:spcAft>
                <a:spcPts val="400"/>
              </a:spcAft>
              <a:buNone/>
            </a:pPr>
            <a:r>
              <a:t/>
            </a:r>
            <a:endParaRPr>
              <a:latin typeface="Saira Semi Condensed"/>
              <a:ea typeface="Saira Semi Condensed"/>
              <a:cs typeface="Saira Semi Condensed"/>
              <a:sym typeface="Saira Semi Condensed"/>
            </a:endParaRPr>
          </a:p>
        </p:txBody>
      </p:sp>
      <p:pic>
        <p:nvPicPr>
          <p:cNvPr id="860" name="Google Shape;860;p45"/>
          <p:cNvPicPr preferRelativeResize="0"/>
          <p:nvPr/>
        </p:nvPicPr>
        <p:blipFill rotWithShape="1">
          <a:blip r:embed="rId6">
            <a:alphaModFix/>
          </a:blip>
          <a:srcRect b="29406" l="0" r="0" t="3926"/>
          <a:stretch/>
        </p:blipFill>
        <p:spPr>
          <a:xfrm>
            <a:off x="6794475" y="1759975"/>
            <a:ext cx="1489200" cy="1489200"/>
          </a:xfrm>
          <a:prstGeom prst="ellipse">
            <a:avLst/>
          </a:prstGeom>
          <a:noFill/>
          <a:ln>
            <a:noFill/>
          </a:ln>
        </p:spPr>
      </p:pic>
      <p:sp>
        <p:nvSpPr>
          <p:cNvPr id="861" name="Google Shape;861;p45"/>
          <p:cNvSpPr txBox="1"/>
          <p:nvPr/>
        </p:nvSpPr>
        <p:spPr>
          <a:xfrm>
            <a:off x="6799500" y="33790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Saira Semi Condensed"/>
                <a:ea typeface="Saira Semi Condensed"/>
                <a:cs typeface="Saira Semi Condensed"/>
                <a:sym typeface="Saira Semi Condensed"/>
              </a:rPr>
              <a:t>Nils Årud</a:t>
            </a:r>
            <a:br>
              <a:rPr lang="en">
                <a:latin typeface="Saira Semi Condensed"/>
                <a:ea typeface="Saira Semi Condensed"/>
                <a:cs typeface="Saira Semi Condensed"/>
                <a:sym typeface="Saira Semi Condensed"/>
              </a:rPr>
            </a:br>
            <a:r>
              <a:rPr lang="en" sz="800">
                <a:solidFill>
                  <a:schemeClr val="dk2"/>
                </a:solidFill>
                <a:latin typeface="Saira Semi Condensed"/>
                <a:ea typeface="Saira Semi Condensed"/>
                <a:cs typeface="Saira Semi Condensed"/>
                <a:sym typeface="Saira Semi Condensed"/>
              </a:rPr>
              <a:t>JOB TITLE</a:t>
            </a:r>
            <a:endParaRPr sz="800">
              <a:solidFill>
                <a:schemeClr val="dk2"/>
              </a:solidFill>
              <a:latin typeface="Saira Semi Condensed"/>
              <a:ea typeface="Saira Semi Condensed"/>
              <a:cs typeface="Saira Semi Condensed"/>
              <a:sym typeface="Saira Semi Condensed"/>
            </a:endParaRPr>
          </a:p>
          <a:p>
            <a:pPr indent="0" lvl="0" marL="0" rtl="0" algn="ctr">
              <a:spcBef>
                <a:spcPts val="400"/>
              </a:spcBef>
              <a:spcAft>
                <a:spcPts val="0"/>
              </a:spcAft>
              <a:buNone/>
            </a:pPr>
            <a:r>
              <a:rPr lang="en" sz="900">
                <a:solidFill>
                  <a:schemeClr val="dk2"/>
                </a:solidFill>
                <a:latin typeface="Saira Semi Condensed"/>
                <a:ea typeface="Saira Semi Condensed"/>
                <a:cs typeface="Saira Semi Condensed"/>
                <a:sym typeface="Saira Semi Condensed"/>
              </a:rPr>
              <a:t>Blue is the colour of the clear sky and the deep sea</a:t>
            </a:r>
            <a:endParaRPr>
              <a:latin typeface="Saira Semi Condensed"/>
              <a:ea typeface="Saira Semi Condensed"/>
              <a:cs typeface="Saira Semi Condensed"/>
              <a:sym typeface="Saira Semi Condensed"/>
            </a:endParaRPr>
          </a:p>
          <a:p>
            <a:pPr indent="0" lvl="0" marL="0" rtl="0" algn="ctr">
              <a:spcBef>
                <a:spcPts val="400"/>
              </a:spcBef>
              <a:spcAft>
                <a:spcPts val="400"/>
              </a:spcAft>
              <a:buNone/>
            </a:pPr>
            <a:r>
              <a:t/>
            </a:r>
            <a:endParaRPr>
              <a:latin typeface="Saira Semi Condensed"/>
              <a:ea typeface="Saira Semi Condensed"/>
              <a:cs typeface="Saira Semi Condensed"/>
              <a:sym typeface="Saira Semi Condense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46"/>
          <p:cNvSpPr txBox="1"/>
          <p:nvPr>
            <p:ph type="title"/>
          </p:nvPr>
        </p:nvSpPr>
        <p:spPr>
          <a:xfrm>
            <a:off x="467100" y="0"/>
            <a:ext cx="8209800" cy="467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200"/>
              <a:t>Competitor Matrix</a:t>
            </a:r>
            <a:endParaRPr sz="1200"/>
          </a:p>
        </p:txBody>
      </p:sp>
      <p:sp>
        <p:nvSpPr>
          <p:cNvPr id="867" name="Google Shape;867;p46"/>
          <p:cNvSpPr/>
          <p:nvPr/>
        </p:nvSpPr>
        <p:spPr>
          <a:xfrm>
            <a:off x="467100" y="467100"/>
            <a:ext cx="8209800" cy="42090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8" name="Google Shape;868;p46"/>
          <p:cNvGrpSpPr/>
          <p:nvPr/>
        </p:nvGrpSpPr>
        <p:grpSpPr>
          <a:xfrm>
            <a:off x="638150" y="467111"/>
            <a:ext cx="7867750" cy="4209098"/>
            <a:chOff x="638138" y="467100"/>
            <a:chExt cx="7867750" cy="4194000"/>
          </a:xfrm>
        </p:grpSpPr>
        <p:cxnSp>
          <p:nvCxnSpPr>
            <p:cNvPr id="869" name="Google Shape;869;p46"/>
            <p:cNvCxnSpPr/>
            <p:nvPr/>
          </p:nvCxnSpPr>
          <p:spPr>
            <a:xfrm>
              <a:off x="63813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70" name="Google Shape;870;p46"/>
            <p:cNvCxnSpPr/>
            <p:nvPr/>
          </p:nvCxnSpPr>
          <p:spPr>
            <a:xfrm>
              <a:off x="80917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71" name="Google Shape;871;p46"/>
            <p:cNvCxnSpPr/>
            <p:nvPr/>
          </p:nvCxnSpPr>
          <p:spPr>
            <a:xfrm>
              <a:off x="98021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72" name="Google Shape;872;p46"/>
            <p:cNvCxnSpPr/>
            <p:nvPr/>
          </p:nvCxnSpPr>
          <p:spPr>
            <a:xfrm>
              <a:off x="115125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73" name="Google Shape;873;p46"/>
            <p:cNvCxnSpPr/>
            <p:nvPr/>
          </p:nvCxnSpPr>
          <p:spPr>
            <a:xfrm>
              <a:off x="132228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74" name="Google Shape;874;p46"/>
            <p:cNvCxnSpPr/>
            <p:nvPr/>
          </p:nvCxnSpPr>
          <p:spPr>
            <a:xfrm>
              <a:off x="149332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75" name="Google Shape;875;p46"/>
            <p:cNvCxnSpPr/>
            <p:nvPr/>
          </p:nvCxnSpPr>
          <p:spPr>
            <a:xfrm>
              <a:off x="166436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76" name="Google Shape;876;p46"/>
            <p:cNvCxnSpPr/>
            <p:nvPr/>
          </p:nvCxnSpPr>
          <p:spPr>
            <a:xfrm>
              <a:off x="183540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77" name="Google Shape;877;p46"/>
            <p:cNvCxnSpPr/>
            <p:nvPr/>
          </p:nvCxnSpPr>
          <p:spPr>
            <a:xfrm>
              <a:off x="200643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78" name="Google Shape;878;p46"/>
            <p:cNvCxnSpPr/>
            <p:nvPr/>
          </p:nvCxnSpPr>
          <p:spPr>
            <a:xfrm>
              <a:off x="217747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79" name="Google Shape;879;p46"/>
            <p:cNvCxnSpPr/>
            <p:nvPr/>
          </p:nvCxnSpPr>
          <p:spPr>
            <a:xfrm>
              <a:off x="234851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80" name="Google Shape;880;p46"/>
            <p:cNvCxnSpPr/>
            <p:nvPr/>
          </p:nvCxnSpPr>
          <p:spPr>
            <a:xfrm>
              <a:off x="251955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81" name="Google Shape;881;p46"/>
            <p:cNvCxnSpPr/>
            <p:nvPr/>
          </p:nvCxnSpPr>
          <p:spPr>
            <a:xfrm>
              <a:off x="269058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82" name="Google Shape;882;p46"/>
            <p:cNvCxnSpPr/>
            <p:nvPr/>
          </p:nvCxnSpPr>
          <p:spPr>
            <a:xfrm>
              <a:off x="286162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83" name="Google Shape;883;p46"/>
            <p:cNvCxnSpPr/>
            <p:nvPr/>
          </p:nvCxnSpPr>
          <p:spPr>
            <a:xfrm>
              <a:off x="303266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84" name="Google Shape;884;p46"/>
            <p:cNvCxnSpPr/>
            <p:nvPr/>
          </p:nvCxnSpPr>
          <p:spPr>
            <a:xfrm>
              <a:off x="320370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85" name="Google Shape;885;p46"/>
            <p:cNvCxnSpPr/>
            <p:nvPr/>
          </p:nvCxnSpPr>
          <p:spPr>
            <a:xfrm>
              <a:off x="337473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86" name="Google Shape;886;p46"/>
            <p:cNvCxnSpPr/>
            <p:nvPr/>
          </p:nvCxnSpPr>
          <p:spPr>
            <a:xfrm>
              <a:off x="354577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87" name="Google Shape;887;p46"/>
            <p:cNvCxnSpPr/>
            <p:nvPr/>
          </p:nvCxnSpPr>
          <p:spPr>
            <a:xfrm>
              <a:off x="371681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88" name="Google Shape;888;p46"/>
            <p:cNvCxnSpPr/>
            <p:nvPr/>
          </p:nvCxnSpPr>
          <p:spPr>
            <a:xfrm>
              <a:off x="388785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89" name="Google Shape;889;p46"/>
            <p:cNvCxnSpPr/>
            <p:nvPr/>
          </p:nvCxnSpPr>
          <p:spPr>
            <a:xfrm>
              <a:off x="405888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90" name="Google Shape;890;p46"/>
            <p:cNvCxnSpPr/>
            <p:nvPr/>
          </p:nvCxnSpPr>
          <p:spPr>
            <a:xfrm>
              <a:off x="422992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91" name="Google Shape;891;p46"/>
            <p:cNvCxnSpPr/>
            <p:nvPr/>
          </p:nvCxnSpPr>
          <p:spPr>
            <a:xfrm>
              <a:off x="440096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92" name="Google Shape;892;p46"/>
            <p:cNvCxnSpPr/>
            <p:nvPr/>
          </p:nvCxnSpPr>
          <p:spPr>
            <a:xfrm>
              <a:off x="474306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93" name="Google Shape;893;p46"/>
            <p:cNvCxnSpPr/>
            <p:nvPr/>
          </p:nvCxnSpPr>
          <p:spPr>
            <a:xfrm>
              <a:off x="491410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94" name="Google Shape;894;p46"/>
            <p:cNvCxnSpPr/>
            <p:nvPr/>
          </p:nvCxnSpPr>
          <p:spPr>
            <a:xfrm>
              <a:off x="508513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95" name="Google Shape;895;p46"/>
            <p:cNvCxnSpPr/>
            <p:nvPr/>
          </p:nvCxnSpPr>
          <p:spPr>
            <a:xfrm>
              <a:off x="525617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96" name="Google Shape;896;p46"/>
            <p:cNvCxnSpPr/>
            <p:nvPr/>
          </p:nvCxnSpPr>
          <p:spPr>
            <a:xfrm>
              <a:off x="542721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97" name="Google Shape;897;p46"/>
            <p:cNvCxnSpPr/>
            <p:nvPr/>
          </p:nvCxnSpPr>
          <p:spPr>
            <a:xfrm>
              <a:off x="559825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98" name="Google Shape;898;p46"/>
            <p:cNvCxnSpPr/>
            <p:nvPr/>
          </p:nvCxnSpPr>
          <p:spPr>
            <a:xfrm>
              <a:off x="576928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99" name="Google Shape;899;p46"/>
            <p:cNvCxnSpPr/>
            <p:nvPr/>
          </p:nvCxnSpPr>
          <p:spPr>
            <a:xfrm>
              <a:off x="594032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00" name="Google Shape;900;p46"/>
            <p:cNvCxnSpPr/>
            <p:nvPr/>
          </p:nvCxnSpPr>
          <p:spPr>
            <a:xfrm>
              <a:off x="611136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01" name="Google Shape;901;p46"/>
            <p:cNvCxnSpPr/>
            <p:nvPr/>
          </p:nvCxnSpPr>
          <p:spPr>
            <a:xfrm>
              <a:off x="628240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02" name="Google Shape;902;p46"/>
            <p:cNvCxnSpPr/>
            <p:nvPr/>
          </p:nvCxnSpPr>
          <p:spPr>
            <a:xfrm>
              <a:off x="645343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03" name="Google Shape;903;p46"/>
            <p:cNvCxnSpPr/>
            <p:nvPr/>
          </p:nvCxnSpPr>
          <p:spPr>
            <a:xfrm>
              <a:off x="662447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04" name="Google Shape;904;p46"/>
            <p:cNvCxnSpPr/>
            <p:nvPr/>
          </p:nvCxnSpPr>
          <p:spPr>
            <a:xfrm>
              <a:off x="679551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05" name="Google Shape;905;p46"/>
            <p:cNvCxnSpPr/>
            <p:nvPr/>
          </p:nvCxnSpPr>
          <p:spPr>
            <a:xfrm>
              <a:off x="696655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06" name="Google Shape;906;p46"/>
            <p:cNvCxnSpPr/>
            <p:nvPr/>
          </p:nvCxnSpPr>
          <p:spPr>
            <a:xfrm>
              <a:off x="713758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07" name="Google Shape;907;p46"/>
            <p:cNvCxnSpPr/>
            <p:nvPr/>
          </p:nvCxnSpPr>
          <p:spPr>
            <a:xfrm>
              <a:off x="730862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08" name="Google Shape;908;p46"/>
            <p:cNvCxnSpPr/>
            <p:nvPr/>
          </p:nvCxnSpPr>
          <p:spPr>
            <a:xfrm>
              <a:off x="747966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09" name="Google Shape;909;p46"/>
            <p:cNvCxnSpPr/>
            <p:nvPr/>
          </p:nvCxnSpPr>
          <p:spPr>
            <a:xfrm>
              <a:off x="765070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10" name="Google Shape;910;p46"/>
            <p:cNvCxnSpPr/>
            <p:nvPr/>
          </p:nvCxnSpPr>
          <p:spPr>
            <a:xfrm>
              <a:off x="782173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11" name="Google Shape;911;p46"/>
            <p:cNvCxnSpPr/>
            <p:nvPr/>
          </p:nvCxnSpPr>
          <p:spPr>
            <a:xfrm>
              <a:off x="799277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12" name="Google Shape;912;p46"/>
            <p:cNvCxnSpPr/>
            <p:nvPr/>
          </p:nvCxnSpPr>
          <p:spPr>
            <a:xfrm>
              <a:off x="816381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13" name="Google Shape;913;p46"/>
            <p:cNvCxnSpPr/>
            <p:nvPr/>
          </p:nvCxnSpPr>
          <p:spPr>
            <a:xfrm>
              <a:off x="833485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14" name="Google Shape;914;p46"/>
            <p:cNvCxnSpPr/>
            <p:nvPr/>
          </p:nvCxnSpPr>
          <p:spPr>
            <a:xfrm>
              <a:off x="8505888" y="467100"/>
              <a:ext cx="0" cy="4194000"/>
            </a:xfrm>
            <a:prstGeom prst="straightConnector1">
              <a:avLst/>
            </a:prstGeom>
            <a:noFill/>
            <a:ln cap="flat" cmpd="sng" w="9525">
              <a:solidFill>
                <a:schemeClr val="lt2"/>
              </a:solidFill>
              <a:prstDash val="solid"/>
              <a:round/>
              <a:headEnd len="med" w="med" type="none"/>
              <a:tailEnd len="med" w="med" type="none"/>
            </a:ln>
          </p:spPr>
        </p:cxnSp>
      </p:grpSp>
      <p:sp>
        <p:nvSpPr>
          <p:cNvPr id="915" name="Google Shape;915;p46"/>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916" name="Google Shape;916;p46"/>
          <p:cNvGrpSpPr/>
          <p:nvPr/>
        </p:nvGrpSpPr>
        <p:grpSpPr>
          <a:xfrm>
            <a:off x="467107" y="642473"/>
            <a:ext cx="8209755" cy="3858239"/>
            <a:chOff x="467088" y="642474"/>
            <a:chExt cx="4194000" cy="3858239"/>
          </a:xfrm>
        </p:grpSpPr>
        <p:cxnSp>
          <p:nvCxnSpPr>
            <p:cNvPr id="917" name="Google Shape;917;p46"/>
            <p:cNvCxnSpPr/>
            <p:nvPr/>
          </p:nvCxnSpPr>
          <p:spPr>
            <a:xfrm>
              <a:off x="2564088" y="-1454526"/>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18" name="Google Shape;918;p46"/>
            <p:cNvCxnSpPr/>
            <p:nvPr/>
          </p:nvCxnSpPr>
          <p:spPr>
            <a:xfrm>
              <a:off x="2564088" y="-1279151"/>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19" name="Google Shape;919;p46"/>
            <p:cNvCxnSpPr/>
            <p:nvPr/>
          </p:nvCxnSpPr>
          <p:spPr>
            <a:xfrm>
              <a:off x="2564088" y="-1103777"/>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20" name="Google Shape;920;p46"/>
            <p:cNvCxnSpPr/>
            <p:nvPr/>
          </p:nvCxnSpPr>
          <p:spPr>
            <a:xfrm>
              <a:off x="2564088" y="-928402"/>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21" name="Google Shape;921;p46"/>
            <p:cNvCxnSpPr/>
            <p:nvPr/>
          </p:nvCxnSpPr>
          <p:spPr>
            <a:xfrm>
              <a:off x="2564088" y="-753028"/>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22" name="Google Shape;922;p46"/>
            <p:cNvCxnSpPr/>
            <p:nvPr/>
          </p:nvCxnSpPr>
          <p:spPr>
            <a:xfrm>
              <a:off x="2564088" y="-577653"/>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23" name="Google Shape;923;p46"/>
            <p:cNvCxnSpPr/>
            <p:nvPr/>
          </p:nvCxnSpPr>
          <p:spPr>
            <a:xfrm>
              <a:off x="2564088" y="-402279"/>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24" name="Google Shape;924;p46"/>
            <p:cNvCxnSpPr/>
            <p:nvPr/>
          </p:nvCxnSpPr>
          <p:spPr>
            <a:xfrm>
              <a:off x="2564088" y="-226904"/>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25" name="Google Shape;925;p46"/>
            <p:cNvCxnSpPr/>
            <p:nvPr/>
          </p:nvCxnSpPr>
          <p:spPr>
            <a:xfrm>
              <a:off x="2564088" y="-5153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26" name="Google Shape;926;p46"/>
            <p:cNvCxnSpPr/>
            <p:nvPr/>
          </p:nvCxnSpPr>
          <p:spPr>
            <a:xfrm>
              <a:off x="2564088" y="123845"/>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27" name="Google Shape;927;p46"/>
            <p:cNvCxnSpPr/>
            <p:nvPr/>
          </p:nvCxnSpPr>
          <p:spPr>
            <a:xfrm>
              <a:off x="2564088" y="299219"/>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28" name="Google Shape;928;p46"/>
            <p:cNvCxnSpPr/>
            <p:nvPr/>
          </p:nvCxnSpPr>
          <p:spPr>
            <a:xfrm>
              <a:off x="2564088" y="649968"/>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29" name="Google Shape;929;p46"/>
            <p:cNvCxnSpPr/>
            <p:nvPr/>
          </p:nvCxnSpPr>
          <p:spPr>
            <a:xfrm>
              <a:off x="2564088" y="825343"/>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30" name="Google Shape;930;p46"/>
            <p:cNvCxnSpPr/>
            <p:nvPr/>
          </p:nvCxnSpPr>
          <p:spPr>
            <a:xfrm>
              <a:off x="2564088" y="1000717"/>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31" name="Google Shape;931;p46"/>
            <p:cNvCxnSpPr/>
            <p:nvPr/>
          </p:nvCxnSpPr>
          <p:spPr>
            <a:xfrm>
              <a:off x="2564088" y="1176092"/>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32" name="Google Shape;932;p46"/>
            <p:cNvCxnSpPr/>
            <p:nvPr/>
          </p:nvCxnSpPr>
          <p:spPr>
            <a:xfrm>
              <a:off x="2564088" y="1351466"/>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33" name="Google Shape;933;p46"/>
            <p:cNvCxnSpPr/>
            <p:nvPr/>
          </p:nvCxnSpPr>
          <p:spPr>
            <a:xfrm>
              <a:off x="2564088" y="1526841"/>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34" name="Google Shape;934;p46"/>
            <p:cNvCxnSpPr/>
            <p:nvPr/>
          </p:nvCxnSpPr>
          <p:spPr>
            <a:xfrm>
              <a:off x="2564088" y="1702215"/>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35" name="Google Shape;935;p46"/>
            <p:cNvCxnSpPr/>
            <p:nvPr/>
          </p:nvCxnSpPr>
          <p:spPr>
            <a:xfrm>
              <a:off x="2564088" y="187759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36" name="Google Shape;936;p46"/>
            <p:cNvCxnSpPr/>
            <p:nvPr/>
          </p:nvCxnSpPr>
          <p:spPr>
            <a:xfrm>
              <a:off x="2564088" y="2052964"/>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37" name="Google Shape;937;p46"/>
            <p:cNvCxnSpPr/>
            <p:nvPr/>
          </p:nvCxnSpPr>
          <p:spPr>
            <a:xfrm>
              <a:off x="2564088" y="2228339"/>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938" name="Google Shape;938;p46"/>
            <p:cNvCxnSpPr/>
            <p:nvPr/>
          </p:nvCxnSpPr>
          <p:spPr>
            <a:xfrm>
              <a:off x="2564088" y="2403713"/>
              <a:ext cx="0" cy="4194000"/>
            </a:xfrm>
            <a:prstGeom prst="straightConnector1">
              <a:avLst/>
            </a:prstGeom>
            <a:noFill/>
            <a:ln cap="flat" cmpd="sng" w="9525">
              <a:solidFill>
                <a:schemeClr val="lt2"/>
              </a:solidFill>
              <a:prstDash val="solid"/>
              <a:round/>
              <a:headEnd len="med" w="med" type="none"/>
              <a:tailEnd len="med" w="med" type="none"/>
            </a:ln>
          </p:spPr>
        </p:cxnSp>
      </p:grpSp>
      <p:cxnSp>
        <p:nvCxnSpPr>
          <p:cNvPr id="939" name="Google Shape;939;p46"/>
          <p:cNvCxnSpPr/>
          <p:nvPr/>
        </p:nvCxnSpPr>
        <p:spPr>
          <a:xfrm>
            <a:off x="4572000" y="467100"/>
            <a:ext cx="0" cy="4209000"/>
          </a:xfrm>
          <a:prstGeom prst="straightConnector1">
            <a:avLst/>
          </a:prstGeom>
          <a:noFill/>
          <a:ln cap="flat" cmpd="sng" w="19050">
            <a:solidFill>
              <a:schemeClr val="dk2"/>
            </a:solidFill>
            <a:prstDash val="solid"/>
            <a:round/>
            <a:headEnd len="sm" w="sm" type="triangle"/>
            <a:tailEnd len="sm" w="sm" type="triangle"/>
          </a:ln>
        </p:spPr>
      </p:cxnSp>
      <p:cxnSp>
        <p:nvCxnSpPr>
          <p:cNvPr id="940" name="Google Shape;940;p46"/>
          <p:cNvCxnSpPr/>
          <p:nvPr/>
        </p:nvCxnSpPr>
        <p:spPr>
          <a:xfrm>
            <a:off x="467100" y="2571600"/>
            <a:ext cx="8209800" cy="0"/>
          </a:xfrm>
          <a:prstGeom prst="straightConnector1">
            <a:avLst/>
          </a:prstGeom>
          <a:noFill/>
          <a:ln cap="flat" cmpd="sng" w="19050">
            <a:solidFill>
              <a:schemeClr val="dk2"/>
            </a:solidFill>
            <a:prstDash val="solid"/>
            <a:round/>
            <a:headEnd len="sm" w="sm" type="triangle"/>
            <a:tailEnd len="sm" w="sm" type="triangle"/>
          </a:ln>
        </p:spPr>
      </p:cxnSp>
      <p:sp>
        <p:nvSpPr>
          <p:cNvPr id="941" name="Google Shape;941;p46"/>
          <p:cNvSpPr txBox="1"/>
          <p:nvPr/>
        </p:nvSpPr>
        <p:spPr>
          <a:xfrm rot="-5400000">
            <a:off x="-258750" y="2488938"/>
            <a:ext cx="1286400" cy="16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1"/>
                </a:solidFill>
                <a:latin typeface="Saira Semi Condensed"/>
                <a:ea typeface="Saira Semi Condensed"/>
                <a:cs typeface="Saira Semi Condensed"/>
                <a:sym typeface="Saira Semi Condensed"/>
              </a:rPr>
              <a:t>LOW VALUE 1</a:t>
            </a:r>
            <a:endParaRPr sz="800">
              <a:solidFill>
                <a:schemeClr val="dk1"/>
              </a:solidFill>
              <a:latin typeface="Saira Semi Condensed"/>
              <a:ea typeface="Saira Semi Condensed"/>
              <a:cs typeface="Saira Semi Condensed"/>
              <a:sym typeface="Saira Semi Condensed"/>
            </a:endParaRPr>
          </a:p>
        </p:txBody>
      </p:sp>
      <p:sp>
        <p:nvSpPr>
          <p:cNvPr id="942" name="Google Shape;942;p46"/>
          <p:cNvSpPr txBox="1"/>
          <p:nvPr/>
        </p:nvSpPr>
        <p:spPr>
          <a:xfrm rot="5400000">
            <a:off x="8116400" y="2488925"/>
            <a:ext cx="1286400" cy="16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1"/>
                </a:solidFill>
                <a:latin typeface="Saira Semi Condensed"/>
                <a:ea typeface="Saira Semi Condensed"/>
                <a:cs typeface="Saira Semi Condensed"/>
                <a:sym typeface="Saira Semi Condensed"/>
              </a:rPr>
              <a:t>HIGH VALUE 1</a:t>
            </a:r>
            <a:endParaRPr sz="800">
              <a:solidFill>
                <a:schemeClr val="dk1"/>
              </a:solidFill>
              <a:latin typeface="Saira Semi Condensed"/>
              <a:ea typeface="Saira Semi Condensed"/>
              <a:cs typeface="Saira Semi Condensed"/>
              <a:sym typeface="Saira Semi Condensed"/>
            </a:endParaRPr>
          </a:p>
        </p:txBody>
      </p:sp>
      <p:sp>
        <p:nvSpPr>
          <p:cNvPr id="943" name="Google Shape;943;p46"/>
          <p:cNvSpPr txBox="1"/>
          <p:nvPr/>
        </p:nvSpPr>
        <p:spPr>
          <a:xfrm>
            <a:off x="3928825" y="4676063"/>
            <a:ext cx="1286400" cy="16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1"/>
                </a:solidFill>
                <a:latin typeface="Saira Semi Condensed"/>
                <a:ea typeface="Saira Semi Condensed"/>
                <a:cs typeface="Saira Semi Condensed"/>
                <a:sym typeface="Saira Semi Condensed"/>
              </a:rPr>
              <a:t>LOW VALUE 2</a:t>
            </a:r>
            <a:endParaRPr sz="800">
              <a:solidFill>
                <a:schemeClr val="dk1"/>
              </a:solidFill>
              <a:latin typeface="Saira Semi Condensed"/>
              <a:ea typeface="Saira Semi Condensed"/>
              <a:cs typeface="Saira Semi Condensed"/>
              <a:sym typeface="Saira Semi Condensed"/>
            </a:endParaRPr>
          </a:p>
        </p:txBody>
      </p:sp>
      <p:sp>
        <p:nvSpPr>
          <p:cNvPr id="944" name="Google Shape;944;p46"/>
          <p:cNvSpPr txBox="1"/>
          <p:nvPr/>
        </p:nvSpPr>
        <p:spPr>
          <a:xfrm>
            <a:off x="3928775" y="301788"/>
            <a:ext cx="1286400" cy="16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1"/>
                </a:solidFill>
                <a:latin typeface="Saira Semi Condensed"/>
                <a:ea typeface="Saira Semi Condensed"/>
                <a:cs typeface="Saira Semi Condensed"/>
                <a:sym typeface="Saira Semi Condensed"/>
              </a:rPr>
              <a:t>HIGH VALUE 2</a:t>
            </a:r>
            <a:endParaRPr sz="800">
              <a:solidFill>
                <a:schemeClr val="dk1"/>
              </a:solidFill>
              <a:latin typeface="Saira Semi Condensed"/>
              <a:ea typeface="Saira Semi Condensed"/>
              <a:cs typeface="Saira Semi Condensed"/>
              <a:sym typeface="Saira Semi Condensed"/>
            </a:endParaRPr>
          </a:p>
        </p:txBody>
      </p:sp>
      <p:sp>
        <p:nvSpPr>
          <p:cNvPr id="945" name="Google Shape;945;p46"/>
          <p:cNvSpPr/>
          <p:nvPr/>
        </p:nvSpPr>
        <p:spPr>
          <a:xfrm>
            <a:off x="7012800" y="826250"/>
            <a:ext cx="1000200" cy="10002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Our company</a:t>
            </a:r>
            <a:endParaRPr sz="800">
              <a:solidFill>
                <a:schemeClr val="dk1"/>
              </a:solidFill>
              <a:latin typeface="Saira Semi Condensed"/>
              <a:ea typeface="Saira Semi Condensed"/>
              <a:cs typeface="Saira Semi Condensed"/>
              <a:sym typeface="Saira Semi Condensed"/>
            </a:endParaRPr>
          </a:p>
        </p:txBody>
      </p:sp>
      <p:sp>
        <p:nvSpPr>
          <p:cNvPr id="946" name="Google Shape;946;p46"/>
          <p:cNvSpPr/>
          <p:nvPr/>
        </p:nvSpPr>
        <p:spPr>
          <a:xfrm>
            <a:off x="3130425" y="1295125"/>
            <a:ext cx="876000" cy="876000"/>
          </a:xfrm>
          <a:prstGeom prst="ellipse">
            <a:avLst/>
          </a:prstGeom>
          <a:solidFill>
            <a:schemeClr val="accent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Competitor</a:t>
            </a:r>
            <a:endParaRPr sz="800">
              <a:solidFill>
                <a:schemeClr val="dk1"/>
              </a:solidFill>
              <a:latin typeface="Saira Semi Condensed"/>
              <a:ea typeface="Saira Semi Condensed"/>
              <a:cs typeface="Saira Semi Condensed"/>
              <a:sym typeface="Saira Semi Condensed"/>
            </a:endParaRPr>
          </a:p>
        </p:txBody>
      </p:sp>
      <p:sp>
        <p:nvSpPr>
          <p:cNvPr id="947" name="Google Shape;947;p46"/>
          <p:cNvSpPr/>
          <p:nvPr/>
        </p:nvSpPr>
        <p:spPr>
          <a:xfrm>
            <a:off x="1382875" y="3471600"/>
            <a:ext cx="730500" cy="7305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Competitor</a:t>
            </a:r>
            <a:endParaRPr sz="800">
              <a:solidFill>
                <a:schemeClr val="dk1"/>
              </a:solidFill>
              <a:latin typeface="Saira Semi Condensed"/>
              <a:ea typeface="Saira Semi Condensed"/>
              <a:cs typeface="Saira Semi Condensed"/>
              <a:sym typeface="Saira Semi Condensed"/>
            </a:endParaRPr>
          </a:p>
        </p:txBody>
      </p:sp>
      <p:sp>
        <p:nvSpPr>
          <p:cNvPr id="948" name="Google Shape;948;p46"/>
          <p:cNvSpPr/>
          <p:nvPr/>
        </p:nvSpPr>
        <p:spPr>
          <a:xfrm>
            <a:off x="5626925" y="2948000"/>
            <a:ext cx="730500" cy="730500"/>
          </a:xfrm>
          <a:prstGeom prst="ellipse">
            <a:avLst/>
          </a:prstGeom>
          <a:solidFill>
            <a:schemeClr val="accent4"/>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Competitor</a:t>
            </a:r>
            <a:endParaRPr sz="800">
              <a:solidFill>
                <a:schemeClr val="dk1"/>
              </a:solidFill>
              <a:latin typeface="Saira Semi Condensed"/>
              <a:ea typeface="Saira Semi Condensed"/>
              <a:cs typeface="Saira Semi Condensed"/>
              <a:sym typeface="Saira Semi Condensed"/>
            </a:endParaRPr>
          </a:p>
        </p:txBody>
      </p:sp>
      <p:sp>
        <p:nvSpPr>
          <p:cNvPr id="949" name="Google Shape;949;p46"/>
          <p:cNvSpPr/>
          <p:nvPr/>
        </p:nvSpPr>
        <p:spPr>
          <a:xfrm>
            <a:off x="6527700" y="3398850"/>
            <a:ext cx="876000" cy="876000"/>
          </a:xfrm>
          <a:prstGeom prst="ellipse">
            <a:avLst/>
          </a:prstGeom>
          <a:solidFill>
            <a:schemeClr val="accent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Competitor</a:t>
            </a:r>
            <a:endParaRPr sz="800">
              <a:solidFill>
                <a:schemeClr val="dk1"/>
              </a:solidFill>
              <a:latin typeface="Saira Semi Condensed"/>
              <a:ea typeface="Saira Semi Condensed"/>
              <a:cs typeface="Saira Semi Condensed"/>
              <a:sym typeface="Saira Semi Condensed"/>
            </a:endParaRPr>
          </a:p>
        </p:txBody>
      </p:sp>
      <p:sp>
        <p:nvSpPr>
          <p:cNvPr id="950" name="Google Shape;950;p46"/>
          <p:cNvSpPr/>
          <p:nvPr/>
        </p:nvSpPr>
        <p:spPr>
          <a:xfrm>
            <a:off x="4768850" y="564625"/>
            <a:ext cx="730500" cy="7305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Competitor</a:t>
            </a:r>
            <a:endParaRPr sz="800">
              <a:solidFill>
                <a:schemeClr val="dk1"/>
              </a:solidFill>
              <a:latin typeface="Saira Semi Condensed"/>
              <a:ea typeface="Saira Semi Condensed"/>
              <a:cs typeface="Saira Semi Condensed"/>
              <a:sym typeface="Saira Semi Condensed"/>
            </a:endParaRPr>
          </a:p>
        </p:txBody>
      </p:sp>
      <p:sp>
        <p:nvSpPr>
          <p:cNvPr id="951" name="Google Shape;951;p46"/>
          <p:cNvSpPr/>
          <p:nvPr/>
        </p:nvSpPr>
        <p:spPr>
          <a:xfrm>
            <a:off x="1114225" y="947475"/>
            <a:ext cx="467100" cy="467100"/>
          </a:xfrm>
          <a:prstGeom prst="ellipse">
            <a:avLst/>
          </a:prstGeom>
          <a:solidFill>
            <a:srgbClr val="741B47"/>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Competitor</a:t>
            </a:r>
            <a:endParaRPr sz="800">
              <a:solidFill>
                <a:schemeClr val="dk1"/>
              </a:solidFill>
              <a:latin typeface="Saira Semi Condensed"/>
              <a:ea typeface="Saira Semi Condensed"/>
              <a:cs typeface="Saira Semi Condensed"/>
              <a:sym typeface="Saira Semi Condense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47"/>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Weekly Planner</a:t>
            </a:r>
            <a:endParaRPr/>
          </a:p>
        </p:txBody>
      </p:sp>
      <p:sp>
        <p:nvSpPr>
          <p:cNvPr id="957" name="Google Shape;957;p47"/>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958" name="Google Shape;958;p47"/>
          <p:cNvGraphicFramePr/>
          <p:nvPr/>
        </p:nvGraphicFramePr>
        <p:xfrm>
          <a:off x="1334525" y="1474725"/>
          <a:ext cx="3000000" cy="3000000"/>
        </p:xfrm>
        <a:graphic>
          <a:graphicData uri="http://schemas.openxmlformats.org/drawingml/2006/table">
            <a:tbl>
              <a:tblPr>
                <a:noFill/>
                <a:tableStyleId>{AB4E6954-2A8C-400F-ABEC-AE3412AACCCC}</a:tableStyleId>
              </a:tblPr>
              <a:tblGrid>
                <a:gridCol w="781475"/>
                <a:gridCol w="895700"/>
                <a:gridCol w="895700"/>
                <a:gridCol w="895700"/>
                <a:gridCol w="895700"/>
                <a:gridCol w="895700"/>
                <a:gridCol w="895700"/>
                <a:gridCol w="895700"/>
              </a:tblGrid>
              <a:tr h="304775">
                <a:tc>
                  <a:txBody>
                    <a:bodyPr/>
                    <a:lstStyle/>
                    <a:p>
                      <a:pPr indent="0" lvl="0" marL="0" rtl="0" algn="r">
                        <a:spcBef>
                          <a:spcPts val="0"/>
                        </a:spcBef>
                        <a:spcAft>
                          <a:spcPts val="0"/>
                        </a:spcAft>
                        <a:buNone/>
                      </a:pPr>
                      <a:r>
                        <a:t/>
                      </a:r>
                      <a:endParaRPr sz="800">
                        <a:solidFill>
                          <a:schemeClr val="dk2"/>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700">
                          <a:solidFill>
                            <a:schemeClr val="lt1"/>
                          </a:solidFill>
                          <a:latin typeface="Saira Semi Condensed"/>
                          <a:ea typeface="Saira Semi Condensed"/>
                          <a:cs typeface="Saira Semi Condensed"/>
                          <a:sym typeface="Saira Semi Condensed"/>
                        </a:rPr>
                        <a:t>SUNDAY</a:t>
                      </a:r>
                      <a:endParaRPr sz="700">
                        <a:solidFill>
                          <a:schemeClr val="lt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lt1"/>
                          </a:solidFill>
                          <a:latin typeface="Saira Semi Condensed"/>
                          <a:ea typeface="Saira Semi Condensed"/>
                          <a:cs typeface="Saira Semi Condensed"/>
                          <a:sym typeface="Saira Semi Condensed"/>
                        </a:rPr>
                        <a:t>MONDAY</a:t>
                      </a:r>
                      <a:endParaRPr sz="700">
                        <a:solidFill>
                          <a:schemeClr val="lt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lt1"/>
                          </a:solidFill>
                          <a:latin typeface="Saira Semi Condensed"/>
                          <a:ea typeface="Saira Semi Condensed"/>
                          <a:cs typeface="Saira Semi Condensed"/>
                          <a:sym typeface="Saira Semi Condensed"/>
                        </a:rPr>
                        <a:t>TUESDAY</a:t>
                      </a:r>
                      <a:endParaRPr sz="700">
                        <a:solidFill>
                          <a:schemeClr val="lt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lt1"/>
                          </a:solidFill>
                          <a:latin typeface="Saira Semi Condensed"/>
                          <a:ea typeface="Saira Semi Condensed"/>
                          <a:cs typeface="Saira Semi Condensed"/>
                          <a:sym typeface="Saira Semi Condensed"/>
                        </a:rPr>
                        <a:t>WEDNESDAY</a:t>
                      </a:r>
                      <a:endParaRPr sz="700">
                        <a:solidFill>
                          <a:schemeClr val="lt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lt1"/>
                          </a:solidFill>
                          <a:latin typeface="Saira Semi Condensed"/>
                          <a:ea typeface="Saira Semi Condensed"/>
                          <a:cs typeface="Saira Semi Condensed"/>
                          <a:sym typeface="Saira Semi Condensed"/>
                        </a:rPr>
                        <a:t>THURSDAY</a:t>
                      </a:r>
                      <a:endParaRPr sz="700">
                        <a:solidFill>
                          <a:schemeClr val="lt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lt1"/>
                          </a:solidFill>
                          <a:latin typeface="Saira Semi Condensed"/>
                          <a:ea typeface="Saira Semi Condensed"/>
                          <a:cs typeface="Saira Semi Condensed"/>
                          <a:sym typeface="Saira Semi Condensed"/>
                        </a:rPr>
                        <a:t>FRIDAY</a:t>
                      </a:r>
                      <a:endParaRPr sz="700">
                        <a:solidFill>
                          <a:schemeClr val="lt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lt1"/>
                          </a:solidFill>
                          <a:latin typeface="Saira Semi Condensed"/>
                          <a:ea typeface="Saira Semi Condensed"/>
                          <a:cs typeface="Saira Semi Condensed"/>
                          <a:sym typeface="Saira Semi Condensed"/>
                        </a:rPr>
                        <a:t>SATURDAY</a:t>
                      </a:r>
                      <a:endParaRPr sz="700">
                        <a:solidFill>
                          <a:schemeClr val="lt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r>
              <a:tr h="383150">
                <a:tc>
                  <a:txBody>
                    <a:bodyPr/>
                    <a:lstStyle/>
                    <a:p>
                      <a:pPr indent="0" lvl="0" marL="0" rtl="0" algn="r">
                        <a:spcBef>
                          <a:spcPts val="0"/>
                        </a:spcBef>
                        <a:spcAft>
                          <a:spcPts val="0"/>
                        </a:spcAft>
                        <a:buNone/>
                      </a:pPr>
                      <a:r>
                        <a:rPr lang="en" sz="800">
                          <a:solidFill>
                            <a:schemeClr val="dk2"/>
                          </a:solidFill>
                          <a:latin typeface="Saira Semi Condensed"/>
                          <a:ea typeface="Saira Semi Condensed"/>
                          <a:cs typeface="Saira Semi Condensed"/>
                          <a:sym typeface="Saira Semi Condensed"/>
                        </a:rPr>
                        <a:t>09:00 - 09:45</a:t>
                      </a:r>
                      <a:endParaRPr sz="800">
                        <a:solidFill>
                          <a:schemeClr val="dk2"/>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rtl="0" algn="r">
                        <a:spcBef>
                          <a:spcPts val="0"/>
                        </a:spcBef>
                        <a:spcAft>
                          <a:spcPts val="0"/>
                        </a:spcAft>
                        <a:buNone/>
                      </a:pPr>
                      <a:r>
                        <a:rPr lang="en" sz="800">
                          <a:solidFill>
                            <a:schemeClr val="dk2"/>
                          </a:solidFill>
                          <a:latin typeface="Saira Semi Condensed"/>
                          <a:ea typeface="Saira Semi Condensed"/>
                          <a:cs typeface="Saira Semi Condensed"/>
                          <a:sym typeface="Saira Semi Condensed"/>
                        </a:rPr>
                        <a:t>10:00 - 10:45</a:t>
                      </a:r>
                      <a:endParaRPr sz="800">
                        <a:solidFill>
                          <a:schemeClr val="dk2"/>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rtl="0" algn="r">
                        <a:spcBef>
                          <a:spcPts val="0"/>
                        </a:spcBef>
                        <a:spcAft>
                          <a:spcPts val="0"/>
                        </a:spcAft>
                        <a:buNone/>
                      </a:pPr>
                      <a:r>
                        <a:rPr lang="en" sz="800">
                          <a:solidFill>
                            <a:schemeClr val="dk2"/>
                          </a:solidFill>
                          <a:latin typeface="Saira Semi Condensed"/>
                          <a:ea typeface="Saira Semi Condensed"/>
                          <a:cs typeface="Saira Semi Condensed"/>
                          <a:sym typeface="Saira Semi Condensed"/>
                        </a:rPr>
                        <a:t>11:00 - 11:45</a:t>
                      </a:r>
                      <a:endParaRPr sz="800">
                        <a:solidFill>
                          <a:schemeClr val="dk2"/>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rtl="0" algn="r">
                        <a:spcBef>
                          <a:spcPts val="0"/>
                        </a:spcBef>
                        <a:spcAft>
                          <a:spcPts val="0"/>
                        </a:spcAft>
                        <a:buNone/>
                      </a:pPr>
                      <a:r>
                        <a:rPr lang="en" sz="800">
                          <a:solidFill>
                            <a:schemeClr val="dk2"/>
                          </a:solidFill>
                          <a:latin typeface="Saira Semi Condensed"/>
                          <a:ea typeface="Saira Semi Condensed"/>
                          <a:cs typeface="Saira Semi Condensed"/>
                          <a:sym typeface="Saira Semi Condensed"/>
                        </a:rPr>
                        <a:t>12:00 - 13:15</a:t>
                      </a:r>
                      <a:endParaRPr sz="800">
                        <a:solidFill>
                          <a:schemeClr val="dk2"/>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 Free time</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 Free time</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 Free time</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 Free time</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 Free time</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 Free time</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 Free time</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r>
              <a:tr h="383150">
                <a:tc>
                  <a:txBody>
                    <a:bodyPr/>
                    <a:lstStyle/>
                    <a:p>
                      <a:pPr indent="0" lvl="0" marL="0" rtl="0" algn="r">
                        <a:spcBef>
                          <a:spcPts val="0"/>
                        </a:spcBef>
                        <a:spcAft>
                          <a:spcPts val="0"/>
                        </a:spcAft>
                        <a:buNone/>
                      </a:pPr>
                      <a:r>
                        <a:rPr lang="en" sz="800">
                          <a:solidFill>
                            <a:schemeClr val="dk2"/>
                          </a:solidFill>
                          <a:latin typeface="Saira Semi Condensed"/>
                          <a:ea typeface="Saira Semi Condensed"/>
                          <a:cs typeface="Saira Semi Condensed"/>
                          <a:sym typeface="Saira Semi Condensed"/>
                        </a:rPr>
                        <a:t>13:30 - 14:15</a:t>
                      </a:r>
                      <a:endParaRPr sz="800">
                        <a:solidFill>
                          <a:schemeClr val="dk2"/>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rtl="0" algn="r">
                        <a:spcBef>
                          <a:spcPts val="0"/>
                        </a:spcBef>
                        <a:spcAft>
                          <a:spcPts val="0"/>
                        </a:spcAft>
                        <a:buNone/>
                      </a:pPr>
                      <a:r>
                        <a:rPr lang="en" sz="800">
                          <a:solidFill>
                            <a:schemeClr val="dk2"/>
                          </a:solidFill>
                          <a:latin typeface="Saira Semi Condensed"/>
                          <a:ea typeface="Saira Semi Condensed"/>
                          <a:cs typeface="Saira Semi Condensed"/>
                          <a:sym typeface="Saira Semi Condensed"/>
                        </a:rPr>
                        <a:t>14:30 - 15:15</a:t>
                      </a:r>
                      <a:endParaRPr sz="800">
                        <a:solidFill>
                          <a:schemeClr val="dk2"/>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rtl="0" algn="r">
                        <a:spcBef>
                          <a:spcPts val="0"/>
                        </a:spcBef>
                        <a:spcAft>
                          <a:spcPts val="0"/>
                        </a:spcAft>
                        <a:buNone/>
                      </a:pPr>
                      <a:r>
                        <a:rPr lang="en" sz="800">
                          <a:solidFill>
                            <a:schemeClr val="dk2"/>
                          </a:solidFill>
                          <a:latin typeface="Saira Semi Condensed"/>
                          <a:ea typeface="Saira Semi Condensed"/>
                          <a:cs typeface="Saira Semi Condensed"/>
                          <a:sym typeface="Saira Semi Condensed"/>
                        </a:rPr>
                        <a:t>15:30 - 16:15</a:t>
                      </a:r>
                      <a:endParaRPr sz="800">
                        <a:solidFill>
                          <a:schemeClr val="dk2"/>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Saira Semi Condensed"/>
                          <a:ea typeface="Saira Semi Condensed"/>
                          <a:cs typeface="Saira Semi Condensed"/>
                          <a:sym typeface="Saira Semi Condensed"/>
                        </a:rPr>
                        <a:t>Task</a:t>
                      </a:r>
                      <a:endParaRPr sz="800">
                        <a:solidFill>
                          <a:schemeClr val="dk1"/>
                        </a:solidFill>
                        <a:latin typeface="Saira Semi Condensed"/>
                        <a:ea typeface="Saira Semi Condensed"/>
                        <a:cs typeface="Saira Semi Condensed"/>
                        <a:sym typeface="Saira Semi Condensed"/>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48"/>
          <p:cNvSpPr txBox="1"/>
          <p:nvPr>
            <p:ph idx="1" type="body"/>
          </p:nvPr>
        </p:nvSpPr>
        <p:spPr>
          <a:xfrm>
            <a:off x="6248575" y="312075"/>
            <a:ext cx="2438100" cy="1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900"/>
              <a:t>SlidesCarnival icons are editable shapes. </a:t>
            </a:r>
            <a:br>
              <a:rPr lang="en" sz="900"/>
            </a:br>
            <a:br>
              <a:rPr lang="en" sz="900"/>
            </a:br>
            <a:r>
              <a:rPr lang="en" sz="900"/>
              <a:t>This means that you can:</a:t>
            </a:r>
            <a:endParaRPr sz="900"/>
          </a:p>
          <a:p>
            <a:pPr indent="-285750" lvl="0" marL="457200" rtl="0" algn="l">
              <a:spcBef>
                <a:spcPts val="600"/>
              </a:spcBef>
              <a:spcAft>
                <a:spcPts val="0"/>
              </a:spcAft>
              <a:buSzPts val="900"/>
              <a:buChar char="⩥"/>
            </a:pPr>
            <a:r>
              <a:rPr lang="en" sz="900"/>
              <a:t>Resize them without losing quality.</a:t>
            </a:r>
            <a:endParaRPr sz="900"/>
          </a:p>
          <a:p>
            <a:pPr indent="-285750" lvl="0" marL="457200" rtl="0" algn="l">
              <a:spcBef>
                <a:spcPts val="600"/>
              </a:spcBef>
              <a:spcAft>
                <a:spcPts val="0"/>
              </a:spcAft>
              <a:buSzPts val="900"/>
              <a:buChar char="⩥"/>
            </a:pPr>
            <a:r>
              <a:rPr lang="en" sz="900"/>
              <a:t>Change fill color and opacity.</a:t>
            </a:r>
            <a:endParaRPr sz="900"/>
          </a:p>
          <a:p>
            <a:pPr indent="-285750" lvl="0" marL="457200" rtl="0" algn="l">
              <a:spcBef>
                <a:spcPts val="600"/>
              </a:spcBef>
              <a:spcAft>
                <a:spcPts val="0"/>
              </a:spcAft>
              <a:buSzPts val="900"/>
              <a:buChar char="⩥"/>
            </a:pPr>
            <a:r>
              <a:rPr lang="en" sz="900"/>
              <a:t>Change line color, width and style.</a:t>
            </a:r>
            <a:endParaRPr sz="900"/>
          </a:p>
          <a:p>
            <a:pPr indent="0" lvl="0" marL="0" rtl="0" algn="l">
              <a:spcBef>
                <a:spcPts val="600"/>
              </a:spcBef>
              <a:spcAft>
                <a:spcPts val="600"/>
              </a:spcAft>
              <a:buNone/>
            </a:pPr>
            <a:r>
              <a:rPr lang="en" sz="900"/>
              <a:t>Isn’t that nice? :)</a:t>
            </a:r>
            <a:br>
              <a:rPr lang="en" sz="900"/>
            </a:br>
            <a:br>
              <a:rPr lang="en" sz="900"/>
            </a:br>
            <a:r>
              <a:rPr lang="en" sz="900"/>
              <a:t>Examples:</a:t>
            </a:r>
            <a:br>
              <a:rPr lang="en" sz="900"/>
            </a:br>
            <a:br>
              <a:rPr lang="en" sz="900"/>
            </a:br>
            <a:br>
              <a:rPr lang="en" sz="900"/>
            </a:br>
            <a:endParaRPr sz="900"/>
          </a:p>
        </p:txBody>
      </p:sp>
      <p:grpSp>
        <p:nvGrpSpPr>
          <p:cNvPr id="964" name="Google Shape;964;p48"/>
          <p:cNvGrpSpPr/>
          <p:nvPr/>
        </p:nvGrpSpPr>
        <p:grpSpPr>
          <a:xfrm>
            <a:off x="358968" y="342338"/>
            <a:ext cx="347107" cy="438984"/>
            <a:chOff x="584925" y="238125"/>
            <a:chExt cx="415200" cy="525100"/>
          </a:xfrm>
        </p:grpSpPr>
        <p:sp>
          <p:nvSpPr>
            <p:cNvPr id="965" name="Google Shape;965;p48"/>
            <p:cNvSpPr/>
            <p:nvPr/>
          </p:nvSpPr>
          <p:spPr>
            <a:xfrm>
              <a:off x="621550" y="299175"/>
              <a:ext cx="378575" cy="464050"/>
            </a:xfrm>
            <a:custGeom>
              <a:rect b="b" l="l" r="r" t="t"/>
              <a:pathLst>
                <a:path extrusionOk="0" h="18562" w="15143">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6" name="Google Shape;966;p48"/>
            <p:cNvSpPr/>
            <p:nvPr/>
          </p:nvSpPr>
          <p:spPr>
            <a:xfrm>
              <a:off x="633750" y="238125"/>
              <a:ext cx="29350" cy="63500"/>
            </a:xfrm>
            <a:custGeom>
              <a:rect b="b" l="l" r="r" t="t"/>
              <a:pathLst>
                <a:path extrusionOk="0" h="2540" w="1174">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7" name="Google Shape;967;p48"/>
            <p:cNvSpPr/>
            <p:nvPr/>
          </p:nvSpPr>
          <p:spPr>
            <a:xfrm>
              <a:off x="716800" y="238125"/>
              <a:ext cx="29325" cy="63500"/>
            </a:xfrm>
            <a:custGeom>
              <a:rect b="b" l="l" r="r" t="t"/>
              <a:pathLst>
                <a:path extrusionOk="0" h="2540" w="1173">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8" name="Google Shape;968;p48"/>
            <p:cNvSpPr/>
            <p:nvPr/>
          </p:nvSpPr>
          <p:spPr>
            <a:xfrm>
              <a:off x="799825" y="238125"/>
              <a:ext cx="29350" cy="63500"/>
            </a:xfrm>
            <a:custGeom>
              <a:rect b="b" l="l" r="r" t="t"/>
              <a:pathLst>
                <a:path extrusionOk="0" h="2540" w="1174">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9" name="Google Shape;969;p48"/>
            <p:cNvSpPr/>
            <p:nvPr/>
          </p:nvSpPr>
          <p:spPr>
            <a:xfrm>
              <a:off x="882875" y="238125"/>
              <a:ext cx="29325" cy="63500"/>
            </a:xfrm>
            <a:custGeom>
              <a:rect b="b" l="l" r="r" t="t"/>
              <a:pathLst>
                <a:path extrusionOk="0" h="2540" w="1173">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70" name="Google Shape;970;p48"/>
            <p:cNvSpPr/>
            <p:nvPr/>
          </p:nvSpPr>
          <p:spPr>
            <a:xfrm>
              <a:off x="584925" y="261325"/>
              <a:ext cx="378575" cy="464050"/>
            </a:xfrm>
            <a:custGeom>
              <a:rect b="b" l="l" r="r" t="t"/>
              <a:pathLst>
                <a:path extrusionOk="0" h="18562" w="15143">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71" name="Google Shape;971;p48"/>
          <p:cNvGrpSpPr/>
          <p:nvPr/>
        </p:nvGrpSpPr>
        <p:grpSpPr>
          <a:xfrm>
            <a:off x="910227" y="406125"/>
            <a:ext cx="371623" cy="309362"/>
            <a:chOff x="1244325" y="314425"/>
            <a:chExt cx="444525" cy="370050"/>
          </a:xfrm>
        </p:grpSpPr>
        <p:sp>
          <p:nvSpPr>
            <p:cNvPr id="972" name="Google Shape;972;p48"/>
            <p:cNvSpPr/>
            <p:nvPr/>
          </p:nvSpPr>
          <p:spPr>
            <a:xfrm>
              <a:off x="1388425" y="463425"/>
              <a:ext cx="143525" cy="143500"/>
            </a:xfrm>
            <a:custGeom>
              <a:rect b="b" l="l" r="r" t="t"/>
              <a:pathLst>
                <a:path extrusionOk="0" h="5740" w="5741">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73" name="Google Shape;973;p48"/>
            <p:cNvSpPr/>
            <p:nvPr/>
          </p:nvSpPr>
          <p:spPr>
            <a:xfrm>
              <a:off x="1244325" y="314425"/>
              <a:ext cx="444525" cy="370050"/>
            </a:xfrm>
            <a:custGeom>
              <a:rect b="b" l="l" r="r" t="t"/>
              <a:pathLst>
                <a:path extrusionOk="0" h="14802" w="17781">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74" name="Google Shape;974;p48"/>
          <p:cNvGrpSpPr/>
          <p:nvPr/>
        </p:nvGrpSpPr>
        <p:grpSpPr>
          <a:xfrm>
            <a:off x="1481925" y="404599"/>
            <a:ext cx="355300" cy="312413"/>
            <a:chOff x="1928175" y="312600"/>
            <a:chExt cx="425000" cy="373700"/>
          </a:xfrm>
        </p:grpSpPr>
        <p:sp>
          <p:nvSpPr>
            <p:cNvPr id="975" name="Google Shape;975;p48"/>
            <p:cNvSpPr/>
            <p:nvPr/>
          </p:nvSpPr>
          <p:spPr>
            <a:xfrm>
              <a:off x="1928175" y="312600"/>
              <a:ext cx="425000" cy="373700"/>
            </a:xfrm>
            <a:custGeom>
              <a:rect b="b" l="l" r="r" t="t"/>
              <a:pathLst>
                <a:path extrusionOk="0" h="14948" w="1700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76" name="Google Shape;976;p48"/>
            <p:cNvSpPr/>
            <p:nvPr/>
          </p:nvSpPr>
          <p:spPr>
            <a:xfrm>
              <a:off x="1964825" y="349250"/>
              <a:ext cx="351700" cy="300425"/>
            </a:xfrm>
            <a:custGeom>
              <a:rect b="b" l="l" r="r" t="t"/>
              <a:pathLst>
                <a:path extrusionOk="0" h="12017" w="14068">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977" name="Google Shape;977;p48"/>
          <p:cNvSpPr/>
          <p:nvPr/>
        </p:nvSpPr>
        <p:spPr>
          <a:xfrm>
            <a:off x="2077702" y="393385"/>
            <a:ext cx="290970" cy="334860"/>
          </a:xfrm>
          <a:custGeom>
            <a:rect b="b" l="l" r="r" t="t"/>
            <a:pathLst>
              <a:path extrusionOk="0" h="16022" w="13922">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78" name="Google Shape;978;p48"/>
          <p:cNvSpPr/>
          <p:nvPr/>
        </p:nvSpPr>
        <p:spPr>
          <a:xfrm>
            <a:off x="2661148" y="394410"/>
            <a:ext cx="251176" cy="332812"/>
          </a:xfrm>
          <a:custGeom>
            <a:rect b="b" l="l" r="r" t="t"/>
            <a:pathLst>
              <a:path extrusionOk="0" h="15924" w="12018">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979" name="Google Shape;979;p48"/>
          <p:cNvGrpSpPr/>
          <p:nvPr/>
        </p:nvGrpSpPr>
        <p:grpSpPr>
          <a:xfrm>
            <a:off x="3145963" y="388276"/>
            <a:ext cx="408386" cy="345080"/>
            <a:chOff x="3918650" y="293075"/>
            <a:chExt cx="488500" cy="412775"/>
          </a:xfrm>
        </p:grpSpPr>
        <p:sp>
          <p:nvSpPr>
            <p:cNvPr id="980" name="Google Shape;980;p48"/>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81" name="Google Shape;981;p48"/>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82" name="Google Shape;982;p48"/>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83" name="Google Shape;983;p48"/>
          <p:cNvGrpSpPr/>
          <p:nvPr/>
        </p:nvGrpSpPr>
        <p:grpSpPr>
          <a:xfrm>
            <a:off x="3745730" y="362235"/>
            <a:ext cx="335905" cy="397142"/>
            <a:chOff x="4636075" y="261925"/>
            <a:chExt cx="401800" cy="475050"/>
          </a:xfrm>
        </p:grpSpPr>
        <p:sp>
          <p:nvSpPr>
            <p:cNvPr id="984" name="Google Shape;984;p48"/>
            <p:cNvSpPr/>
            <p:nvPr/>
          </p:nvSpPr>
          <p:spPr>
            <a:xfrm>
              <a:off x="4665400" y="326650"/>
              <a:ext cx="372475" cy="97100"/>
            </a:xfrm>
            <a:custGeom>
              <a:rect b="b" l="l" r="r" t="t"/>
              <a:pathLst>
                <a:path extrusionOk="0" h="3884" w="14899">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85" name="Google Shape;985;p48"/>
            <p:cNvSpPr/>
            <p:nvPr/>
          </p:nvSpPr>
          <p:spPr>
            <a:xfrm>
              <a:off x="4636075" y="438375"/>
              <a:ext cx="372475" cy="97125"/>
            </a:xfrm>
            <a:custGeom>
              <a:rect b="b" l="l" r="r" t="t"/>
              <a:pathLst>
                <a:path extrusionOk="0" h="3885" w="14899">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86" name="Google Shape;986;p48"/>
            <p:cNvSpPr/>
            <p:nvPr/>
          </p:nvSpPr>
          <p:spPr>
            <a:xfrm>
              <a:off x="4814975" y="261925"/>
              <a:ext cx="44000" cy="50100"/>
            </a:xfrm>
            <a:custGeom>
              <a:rect b="b" l="l" r="r" t="t"/>
              <a:pathLst>
                <a:path extrusionOk="0" h="2004" w="176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87" name="Google Shape;987;p48"/>
            <p:cNvSpPr/>
            <p:nvPr/>
          </p:nvSpPr>
          <p:spPr>
            <a:xfrm>
              <a:off x="4814975" y="550125"/>
              <a:ext cx="44000" cy="186850"/>
            </a:xfrm>
            <a:custGeom>
              <a:rect b="b" l="l" r="r" t="t"/>
              <a:pathLst>
                <a:path extrusionOk="0" h="7474" w="1760">
                  <a:moveTo>
                    <a:pt x="1" y="0"/>
                  </a:moveTo>
                  <a:lnTo>
                    <a:pt x="1" y="7474"/>
                  </a:lnTo>
                  <a:lnTo>
                    <a:pt x="1759" y="7474"/>
                  </a:lnTo>
                  <a:lnTo>
                    <a:pt x="1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988" name="Google Shape;988;p48"/>
          <p:cNvSpPr/>
          <p:nvPr/>
        </p:nvSpPr>
        <p:spPr>
          <a:xfrm>
            <a:off x="4284931" y="392863"/>
            <a:ext cx="384894" cy="335905"/>
          </a:xfrm>
          <a:custGeom>
            <a:rect b="b" l="l" r="r" t="t"/>
            <a:pathLst>
              <a:path extrusionOk="0" h="16072" w="18416">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989" name="Google Shape;989;p48"/>
          <p:cNvGrpSpPr/>
          <p:nvPr/>
        </p:nvGrpSpPr>
        <p:grpSpPr>
          <a:xfrm>
            <a:off x="4872282" y="395424"/>
            <a:ext cx="336908" cy="330262"/>
            <a:chOff x="5983625" y="301625"/>
            <a:chExt cx="403000" cy="395050"/>
          </a:xfrm>
        </p:grpSpPr>
        <p:sp>
          <p:nvSpPr>
            <p:cNvPr id="990" name="Google Shape;990;p48"/>
            <p:cNvSpPr/>
            <p:nvPr/>
          </p:nvSpPr>
          <p:spPr>
            <a:xfrm>
              <a:off x="5983625" y="319925"/>
              <a:ext cx="403000" cy="67200"/>
            </a:xfrm>
            <a:custGeom>
              <a:rect b="b" l="l" r="r" t="t"/>
              <a:pathLst>
                <a:path extrusionOk="0" h="2688" w="1612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1" name="Google Shape;991;p48"/>
            <p:cNvSpPr/>
            <p:nvPr/>
          </p:nvSpPr>
          <p:spPr>
            <a:xfrm>
              <a:off x="5983625" y="664900"/>
              <a:ext cx="403000" cy="31775"/>
            </a:xfrm>
            <a:custGeom>
              <a:rect b="b" l="l" r="r" t="t"/>
              <a:pathLst>
                <a:path extrusionOk="0" h="1271" w="1612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2" name="Google Shape;992;p48"/>
            <p:cNvSpPr/>
            <p:nvPr/>
          </p:nvSpPr>
          <p:spPr>
            <a:xfrm>
              <a:off x="6041025" y="301625"/>
              <a:ext cx="29325" cy="63500"/>
            </a:xfrm>
            <a:custGeom>
              <a:rect b="b" l="l" r="r" t="t"/>
              <a:pathLst>
                <a:path extrusionOk="0" h="2540" w="1173">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3" name="Google Shape;993;p48"/>
            <p:cNvSpPr/>
            <p:nvPr/>
          </p:nvSpPr>
          <p:spPr>
            <a:xfrm>
              <a:off x="6297450" y="301625"/>
              <a:ext cx="29350" cy="63500"/>
            </a:xfrm>
            <a:custGeom>
              <a:rect b="b" l="l" r="r" t="t"/>
              <a:pathLst>
                <a:path extrusionOk="0" h="2540" w="1174">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4" name="Google Shape;994;p48"/>
            <p:cNvSpPr/>
            <p:nvPr/>
          </p:nvSpPr>
          <p:spPr>
            <a:xfrm>
              <a:off x="6097200" y="509200"/>
              <a:ext cx="50700" cy="53775"/>
            </a:xfrm>
            <a:custGeom>
              <a:rect b="b" l="l" r="r" t="t"/>
              <a:pathLst>
                <a:path extrusionOk="0" h="2151" w="2028">
                  <a:moveTo>
                    <a:pt x="0" y="1"/>
                  </a:moveTo>
                  <a:lnTo>
                    <a:pt x="0" y="2150"/>
                  </a:lnTo>
                  <a:lnTo>
                    <a:pt x="2027" y="2150"/>
                  </a:lnTo>
                  <a:lnTo>
                    <a:pt x="20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5" name="Google Shape;995;p48"/>
            <p:cNvSpPr/>
            <p:nvPr/>
          </p:nvSpPr>
          <p:spPr>
            <a:xfrm>
              <a:off x="6097200" y="448150"/>
              <a:ext cx="50700" cy="48875"/>
            </a:xfrm>
            <a:custGeom>
              <a:rect b="b" l="l" r="r" t="t"/>
              <a:pathLst>
                <a:path extrusionOk="0" h="1955" w="2028">
                  <a:moveTo>
                    <a:pt x="0" y="1"/>
                  </a:moveTo>
                  <a:lnTo>
                    <a:pt x="0" y="1954"/>
                  </a:lnTo>
                  <a:lnTo>
                    <a:pt x="2027" y="1954"/>
                  </a:lnTo>
                  <a:lnTo>
                    <a:pt x="20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6" name="Google Shape;996;p48"/>
            <p:cNvSpPr/>
            <p:nvPr/>
          </p:nvSpPr>
          <p:spPr>
            <a:xfrm>
              <a:off x="6097200" y="575150"/>
              <a:ext cx="50700" cy="48875"/>
            </a:xfrm>
            <a:custGeom>
              <a:rect b="b" l="l" r="r" t="t"/>
              <a:pathLst>
                <a:path extrusionOk="0" h="1955" w="2028">
                  <a:moveTo>
                    <a:pt x="0" y="1"/>
                  </a:moveTo>
                  <a:lnTo>
                    <a:pt x="0" y="1954"/>
                  </a:lnTo>
                  <a:lnTo>
                    <a:pt x="2027" y="1954"/>
                  </a:lnTo>
                  <a:lnTo>
                    <a:pt x="20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7" name="Google Shape;997;p48"/>
            <p:cNvSpPr/>
            <p:nvPr/>
          </p:nvSpPr>
          <p:spPr>
            <a:xfrm>
              <a:off x="6160075" y="575150"/>
              <a:ext cx="50100" cy="48875"/>
            </a:xfrm>
            <a:custGeom>
              <a:rect b="b" l="l" r="r" t="t"/>
              <a:pathLst>
                <a:path extrusionOk="0" h="1955" w="2004">
                  <a:moveTo>
                    <a:pt x="1" y="1"/>
                  </a:moveTo>
                  <a:lnTo>
                    <a:pt x="1" y="1954"/>
                  </a:lnTo>
                  <a:lnTo>
                    <a:pt x="2003" y="1954"/>
                  </a:lnTo>
                  <a:lnTo>
                    <a:pt x="20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8" name="Google Shape;998;p48"/>
            <p:cNvSpPr/>
            <p:nvPr/>
          </p:nvSpPr>
          <p:spPr>
            <a:xfrm>
              <a:off x="6034300" y="509200"/>
              <a:ext cx="50700" cy="53775"/>
            </a:xfrm>
            <a:custGeom>
              <a:rect b="b" l="l" r="r" t="t"/>
              <a:pathLst>
                <a:path extrusionOk="0" h="2151" w="2028">
                  <a:moveTo>
                    <a:pt x="1" y="1"/>
                  </a:moveTo>
                  <a:lnTo>
                    <a:pt x="1" y="2150"/>
                  </a:lnTo>
                  <a:lnTo>
                    <a:pt x="2028" y="2150"/>
                  </a:lnTo>
                  <a:lnTo>
                    <a:pt x="20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9" name="Google Shape;999;p48"/>
            <p:cNvSpPr/>
            <p:nvPr/>
          </p:nvSpPr>
          <p:spPr>
            <a:xfrm>
              <a:off x="6034300" y="575150"/>
              <a:ext cx="50700" cy="48875"/>
            </a:xfrm>
            <a:custGeom>
              <a:rect b="b" l="l" r="r" t="t"/>
              <a:pathLst>
                <a:path extrusionOk="0" h="1955" w="2028">
                  <a:moveTo>
                    <a:pt x="1" y="1"/>
                  </a:moveTo>
                  <a:lnTo>
                    <a:pt x="1" y="1954"/>
                  </a:lnTo>
                  <a:lnTo>
                    <a:pt x="2028" y="1954"/>
                  </a:lnTo>
                  <a:lnTo>
                    <a:pt x="20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0" name="Google Shape;1000;p48"/>
            <p:cNvSpPr/>
            <p:nvPr/>
          </p:nvSpPr>
          <p:spPr>
            <a:xfrm>
              <a:off x="6034300" y="448150"/>
              <a:ext cx="50700" cy="48875"/>
            </a:xfrm>
            <a:custGeom>
              <a:rect b="b" l="l" r="r" t="t"/>
              <a:pathLst>
                <a:path extrusionOk="0" h="1955" w="2028">
                  <a:moveTo>
                    <a:pt x="1" y="1"/>
                  </a:moveTo>
                  <a:lnTo>
                    <a:pt x="1" y="1954"/>
                  </a:lnTo>
                  <a:lnTo>
                    <a:pt x="2028" y="1954"/>
                  </a:lnTo>
                  <a:lnTo>
                    <a:pt x="20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1" name="Google Shape;1001;p48"/>
            <p:cNvSpPr/>
            <p:nvPr/>
          </p:nvSpPr>
          <p:spPr>
            <a:xfrm>
              <a:off x="6160075" y="509200"/>
              <a:ext cx="50100" cy="53775"/>
            </a:xfrm>
            <a:custGeom>
              <a:rect b="b" l="l" r="r" t="t"/>
              <a:pathLst>
                <a:path extrusionOk="0" h="2151" w="2004">
                  <a:moveTo>
                    <a:pt x="1" y="1"/>
                  </a:moveTo>
                  <a:lnTo>
                    <a:pt x="1" y="2150"/>
                  </a:lnTo>
                  <a:lnTo>
                    <a:pt x="2003" y="2150"/>
                  </a:lnTo>
                  <a:lnTo>
                    <a:pt x="20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2" name="Google Shape;1002;p48"/>
            <p:cNvSpPr/>
            <p:nvPr/>
          </p:nvSpPr>
          <p:spPr>
            <a:xfrm>
              <a:off x="5983625" y="399300"/>
              <a:ext cx="403000" cy="272950"/>
            </a:xfrm>
            <a:custGeom>
              <a:rect b="b" l="l" r="r" t="t"/>
              <a:pathLst>
                <a:path extrusionOk="0" h="10918" w="1612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3" name="Google Shape;1003;p48"/>
            <p:cNvSpPr/>
            <p:nvPr/>
          </p:nvSpPr>
          <p:spPr>
            <a:xfrm>
              <a:off x="6285250" y="575150"/>
              <a:ext cx="50700" cy="48875"/>
            </a:xfrm>
            <a:custGeom>
              <a:rect b="b" l="l" r="r" t="t"/>
              <a:pathLst>
                <a:path extrusionOk="0" h="1955" w="2028">
                  <a:moveTo>
                    <a:pt x="0" y="1"/>
                  </a:moveTo>
                  <a:lnTo>
                    <a:pt x="0" y="1954"/>
                  </a:lnTo>
                  <a:lnTo>
                    <a:pt x="2028" y="1954"/>
                  </a:lnTo>
                  <a:lnTo>
                    <a:pt x="20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4" name="Google Shape;1004;p48"/>
            <p:cNvSpPr/>
            <p:nvPr/>
          </p:nvSpPr>
          <p:spPr>
            <a:xfrm>
              <a:off x="6285250" y="509200"/>
              <a:ext cx="50700" cy="53775"/>
            </a:xfrm>
            <a:custGeom>
              <a:rect b="b" l="l" r="r" t="t"/>
              <a:pathLst>
                <a:path extrusionOk="0" h="2151" w="2028">
                  <a:moveTo>
                    <a:pt x="0" y="1"/>
                  </a:moveTo>
                  <a:lnTo>
                    <a:pt x="0" y="2150"/>
                  </a:lnTo>
                  <a:lnTo>
                    <a:pt x="2028" y="2150"/>
                  </a:lnTo>
                  <a:lnTo>
                    <a:pt x="20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5" name="Google Shape;1005;p48"/>
            <p:cNvSpPr/>
            <p:nvPr/>
          </p:nvSpPr>
          <p:spPr>
            <a:xfrm>
              <a:off x="6285250" y="448150"/>
              <a:ext cx="50700" cy="48875"/>
            </a:xfrm>
            <a:custGeom>
              <a:rect b="b" l="l" r="r" t="t"/>
              <a:pathLst>
                <a:path extrusionOk="0" h="1955" w="2028">
                  <a:moveTo>
                    <a:pt x="0" y="1"/>
                  </a:moveTo>
                  <a:lnTo>
                    <a:pt x="0" y="1954"/>
                  </a:lnTo>
                  <a:lnTo>
                    <a:pt x="2028" y="1954"/>
                  </a:lnTo>
                  <a:lnTo>
                    <a:pt x="20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6" name="Google Shape;1006;p48"/>
            <p:cNvSpPr/>
            <p:nvPr/>
          </p:nvSpPr>
          <p:spPr>
            <a:xfrm>
              <a:off x="6222350" y="575150"/>
              <a:ext cx="50700" cy="48875"/>
            </a:xfrm>
            <a:custGeom>
              <a:rect b="b" l="l" r="r" t="t"/>
              <a:pathLst>
                <a:path extrusionOk="0" h="1955" w="2028">
                  <a:moveTo>
                    <a:pt x="1" y="1"/>
                  </a:moveTo>
                  <a:lnTo>
                    <a:pt x="1" y="1954"/>
                  </a:lnTo>
                  <a:lnTo>
                    <a:pt x="2028" y="1954"/>
                  </a:lnTo>
                  <a:lnTo>
                    <a:pt x="20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7" name="Google Shape;1007;p48"/>
            <p:cNvSpPr/>
            <p:nvPr/>
          </p:nvSpPr>
          <p:spPr>
            <a:xfrm>
              <a:off x="6160075" y="448150"/>
              <a:ext cx="50100" cy="48875"/>
            </a:xfrm>
            <a:custGeom>
              <a:rect b="b" l="l" r="r" t="t"/>
              <a:pathLst>
                <a:path extrusionOk="0" h="1955" w="2004">
                  <a:moveTo>
                    <a:pt x="1" y="1"/>
                  </a:moveTo>
                  <a:lnTo>
                    <a:pt x="1" y="1954"/>
                  </a:lnTo>
                  <a:lnTo>
                    <a:pt x="2003" y="1954"/>
                  </a:lnTo>
                  <a:lnTo>
                    <a:pt x="20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8" name="Google Shape;1008;p48"/>
            <p:cNvSpPr/>
            <p:nvPr/>
          </p:nvSpPr>
          <p:spPr>
            <a:xfrm>
              <a:off x="6222350" y="509200"/>
              <a:ext cx="50700" cy="53775"/>
            </a:xfrm>
            <a:custGeom>
              <a:rect b="b" l="l" r="r" t="t"/>
              <a:pathLst>
                <a:path extrusionOk="0" h="2151" w="2028">
                  <a:moveTo>
                    <a:pt x="1" y="1"/>
                  </a:moveTo>
                  <a:lnTo>
                    <a:pt x="1" y="2150"/>
                  </a:lnTo>
                  <a:lnTo>
                    <a:pt x="2028" y="2150"/>
                  </a:lnTo>
                  <a:lnTo>
                    <a:pt x="20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9" name="Google Shape;1009;p48"/>
            <p:cNvSpPr/>
            <p:nvPr/>
          </p:nvSpPr>
          <p:spPr>
            <a:xfrm>
              <a:off x="6222350" y="448150"/>
              <a:ext cx="50700" cy="48875"/>
            </a:xfrm>
            <a:custGeom>
              <a:rect b="b" l="l" r="r" t="t"/>
              <a:pathLst>
                <a:path extrusionOk="0" h="1955" w="2028">
                  <a:moveTo>
                    <a:pt x="1" y="1"/>
                  </a:moveTo>
                  <a:lnTo>
                    <a:pt x="1" y="1954"/>
                  </a:lnTo>
                  <a:lnTo>
                    <a:pt x="2028" y="1954"/>
                  </a:lnTo>
                  <a:lnTo>
                    <a:pt x="20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10" name="Google Shape;1010;p48"/>
          <p:cNvGrpSpPr/>
          <p:nvPr/>
        </p:nvGrpSpPr>
        <p:grpSpPr>
          <a:xfrm>
            <a:off x="5438358" y="392853"/>
            <a:ext cx="331808" cy="331307"/>
            <a:chOff x="6660750" y="298550"/>
            <a:chExt cx="396900" cy="396300"/>
          </a:xfrm>
        </p:grpSpPr>
        <p:sp>
          <p:nvSpPr>
            <p:cNvPr id="1011" name="Google Shape;1011;p48"/>
            <p:cNvSpPr/>
            <p:nvPr/>
          </p:nvSpPr>
          <p:spPr>
            <a:xfrm>
              <a:off x="6660750" y="298550"/>
              <a:ext cx="396900" cy="396300"/>
            </a:xfrm>
            <a:custGeom>
              <a:rect b="b" l="l" r="r" t="t"/>
              <a:pathLst>
                <a:path extrusionOk="0" h="15852" w="15876">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12" name="Google Shape;1012;p48"/>
            <p:cNvSpPr/>
            <p:nvPr/>
          </p:nvSpPr>
          <p:spPr>
            <a:xfrm>
              <a:off x="6697400" y="335200"/>
              <a:ext cx="323625" cy="323025"/>
            </a:xfrm>
            <a:custGeom>
              <a:rect b="b" l="l" r="r" t="t"/>
              <a:pathLst>
                <a:path extrusionOk="0" h="12921" w="12945">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13" name="Google Shape;1013;p48"/>
          <p:cNvGrpSpPr/>
          <p:nvPr/>
        </p:nvGrpSpPr>
        <p:grpSpPr>
          <a:xfrm>
            <a:off x="358968" y="914538"/>
            <a:ext cx="347107" cy="420111"/>
            <a:chOff x="584925" y="922575"/>
            <a:chExt cx="415200" cy="502525"/>
          </a:xfrm>
        </p:grpSpPr>
        <p:sp>
          <p:nvSpPr>
            <p:cNvPr id="1014" name="Google Shape;1014;p48"/>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15" name="Google Shape;1015;p48"/>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16" name="Google Shape;1016;p48"/>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17" name="Google Shape;1017;p48"/>
          <p:cNvGrpSpPr/>
          <p:nvPr/>
        </p:nvGrpSpPr>
        <p:grpSpPr>
          <a:xfrm>
            <a:off x="912275" y="904841"/>
            <a:ext cx="367547" cy="437980"/>
            <a:chOff x="1246775" y="910975"/>
            <a:chExt cx="439650" cy="523900"/>
          </a:xfrm>
        </p:grpSpPr>
        <p:sp>
          <p:nvSpPr>
            <p:cNvPr id="1018" name="Google Shape;1018;p48"/>
            <p:cNvSpPr/>
            <p:nvPr/>
          </p:nvSpPr>
          <p:spPr>
            <a:xfrm>
              <a:off x="1246775" y="970800"/>
              <a:ext cx="378575" cy="464075"/>
            </a:xfrm>
            <a:custGeom>
              <a:rect b="b" l="l" r="r" t="t"/>
              <a:pathLst>
                <a:path extrusionOk="0" h="18563" w="15143">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19" name="Google Shape;1019;p48"/>
            <p:cNvSpPr/>
            <p:nvPr/>
          </p:nvSpPr>
          <p:spPr>
            <a:xfrm>
              <a:off x="1307825" y="910975"/>
              <a:ext cx="378600" cy="464050"/>
            </a:xfrm>
            <a:custGeom>
              <a:rect b="b" l="l" r="r" t="t"/>
              <a:pathLst>
                <a:path extrusionOk="0" h="18562" w="15144">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20" name="Google Shape;1020;p48"/>
            <p:cNvSpPr/>
            <p:nvPr/>
          </p:nvSpPr>
          <p:spPr>
            <a:xfrm>
              <a:off x="1602125" y="910975"/>
              <a:ext cx="84300" cy="84275"/>
            </a:xfrm>
            <a:custGeom>
              <a:rect b="b" l="l" r="r" t="t"/>
              <a:pathLst>
                <a:path extrusionOk="0" h="3371" w="3372">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21" name="Google Shape;1021;p48"/>
          <p:cNvGrpSpPr/>
          <p:nvPr/>
        </p:nvGrpSpPr>
        <p:grpSpPr>
          <a:xfrm>
            <a:off x="1480400" y="975274"/>
            <a:ext cx="358351" cy="298118"/>
            <a:chOff x="1926350" y="995225"/>
            <a:chExt cx="428650" cy="356600"/>
          </a:xfrm>
        </p:grpSpPr>
        <p:sp>
          <p:nvSpPr>
            <p:cNvPr id="1022" name="Google Shape;1022;p48"/>
            <p:cNvSpPr/>
            <p:nvPr/>
          </p:nvSpPr>
          <p:spPr>
            <a:xfrm>
              <a:off x="1926350" y="1298075"/>
              <a:ext cx="208225" cy="53750"/>
            </a:xfrm>
            <a:custGeom>
              <a:rect b="b" l="l" r="r" t="t"/>
              <a:pathLst>
                <a:path extrusionOk="0" h="2150" w="8329">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23" name="Google Shape;1023;p48"/>
            <p:cNvSpPr/>
            <p:nvPr/>
          </p:nvSpPr>
          <p:spPr>
            <a:xfrm>
              <a:off x="2146775" y="1298075"/>
              <a:ext cx="208225" cy="53750"/>
            </a:xfrm>
            <a:custGeom>
              <a:rect b="b" l="l" r="r" t="t"/>
              <a:pathLst>
                <a:path extrusionOk="0" h="2150" w="8329">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24" name="Google Shape;1024;p48"/>
            <p:cNvSpPr/>
            <p:nvPr/>
          </p:nvSpPr>
          <p:spPr>
            <a:xfrm>
              <a:off x="1926350" y="995225"/>
              <a:ext cx="208225" cy="332175"/>
            </a:xfrm>
            <a:custGeom>
              <a:rect b="b" l="l" r="r" t="t"/>
              <a:pathLst>
                <a:path extrusionOk="0" h="13287" w="8329">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25" name="Google Shape;1025;p48"/>
            <p:cNvSpPr/>
            <p:nvPr/>
          </p:nvSpPr>
          <p:spPr>
            <a:xfrm>
              <a:off x="2146775" y="995225"/>
              <a:ext cx="208225" cy="332175"/>
            </a:xfrm>
            <a:custGeom>
              <a:rect b="b" l="l" r="r" t="t"/>
              <a:pathLst>
                <a:path extrusionOk="0" h="13287" w="8329">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026" name="Google Shape;1026;p48"/>
          <p:cNvSpPr/>
          <p:nvPr/>
        </p:nvSpPr>
        <p:spPr>
          <a:xfrm>
            <a:off x="2048085" y="950288"/>
            <a:ext cx="350200" cy="348152"/>
          </a:xfrm>
          <a:custGeom>
            <a:rect b="b" l="l" r="r" t="t"/>
            <a:pathLst>
              <a:path extrusionOk="0" h="16658" w="16756">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27" name="Google Shape;1027;p48"/>
          <p:cNvSpPr/>
          <p:nvPr/>
        </p:nvSpPr>
        <p:spPr>
          <a:xfrm>
            <a:off x="2612156" y="967656"/>
            <a:ext cx="349155" cy="313437"/>
          </a:xfrm>
          <a:custGeom>
            <a:rect b="b" l="l" r="r" t="t"/>
            <a:pathLst>
              <a:path extrusionOk="0" h="14997" w="16706">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28" name="Google Shape;1028;p48"/>
          <p:cNvSpPr/>
          <p:nvPr/>
        </p:nvSpPr>
        <p:spPr>
          <a:xfrm>
            <a:off x="3180804" y="970206"/>
            <a:ext cx="338956" cy="308317"/>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29" name="Google Shape;1029;p48"/>
          <p:cNvSpPr/>
          <p:nvPr/>
        </p:nvSpPr>
        <p:spPr>
          <a:xfrm>
            <a:off x="3755576" y="973258"/>
            <a:ext cx="316510" cy="302214"/>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030" name="Google Shape;1030;p48"/>
          <p:cNvGrpSpPr/>
          <p:nvPr/>
        </p:nvGrpSpPr>
        <p:grpSpPr>
          <a:xfrm>
            <a:off x="4302631" y="952827"/>
            <a:ext cx="349155" cy="349657"/>
            <a:chOff x="5302225" y="968375"/>
            <a:chExt cx="417650" cy="418250"/>
          </a:xfrm>
        </p:grpSpPr>
        <p:sp>
          <p:nvSpPr>
            <p:cNvPr id="1031" name="Google Shape;1031;p48"/>
            <p:cNvSpPr/>
            <p:nvPr/>
          </p:nvSpPr>
          <p:spPr>
            <a:xfrm>
              <a:off x="5333350" y="991575"/>
              <a:ext cx="152075" cy="155100"/>
            </a:xfrm>
            <a:custGeom>
              <a:rect b="b" l="l" r="r" t="t"/>
              <a:pathLst>
                <a:path extrusionOk="0" h="6204" w="6083">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2" name="Google Shape;1032;p48"/>
            <p:cNvSpPr/>
            <p:nvPr/>
          </p:nvSpPr>
          <p:spPr>
            <a:xfrm>
              <a:off x="5302225" y="968375"/>
              <a:ext cx="417650" cy="418250"/>
            </a:xfrm>
            <a:custGeom>
              <a:rect b="b" l="l" r="r" t="t"/>
              <a:pathLst>
                <a:path extrusionOk="0" h="16730" w="16706">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33" name="Google Shape;1033;p48"/>
          <p:cNvGrpSpPr/>
          <p:nvPr/>
        </p:nvGrpSpPr>
        <p:grpSpPr>
          <a:xfrm>
            <a:off x="4824295" y="913514"/>
            <a:ext cx="432881" cy="421637"/>
            <a:chOff x="5926225" y="921350"/>
            <a:chExt cx="517800" cy="504350"/>
          </a:xfrm>
        </p:grpSpPr>
        <p:sp>
          <p:nvSpPr>
            <p:cNvPr id="1034" name="Google Shape;1034;p48"/>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5" name="Google Shape;1035;p48"/>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36" name="Google Shape;1036;p48"/>
          <p:cNvGrpSpPr/>
          <p:nvPr/>
        </p:nvGrpSpPr>
        <p:grpSpPr>
          <a:xfrm>
            <a:off x="5402118" y="921686"/>
            <a:ext cx="404290" cy="405314"/>
            <a:chOff x="6617400" y="931125"/>
            <a:chExt cx="483600" cy="484825"/>
          </a:xfrm>
        </p:grpSpPr>
        <p:sp>
          <p:nvSpPr>
            <p:cNvPr id="1037" name="Google Shape;1037;p48"/>
            <p:cNvSpPr/>
            <p:nvPr/>
          </p:nvSpPr>
          <p:spPr>
            <a:xfrm>
              <a:off x="6843925" y="1183900"/>
              <a:ext cx="121525" cy="232050"/>
            </a:xfrm>
            <a:custGeom>
              <a:rect b="b" l="l" r="r" t="t"/>
              <a:pathLst>
                <a:path extrusionOk="0" h="9282" w="4861">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8" name="Google Shape;1038;p48"/>
            <p:cNvSpPr/>
            <p:nvPr/>
          </p:nvSpPr>
          <p:spPr>
            <a:xfrm>
              <a:off x="6617400" y="931125"/>
              <a:ext cx="483600" cy="259500"/>
            </a:xfrm>
            <a:custGeom>
              <a:rect b="b" l="l" r="r" t="t"/>
              <a:pathLst>
                <a:path extrusionOk="0" h="10380" w="19344">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39" name="Google Shape;1039;p48"/>
          <p:cNvGrpSpPr/>
          <p:nvPr/>
        </p:nvGrpSpPr>
        <p:grpSpPr>
          <a:xfrm>
            <a:off x="337525" y="1551048"/>
            <a:ext cx="389994" cy="273623"/>
            <a:chOff x="559275" y="1683950"/>
            <a:chExt cx="466500" cy="327300"/>
          </a:xfrm>
        </p:grpSpPr>
        <p:sp>
          <p:nvSpPr>
            <p:cNvPr id="1040" name="Google Shape;1040;p48"/>
            <p:cNvSpPr/>
            <p:nvPr/>
          </p:nvSpPr>
          <p:spPr>
            <a:xfrm>
              <a:off x="559275" y="1683950"/>
              <a:ext cx="466500" cy="197850"/>
            </a:xfrm>
            <a:custGeom>
              <a:rect b="b" l="l" r="r" t="t"/>
              <a:pathLst>
                <a:path extrusionOk="0" h="7914" w="1866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41" name="Google Shape;1041;p48"/>
            <p:cNvSpPr/>
            <p:nvPr/>
          </p:nvSpPr>
          <p:spPr>
            <a:xfrm>
              <a:off x="559275" y="1727925"/>
              <a:ext cx="466500" cy="283325"/>
            </a:xfrm>
            <a:custGeom>
              <a:rect b="b" l="l" r="r" t="t"/>
              <a:pathLst>
                <a:path extrusionOk="0" h="11333" w="1866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42" name="Google Shape;1042;p48"/>
          <p:cNvGrpSpPr/>
          <p:nvPr/>
        </p:nvGrpSpPr>
        <p:grpSpPr>
          <a:xfrm>
            <a:off x="901052" y="1496958"/>
            <a:ext cx="389994" cy="381822"/>
            <a:chOff x="1233350" y="1619250"/>
            <a:chExt cx="466500" cy="456725"/>
          </a:xfrm>
        </p:grpSpPr>
        <p:sp>
          <p:nvSpPr>
            <p:cNvPr id="1043" name="Google Shape;1043;p48"/>
            <p:cNvSpPr/>
            <p:nvPr/>
          </p:nvSpPr>
          <p:spPr>
            <a:xfrm>
              <a:off x="1233350" y="1619250"/>
              <a:ext cx="466500" cy="456725"/>
            </a:xfrm>
            <a:custGeom>
              <a:rect b="b" l="l" r="r" t="t"/>
              <a:pathLst>
                <a:path extrusionOk="0" h="18269" w="1866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44" name="Google Shape;1044;p48"/>
            <p:cNvSpPr/>
            <p:nvPr/>
          </p:nvSpPr>
          <p:spPr>
            <a:xfrm>
              <a:off x="1382325" y="1792025"/>
              <a:ext cx="168550" cy="12250"/>
            </a:xfrm>
            <a:custGeom>
              <a:rect b="b" l="l" r="r" t="t"/>
              <a:pathLst>
                <a:path extrusionOk="0" h="490" w="6742">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45" name="Google Shape;1045;p48"/>
            <p:cNvSpPr/>
            <p:nvPr/>
          </p:nvSpPr>
          <p:spPr>
            <a:xfrm>
              <a:off x="1382325" y="1825000"/>
              <a:ext cx="168550" cy="12250"/>
            </a:xfrm>
            <a:custGeom>
              <a:rect b="b" l="l" r="r" t="t"/>
              <a:pathLst>
                <a:path extrusionOk="0" h="490" w="6742">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46" name="Google Shape;1046;p48"/>
            <p:cNvSpPr/>
            <p:nvPr/>
          </p:nvSpPr>
          <p:spPr>
            <a:xfrm>
              <a:off x="1382325" y="1858575"/>
              <a:ext cx="70850" cy="12250"/>
            </a:xfrm>
            <a:custGeom>
              <a:rect b="b" l="l" r="r" t="t"/>
              <a:pathLst>
                <a:path extrusionOk="0" h="490" w="2834">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47" name="Google Shape;1047;p48"/>
          <p:cNvGrpSpPr/>
          <p:nvPr/>
        </p:nvGrpSpPr>
        <p:grpSpPr>
          <a:xfrm>
            <a:off x="1476826" y="1505109"/>
            <a:ext cx="365499" cy="365499"/>
            <a:chOff x="1922075" y="1629000"/>
            <a:chExt cx="437200" cy="437200"/>
          </a:xfrm>
        </p:grpSpPr>
        <p:sp>
          <p:nvSpPr>
            <p:cNvPr id="1048" name="Google Shape;1048;p48"/>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49" name="Google Shape;1049;p48"/>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50" name="Google Shape;1050;p48"/>
          <p:cNvGrpSpPr/>
          <p:nvPr/>
        </p:nvGrpSpPr>
        <p:grpSpPr>
          <a:xfrm>
            <a:off x="2038827" y="1503584"/>
            <a:ext cx="368551" cy="368551"/>
            <a:chOff x="2594325" y="1627175"/>
            <a:chExt cx="440850" cy="440850"/>
          </a:xfrm>
        </p:grpSpPr>
        <p:sp>
          <p:nvSpPr>
            <p:cNvPr id="1051" name="Google Shape;1051;p48"/>
            <p:cNvSpPr/>
            <p:nvPr/>
          </p:nvSpPr>
          <p:spPr>
            <a:xfrm>
              <a:off x="2594325" y="1890950"/>
              <a:ext cx="177075" cy="177075"/>
            </a:xfrm>
            <a:custGeom>
              <a:rect b="b" l="l" r="r" t="t"/>
              <a:pathLst>
                <a:path extrusionOk="0" h="7083" w="7083">
                  <a:moveTo>
                    <a:pt x="5544" y="0"/>
                  </a:moveTo>
                  <a:lnTo>
                    <a:pt x="538" y="5984"/>
                  </a:lnTo>
                  <a:lnTo>
                    <a:pt x="0" y="7083"/>
                  </a:lnTo>
                  <a:lnTo>
                    <a:pt x="1099" y="6546"/>
                  </a:lnTo>
                  <a:lnTo>
                    <a:pt x="7083" y="1539"/>
                  </a:lnTo>
                  <a:lnTo>
                    <a:pt x="55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2" name="Google Shape;1052;p48"/>
            <p:cNvSpPr/>
            <p:nvPr/>
          </p:nvSpPr>
          <p:spPr>
            <a:xfrm>
              <a:off x="2858700" y="1627175"/>
              <a:ext cx="176475" cy="176475"/>
            </a:xfrm>
            <a:custGeom>
              <a:rect b="b" l="l" r="r" t="t"/>
              <a:pathLst>
                <a:path extrusionOk="0" h="7059" w="7059">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3" name="Google Shape;1053;p48"/>
            <p:cNvSpPr/>
            <p:nvPr/>
          </p:nvSpPr>
          <p:spPr>
            <a:xfrm>
              <a:off x="2663325" y="1702275"/>
              <a:ext cx="296750" cy="296775"/>
            </a:xfrm>
            <a:custGeom>
              <a:rect b="b" l="l" r="r" t="t"/>
              <a:pathLst>
                <a:path extrusionOk="0" h="11871" w="1187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054" name="Google Shape;1054;p48"/>
          <p:cNvSpPr/>
          <p:nvPr/>
        </p:nvSpPr>
        <p:spPr>
          <a:xfrm>
            <a:off x="2618782" y="1519981"/>
            <a:ext cx="335905" cy="335884"/>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055" name="Google Shape;1055;p48"/>
          <p:cNvGrpSpPr/>
          <p:nvPr/>
        </p:nvGrpSpPr>
        <p:grpSpPr>
          <a:xfrm>
            <a:off x="3200595" y="1476017"/>
            <a:ext cx="299121" cy="423685"/>
            <a:chOff x="3984000" y="1594200"/>
            <a:chExt cx="357800" cy="506800"/>
          </a:xfrm>
        </p:grpSpPr>
        <p:sp>
          <p:nvSpPr>
            <p:cNvPr id="1056" name="Google Shape;1056;p48"/>
            <p:cNvSpPr/>
            <p:nvPr/>
          </p:nvSpPr>
          <p:spPr>
            <a:xfrm>
              <a:off x="3984000" y="1597875"/>
              <a:ext cx="44575" cy="503125"/>
            </a:xfrm>
            <a:custGeom>
              <a:rect b="b" l="l" r="r" t="t"/>
              <a:pathLst>
                <a:path extrusionOk="0" h="20125" w="1783">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7" name="Google Shape;1057;p48"/>
            <p:cNvSpPr/>
            <p:nvPr/>
          </p:nvSpPr>
          <p:spPr>
            <a:xfrm>
              <a:off x="4041375" y="1594200"/>
              <a:ext cx="300425" cy="229600"/>
            </a:xfrm>
            <a:custGeom>
              <a:rect b="b" l="l" r="r" t="t"/>
              <a:pathLst>
                <a:path extrusionOk="0" h="9184" w="12017">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58" name="Google Shape;1058;p48"/>
          <p:cNvGrpSpPr/>
          <p:nvPr/>
        </p:nvGrpSpPr>
        <p:grpSpPr>
          <a:xfrm>
            <a:off x="3716637" y="1566869"/>
            <a:ext cx="394090" cy="241980"/>
            <a:chOff x="4601275" y="1702875"/>
            <a:chExt cx="471400" cy="289450"/>
          </a:xfrm>
        </p:grpSpPr>
        <p:sp>
          <p:nvSpPr>
            <p:cNvPr id="1059" name="Google Shape;1059;p48"/>
            <p:cNvSpPr/>
            <p:nvPr/>
          </p:nvSpPr>
          <p:spPr>
            <a:xfrm>
              <a:off x="4816200" y="1702875"/>
              <a:ext cx="41550" cy="41550"/>
            </a:xfrm>
            <a:custGeom>
              <a:rect b="b" l="l" r="r" t="t"/>
              <a:pathLst>
                <a:path extrusionOk="0" h="1662" w="1662">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0" name="Google Shape;1060;p48"/>
            <p:cNvSpPr/>
            <p:nvPr/>
          </p:nvSpPr>
          <p:spPr>
            <a:xfrm>
              <a:off x="5031125" y="1757225"/>
              <a:ext cx="41550" cy="41550"/>
            </a:xfrm>
            <a:custGeom>
              <a:rect b="b" l="l" r="r" t="t"/>
              <a:pathLst>
                <a:path extrusionOk="0" h="1662" w="1662">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1" name="Google Shape;1061;p48"/>
            <p:cNvSpPr/>
            <p:nvPr/>
          </p:nvSpPr>
          <p:spPr>
            <a:xfrm>
              <a:off x="4634875" y="1756000"/>
              <a:ext cx="404225" cy="178325"/>
            </a:xfrm>
            <a:custGeom>
              <a:rect b="b" l="l" r="r" t="t"/>
              <a:pathLst>
                <a:path extrusionOk="0" h="7133" w="16169">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2" name="Google Shape;1062;p48"/>
            <p:cNvSpPr/>
            <p:nvPr/>
          </p:nvSpPr>
          <p:spPr>
            <a:xfrm>
              <a:off x="4601275" y="1757225"/>
              <a:ext cx="41550" cy="41550"/>
            </a:xfrm>
            <a:custGeom>
              <a:rect b="b" l="l" r="r" t="t"/>
              <a:pathLst>
                <a:path extrusionOk="0" h="1662" w="1662">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3" name="Google Shape;1063;p48"/>
            <p:cNvSpPr/>
            <p:nvPr/>
          </p:nvSpPr>
          <p:spPr>
            <a:xfrm>
              <a:off x="4673325" y="1947725"/>
              <a:ext cx="327300" cy="44600"/>
            </a:xfrm>
            <a:custGeom>
              <a:rect b="b" l="l" r="r" t="t"/>
              <a:pathLst>
                <a:path extrusionOk="0" h="1784" w="13092">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64" name="Google Shape;1064;p48"/>
          <p:cNvGrpSpPr/>
          <p:nvPr/>
        </p:nvGrpSpPr>
        <p:grpSpPr>
          <a:xfrm>
            <a:off x="4299057" y="1507659"/>
            <a:ext cx="356303" cy="360400"/>
            <a:chOff x="5297950" y="1632050"/>
            <a:chExt cx="426200" cy="431100"/>
          </a:xfrm>
        </p:grpSpPr>
        <p:sp>
          <p:nvSpPr>
            <p:cNvPr id="1065" name="Google Shape;1065;p48"/>
            <p:cNvSpPr/>
            <p:nvPr/>
          </p:nvSpPr>
          <p:spPr>
            <a:xfrm>
              <a:off x="5404800" y="1936125"/>
              <a:ext cx="212500" cy="127025"/>
            </a:xfrm>
            <a:custGeom>
              <a:rect b="b" l="l" r="r" t="t"/>
              <a:pathLst>
                <a:path extrusionOk="0" h="5081" w="850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6" name="Google Shape;1066;p48"/>
            <p:cNvSpPr/>
            <p:nvPr/>
          </p:nvSpPr>
          <p:spPr>
            <a:xfrm>
              <a:off x="5297950" y="1632050"/>
              <a:ext cx="426200" cy="294950"/>
            </a:xfrm>
            <a:custGeom>
              <a:rect b="b" l="l" r="r" t="t"/>
              <a:pathLst>
                <a:path extrusionOk="0" h="11798" w="17048">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67" name="Google Shape;1067;p48"/>
          <p:cNvGrpSpPr/>
          <p:nvPr/>
        </p:nvGrpSpPr>
        <p:grpSpPr>
          <a:xfrm>
            <a:off x="4861560" y="1496958"/>
            <a:ext cx="358351" cy="381822"/>
            <a:chOff x="5970800" y="1619250"/>
            <a:chExt cx="428650" cy="456725"/>
          </a:xfrm>
        </p:grpSpPr>
        <p:sp>
          <p:nvSpPr>
            <p:cNvPr id="1068" name="Google Shape;1068;p48"/>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9" name="Google Shape;1069;p48"/>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0" name="Google Shape;1070;p48"/>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1" name="Google Shape;1071;p48"/>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2" name="Google Shape;1072;p48"/>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73" name="Google Shape;1073;p48"/>
          <p:cNvGrpSpPr/>
          <p:nvPr/>
        </p:nvGrpSpPr>
        <p:grpSpPr>
          <a:xfrm>
            <a:off x="5408764" y="1492360"/>
            <a:ext cx="401719" cy="366502"/>
            <a:chOff x="6625350" y="1613750"/>
            <a:chExt cx="480525" cy="438400"/>
          </a:xfrm>
        </p:grpSpPr>
        <p:sp>
          <p:nvSpPr>
            <p:cNvPr id="1074" name="Google Shape;1074;p48"/>
            <p:cNvSpPr/>
            <p:nvPr/>
          </p:nvSpPr>
          <p:spPr>
            <a:xfrm>
              <a:off x="6670525" y="1887275"/>
              <a:ext cx="117875" cy="164875"/>
            </a:xfrm>
            <a:custGeom>
              <a:rect b="b" l="l" r="r" t="t"/>
              <a:pathLst>
                <a:path extrusionOk="0" h="6595" w="4715">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5" name="Google Shape;1075;p48"/>
            <p:cNvSpPr/>
            <p:nvPr/>
          </p:nvSpPr>
          <p:spPr>
            <a:xfrm>
              <a:off x="7075950" y="1754175"/>
              <a:ext cx="29925" cy="99550"/>
            </a:xfrm>
            <a:custGeom>
              <a:rect b="b" l="l" r="r" t="t"/>
              <a:pathLst>
                <a:path extrusionOk="0" h="3982" w="1197">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6" name="Google Shape;1076;p48"/>
            <p:cNvSpPr/>
            <p:nvPr/>
          </p:nvSpPr>
          <p:spPr>
            <a:xfrm>
              <a:off x="6625350" y="1729750"/>
              <a:ext cx="97700" cy="147175"/>
            </a:xfrm>
            <a:custGeom>
              <a:rect b="b" l="l" r="r" t="t"/>
              <a:pathLst>
                <a:path extrusionOk="0" h="5887" w="3908">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7" name="Google Shape;1077;p48"/>
            <p:cNvSpPr/>
            <p:nvPr/>
          </p:nvSpPr>
          <p:spPr>
            <a:xfrm>
              <a:off x="6736475" y="1638175"/>
              <a:ext cx="279650" cy="330325"/>
            </a:xfrm>
            <a:custGeom>
              <a:rect b="b" l="l" r="r" t="t"/>
              <a:pathLst>
                <a:path extrusionOk="0" h="13213" w="11186">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8" name="Google Shape;1078;p48"/>
            <p:cNvSpPr/>
            <p:nvPr/>
          </p:nvSpPr>
          <p:spPr>
            <a:xfrm>
              <a:off x="7029550" y="1613750"/>
              <a:ext cx="34200" cy="379800"/>
            </a:xfrm>
            <a:custGeom>
              <a:rect b="b" l="l" r="r" t="t"/>
              <a:pathLst>
                <a:path extrusionOk="0" h="15192" w="1368">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79" name="Google Shape;1079;p48"/>
          <p:cNvGrpSpPr/>
          <p:nvPr/>
        </p:nvGrpSpPr>
        <p:grpSpPr>
          <a:xfrm>
            <a:off x="380913" y="2088554"/>
            <a:ext cx="303217" cy="325685"/>
            <a:chOff x="611175" y="2326900"/>
            <a:chExt cx="362700" cy="389575"/>
          </a:xfrm>
        </p:grpSpPr>
        <p:sp>
          <p:nvSpPr>
            <p:cNvPr id="1080" name="Google Shape;1080;p48"/>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81" name="Google Shape;1081;p48"/>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82" name="Google Shape;1082;p48"/>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83" name="Google Shape;1083;p48"/>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084" name="Google Shape;1084;p48"/>
          <p:cNvSpPr/>
          <p:nvPr/>
        </p:nvSpPr>
        <p:spPr>
          <a:xfrm>
            <a:off x="936309" y="2091681"/>
            <a:ext cx="319561" cy="319561"/>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85" name="Google Shape;1085;p48"/>
          <p:cNvSpPr/>
          <p:nvPr/>
        </p:nvSpPr>
        <p:spPr>
          <a:xfrm>
            <a:off x="1499857" y="2091681"/>
            <a:ext cx="319561" cy="319561"/>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86" name="Google Shape;1086;p48"/>
          <p:cNvSpPr/>
          <p:nvPr/>
        </p:nvSpPr>
        <p:spPr>
          <a:xfrm>
            <a:off x="2063406" y="2091681"/>
            <a:ext cx="319561" cy="319561"/>
          </a:xfrm>
          <a:custGeom>
            <a:rect b="b" l="l" r="r" t="t"/>
            <a:pathLst>
              <a:path extrusionOk="0" h="15290" w="1529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087" name="Google Shape;1087;p48"/>
          <p:cNvGrpSpPr/>
          <p:nvPr/>
        </p:nvGrpSpPr>
        <p:grpSpPr>
          <a:xfrm>
            <a:off x="2701378" y="2036492"/>
            <a:ext cx="170502" cy="425733"/>
            <a:chOff x="3386850" y="2264625"/>
            <a:chExt cx="203950" cy="509250"/>
          </a:xfrm>
        </p:grpSpPr>
        <p:sp>
          <p:nvSpPr>
            <p:cNvPr id="1088" name="Google Shape;1088;p48"/>
            <p:cNvSpPr/>
            <p:nvPr/>
          </p:nvSpPr>
          <p:spPr>
            <a:xfrm>
              <a:off x="3386850" y="2370850"/>
              <a:ext cx="203950" cy="403025"/>
            </a:xfrm>
            <a:custGeom>
              <a:rect b="b" l="l" r="r" t="t"/>
              <a:pathLst>
                <a:path extrusionOk="0" h="16121" w="8158">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89" name="Google Shape;1089;p48"/>
            <p:cNvSpPr/>
            <p:nvPr/>
          </p:nvSpPr>
          <p:spPr>
            <a:xfrm>
              <a:off x="3446075" y="2264625"/>
              <a:ext cx="85500" cy="94050"/>
            </a:xfrm>
            <a:custGeom>
              <a:rect b="b" l="l" r="r" t="t"/>
              <a:pathLst>
                <a:path extrusionOk="0" h="3762" w="342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90" name="Google Shape;1090;p48"/>
          <p:cNvGrpSpPr/>
          <p:nvPr/>
        </p:nvGrpSpPr>
        <p:grpSpPr>
          <a:xfrm>
            <a:off x="3843751" y="2090602"/>
            <a:ext cx="139863" cy="317513"/>
            <a:chOff x="4753325" y="2329350"/>
            <a:chExt cx="167300" cy="379800"/>
          </a:xfrm>
        </p:grpSpPr>
        <p:sp>
          <p:nvSpPr>
            <p:cNvPr id="1091" name="Google Shape;1091;p48"/>
            <p:cNvSpPr/>
            <p:nvPr/>
          </p:nvSpPr>
          <p:spPr>
            <a:xfrm>
              <a:off x="4753325" y="2424600"/>
              <a:ext cx="167300" cy="284550"/>
            </a:xfrm>
            <a:custGeom>
              <a:rect b="b" l="l" r="r" t="t"/>
              <a:pathLst>
                <a:path extrusionOk="0" h="11382" w="6692">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2" name="Google Shape;1092;p48"/>
            <p:cNvSpPr/>
            <p:nvPr/>
          </p:nvSpPr>
          <p:spPr>
            <a:xfrm>
              <a:off x="4798500" y="2329350"/>
              <a:ext cx="76950" cy="84275"/>
            </a:xfrm>
            <a:custGeom>
              <a:rect b="b" l="l" r="r" t="t"/>
              <a:pathLst>
                <a:path extrusionOk="0" h="3371" w="3078">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93" name="Google Shape;1093;p48"/>
          <p:cNvGrpSpPr/>
          <p:nvPr/>
        </p:nvGrpSpPr>
        <p:grpSpPr>
          <a:xfrm>
            <a:off x="3277654" y="2038519"/>
            <a:ext cx="145004" cy="421658"/>
            <a:chOff x="4076175" y="2267050"/>
            <a:chExt cx="173450" cy="504375"/>
          </a:xfrm>
        </p:grpSpPr>
        <p:sp>
          <p:nvSpPr>
            <p:cNvPr id="1094" name="Google Shape;1094;p48"/>
            <p:cNvSpPr/>
            <p:nvPr/>
          </p:nvSpPr>
          <p:spPr>
            <a:xfrm>
              <a:off x="4122600" y="2267050"/>
              <a:ext cx="80600" cy="91625"/>
            </a:xfrm>
            <a:custGeom>
              <a:rect b="b" l="l" r="r" t="t"/>
              <a:pathLst>
                <a:path extrusionOk="0" h="3665" w="3224">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5" name="Google Shape;1095;p48"/>
            <p:cNvSpPr/>
            <p:nvPr/>
          </p:nvSpPr>
          <p:spPr>
            <a:xfrm>
              <a:off x="4076175" y="2370250"/>
              <a:ext cx="173450" cy="401175"/>
            </a:xfrm>
            <a:custGeom>
              <a:rect b="b" l="l" r="r" t="t"/>
              <a:pathLst>
                <a:path extrusionOk="0" h="16047" w="6938">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096" name="Google Shape;1096;p48"/>
          <p:cNvSpPr/>
          <p:nvPr/>
        </p:nvSpPr>
        <p:spPr>
          <a:xfrm>
            <a:off x="4317599" y="2083007"/>
            <a:ext cx="319561" cy="336908"/>
          </a:xfrm>
          <a:custGeom>
            <a:rect b="b" l="l" r="r" t="t"/>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097" name="Google Shape;1097;p48"/>
          <p:cNvGrpSpPr/>
          <p:nvPr/>
        </p:nvGrpSpPr>
        <p:grpSpPr>
          <a:xfrm>
            <a:off x="4865134" y="2089056"/>
            <a:ext cx="351204" cy="324661"/>
            <a:chOff x="5975075" y="2327500"/>
            <a:chExt cx="420100" cy="388350"/>
          </a:xfrm>
        </p:grpSpPr>
        <p:sp>
          <p:nvSpPr>
            <p:cNvPr id="1098" name="Google Shape;1098;p48"/>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9" name="Google Shape;1099;p48"/>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00" name="Google Shape;1100;p48"/>
          <p:cNvGrpSpPr/>
          <p:nvPr/>
        </p:nvGrpSpPr>
        <p:grpSpPr>
          <a:xfrm>
            <a:off x="5496544" y="2079358"/>
            <a:ext cx="215437" cy="351204"/>
            <a:chOff x="6730350" y="2315900"/>
            <a:chExt cx="257700" cy="420100"/>
          </a:xfrm>
        </p:grpSpPr>
        <p:sp>
          <p:nvSpPr>
            <p:cNvPr id="1101" name="Google Shape;1101;p4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2" name="Google Shape;1102;p4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3" name="Google Shape;1103;p4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4" name="Google Shape;1104;p4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5" name="Google Shape;1105;p4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06" name="Google Shape;1106;p48"/>
          <p:cNvGrpSpPr/>
          <p:nvPr/>
        </p:nvGrpSpPr>
        <p:grpSpPr>
          <a:xfrm>
            <a:off x="477889" y="2615840"/>
            <a:ext cx="109265" cy="398166"/>
            <a:chOff x="727175" y="2957625"/>
            <a:chExt cx="130700" cy="476275"/>
          </a:xfrm>
        </p:grpSpPr>
        <p:sp>
          <p:nvSpPr>
            <p:cNvPr id="1107" name="Google Shape;1107;p48"/>
            <p:cNvSpPr/>
            <p:nvPr/>
          </p:nvSpPr>
          <p:spPr>
            <a:xfrm>
              <a:off x="727175" y="2957625"/>
              <a:ext cx="130700" cy="476275"/>
            </a:xfrm>
            <a:custGeom>
              <a:rect b="b" l="l" r="r" t="t"/>
              <a:pathLst>
                <a:path extrusionOk="0" h="19051" w="5228">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8" name="Google Shape;1108;p48"/>
            <p:cNvSpPr/>
            <p:nvPr/>
          </p:nvSpPr>
          <p:spPr>
            <a:xfrm>
              <a:off x="751600" y="3090125"/>
              <a:ext cx="81850" cy="319350"/>
            </a:xfrm>
            <a:custGeom>
              <a:rect b="b" l="l" r="r" t="t"/>
              <a:pathLst>
                <a:path extrusionOk="0" h="12774" w="3274">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109" name="Google Shape;1109;p48"/>
          <p:cNvSpPr/>
          <p:nvPr/>
        </p:nvSpPr>
        <p:spPr>
          <a:xfrm>
            <a:off x="1492208" y="2600114"/>
            <a:ext cx="334860" cy="429809"/>
          </a:xfrm>
          <a:custGeom>
            <a:rect b="b" l="l" r="r" t="t"/>
            <a:pathLst>
              <a:path extrusionOk="0" h="20565" w="16022">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10" name="Google Shape;1110;p48"/>
          <p:cNvSpPr/>
          <p:nvPr/>
        </p:nvSpPr>
        <p:spPr>
          <a:xfrm>
            <a:off x="972049" y="2600114"/>
            <a:ext cx="248083" cy="429809"/>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111" name="Google Shape;1111;p48"/>
          <p:cNvGrpSpPr/>
          <p:nvPr/>
        </p:nvGrpSpPr>
        <p:grpSpPr>
          <a:xfrm>
            <a:off x="2029631" y="2628589"/>
            <a:ext cx="386943" cy="372647"/>
            <a:chOff x="2583325" y="2972875"/>
            <a:chExt cx="462850" cy="445750"/>
          </a:xfrm>
        </p:grpSpPr>
        <p:sp>
          <p:nvSpPr>
            <p:cNvPr id="1112" name="Google Shape;1112;p48"/>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13" name="Google Shape;1113;p48"/>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14" name="Google Shape;1114;p48"/>
          <p:cNvGrpSpPr/>
          <p:nvPr/>
        </p:nvGrpSpPr>
        <p:grpSpPr>
          <a:xfrm>
            <a:off x="2579886" y="2684246"/>
            <a:ext cx="413486" cy="261355"/>
            <a:chOff x="3241525" y="3039450"/>
            <a:chExt cx="494600" cy="312625"/>
          </a:xfrm>
        </p:grpSpPr>
        <p:sp>
          <p:nvSpPr>
            <p:cNvPr id="1115" name="Google Shape;1115;p48"/>
            <p:cNvSpPr/>
            <p:nvPr/>
          </p:nvSpPr>
          <p:spPr>
            <a:xfrm>
              <a:off x="3241525" y="3039450"/>
              <a:ext cx="494600" cy="312625"/>
            </a:xfrm>
            <a:custGeom>
              <a:rect b="b" l="l" r="r" t="t"/>
              <a:pathLst>
                <a:path extrusionOk="0" h="12505" w="19784">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16" name="Google Shape;1116;p48"/>
            <p:cNvSpPr/>
            <p:nvPr/>
          </p:nvSpPr>
          <p:spPr>
            <a:xfrm>
              <a:off x="3384400" y="3091350"/>
              <a:ext cx="208850" cy="208825"/>
            </a:xfrm>
            <a:custGeom>
              <a:rect b="b" l="l" r="r" t="t"/>
              <a:pathLst>
                <a:path extrusionOk="0" h="8353" w="8354">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117" name="Google Shape;1117;p48"/>
          <p:cNvSpPr/>
          <p:nvPr/>
        </p:nvSpPr>
        <p:spPr>
          <a:xfrm>
            <a:off x="3736180" y="2637380"/>
            <a:ext cx="355300" cy="355279"/>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118" name="Google Shape;1118;p48"/>
          <p:cNvGrpSpPr/>
          <p:nvPr/>
        </p:nvGrpSpPr>
        <p:grpSpPr>
          <a:xfrm>
            <a:off x="4263318" y="2656679"/>
            <a:ext cx="427781" cy="316489"/>
            <a:chOff x="5255200" y="3006475"/>
            <a:chExt cx="511700" cy="378575"/>
          </a:xfrm>
        </p:grpSpPr>
        <p:sp>
          <p:nvSpPr>
            <p:cNvPr id="1119" name="Google Shape;1119;p4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0" name="Google Shape;1120;p4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21" name="Google Shape;1121;p48"/>
          <p:cNvGrpSpPr/>
          <p:nvPr/>
        </p:nvGrpSpPr>
        <p:grpSpPr>
          <a:xfrm>
            <a:off x="3177104" y="2638308"/>
            <a:ext cx="346104" cy="353231"/>
            <a:chOff x="3955900" y="2984500"/>
            <a:chExt cx="414000" cy="422525"/>
          </a:xfrm>
        </p:grpSpPr>
        <p:sp>
          <p:nvSpPr>
            <p:cNvPr id="1122" name="Google Shape;1122;p48"/>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3" name="Google Shape;1123;p48"/>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4" name="Google Shape;1124;p48"/>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125" name="Google Shape;1125;p48"/>
          <p:cNvSpPr/>
          <p:nvPr/>
        </p:nvSpPr>
        <p:spPr>
          <a:xfrm>
            <a:off x="341117" y="3226449"/>
            <a:ext cx="386922" cy="304241"/>
          </a:xfrm>
          <a:custGeom>
            <a:rect b="b" l="l" r="r" t="t"/>
            <a:pathLst>
              <a:path extrusionOk="0" h="14557" w="18513">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6" name="Google Shape;1126;p48"/>
          <p:cNvSpPr/>
          <p:nvPr/>
        </p:nvSpPr>
        <p:spPr>
          <a:xfrm>
            <a:off x="4906165" y="2621036"/>
            <a:ext cx="269526" cy="387967"/>
          </a:xfrm>
          <a:custGeom>
            <a:rect b="b" l="l" r="r" t="t"/>
            <a:pathLst>
              <a:path extrusionOk="0" h="18563" w="12896">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127" name="Google Shape;1127;p48"/>
          <p:cNvGrpSpPr/>
          <p:nvPr/>
        </p:nvGrpSpPr>
        <p:grpSpPr>
          <a:xfrm>
            <a:off x="5472049" y="2633187"/>
            <a:ext cx="264427" cy="375719"/>
            <a:chOff x="6701050" y="2978375"/>
            <a:chExt cx="316300" cy="449425"/>
          </a:xfrm>
        </p:grpSpPr>
        <p:sp>
          <p:nvSpPr>
            <p:cNvPr id="1128" name="Google Shape;1128;p48"/>
            <p:cNvSpPr/>
            <p:nvPr/>
          </p:nvSpPr>
          <p:spPr>
            <a:xfrm>
              <a:off x="6701050" y="2978375"/>
              <a:ext cx="316300" cy="78175"/>
            </a:xfrm>
            <a:custGeom>
              <a:rect b="b" l="l" r="r" t="t"/>
              <a:pathLst>
                <a:path extrusionOk="0" h="3127" w="12652">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9" name="Google Shape;1129;p48"/>
            <p:cNvSpPr/>
            <p:nvPr/>
          </p:nvSpPr>
          <p:spPr>
            <a:xfrm>
              <a:off x="6713875" y="3068750"/>
              <a:ext cx="290650" cy="359050"/>
            </a:xfrm>
            <a:custGeom>
              <a:rect b="b" l="l" r="r" t="t"/>
              <a:pathLst>
                <a:path extrusionOk="0" h="14362" w="11626">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30" name="Google Shape;1130;p48"/>
          <p:cNvGrpSpPr/>
          <p:nvPr/>
        </p:nvGrpSpPr>
        <p:grpSpPr>
          <a:xfrm>
            <a:off x="907677" y="3251848"/>
            <a:ext cx="376743" cy="253204"/>
            <a:chOff x="1241275" y="3718400"/>
            <a:chExt cx="450650" cy="302875"/>
          </a:xfrm>
        </p:grpSpPr>
        <p:sp>
          <p:nvSpPr>
            <p:cNvPr id="1131" name="Google Shape;1131;p48"/>
            <p:cNvSpPr/>
            <p:nvPr/>
          </p:nvSpPr>
          <p:spPr>
            <a:xfrm>
              <a:off x="1241275" y="3718400"/>
              <a:ext cx="450650" cy="302875"/>
            </a:xfrm>
            <a:custGeom>
              <a:rect b="b" l="l" r="r" t="t"/>
              <a:pathLst>
                <a:path extrusionOk="0" h="12115" w="18026">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32" name="Google Shape;1132;p48"/>
            <p:cNvSpPr/>
            <p:nvPr/>
          </p:nvSpPr>
          <p:spPr>
            <a:xfrm>
              <a:off x="1293175" y="3895475"/>
              <a:ext cx="174050" cy="12225"/>
            </a:xfrm>
            <a:custGeom>
              <a:rect b="b" l="l" r="r" t="t"/>
              <a:pathLst>
                <a:path extrusionOk="0" h="489" w="6962">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33" name="Google Shape;1133;p48"/>
            <p:cNvSpPr/>
            <p:nvPr/>
          </p:nvSpPr>
          <p:spPr>
            <a:xfrm>
              <a:off x="1293175" y="3935775"/>
              <a:ext cx="122750" cy="12225"/>
            </a:xfrm>
            <a:custGeom>
              <a:rect b="b" l="l" r="r" t="t"/>
              <a:pathLst>
                <a:path extrusionOk="0" h="489" w="491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34" name="Google Shape;1134;p48"/>
            <p:cNvSpPr/>
            <p:nvPr/>
          </p:nvSpPr>
          <p:spPr>
            <a:xfrm>
              <a:off x="1570375" y="3901575"/>
              <a:ext cx="62300" cy="40325"/>
            </a:xfrm>
            <a:custGeom>
              <a:rect b="b" l="l" r="r" t="t"/>
              <a:pathLst>
                <a:path extrusionOk="0" h="1613" w="2492">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35" name="Google Shape;1135;p48"/>
          <p:cNvGrpSpPr/>
          <p:nvPr/>
        </p:nvGrpSpPr>
        <p:grpSpPr>
          <a:xfrm>
            <a:off x="1476324" y="3232453"/>
            <a:ext cx="366502" cy="292496"/>
            <a:chOff x="1921475" y="3695200"/>
            <a:chExt cx="438400" cy="349875"/>
          </a:xfrm>
        </p:grpSpPr>
        <p:sp>
          <p:nvSpPr>
            <p:cNvPr id="1136" name="Google Shape;1136;p48"/>
            <p:cNvSpPr/>
            <p:nvPr/>
          </p:nvSpPr>
          <p:spPr>
            <a:xfrm>
              <a:off x="2246900" y="3992550"/>
              <a:ext cx="52525" cy="52525"/>
            </a:xfrm>
            <a:custGeom>
              <a:rect b="b" l="l" r="r" t="t"/>
              <a:pathLst>
                <a:path extrusionOk="0" h="2101" w="2101">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37" name="Google Shape;1137;p48"/>
            <p:cNvSpPr/>
            <p:nvPr/>
          </p:nvSpPr>
          <p:spPr>
            <a:xfrm>
              <a:off x="2033800" y="3992550"/>
              <a:ext cx="52550" cy="52525"/>
            </a:xfrm>
            <a:custGeom>
              <a:rect b="b" l="l" r="r" t="t"/>
              <a:pathLst>
                <a:path extrusionOk="0" h="2101" w="2102">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38" name="Google Shape;1138;p48"/>
            <p:cNvSpPr/>
            <p:nvPr/>
          </p:nvSpPr>
          <p:spPr>
            <a:xfrm>
              <a:off x="1921475" y="3695200"/>
              <a:ext cx="438400" cy="297975"/>
            </a:xfrm>
            <a:custGeom>
              <a:rect b="b" l="l" r="r" t="t"/>
              <a:pathLst>
                <a:path extrusionOk="0" h="11919" w="17536">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39" name="Google Shape;1139;p48"/>
          <p:cNvGrpSpPr/>
          <p:nvPr/>
        </p:nvGrpSpPr>
        <p:grpSpPr>
          <a:xfrm>
            <a:off x="2043425" y="3227855"/>
            <a:ext cx="359355" cy="301190"/>
            <a:chOff x="2599825" y="3689700"/>
            <a:chExt cx="429850" cy="360275"/>
          </a:xfrm>
        </p:grpSpPr>
        <p:sp>
          <p:nvSpPr>
            <p:cNvPr id="1140" name="Google Shape;1140;p48"/>
            <p:cNvSpPr/>
            <p:nvPr/>
          </p:nvSpPr>
          <p:spPr>
            <a:xfrm>
              <a:off x="2599825" y="3689700"/>
              <a:ext cx="429850" cy="169150"/>
            </a:xfrm>
            <a:custGeom>
              <a:rect b="b" l="l" r="r" t="t"/>
              <a:pathLst>
                <a:path extrusionOk="0" h="6766" w="17194">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1" name="Google Shape;1141;p48"/>
            <p:cNvSpPr/>
            <p:nvPr/>
          </p:nvSpPr>
          <p:spPr>
            <a:xfrm>
              <a:off x="2599825" y="3861275"/>
              <a:ext cx="429850" cy="188700"/>
            </a:xfrm>
            <a:custGeom>
              <a:rect b="b" l="l" r="r" t="t"/>
              <a:pathLst>
                <a:path extrusionOk="0" h="7548" w="17194">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42" name="Google Shape;1142;p48"/>
          <p:cNvGrpSpPr/>
          <p:nvPr/>
        </p:nvGrpSpPr>
        <p:grpSpPr>
          <a:xfrm>
            <a:off x="2624299" y="3196714"/>
            <a:ext cx="324661" cy="338956"/>
            <a:chOff x="3294650" y="3652450"/>
            <a:chExt cx="388350" cy="405450"/>
          </a:xfrm>
        </p:grpSpPr>
        <p:sp>
          <p:nvSpPr>
            <p:cNvPr id="1143" name="Google Shape;1143;p48"/>
            <p:cNvSpPr/>
            <p:nvPr/>
          </p:nvSpPr>
          <p:spPr>
            <a:xfrm>
              <a:off x="3294650" y="3681775"/>
              <a:ext cx="376150" cy="376125"/>
            </a:xfrm>
            <a:custGeom>
              <a:rect b="b" l="l" r="r" t="t"/>
              <a:pathLst>
                <a:path extrusionOk="0" h="15045" w="15046">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4" name="Google Shape;1144;p48"/>
            <p:cNvSpPr/>
            <p:nvPr/>
          </p:nvSpPr>
          <p:spPr>
            <a:xfrm>
              <a:off x="3494925" y="3760525"/>
              <a:ext cx="188075" cy="97100"/>
            </a:xfrm>
            <a:custGeom>
              <a:rect b="b" l="l" r="r" t="t"/>
              <a:pathLst>
                <a:path extrusionOk="0" h="3884" w="7523">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5" name="Google Shape;1145;p48"/>
            <p:cNvSpPr/>
            <p:nvPr/>
          </p:nvSpPr>
          <p:spPr>
            <a:xfrm>
              <a:off x="3494925" y="3652450"/>
              <a:ext cx="161200" cy="188100"/>
            </a:xfrm>
            <a:custGeom>
              <a:rect b="b" l="l" r="r" t="t"/>
              <a:pathLst>
                <a:path extrusionOk="0" h="7524" w="6448">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46" name="Google Shape;1146;p48"/>
          <p:cNvGrpSpPr/>
          <p:nvPr/>
        </p:nvGrpSpPr>
        <p:grpSpPr>
          <a:xfrm>
            <a:off x="3160781" y="3239601"/>
            <a:ext cx="378750" cy="277698"/>
            <a:chOff x="3936375" y="3703750"/>
            <a:chExt cx="453050" cy="332175"/>
          </a:xfrm>
        </p:grpSpPr>
        <p:sp>
          <p:nvSpPr>
            <p:cNvPr id="1147" name="Google Shape;1147;p48"/>
            <p:cNvSpPr/>
            <p:nvPr/>
          </p:nvSpPr>
          <p:spPr>
            <a:xfrm>
              <a:off x="3936375" y="3703750"/>
              <a:ext cx="453050" cy="332175"/>
            </a:xfrm>
            <a:custGeom>
              <a:rect b="b" l="l" r="r" t="t"/>
              <a:pathLst>
                <a:path extrusionOk="0" h="13287" w="18122">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8" name="Google Shape;1148;p48"/>
            <p:cNvSpPr/>
            <p:nvPr/>
          </p:nvSpPr>
          <p:spPr>
            <a:xfrm>
              <a:off x="3988875" y="3864325"/>
              <a:ext cx="77575" cy="133125"/>
            </a:xfrm>
            <a:custGeom>
              <a:rect b="b" l="l" r="r" t="t"/>
              <a:pathLst>
                <a:path extrusionOk="0" h="5325" w="3103">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9" name="Google Shape;1149;p48"/>
            <p:cNvSpPr/>
            <p:nvPr/>
          </p:nvSpPr>
          <p:spPr>
            <a:xfrm>
              <a:off x="4259350" y="3864325"/>
              <a:ext cx="77575" cy="133125"/>
            </a:xfrm>
            <a:custGeom>
              <a:rect b="b" l="l" r="r" t="t"/>
              <a:pathLst>
                <a:path extrusionOk="0" h="5325" w="3103">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50" name="Google Shape;1150;p48"/>
            <p:cNvSpPr/>
            <p:nvPr/>
          </p:nvSpPr>
          <p:spPr>
            <a:xfrm>
              <a:off x="4078625" y="3717800"/>
              <a:ext cx="77575" cy="279650"/>
            </a:xfrm>
            <a:custGeom>
              <a:rect b="b" l="l" r="r" t="t"/>
              <a:pathLst>
                <a:path extrusionOk="0" h="11186" w="3103">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51" name="Google Shape;1151;p48"/>
            <p:cNvSpPr/>
            <p:nvPr/>
          </p:nvSpPr>
          <p:spPr>
            <a:xfrm>
              <a:off x="4168375" y="3788625"/>
              <a:ext cx="78175" cy="208825"/>
            </a:xfrm>
            <a:custGeom>
              <a:rect b="b" l="l" r="r" t="t"/>
              <a:pathLst>
                <a:path extrusionOk="0" h="8353" w="3127">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52" name="Google Shape;1152;p48"/>
          <p:cNvGrpSpPr/>
          <p:nvPr/>
        </p:nvGrpSpPr>
        <p:grpSpPr>
          <a:xfrm>
            <a:off x="3724307" y="3239601"/>
            <a:ext cx="378750" cy="277698"/>
            <a:chOff x="4610450" y="3703750"/>
            <a:chExt cx="453050" cy="332175"/>
          </a:xfrm>
        </p:grpSpPr>
        <p:sp>
          <p:nvSpPr>
            <p:cNvPr id="1153" name="Google Shape;1153;p48"/>
            <p:cNvSpPr/>
            <p:nvPr/>
          </p:nvSpPr>
          <p:spPr>
            <a:xfrm>
              <a:off x="4610450" y="3703750"/>
              <a:ext cx="453050" cy="332175"/>
            </a:xfrm>
            <a:custGeom>
              <a:rect b="b" l="l" r="r" t="t"/>
              <a:pathLst>
                <a:path extrusionOk="0" h="13287" w="18122">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54" name="Google Shape;1154;p48"/>
            <p:cNvSpPr/>
            <p:nvPr/>
          </p:nvSpPr>
          <p:spPr>
            <a:xfrm>
              <a:off x="4642200" y="3730000"/>
              <a:ext cx="389550" cy="249150"/>
            </a:xfrm>
            <a:custGeom>
              <a:rect b="b" l="l" r="r" t="t"/>
              <a:pathLst>
                <a:path extrusionOk="0" h="9966" w="15582">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55" name="Google Shape;1155;p48"/>
          <p:cNvGrpSpPr/>
          <p:nvPr/>
        </p:nvGrpSpPr>
        <p:grpSpPr>
          <a:xfrm>
            <a:off x="4301106" y="3211532"/>
            <a:ext cx="352207" cy="333836"/>
            <a:chOff x="5300400" y="3670175"/>
            <a:chExt cx="421300" cy="399325"/>
          </a:xfrm>
        </p:grpSpPr>
        <p:sp>
          <p:nvSpPr>
            <p:cNvPr id="1156" name="Google Shape;1156;p48"/>
            <p:cNvSpPr/>
            <p:nvPr/>
          </p:nvSpPr>
          <p:spPr>
            <a:xfrm>
              <a:off x="5300400" y="3708025"/>
              <a:ext cx="421300" cy="267450"/>
            </a:xfrm>
            <a:custGeom>
              <a:rect b="b" l="l" r="r" t="t"/>
              <a:pathLst>
                <a:path extrusionOk="0" h="10698" w="16852">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57" name="Google Shape;1157;p48"/>
            <p:cNvSpPr/>
            <p:nvPr/>
          </p:nvSpPr>
          <p:spPr>
            <a:xfrm>
              <a:off x="5498825" y="3670175"/>
              <a:ext cx="24450" cy="25650"/>
            </a:xfrm>
            <a:custGeom>
              <a:rect b="b" l="l" r="r" t="t"/>
              <a:pathLst>
                <a:path extrusionOk="0" h="1026" w="978">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58" name="Google Shape;1158;p48"/>
            <p:cNvSpPr/>
            <p:nvPr/>
          </p:nvSpPr>
          <p:spPr>
            <a:xfrm>
              <a:off x="5366325" y="3987675"/>
              <a:ext cx="61100" cy="81825"/>
            </a:xfrm>
            <a:custGeom>
              <a:rect b="b" l="l" r="r" t="t"/>
              <a:pathLst>
                <a:path extrusionOk="0" h="3273" w="2444">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59" name="Google Shape;1159;p48"/>
            <p:cNvSpPr/>
            <p:nvPr/>
          </p:nvSpPr>
          <p:spPr>
            <a:xfrm>
              <a:off x="5594700" y="3987675"/>
              <a:ext cx="61075" cy="81825"/>
            </a:xfrm>
            <a:custGeom>
              <a:rect b="b" l="l" r="r" t="t"/>
              <a:pathLst>
                <a:path extrusionOk="0" h="3273" w="2443">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60" name="Google Shape;1160;p48"/>
            <p:cNvSpPr/>
            <p:nvPr/>
          </p:nvSpPr>
          <p:spPr>
            <a:xfrm>
              <a:off x="5324825" y="3732450"/>
              <a:ext cx="372475" cy="218600"/>
            </a:xfrm>
            <a:custGeom>
              <a:rect b="b" l="l" r="r" t="t"/>
              <a:pathLst>
                <a:path extrusionOk="0" h="8744" w="14899">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161" name="Google Shape;1161;p48"/>
          <p:cNvSpPr/>
          <p:nvPr/>
        </p:nvSpPr>
        <p:spPr>
          <a:xfrm>
            <a:off x="4844905" y="3182557"/>
            <a:ext cx="392042" cy="392021"/>
          </a:xfrm>
          <a:custGeom>
            <a:rect b="b" l="l" r="r" t="t"/>
            <a:pathLst>
              <a:path extrusionOk="0" h="18757" w="18758">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162" name="Google Shape;1162;p48"/>
          <p:cNvGrpSpPr/>
          <p:nvPr/>
        </p:nvGrpSpPr>
        <p:grpSpPr>
          <a:xfrm>
            <a:off x="5433259" y="3207435"/>
            <a:ext cx="342008" cy="342029"/>
            <a:chOff x="6654650" y="3665275"/>
            <a:chExt cx="409100" cy="409125"/>
          </a:xfrm>
        </p:grpSpPr>
        <p:sp>
          <p:nvSpPr>
            <p:cNvPr id="1163" name="Google Shape;1163;p48"/>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64" name="Google Shape;1164;p48"/>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65" name="Google Shape;1165;p48"/>
          <p:cNvGrpSpPr/>
          <p:nvPr/>
        </p:nvGrpSpPr>
        <p:grpSpPr>
          <a:xfrm>
            <a:off x="347223" y="3756667"/>
            <a:ext cx="370599" cy="370620"/>
            <a:chOff x="570875" y="4322250"/>
            <a:chExt cx="443300" cy="443325"/>
          </a:xfrm>
        </p:grpSpPr>
        <p:sp>
          <p:nvSpPr>
            <p:cNvPr id="1166" name="Google Shape;1166;p48"/>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67" name="Google Shape;1167;p48"/>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68" name="Google Shape;1168;p48"/>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69" name="Google Shape;1169;p48"/>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170" name="Google Shape;1170;p48"/>
          <p:cNvSpPr/>
          <p:nvPr/>
        </p:nvSpPr>
        <p:spPr>
          <a:xfrm>
            <a:off x="895469" y="3828789"/>
            <a:ext cx="401238" cy="226661"/>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171" name="Google Shape;1171;p48"/>
          <p:cNvGrpSpPr/>
          <p:nvPr/>
        </p:nvGrpSpPr>
        <p:grpSpPr>
          <a:xfrm>
            <a:off x="1524812" y="3729120"/>
            <a:ext cx="269526" cy="425712"/>
            <a:chOff x="1979475" y="4289300"/>
            <a:chExt cx="322400" cy="509225"/>
          </a:xfrm>
        </p:grpSpPr>
        <p:sp>
          <p:nvSpPr>
            <p:cNvPr id="1172" name="Google Shape;1172;p48"/>
            <p:cNvSpPr/>
            <p:nvPr/>
          </p:nvSpPr>
          <p:spPr>
            <a:xfrm>
              <a:off x="2187075" y="4509100"/>
              <a:ext cx="114800" cy="114800"/>
            </a:xfrm>
            <a:custGeom>
              <a:rect b="b" l="l" r="r" t="t"/>
              <a:pathLst>
                <a:path extrusionOk="0" h="4592" w="4592">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73" name="Google Shape;1173;p48"/>
            <p:cNvSpPr/>
            <p:nvPr/>
          </p:nvSpPr>
          <p:spPr>
            <a:xfrm>
              <a:off x="1979475" y="4542675"/>
              <a:ext cx="156925" cy="156950"/>
            </a:xfrm>
            <a:custGeom>
              <a:rect b="b" l="l" r="r" t="t"/>
              <a:pathLst>
                <a:path extrusionOk="0" h="6278" w="6277">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74" name="Google Shape;1174;p48"/>
            <p:cNvSpPr/>
            <p:nvPr/>
          </p:nvSpPr>
          <p:spPr>
            <a:xfrm>
              <a:off x="2041125" y="4289300"/>
              <a:ext cx="240000" cy="509225"/>
            </a:xfrm>
            <a:custGeom>
              <a:rect b="b" l="l" r="r" t="t"/>
              <a:pathLst>
                <a:path extrusionOk="0" h="20369" w="960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75" name="Google Shape;1175;p48"/>
          <p:cNvGrpSpPr/>
          <p:nvPr/>
        </p:nvGrpSpPr>
        <p:grpSpPr>
          <a:xfrm>
            <a:off x="2064346" y="3734722"/>
            <a:ext cx="318014" cy="414510"/>
            <a:chOff x="2624850" y="4296000"/>
            <a:chExt cx="380400" cy="495825"/>
          </a:xfrm>
        </p:grpSpPr>
        <p:sp>
          <p:nvSpPr>
            <p:cNvPr id="1176" name="Google Shape;1176;p48"/>
            <p:cNvSpPr/>
            <p:nvPr/>
          </p:nvSpPr>
          <p:spPr>
            <a:xfrm>
              <a:off x="2845875" y="4296000"/>
              <a:ext cx="126425" cy="125800"/>
            </a:xfrm>
            <a:custGeom>
              <a:rect b="b" l="l" r="r" t="t"/>
              <a:pathLst>
                <a:path extrusionOk="0" h="5032" w="5057">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77" name="Google Shape;1177;p48"/>
            <p:cNvSpPr/>
            <p:nvPr/>
          </p:nvSpPr>
          <p:spPr>
            <a:xfrm>
              <a:off x="2635850" y="4316150"/>
              <a:ext cx="369400" cy="475675"/>
            </a:xfrm>
            <a:custGeom>
              <a:rect b="b" l="l" r="r" t="t"/>
              <a:pathLst>
                <a:path extrusionOk="0" h="19027" w="14776">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78" name="Google Shape;1178;p48"/>
            <p:cNvSpPr/>
            <p:nvPr/>
          </p:nvSpPr>
          <p:spPr>
            <a:xfrm>
              <a:off x="2624850" y="4357675"/>
              <a:ext cx="171600" cy="171600"/>
            </a:xfrm>
            <a:custGeom>
              <a:rect b="b" l="l" r="r" t="t"/>
              <a:pathLst>
                <a:path extrusionOk="0" h="6864" w="6864">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179" name="Google Shape;1179;p48"/>
          <p:cNvSpPr/>
          <p:nvPr/>
        </p:nvSpPr>
        <p:spPr>
          <a:xfrm>
            <a:off x="3180303" y="3772127"/>
            <a:ext cx="339959" cy="339980"/>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80" name="Google Shape;1180;p48"/>
          <p:cNvSpPr/>
          <p:nvPr/>
        </p:nvSpPr>
        <p:spPr>
          <a:xfrm>
            <a:off x="2616754" y="3793571"/>
            <a:ext cx="339959" cy="297094"/>
          </a:xfrm>
          <a:custGeom>
            <a:rect b="b" l="l" r="r" t="t"/>
            <a:pathLst>
              <a:path extrusionOk="0" h="14215" w="16266">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81" name="Google Shape;1181;p48"/>
          <p:cNvSpPr/>
          <p:nvPr/>
        </p:nvSpPr>
        <p:spPr>
          <a:xfrm>
            <a:off x="3742304" y="3770601"/>
            <a:ext cx="343053" cy="343032"/>
          </a:xfrm>
          <a:custGeom>
            <a:rect b="b" l="l" r="r" t="t"/>
            <a:pathLst>
              <a:path extrusionOk="0" h="16413" w="16414">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182" name="Google Shape;1182;p48"/>
          <p:cNvGrpSpPr/>
          <p:nvPr/>
        </p:nvGrpSpPr>
        <p:grpSpPr>
          <a:xfrm>
            <a:off x="4280686" y="3775560"/>
            <a:ext cx="393045" cy="332833"/>
            <a:chOff x="5275975" y="4344850"/>
            <a:chExt cx="470150" cy="398125"/>
          </a:xfrm>
        </p:grpSpPr>
        <p:sp>
          <p:nvSpPr>
            <p:cNvPr id="1183" name="Google Shape;1183;p48"/>
            <p:cNvSpPr/>
            <p:nvPr/>
          </p:nvSpPr>
          <p:spPr>
            <a:xfrm>
              <a:off x="5661250" y="4690450"/>
              <a:ext cx="65950" cy="52525"/>
            </a:xfrm>
            <a:custGeom>
              <a:rect b="b" l="l" r="r" t="t"/>
              <a:pathLst>
                <a:path extrusionOk="0" h="2101" w="2638">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84" name="Google Shape;1184;p48"/>
            <p:cNvSpPr/>
            <p:nvPr/>
          </p:nvSpPr>
          <p:spPr>
            <a:xfrm>
              <a:off x="5294900" y="4690450"/>
              <a:ext cx="65950" cy="52525"/>
            </a:xfrm>
            <a:custGeom>
              <a:rect b="b" l="l" r="r" t="t"/>
              <a:pathLst>
                <a:path extrusionOk="0" h="2101" w="2638">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85" name="Google Shape;1185;p48"/>
            <p:cNvSpPr/>
            <p:nvPr/>
          </p:nvSpPr>
          <p:spPr>
            <a:xfrm>
              <a:off x="5275975" y="4344850"/>
              <a:ext cx="470150" cy="334025"/>
            </a:xfrm>
            <a:custGeom>
              <a:rect b="b" l="l" r="r" t="t"/>
              <a:pathLst>
                <a:path extrusionOk="0" h="13361" w="18806">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186" name="Google Shape;1186;p48"/>
          <p:cNvSpPr/>
          <p:nvPr/>
        </p:nvSpPr>
        <p:spPr>
          <a:xfrm>
            <a:off x="4864301" y="3765502"/>
            <a:ext cx="353252" cy="353231"/>
          </a:xfrm>
          <a:custGeom>
            <a:rect b="b" l="l" r="r" t="t"/>
            <a:pathLst>
              <a:path extrusionOk="0" h="16901" w="16902">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187" name="Google Shape;1187;p48"/>
          <p:cNvGrpSpPr/>
          <p:nvPr/>
        </p:nvGrpSpPr>
        <p:grpSpPr>
          <a:xfrm>
            <a:off x="5423039" y="3748516"/>
            <a:ext cx="362448" cy="386922"/>
            <a:chOff x="6642425" y="4312500"/>
            <a:chExt cx="433550" cy="462825"/>
          </a:xfrm>
        </p:grpSpPr>
        <p:sp>
          <p:nvSpPr>
            <p:cNvPr id="1188" name="Google Shape;1188;p48"/>
            <p:cNvSpPr/>
            <p:nvPr/>
          </p:nvSpPr>
          <p:spPr>
            <a:xfrm>
              <a:off x="6642425" y="4687375"/>
              <a:ext cx="433550" cy="39125"/>
            </a:xfrm>
            <a:custGeom>
              <a:rect b="b" l="l" r="r" t="t"/>
              <a:pathLst>
                <a:path extrusionOk="0" h="1565" w="17342">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89" name="Google Shape;1189;p48"/>
            <p:cNvSpPr/>
            <p:nvPr/>
          </p:nvSpPr>
          <p:spPr>
            <a:xfrm>
              <a:off x="6642425" y="4736225"/>
              <a:ext cx="433550" cy="39100"/>
            </a:xfrm>
            <a:custGeom>
              <a:rect b="b" l="l" r="r" t="t"/>
              <a:pathLst>
                <a:path extrusionOk="0" h="1564" w="17342">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90" name="Google Shape;1190;p48"/>
            <p:cNvSpPr/>
            <p:nvPr/>
          </p:nvSpPr>
          <p:spPr>
            <a:xfrm>
              <a:off x="6684575" y="4312500"/>
              <a:ext cx="349875" cy="377350"/>
            </a:xfrm>
            <a:custGeom>
              <a:rect b="b" l="l" r="r" t="t"/>
              <a:pathLst>
                <a:path extrusionOk="0" h="15094" w="13995">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191" name="Google Shape;1191;p48"/>
          <p:cNvSpPr/>
          <p:nvPr/>
        </p:nvSpPr>
        <p:spPr>
          <a:xfrm>
            <a:off x="299775" y="4368343"/>
            <a:ext cx="465527" cy="274647"/>
          </a:xfrm>
          <a:custGeom>
            <a:rect b="b" l="l" r="r" t="t"/>
            <a:pathLst>
              <a:path extrusionOk="0" h="13141" w="22274">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192" name="Google Shape;1192;p48"/>
          <p:cNvGrpSpPr/>
          <p:nvPr/>
        </p:nvGrpSpPr>
        <p:grpSpPr>
          <a:xfrm>
            <a:off x="910227" y="4322764"/>
            <a:ext cx="371623" cy="365499"/>
            <a:chOff x="1244325" y="4999400"/>
            <a:chExt cx="444525" cy="437200"/>
          </a:xfrm>
        </p:grpSpPr>
        <p:sp>
          <p:nvSpPr>
            <p:cNvPr id="1193" name="Google Shape;1193;p48"/>
            <p:cNvSpPr/>
            <p:nvPr/>
          </p:nvSpPr>
          <p:spPr>
            <a:xfrm>
              <a:off x="1244325" y="5161200"/>
              <a:ext cx="374925" cy="222275"/>
            </a:xfrm>
            <a:custGeom>
              <a:rect b="b" l="l" r="r" t="t"/>
              <a:pathLst>
                <a:path extrusionOk="0" h="8891" w="14997">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94" name="Google Shape;1194;p48"/>
            <p:cNvSpPr/>
            <p:nvPr/>
          </p:nvSpPr>
          <p:spPr>
            <a:xfrm>
              <a:off x="1244325" y="5397500"/>
              <a:ext cx="444525" cy="39100"/>
            </a:xfrm>
            <a:custGeom>
              <a:rect b="b" l="l" r="r" t="t"/>
              <a:pathLst>
                <a:path extrusionOk="0" h="1564" w="17781">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95" name="Google Shape;1195;p48"/>
            <p:cNvSpPr/>
            <p:nvPr/>
          </p:nvSpPr>
          <p:spPr>
            <a:xfrm>
              <a:off x="1451925" y="4999400"/>
              <a:ext cx="31175" cy="129450"/>
            </a:xfrm>
            <a:custGeom>
              <a:rect b="b" l="l" r="r" t="t"/>
              <a:pathLst>
                <a:path extrusionOk="0" h="5178" w="1247">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96" name="Google Shape;1196;p48"/>
            <p:cNvSpPr/>
            <p:nvPr/>
          </p:nvSpPr>
          <p:spPr>
            <a:xfrm>
              <a:off x="1407975" y="4999400"/>
              <a:ext cx="31150" cy="129450"/>
            </a:xfrm>
            <a:custGeom>
              <a:rect b="b" l="l" r="r" t="t"/>
              <a:pathLst>
                <a:path extrusionOk="0" h="5178" w="1246">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97" name="Google Shape;1197;p48"/>
            <p:cNvSpPr/>
            <p:nvPr/>
          </p:nvSpPr>
          <p:spPr>
            <a:xfrm>
              <a:off x="1495900" y="4999400"/>
              <a:ext cx="30550" cy="129450"/>
            </a:xfrm>
            <a:custGeom>
              <a:rect b="b" l="l" r="r" t="t"/>
              <a:pathLst>
                <a:path extrusionOk="0" h="5178" w="1222">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98" name="Google Shape;1198;p48"/>
          <p:cNvGrpSpPr/>
          <p:nvPr/>
        </p:nvGrpSpPr>
        <p:grpSpPr>
          <a:xfrm>
            <a:off x="1506943" y="4311018"/>
            <a:ext cx="305265" cy="388970"/>
            <a:chOff x="1958100" y="4985350"/>
            <a:chExt cx="365150" cy="465275"/>
          </a:xfrm>
        </p:grpSpPr>
        <p:sp>
          <p:nvSpPr>
            <p:cNvPr id="1199" name="Google Shape;1199;p48"/>
            <p:cNvSpPr/>
            <p:nvPr/>
          </p:nvSpPr>
          <p:spPr>
            <a:xfrm>
              <a:off x="1958100" y="4985350"/>
              <a:ext cx="365150" cy="465275"/>
            </a:xfrm>
            <a:custGeom>
              <a:rect b="b" l="l" r="r" t="t"/>
              <a:pathLst>
                <a:path extrusionOk="0" h="18611" w="14606">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0" name="Google Shape;1200;p48"/>
            <p:cNvSpPr/>
            <p:nvPr/>
          </p:nvSpPr>
          <p:spPr>
            <a:xfrm>
              <a:off x="1977625" y="5237525"/>
              <a:ext cx="113600" cy="213100"/>
            </a:xfrm>
            <a:custGeom>
              <a:rect b="b" l="l" r="r" t="t"/>
              <a:pathLst>
                <a:path extrusionOk="0" h="8524" w="4544">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1" name="Google Shape;1201;p48"/>
            <p:cNvSpPr/>
            <p:nvPr/>
          </p:nvSpPr>
          <p:spPr>
            <a:xfrm>
              <a:off x="2190125" y="5237525"/>
              <a:ext cx="113575" cy="213100"/>
            </a:xfrm>
            <a:custGeom>
              <a:rect b="b" l="l" r="r" t="t"/>
              <a:pathLst>
                <a:path extrusionOk="0" h="8524" w="4543">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202" name="Google Shape;1202;p48"/>
          <p:cNvGrpSpPr/>
          <p:nvPr/>
        </p:nvGrpSpPr>
        <p:grpSpPr>
          <a:xfrm>
            <a:off x="2048002" y="4325815"/>
            <a:ext cx="350200" cy="359877"/>
            <a:chOff x="2605300" y="5003050"/>
            <a:chExt cx="418900" cy="430475"/>
          </a:xfrm>
        </p:grpSpPr>
        <p:sp>
          <p:nvSpPr>
            <p:cNvPr id="1203" name="Google Shape;1203;p48"/>
            <p:cNvSpPr/>
            <p:nvPr/>
          </p:nvSpPr>
          <p:spPr>
            <a:xfrm>
              <a:off x="2820225" y="5222250"/>
              <a:ext cx="202750" cy="211275"/>
            </a:xfrm>
            <a:custGeom>
              <a:rect b="b" l="l" r="r" t="t"/>
              <a:pathLst>
                <a:path extrusionOk="0" h="8451" w="811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4" name="Google Shape;1204;p48"/>
            <p:cNvSpPr/>
            <p:nvPr/>
          </p:nvSpPr>
          <p:spPr>
            <a:xfrm>
              <a:off x="2606525" y="5003050"/>
              <a:ext cx="203975" cy="208225"/>
            </a:xfrm>
            <a:custGeom>
              <a:rect b="b" l="l" r="r" t="t"/>
              <a:pathLst>
                <a:path extrusionOk="0" h="8329" w="8159">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5" name="Google Shape;1205;p48"/>
            <p:cNvSpPr/>
            <p:nvPr/>
          </p:nvSpPr>
          <p:spPr>
            <a:xfrm>
              <a:off x="2605300" y="5008550"/>
              <a:ext cx="418900" cy="418875"/>
            </a:xfrm>
            <a:custGeom>
              <a:rect b="b" l="l" r="r" t="t"/>
              <a:pathLst>
                <a:path extrusionOk="0" h="16755" w="16756">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206" name="Google Shape;1206;p48"/>
          <p:cNvGrpSpPr/>
          <p:nvPr/>
        </p:nvGrpSpPr>
        <p:grpSpPr>
          <a:xfrm>
            <a:off x="2577336" y="4333486"/>
            <a:ext cx="418585" cy="344056"/>
            <a:chOff x="3238475" y="5012225"/>
            <a:chExt cx="500700" cy="411550"/>
          </a:xfrm>
        </p:grpSpPr>
        <p:sp>
          <p:nvSpPr>
            <p:cNvPr id="1207" name="Google Shape;1207;p48"/>
            <p:cNvSpPr/>
            <p:nvPr/>
          </p:nvSpPr>
          <p:spPr>
            <a:xfrm>
              <a:off x="3238475" y="5315050"/>
              <a:ext cx="500700" cy="108725"/>
            </a:xfrm>
            <a:custGeom>
              <a:rect b="b" l="l" r="r" t="t"/>
              <a:pathLst>
                <a:path extrusionOk="0" h="4349" w="20028">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8" name="Google Shape;1208;p48"/>
            <p:cNvSpPr/>
            <p:nvPr/>
          </p:nvSpPr>
          <p:spPr>
            <a:xfrm>
              <a:off x="3282450" y="5160575"/>
              <a:ext cx="412750" cy="140475"/>
            </a:xfrm>
            <a:custGeom>
              <a:rect b="b" l="l" r="r" t="t"/>
              <a:pathLst>
                <a:path extrusionOk="0" h="5619" w="1651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9" name="Google Shape;1209;p48"/>
            <p:cNvSpPr/>
            <p:nvPr/>
          </p:nvSpPr>
          <p:spPr>
            <a:xfrm>
              <a:off x="3473550" y="5012225"/>
              <a:ext cx="30550" cy="129450"/>
            </a:xfrm>
            <a:custGeom>
              <a:rect b="b" l="l" r="r" t="t"/>
              <a:pathLst>
                <a:path extrusionOk="0" h="5178" w="1222">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0" name="Google Shape;1210;p48"/>
            <p:cNvSpPr/>
            <p:nvPr/>
          </p:nvSpPr>
          <p:spPr>
            <a:xfrm>
              <a:off x="3429575" y="5012225"/>
              <a:ext cx="31175" cy="129450"/>
            </a:xfrm>
            <a:custGeom>
              <a:rect b="b" l="l" r="r" t="t"/>
              <a:pathLst>
                <a:path extrusionOk="0" h="5178" w="1247">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1" name="Google Shape;1211;p48"/>
            <p:cNvSpPr/>
            <p:nvPr/>
          </p:nvSpPr>
          <p:spPr>
            <a:xfrm>
              <a:off x="3516900" y="5012225"/>
              <a:ext cx="31175" cy="129450"/>
            </a:xfrm>
            <a:custGeom>
              <a:rect b="b" l="l" r="r" t="t"/>
              <a:pathLst>
                <a:path extrusionOk="0" h="5178" w="1247">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212" name="Google Shape;1212;p48"/>
          <p:cNvGrpSpPr/>
          <p:nvPr/>
        </p:nvGrpSpPr>
        <p:grpSpPr>
          <a:xfrm>
            <a:off x="3683970" y="4296723"/>
            <a:ext cx="459424" cy="417561"/>
            <a:chOff x="4562200" y="4968250"/>
            <a:chExt cx="549550" cy="499475"/>
          </a:xfrm>
        </p:grpSpPr>
        <p:sp>
          <p:nvSpPr>
            <p:cNvPr id="1213" name="Google Shape;1213;p48"/>
            <p:cNvSpPr/>
            <p:nvPr/>
          </p:nvSpPr>
          <p:spPr>
            <a:xfrm>
              <a:off x="4842450" y="5242400"/>
              <a:ext cx="213125" cy="225325"/>
            </a:xfrm>
            <a:custGeom>
              <a:rect b="b" l="l" r="r" t="t"/>
              <a:pathLst>
                <a:path extrusionOk="0" h="9013" w="8525">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4" name="Google Shape;1214;p48"/>
            <p:cNvSpPr/>
            <p:nvPr/>
          </p:nvSpPr>
          <p:spPr>
            <a:xfrm>
              <a:off x="4617775" y="5241800"/>
              <a:ext cx="212500" cy="225925"/>
            </a:xfrm>
            <a:custGeom>
              <a:rect b="b" l="l" r="r" t="t"/>
              <a:pathLst>
                <a:path extrusionOk="0" h="9037" w="850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5" name="Google Shape;1215;p48"/>
            <p:cNvSpPr/>
            <p:nvPr/>
          </p:nvSpPr>
          <p:spPr>
            <a:xfrm>
              <a:off x="4631200" y="4968250"/>
              <a:ext cx="411550" cy="236325"/>
            </a:xfrm>
            <a:custGeom>
              <a:rect b="b" l="l" r="r" t="t"/>
              <a:pathLst>
                <a:path extrusionOk="0" h="9453" w="16462">
                  <a:moveTo>
                    <a:pt x="8182" y="1"/>
                  </a:moveTo>
                  <a:lnTo>
                    <a:pt x="0" y="4763"/>
                  </a:lnTo>
                  <a:lnTo>
                    <a:pt x="8231" y="9452"/>
                  </a:lnTo>
                  <a:lnTo>
                    <a:pt x="16462" y="4763"/>
                  </a:lnTo>
                  <a:lnTo>
                    <a:pt x="81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6" name="Google Shape;1216;p48"/>
            <p:cNvSpPr/>
            <p:nvPr/>
          </p:nvSpPr>
          <p:spPr>
            <a:xfrm>
              <a:off x="4562200" y="5094025"/>
              <a:ext cx="274800" cy="226550"/>
            </a:xfrm>
            <a:custGeom>
              <a:rect b="b" l="l" r="r" t="t"/>
              <a:pathLst>
                <a:path extrusionOk="0" h="9062" w="10992">
                  <a:moveTo>
                    <a:pt x="2248" y="1"/>
                  </a:moveTo>
                  <a:lnTo>
                    <a:pt x="1" y="4079"/>
                  </a:lnTo>
                  <a:lnTo>
                    <a:pt x="8744" y="9062"/>
                  </a:lnTo>
                  <a:lnTo>
                    <a:pt x="10991" y="4983"/>
                  </a:lnTo>
                  <a:lnTo>
                    <a:pt x="22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7" name="Google Shape;1217;p48"/>
            <p:cNvSpPr/>
            <p:nvPr/>
          </p:nvSpPr>
          <p:spPr>
            <a:xfrm>
              <a:off x="4836975" y="5094025"/>
              <a:ext cx="274775" cy="226550"/>
            </a:xfrm>
            <a:custGeom>
              <a:rect b="b" l="l" r="r" t="t"/>
              <a:pathLst>
                <a:path extrusionOk="0" h="9062" w="10991">
                  <a:moveTo>
                    <a:pt x="8743" y="1"/>
                  </a:moveTo>
                  <a:lnTo>
                    <a:pt x="0" y="4983"/>
                  </a:lnTo>
                  <a:lnTo>
                    <a:pt x="2247" y="9062"/>
                  </a:lnTo>
                  <a:lnTo>
                    <a:pt x="10990" y="4079"/>
                  </a:lnTo>
                  <a:lnTo>
                    <a:pt x="87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218" name="Google Shape;1218;p48"/>
          <p:cNvGrpSpPr/>
          <p:nvPr/>
        </p:nvGrpSpPr>
        <p:grpSpPr>
          <a:xfrm>
            <a:off x="3190898" y="4320214"/>
            <a:ext cx="318516" cy="370076"/>
            <a:chOff x="3972400" y="4996350"/>
            <a:chExt cx="381000" cy="442675"/>
          </a:xfrm>
        </p:grpSpPr>
        <p:sp>
          <p:nvSpPr>
            <p:cNvPr id="1219" name="Google Shape;1219;p48"/>
            <p:cNvSpPr/>
            <p:nvPr/>
          </p:nvSpPr>
          <p:spPr>
            <a:xfrm>
              <a:off x="4157400" y="4996350"/>
              <a:ext cx="86725" cy="103200"/>
            </a:xfrm>
            <a:custGeom>
              <a:rect b="b" l="l" r="r" t="t"/>
              <a:pathLst>
                <a:path extrusionOk="0" h="4128" w="3469">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20" name="Google Shape;1220;p48"/>
            <p:cNvSpPr/>
            <p:nvPr/>
          </p:nvSpPr>
          <p:spPr>
            <a:xfrm>
              <a:off x="3972400" y="5048250"/>
              <a:ext cx="381000" cy="390775"/>
            </a:xfrm>
            <a:custGeom>
              <a:rect b="b" l="l" r="r" t="t"/>
              <a:pathLst>
                <a:path extrusionOk="0" h="15631" w="1524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221" name="Google Shape;1221;p48"/>
          <p:cNvGrpSpPr/>
          <p:nvPr/>
        </p:nvGrpSpPr>
        <p:grpSpPr>
          <a:xfrm>
            <a:off x="4251594" y="4289073"/>
            <a:ext cx="451252" cy="432860"/>
            <a:chOff x="5241175" y="4959100"/>
            <a:chExt cx="539775" cy="517775"/>
          </a:xfrm>
        </p:grpSpPr>
        <p:sp>
          <p:nvSpPr>
            <p:cNvPr id="1222" name="Google Shape;1222;p48"/>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23" name="Google Shape;1223;p48"/>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24" name="Google Shape;1224;p48"/>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25" name="Google Shape;1225;p48"/>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26" name="Google Shape;1226;p48"/>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27" name="Google Shape;1227;p48"/>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228" name="Google Shape;1228;p48"/>
          <p:cNvSpPr/>
          <p:nvPr/>
        </p:nvSpPr>
        <p:spPr>
          <a:xfrm>
            <a:off x="4842355" y="4395912"/>
            <a:ext cx="397142" cy="219513"/>
          </a:xfrm>
          <a:custGeom>
            <a:rect b="b" l="l" r="r" t="t"/>
            <a:pathLst>
              <a:path extrusionOk="0" h="10503" w="19002">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229" name="Google Shape;1229;p48"/>
          <p:cNvGrpSpPr/>
          <p:nvPr/>
        </p:nvGrpSpPr>
        <p:grpSpPr>
          <a:xfrm>
            <a:off x="5458778" y="4353382"/>
            <a:ext cx="289444" cy="332833"/>
            <a:chOff x="6685175" y="5036025"/>
            <a:chExt cx="346225" cy="398125"/>
          </a:xfrm>
        </p:grpSpPr>
        <p:sp>
          <p:nvSpPr>
            <p:cNvPr id="1230" name="Google Shape;1230;p48"/>
            <p:cNvSpPr/>
            <p:nvPr/>
          </p:nvSpPr>
          <p:spPr>
            <a:xfrm>
              <a:off x="6743800" y="5036025"/>
              <a:ext cx="105650" cy="147775"/>
            </a:xfrm>
            <a:custGeom>
              <a:rect b="b" l="l" r="r" t="t"/>
              <a:pathLst>
                <a:path extrusionOk="0" h="5911" w="4226">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31" name="Google Shape;1231;p48"/>
            <p:cNvSpPr/>
            <p:nvPr/>
          </p:nvSpPr>
          <p:spPr>
            <a:xfrm>
              <a:off x="6685175" y="5152025"/>
              <a:ext cx="84275" cy="117275"/>
            </a:xfrm>
            <a:custGeom>
              <a:rect b="b" l="l" r="r" t="t"/>
              <a:pathLst>
                <a:path extrusionOk="0" h="4691" w="3371">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32" name="Google Shape;1232;p48"/>
            <p:cNvSpPr/>
            <p:nvPr/>
          </p:nvSpPr>
          <p:spPr>
            <a:xfrm>
              <a:off x="6871400" y="5038475"/>
              <a:ext cx="105650" cy="145325"/>
            </a:xfrm>
            <a:custGeom>
              <a:rect b="b" l="l" r="r" t="t"/>
              <a:pathLst>
                <a:path extrusionOk="0" h="5813" w="4226">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33" name="Google Shape;1233;p48"/>
            <p:cNvSpPr/>
            <p:nvPr/>
          </p:nvSpPr>
          <p:spPr>
            <a:xfrm>
              <a:off x="6944050" y="5155700"/>
              <a:ext cx="87350" cy="116025"/>
            </a:xfrm>
            <a:custGeom>
              <a:rect b="b" l="l" r="r" t="t"/>
              <a:pathLst>
                <a:path extrusionOk="0" h="4641" w="3494">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34" name="Google Shape;1234;p48"/>
            <p:cNvSpPr/>
            <p:nvPr/>
          </p:nvSpPr>
          <p:spPr>
            <a:xfrm>
              <a:off x="6727300" y="5185625"/>
              <a:ext cx="263800" cy="248525"/>
            </a:xfrm>
            <a:custGeom>
              <a:rect b="b" l="l" r="r" t="t"/>
              <a:pathLst>
                <a:path extrusionOk="0" h="9941" w="10552">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235" name="Google Shape;1235;p48"/>
          <p:cNvGrpSpPr/>
          <p:nvPr/>
        </p:nvGrpSpPr>
        <p:grpSpPr>
          <a:xfrm>
            <a:off x="6359617" y="1877599"/>
            <a:ext cx="432570" cy="421334"/>
            <a:chOff x="5926225" y="921350"/>
            <a:chExt cx="517800" cy="504350"/>
          </a:xfrm>
        </p:grpSpPr>
        <p:sp>
          <p:nvSpPr>
            <p:cNvPr id="1236" name="Google Shape;1236;p48"/>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1C232"/>
                </a:solidFill>
              </a:endParaRPr>
            </a:p>
          </p:txBody>
        </p:sp>
        <p:sp>
          <p:nvSpPr>
            <p:cNvPr id="1237" name="Google Shape;1237;p48"/>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1C232"/>
                </a:solidFill>
              </a:endParaRPr>
            </a:p>
          </p:txBody>
        </p:sp>
      </p:grpSp>
      <p:sp>
        <p:nvSpPr>
          <p:cNvPr id="1238" name="Google Shape;1238;p48"/>
          <p:cNvSpPr/>
          <p:nvPr/>
        </p:nvSpPr>
        <p:spPr>
          <a:xfrm>
            <a:off x="6553538" y="2113656"/>
            <a:ext cx="400950" cy="226498"/>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9" name="Google Shape;1239;p48"/>
          <p:cNvGrpSpPr/>
          <p:nvPr/>
        </p:nvGrpSpPr>
        <p:grpSpPr>
          <a:xfrm>
            <a:off x="7244605" y="1856979"/>
            <a:ext cx="432570" cy="421334"/>
            <a:chOff x="5926225" y="921350"/>
            <a:chExt cx="517800" cy="504350"/>
          </a:xfrm>
        </p:grpSpPr>
        <p:sp>
          <p:nvSpPr>
            <p:cNvPr id="1240" name="Google Shape;1240;p48"/>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cap="flat" cmpd="sng" w="9525">
              <a:solidFill>
                <a:schemeClr val="accent4"/>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8"/>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cap="flat" cmpd="sng" w="9525">
              <a:solidFill>
                <a:schemeClr val="accent4"/>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2" name="Google Shape;1242;p48"/>
          <p:cNvSpPr/>
          <p:nvPr/>
        </p:nvSpPr>
        <p:spPr>
          <a:xfrm>
            <a:off x="7438526" y="2093036"/>
            <a:ext cx="400950" cy="226498"/>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3" name="Google Shape;1243;p48"/>
          <p:cNvGrpSpPr/>
          <p:nvPr/>
        </p:nvGrpSpPr>
        <p:grpSpPr>
          <a:xfrm>
            <a:off x="6359885" y="2606021"/>
            <a:ext cx="1075937" cy="1047989"/>
            <a:chOff x="5926225" y="921350"/>
            <a:chExt cx="517800" cy="504350"/>
          </a:xfrm>
        </p:grpSpPr>
        <p:sp>
          <p:nvSpPr>
            <p:cNvPr id="1244" name="Google Shape;1244;p48"/>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4"/>
            </a:solidFill>
            <a:ln cap="flat" cmpd="sng" w="28575">
              <a:solidFill>
                <a:srgbClr val="FFE599"/>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8"/>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4"/>
            </a:solidFill>
            <a:ln cap="flat" cmpd="sng" w="28575">
              <a:solidFill>
                <a:srgbClr val="FFE599"/>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6" name="Google Shape;1246;p48"/>
          <p:cNvSpPr/>
          <p:nvPr/>
        </p:nvSpPr>
        <p:spPr>
          <a:xfrm>
            <a:off x="6842198" y="3193118"/>
            <a:ext cx="997288" cy="563371"/>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cap="flat" cmpd="sng" w="9525">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8"/>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248" name="Google Shape;1248;p48"/>
          <p:cNvSpPr txBox="1"/>
          <p:nvPr>
            <p:ph idx="1" type="body"/>
          </p:nvPr>
        </p:nvSpPr>
        <p:spPr>
          <a:xfrm>
            <a:off x="6248575" y="4223563"/>
            <a:ext cx="2438100" cy="56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900"/>
              <a:t>Find</a:t>
            </a:r>
            <a:r>
              <a:rPr b="1" lang="en" sz="900"/>
              <a:t> more icons at </a:t>
            </a:r>
            <a:r>
              <a:rPr lang="en" sz="900" u="sng">
                <a:hlinkClick r:id="rId3"/>
              </a:rPr>
              <a:t>slidescarnival.com/extra-free-resources-icons-and-maps</a:t>
            </a:r>
            <a:endParaRPr sz="900"/>
          </a:p>
          <a:p>
            <a:pPr indent="0" lvl="0" marL="0" rtl="0" algn="l">
              <a:spcBef>
                <a:spcPts val="600"/>
              </a:spcBef>
              <a:spcAft>
                <a:spcPts val="600"/>
              </a:spcAft>
              <a:buNone/>
            </a:pPr>
            <a:r>
              <a:t/>
            </a:r>
            <a:endParaRPr b="1" sz="9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2" name="Shape 1252"/>
        <p:cNvGrpSpPr/>
        <p:nvPr/>
      </p:nvGrpSpPr>
      <p:grpSpPr>
        <a:xfrm>
          <a:off x="0" y="0"/>
          <a:ext cx="0" cy="0"/>
          <a:chOff x="0" y="0"/>
          <a:chExt cx="0" cy="0"/>
        </a:xfrm>
      </p:grpSpPr>
      <p:grpSp>
        <p:nvGrpSpPr>
          <p:cNvPr id="1253" name="Google Shape;1253;p49"/>
          <p:cNvGrpSpPr/>
          <p:nvPr/>
        </p:nvGrpSpPr>
        <p:grpSpPr>
          <a:xfrm>
            <a:off x="3058888" y="1550127"/>
            <a:ext cx="445718" cy="445753"/>
            <a:chOff x="3706812" y="1035050"/>
            <a:chExt cx="4792662" cy="4787899"/>
          </a:xfrm>
        </p:grpSpPr>
        <p:sp>
          <p:nvSpPr>
            <p:cNvPr id="1254" name="Google Shape;1254;p49"/>
            <p:cNvSpPr/>
            <p:nvPr/>
          </p:nvSpPr>
          <p:spPr>
            <a:xfrm>
              <a:off x="5913437" y="4054475"/>
              <a:ext cx="2273299" cy="1746250"/>
            </a:xfrm>
            <a:custGeom>
              <a:rect b="b" l="l" r="r" t="t"/>
              <a:pathLst>
                <a:path extrusionOk="0" h="397" w="517">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5" name="Google Shape;1255;p49"/>
            <p:cNvSpPr/>
            <p:nvPr/>
          </p:nvSpPr>
          <p:spPr>
            <a:xfrm>
              <a:off x="4137025" y="4141787"/>
              <a:ext cx="2019301" cy="1681162"/>
            </a:xfrm>
            <a:custGeom>
              <a:rect b="b" l="l" r="r" t="t"/>
              <a:pathLst>
                <a:path extrusionOk="0" h="382" w="459">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6" name="Google Shape;1256;p49"/>
            <p:cNvSpPr/>
            <p:nvPr/>
          </p:nvSpPr>
          <p:spPr>
            <a:xfrm>
              <a:off x="4014787" y="1057275"/>
              <a:ext cx="2276475" cy="1747837"/>
            </a:xfrm>
            <a:custGeom>
              <a:rect b="b" l="l" r="r" t="t"/>
              <a:pathLst>
                <a:path extrusionOk="0" h="397" w="518">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7" name="Google Shape;1257;p49"/>
            <p:cNvSpPr/>
            <p:nvPr/>
          </p:nvSpPr>
          <p:spPr>
            <a:xfrm>
              <a:off x="3706812" y="2355850"/>
              <a:ext cx="1323975" cy="2309812"/>
            </a:xfrm>
            <a:custGeom>
              <a:rect b="b" l="l" r="r" t="t"/>
              <a:pathLst>
                <a:path extrusionOk="0" h="525" w="301">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8" name="Google Shape;1258;p49"/>
            <p:cNvSpPr/>
            <p:nvPr/>
          </p:nvSpPr>
          <p:spPr>
            <a:xfrm>
              <a:off x="7170737" y="2192337"/>
              <a:ext cx="1328737" cy="2314575"/>
            </a:xfrm>
            <a:custGeom>
              <a:rect b="b" l="l" r="r" t="t"/>
              <a:pathLst>
                <a:path extrusionOk="0" h="526" w="302">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9" name="Google Shape;1259;p49"/>
            <p:cNvSpPr/>
            <p:nvPr/>
          </p:nvSpPr>
          <p:spPr>
            <a:xfrm>
              <a:off x="6045200" y="1035050"/>
              <a:ext cx="2019301" cy="1685925"/>
            </a:xfrm>
            <a:custGeom>
              <a:rect b="b" l="l" r="r" t="t"/>
              <a:pathLst>
                <a:path extrusionOk="0" h="383" w="459">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60" name="Google Shape;1260;p49"/>
          <p:cNvGrpSpPr/>
          <p:nvPr/>
        </p:nvGrpSpPr>
        <p:grpSpPr>
          <a:xfrm>
            <a:off x="1779393" y="1550157"/>
            <a:ext cx="443331" cy="445437"/>
            <a:chOff x="1400175" y="1220787"/>
            <a:chExt cx="4473575" cy="4476750"/>
          </a:xfrm>
        </p:grpSpPr>
        <p:sp>
          <p:nvSpPr>
            <p:cNvPr id="1261" name="Google Shape;1261;p49"/>
            <p:cNvSpPr/>
            <p:nvPr/>
          </p:nvSpPr>
          <p:spPr>
            <a:xfrm>
              <a:off x="1400175" y="3135312"/>
              <a:ext cx="2132011" cy="2562226"/>
            </a:xfrm>
            <a:custGeom>
              <a:rect b="b" l="l" r="r" t="t"/>
              <a:pathLst>
                <a:path extrusionOk="0" h="574" w="478">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2" name="Google Shape;1262;p49"/>
            <p:cNvSpPr/>
            <p:nvPr/>
          </p:nvSpPr>
          <p:spPr>
            <a:xfrm>
              <a:off x="3314700" y="3563937"/>
              <a:ext cx="2559050" cy="2133600"/>
            </a:xfrm>
            <a:custGeom>
              <a:rect b="b" l="l" r="r" t="t"/>
              <a:pathLst>
                <a:path extrusionOk="0" h="478" w="574">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3" name="Google Shape;1263;p49"/>
            <p:cNvSpPr/>
            <p:nvPr/>
          </p:nvSpPr>
          <p:spPr>
            <a:xfrm>
              <a:off x="3741737" y="1223962"/>
              <a:ext cx="2132011" cy="2559050"/>
            </a:xfrm>
            <a:custGeom>
              <a:rect b="b" l="l" r="r" t="t"/>
              <a:pathLst>
                <a:path extrusionOk="0" h="573" w="478">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4" name="Google Shape;1264;p49"/>
            <p:cNvSpPr/>
            <p:nvPr/>
          </p:nvSpPr>
          <p:spPr>
            <a:xfrm>
              <a:off x="1400175" y="1220787"/>
              <a:ext cx="2560637" cy="2133600"/>
            </a:xfrm>
            <a:custGeom>
              <a:rect b="b" l="l" r="r" t="t"/>
              <a:pathLst>
                <a:path extrusionOk="0" h="478" w="574">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65" name="Google Shape;1265;p49"/>
          <p:cNvGrpSpPr/>
          <p:nvPr/>
        </p:nvGrpSpPr>
        <p:grpSpPr>
          <a:xfrm>
            <a:off x="1138046" y="1550171"/>
            <a:ext cx="446045" cy="445465"/>
            <a:chOff x="1649412" y="927100"/>
            <a:chExt cx="5011737" cy="5016500"/>
          </a:xfrm>
        </p:grpSpPr>
        <p:sp>
          <p:nvSpPr>
            <p:cNvPr id="1266" name="Google Shape;1266;p49"/>
            <p:cNvSpPr/>
            <p:nvPr/>
          </p:nvSpPr>
          <p:spPr>
            <a:xfrm>
              <a:off x="2008187" y="4025900"/>
              <a:ext cx="4252913" cy="1917700"/>
            </a:xfrm>
            <a:custGeom>
              <a:rect b="b" l="l" r="r" t="t"/>
              <a:pathLst>
                <a:path extrusionOk="0" h="450" w="999">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7" name="Google Shape;1267;p49"/>
            <p:cNvSpPr/>
            <p:nvPr/>
          </p:nvSpPr>
          <p:spPr>
            <a:xfrm>
              <a:off x="4271962" y="931862"/>
              <a:ext cx="2389187" cy="3724276"/>
            </a:xfrm>
            <a:custGeom>
              <a:rect b="b" l="l" r="r" t="t"/>
              <a:pathLst>
                <a:path extrusionOk="0" h="874" w="561">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8" name="Google Shape;1268;p49"/>
            <p:cNvSpPr/>
            <p:nvPr/>
          </p:nvSpPr>
          <p:spPr>
            <a:xfrm>
              <a:off x="1649412" y="927100"/>
              <a:ext cx="2870200" cy="3652836"/>
            </a:xfrm>
            <a:custGeom>
              <a:rect b="b" l="l" r="r" t="t"/>
              <a:pathLst>
                <a:path extrusionOk="0" h="857" w="674">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69" name="Google Shape;1269;p49"/>
          <p:cNvGrpSpPr/>
          <p:nvPr/>
        </p:nvGrpSpPr>
        <p:grpSpPr>
          <a:xfrm>
            <a:off x="2418397" y="1550424"/>
            <a:ext cx="444870" cy="445286"/>
            <a:chOff x="1301750" y="920750"/>
            <a:chExt cx="5095875" cy="5100637"/>
          </a:xfrm>
        </p:grpSpPr>
        <p:sp>
          <p:nvSpPr>
            <p:cNvPr id="1270" name="Google Shape;1270;p49"/>
            <p:cNvSpPr/>
            <p:nvPr/>
          </p:nvSpPr>
          <p:spPr>
            <a:xfrm>
              <a:off x="1301750" y="2546350"/>
              <a:ext cx="1801812" cy="2917825"/>
            </a:xfrm>
            <a:custGeom>
              <a:rect b="b" l="l" r="r" t="t"/>
              <a:pathLst>
                <a:path extrusionOk="0" h="655" w="405">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1" name="Google Shape;1271;p49"/>
            <p:cNvSpPr/>
            <p:nvPr/>
          </p:nvSpPr>
          <p:spPr>
            <a:xfrm>
              <a:off x="2387600" y="4403725"/>
              <a:ext cx="2865436" cy="1617662"/>
            </a:xfrm>
            <a:custGeom>
              <a:rect b="b" l="l" r="r" t="t"/>
              <a:pathLst>
                <a:path extrusionOk="0" h="363" w="644">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2" name="Google Shape;1272;p49"/>
            <p:cNvSpPr/>
            <p:nvPr/>
          </p:nvSpPr>
          <p:spPr>
            <a:xfrm>
              <a:off x="4546600" y="2790825"/>
              <a:ext cx="1851025" cy="2717800"/>
            </a:xfrm>
            <a:custGeom>
              <a:rect b="b" l="l" r="r" t="t"/>
              <a:pathLst>
                <a:path extrusionOk="0" h="610" w="416">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3" name="Google Shape;1273;p49"/>
            <p:cNvSpPr/>
            <p:nvPr/>
          </p:nvSpPr>
          <p:spPr>
            <a:xfrm>
              <a:off x="3962400" y="925512"/>
              <a:ext cx="2297112" cy="2333625"/>
            </a:xfrm>
            <a:custGeom>
              <a:rect b="b" l="l" r="r" t="t"/>
              <a:pathLst>
                <a:path extrusionOk="0" h="524" w="516">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4" name="Google Shape;1274;p49"/>
            <p:cNvSpPr/>
            <p:nvPr/>
          </p:nvSpPr>
          <p:spPr>
            <a:xfrm>
              <a:off x="1466850" y="920750"/>
              <a:ext cx="2759074" cy="2097087"/>
            </a:xfrm>
            <a:custGeom>
              <a:rect b="b" l="l" r="r" t="t"/>
              <a:pathLst>
                <a:path extrusionOk="0" h="471" w="62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75" name="Google Shape;1275;p49"/>
          <p:cNvGrpSpPr/>
          <p:nvPr/>
        </p:nvGrpSpPr>
        <p:grpSpPr>
          <a:xfrm>
            <a:off x="4341570" y="1550333"/>
            <a:ext cx="445621" cy="445591"/>
            <a:chOff x="5732756" y="2682276"/>
            <a:chExt cx="719905" cy="719856"/>
          </a:xfrm>
        </p:grpSpPr>
        <p:sp>
          <p:nvSpPr>
            <p:cNvPr id="1276" name="Google Shape;1276;p49"/>
            <p:cNvSpPr/>
            <p:nvPr/>
          </p:nvSpPr>
          <p:spPr>
            <a:xfrm>
              <a:off x="5732756" y="2682276"/>
              <a:ext cx="400276" cy="538927"/>
            </a:xfrm>
            <a:custGeom>
              <a:rect b="b" l="l" r="r" t="t"/>
              <a:pathLst>
                <a:path extrusionOk="0" h="902" w="67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7" name="Google Shape;1277;p49"/>
            <p:cNvSpPr/>
            <p:nvPr/>
          </p:nvSpPr>
          <p:spPr>
            <a:xfrm>
              <a:off x="6094186" y="2682276"/>
              <a:ext cx="358476" cy="531209"/>
            </a:xfrm>
            <a:custGeom>
              <a:rect b="b" l="l" r="r" t="t"/>
              <a:pathLst>
                <a:path extrusionOk="0" h="889" w="60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8" name="Google Shape;1278;p49"/>
            <p:cNvSpPr/>
            <p:nvPr/>
          </p:nvSpPr>
          <p:spPr>
            <a:xfrm>
              <a:off x="5787732" y="3124950"/>
              <a:ext cx="616090" cy="277182"/>
            </a:xfrm>
            <a:custGeom>
              <a:rect b="b" l="l" r="r" t="t"/>
              <a:pathLst>
                <a:path extrusionOk="0" h="464" w="1031">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79" name="Google Shape;1279;p49"/>
          <p:cNvGrpSpPr/>
          <p:nvPr/>
        </p:nvGrpSpPr>
        <p:grpSpPr>
          <a:xfrm>
            <a:off x="4982887" y="1550327"/>
            <a:ext cx="445627" cy="445604"/>
            <a:chOff x="6768809" y="2682265"/>
            <a:chExt cx="719915" cy="719877"/>
          </a:xfrm>
        </p:grpSpPr>
        <p:sp>
          <p:nvSpPr>
            <p:cNvPr id="1280" name="Google Shape;1280;p49"/>
            <p:cNvSpPr/>
            <p:nvPr/>
          </p:nvSpPr>
          <p:spPr>
            <a:xfrm>
              <a:off x="6768809" y="2682954"/>
              <a:ext cx="400157" cy="358101"/>
            </a:xfrm>
            <a:custGeom>
              <a:rect b="b" l="l" r="r" t="t"/>
              <a:pathLst>
                <a:path extrusionOk="0" h="571" w="638">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1" name="Google Shape;1281;p49"/>
            <p:cNvSpPr/>
            <p:nvPr/>
          </p:nvSpPr>
          <p:spPr>
            <a:xfrm>
              <a:off x="6768809" y="3002032"/>
              <a:ext cx="358808" cy="400111"/>
            </a:xfrm>
            <a:custGeom>
              <a:rect b="b" l="l" r="r" t="t"/>
              <a:pathLst>
                <a:path extrusionOk="0" h="638" w="572">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2" name="Google Shape;1282;p49"/>
            <p:cNvSpPr/>
            <p:nvPr/>
          </p:nvSpPr>
          <p:spPr>
            <a:xfrm>
              <a:off x="7129915" y="2682265"/>
              <a:ext cx="358808" cy="400111"/>
            </a:xfrm>
            <a:custGeom>
              <a:rect b="b" l="l" r="r" t="t"/>
              <a:pathLst>
                <a:path extrusionOk="0" h="638" w="572">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3" name="Google Shape;1283;p49"/>
            <p:cNvSpPr/>
            <p:nvPr/>
          </p:nvSpPr>
          <p:spPr>
            <a:xfrm>
              <a:off x="7088567" y="3043581"/>
              <a:ext cx="400157" cy="358561"/>
            </a:xfrm>
            <a:custGeom>
              <a:rect b="b" l="l" r="r" t="t"/>
              <a:pathLst>
                <a:path extrusionOk="0" h="572" w="638">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84" name="Google Shape;1284;p49"/>
          <p:cNvGrpSpPr/>
          <p:nvPr/>
        </p:nvGrpSpPr>
        <p:grpSpPr>
          <a:xfrm>
            <a:off x="5624209" y="1550356"/>
            <a:ext cx="445753" cy="445545"/>
            <a:chOff x="7804870" y="2682313"/>
            <a:chExt cx="720118" cy="719782"/>
          </a:xfrm>
        </p:grpSpPr>
        <p:sp>
          <p:nvSpPr>
            <p:cNvPr id="1285" name="Google Shape;1285;p49"/>
            <p:cNvSpPr/>
            <p:nvPr/>
          </p:nvSpPr>
          <p:spPr>
            <a:xfrm>
              <a:off x="7804870" y="2922841"/>
              <a:ext cx="256443" cy="407568"/>
            </a:xfrm>
            <a:custGeom>
              <a:rect b="b" l="l" r="r" t="t"/>
              <a:pathLst>
                <a:path extrusionOk="0" h="598" w="376">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6" name="Google Shape;1286;p49"/>
            <p:cNvSpPr/>
            <p:nvPr/>
          </p:nvSpPr>
          <p:spPr>
            <a:xfrm>
              <a:off x="7823833" y="2682313"/>
              <a:ext cx="377215" cy="304549"/>
            </a:xfrm>
            <a:custGeom>
              <a:rect b="b" l="l" r="r" t="t"/>
              <a:pathLst>
                <a:path extrusionOk="0" h="447" w="553">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7" name="Google Shape;1287;p49"/>
            <p:cNvSpPr/>
            <p:nvPr/>
          </p:nvSpPr>
          <p:spPr>
            <a:xfrm>
              <a:off x="8277575" y="2932985"/>
              <a:ext cx="247414" cy="390661"/>
            </a:xfrm>
            <a:custGeom>
              <a:rect b="b" l="l" r="r" t="t"/>
              <a:pathLst>
                <a:path extrusionOk="0" h="573" w="363">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8" name="Google Shape;1288;p49"/>
            <p:cNvSpPr/>
            <p:nvPr/>
          </p:nvSpPr>
          <p:spPr>
            <a:xfrm>
              <a:off x="8166284" y="2682313"/>
              <a:ext cx="336357" cy="315595"/>
            </a:xfrm>
            <a:custGeom>
              <a:rect b="b" l="l" r="r" t="t"/>
              <a:pathLst>
                <a:path extrusionOk="0" h="463" w="493">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9" name="Google Shape;1289;p49"/>
            <p:cNvSpPr/>
            <p:nvPr/>
          </p:nvSpPr>
          <p:spPr>
            <a:xfrm>
              <a:off x="7965147" y="3183207"/>
              <a:ext cx="408594" cy="218887"/>
            </a:xfrm>
            <a:custGeom>
              <a:rect b="b" l="l" r="r" t="t"/>
              <a:pathLst>
                <a:path extrusionOk="0" h="321" w="599">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90" name="Google Shape;1290;p49"/>
          <p:cNvGrpSpPr/>
          <p:nvPr/>
        </p:nvGrpSpPr>
        <p:grpSpPr>
          <a:xfrm>
            <a:off x="6265657" y="1550125"/>
            <a:ext cx="446293" cy="446006"/>
            <a:chOff x="8841135" y="2681940"/>
            <a:chExt cx="720990" cy="720527"/>
          </a:xfrm>
        </p:grpSpPr>
        <p:sp>
          <p:nvSpPr>
            <p:cNvPr id="1291" name="Google Shape;1291;p49"/>
            <p:cNvSpPr/>
            <p:nvPr/>
          </p:nvSpPr>
          <p:spPr>
            <a:xfrm>
              <a:off x="8841135" y="2874744"/>
              <a:ext cx="210627" cy="348807"/>
            </a:xfrm>
            <a:custGeom>
              <a:rect b="b" l="l" r="r" t="t"/>
              <a:pathLst>
                <a:path extrusionOk="0" h="516" w="312">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2" name="Google Shape;1292;p49"/>
            <p:cNvSpPr/>
            <p:nvPr/>
          </p:nvSpPr>
          <p:spPr>
            <a:xfrm>
              <a:off x="8899694" y="3138374"/>
              <a:ext cx="304599" cy="264093"/>
            </a:xfrm>
            <a:custGeom>
              <a:rect b="b" l="l" r="r" t="t"/>
              <a:pathLst>
                <a:path extrusionOk="0" h="391" w="451">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3" name="Google Shape;1293;p49"/>
            <p:cNvSpPr/>
            <p:nvPr/>
          </p:nvSpPr>
          <p:spPr>
            <a:xfrm>
              <a:off x="8889742" y="2681940"/>
              <a:ext cx="344871" cy="273814"/>
            </a:xfrm>
            <a:custGeom>
              <a:rect b="b" l="l" r="r" t="t"/>
              <a:pathLst>
                <a:path extrusionOk="0" h="405" w="511">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4" name="Google Shape;1294;p49"/>
            <p:cNvSpPr/>
            <p:nvPr/>
          </p:nvSpPr>
          <p:spPr>
            <a:xfrm>
              <a:off x="9198969" y="2681940"/>
              <a:ext cx="304599" cy="264325"/>
            </a:xfrm>
            <a:custGeom>
              <a:rect b="b" l="l" r="r" t="t"/>
              <a:pathLst>
                <a:path extrusionOk="0" h="391" w="451">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5" name="Google Shape;1295;p49"/>
            <p:cNvSpPr/>
            <p:nvPr/>
          </p:nvSpPr>
          <p:spPr>
            <a:xfrm>
              <a:off x="9351499" y="2861088"/>
              <a:ext cx="210627" cy="348807"/>
            </a:xfrm>
            <a:custGeom>
              <a:rect b="b" l="l" r="r" t="t"/>
              <a:pathLst>
                <a:path extrusionOk="0" h="516" w="312">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6" name="Google Shape;1296;p49"/>
            <p:cNvSpPr/>
            <p:nvPr/>
          </p:nvSpPr>
          <p:spPr>
            <a:xfrm>
              <a:off x="9168648" y="3128885"/>
              <a:ext cx="344871" cy="273120"/>
            </a:xfrm>
            <a:custGeom>
              <a:rect b="b" l="l" r="r" t="t"/>
              <a:pathLst>
                <a:path extrusionOk="0" h="404" w="511">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97" name="Google Shape;1297;p49"/>
          <p:cNvGrpSpPr/>
          <p:nvPr/>
        </p:nvGrpSpPr>
        <p:grpSpPr>
          <a:xfrm>
            <a:off x="3699655" y="1550057"/>
            <a:ext cx="445260" cy="445260"/>
            <a:chOff x="4103687" y="1439862"/>
            <a:chExt cx="3986212" cy="3986211"/>
          </a:xfrm>
        </p:grpSpPr>
        <p:sp>
          <p:nvSpPr>
            <p:cNvPr id="1298" name="Google Shape;1298;p49"/>
            <p:cNvSpPr/>
            <p:nvPr/>
          </p:nvSpPr>
          <p:spPr>
            <a:xfrm>
              <a:off x="4103687" y="1439862"/>
              <a:ext cx="2254250" cy="3986211"/>
            </a:xfrm>
            <a:custGeom>
              <a:rect b="b" l="l" r="r" t="t"/>
              <a:pathLst>
                <a:path extrusionOk="0" h="887" w="502">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9" name="Google Shape;1299;p49"/>
            <p:cNvSpPr/>
            <p:nvPr/>
          </p:nvSpPr>
          <p:spPr>
            <a:xfrm>
              <a:off x="5837237" y="1439862"/>
              <a:ext cx="2252662" cy="3986211"/>
            </a:xfrm>
            <a:custGeom>
              <a:rect b="b" l="l" r="r" t="t"/>
              <a:pathLst>
                <a:path extrusionOk="0" h="887" w="502">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00" name="Google Shape;1300;p49"/>
          <p:cNvGrpSpPr/>
          <p:nvPr/>
        </p:nvGrpSpPr>
        <p:grpSpPr>
          <a:xfrm>
            <a:off x="6907645" y="1550361"/>
            <a:ext cx="445803" cy="445535"/>
            <a:chOff x="9878272" y="2682320"/>
            <a:chExt cx="720199" cy="719767"/>
          </a:xfrm>
        </p:grpSpPr>
        <p:sp>
          <p:nvSpPr>
            <p:cNvPr id="1301" name="Google Shape;1301;p49"/>
            <p:cNvSpPr/>
            <p:nvPr/>
          </p:nvSpPr>
          <p:spPr>
            <a:xfrm>
              <a:off x="10056560" y="2963533"/>
              <a:ext cx="541911" cy="438554"/>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2" name="Google Shape;1302;p49"/>
            <p:cNvSpPr/>
            <p:nvPr/>
          </p:nvSpPr>
          <p:spPr>
            <a:xfrm>
              <a:off x="9878272" y="2791266"/>
              <a:ext cx="459066" cy="594405"/>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3" name="Google Shape;1303;p49"/>
            <p:cNvSpPr/>
            <p:nvPr/>
          </p:nvSpPr>
          <p:spPr>
            <a:xfrm>
              <a:off x="9994853" y="2682320"/>
              <a:ext cx="583546"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04" name="Google Shape;1304;p49"/>
          <p:cNvGrpSpPr/>
          <p:nvPr/>
        </p:nvGrpSpPr>
        <p:grpSpPr>
          <a:xfrm>
            <a:off x="7549143" y="1550278"/>
            <a:ext cx="445700" cy="445701"/>
            <a:chOff x="10914618" y="2682187"/>
            <a:chExt cx="720033" cy="720033"/>
          </a:xfrm>
        </p:grpSpPr>
        <p:sp>
          <p:nvSpPr>
            <p:cNvPr id="1305" name="Google Shape;1305;p49"/>
            <p:cNvSpPr/>
            <p:nvPr/>
          </p:nvSpPr>
          <p:spPr>
            <a:xfrm>
              <a:off x="11401733" y="2955582"/>
              <a:ext cx="229448" cy="412406"/>
            </a:xfrm>
            <a:custGeom>
              <a:rect b="b" l="l" r="r" t="t"/>
              <a:pathLst>
                <a:path extrusionOk="0" h="602" w="335">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6" name="Google Shape;1306;p49"/>
            <p:cNvSpPr/>
            <p:nvPr/>
          </p:nvSpPr>
          <p:spPr>
            <a:xfrm>
              <a:off x="10914618" y="3012482"/>
              <a:ext cx="370771" cy="315723"/>
            </a:xfrm>
            <a:custGeom>
              <a:rect b="b" l="l" r="r" t="t"/>
              <a:pathLst>
                <a:path extrusionOk="0" h="461" w="542">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7" name="Google Shape;1307;p49"/>
            <p:cNvSpPr/>
            <p:nvPr/>
          </p:nvSpPr>
          <p:spPr>
            <a:xfrm>
              <a:off x="11136202" y="2682187"/>
              <a:ext cx="343016" cy="292593"/>
            </a:xfrm>
            <a:custGeom>
              <a:rect b="b" l="l" r="r" t="t"/>
              <a:pathLst>
                <a:path extrusionOk="0" h="427" w="501">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8" name="Google Shape;1308;p49"/>
            <p:cNvSpPr/>
            <p:nvPr/>
          </p:nvSpPr>
          <p:spPr>
            <a:xfrm>
              <a:off x="10917856" y="2716419"/>
              <a:ext cx="230142" cy="411712"/>
            </a:xfrm>
            <a:custGeom>
              <a:rect b="b" l="l" r="r" t="t"/>
              <a:pathLst>
                <a:path extrusionOk="0" h="601" w="336">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9" name="Google Shape;1309;p49"/>
            <p:cNvSpPr/>
            <p:nvPr/>
          </p:nvSpPr>
          <p:spPr>
            <a:xfrm>
              <a:off x="11069819" y="3108934"/>
              <a:ext cx="343016" cy="293287"/>
            </a:xfrm>
            <a:custGeom>
              <a:rect b="b" l="l" r="r" t="t"/>
              <a:pathLst>
                <a:path extrusionOk="0" h="428" w="501">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0" name="Google Shape;1310;p49"/>
            <p:cNvSpPr/>
            <p:nvPr/>
          </p:nvSpPr>
          <p:spPr>
            <a:xfrm>
              <a:off x="11263647" y="2756203"/>
              <a:ext cx="371003" cy="315723"/>
            </a:xfrm>
            <a:custGeom>
              <a:rect b="b" l="l" r="r" t="t"/>
              <a:pathLst>
                <a:path extrusionOk="0" h="461" w="542">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11" name="Google Shape;1311;p49"/>
          <p:cNvGrpSpPr/>
          <p:nvPr/>
        </p:nvGrpSpPr>
        <p:grpSpPr>
          <a:xfrm>
            <a:off x="1772664" y="843057"/>
            <a:ext cx="361521" cy="445816"/>
            <a:chOff x="1582665" y="1011072"/>
            <a:chExt cx="584040" cy="720220"/>
          </a:xfrm>
        </p:grpSpPr>
        <p:sp>
          <p:nvSpPr>
            <p:cNvPr id="1312" name="Google Shape;1312;p49"/>
            <p:cNvSpPr/>
            <p:nvPr/>
          </p:nvSpPr>
          <p:spPr>
            <a:xfrm>
              <a:off x="1638485" y="1571653"/>
              <a:ext cx="449564" cy="159640"/>
            </a:xfrm>
            <a:custGeom>
              <a:rect b="b" l="l" r="r" t="t"/>
              <a:pathLst>
                <a:path extrusionOk="0" h="273" w="767">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3" name="Google Shape;1313;p49"/>
            <p:cNvSpPr/>
            <p:nvPr/>
          </p:nvSpPr>
          <p:spPr>
            <a:xfrm>
              <a:off x="1590507" y="1435245"/>
              <a:ext cx="515072" cy="136407"/>
            </a:xfrm>
            <a:custGeom>
              <a:rect b="b" l="l" r="r" t="t"/>
              <a:pathLst>
                <a:path extrusionOk="0" h="233" w="879">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4" name="Google Shape;1314;p49"/>
            <p:cNvSpPr/>
            <p:nvPr/>
          </p:nvSpPr>
          <p:spPr>
            <a:xfrm>
              <a:off x="1582665" y="1299068"/>
              <a:ext cx="576890" cy="136177"/>
            </a:xfrm>
            <a:custGeom>
              <a:rect b="b" l="l" r="r" t="t"/>
              <a:pathLst>
                <a:path extrusionOk="0" h="233" w="984">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5" name="Google Shape;1315;p49"/>
            <p:cNvSpPr/>
            <p:nvPr/>
          </p:nvSpPr>
          <p:spPr>
            <a:xfrm>
              <a:off x="1665934" y="1011072"/>
              <a:ext cx="484393" cy="151589"/>
            </a:xfrm>
            <a:custGeom>
              <a:rect b="b" l="l" r="r" t="t"/>
              <a:pathLst>
                <a:path extrusionOk="0" h="259" w="826">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6" name="Google Shape;1316;p49"/>
            <p:cNvSpPr/>
            <p:nvPr/>
          </p:nvSpPr>
          <p:spPr>
            <a:xfrm>
              <a:off x="1639639" y="1162661"/>
              <a:ext cx="527066" cy="136407"/>
            </a:xfrm>
            <a:custGeom>
              <a:rect b="b" l="l" r="r" t="t"/>
              <a:pathLst>
                <a:path extrusionOk="0" h="233" w="899">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17" name="Google Shape;1317;p49"/>
          <p:cNvGrpSpPr/>
          <p:nvPr/>
        </p:nvGrpSpPr>
        <p:grpSpPr>
          <a:xfrm>
            <a:off x="2374048" y="843078"/>
            <a:ext cx="379481" cy="445796"/>
            <a:chOff x="2554206" y="1011105"/>
            <a:chExt cx="613055" cy="720187"/>
          </a:xfrm>
        </p:grpSpPr>
        <p:sp>
          <p:nvSpPr>
            <p:cNvPr id="1318" name="Google Shape;1318;p49"/>
            <p:cNvSpPr/>
            <p:nvPr/>
          </p:nvSpPr>
          <p:spPr>
            <a:xfrm flipH="1">
              <a:off x="2721847" y="1011105"/>
              <a:ext cx="445414" cy="388012"/>
            </a:xfrm>
            <a:custGeom>
              <a:rect b="b" l="l" r="r" t="t"/>
              <a:pathLst>
                <a:path extrusionOk="0" h="771" w="885">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9" name="Google Shape;1319;p49"/>
            <p:cNvSpPr/>
            <p:nvPr/>
          </p:nvSpPr>
          <p:spPr>
            <a:xfrm flipH="1">
              <a:off x="2554206" y="1072424"/>
              <a:ext cx="329184" cy="568718"/>
            </a:xfrm>
            <a:custGeom>
              <a:rect b="b" l="l" r="r" t="t"/>
              <a:pathLst>
                <a:path extrusionOk="0" h="1130" w="654">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0" name="Google Shape;1320;p49"/>
            <p:cNvSpPr/>
            <p:nvPr/>
          </p:nvSpPr>
          <p:spPr>
            <a:xfrm flipH="1">
              <a:off x="2750903" y="1372925"/>
              <a:ext cx="354381" cy="358367"/>
            </a:xfrm>
            <a:custGeom>
              <a:rect b="b" l="l" r="r" t="t"/>
              <a:pathLst>
                <a:path extrusionOk="0" h="712" w="704">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21" name="Google Shape;1321;p49"/>
          <p:cNvGrpSpPr/>
          <p:nvPr/>
        </p:nvGrpSpPr>
        <p:grpSpPr>
          <a:xfrm>
            <a:off x="6922223" y="797418"/>
            <a:ext cx="460705" cy="491455"/>
            <a:chOff x="9901824" y="937343"/>
            <a:chExt cx="744273" cy="793950"/>
          </a:xfrm>
        </p:grpSpPr>
        <p:grpSp>
          <p:nvGrpSpPr>
            <p:cNvPr id="1322" name="Google Shape;1322;p49"/>
            <p:cNvGrpSpPr/>
            <p:nvPr/>
          </p:nvGrpSpPr>
          <p:grpSpPr>
            <a:xfrm>
              <a:off x="9901824" y="937343"/>
              <a:ext cx="744273" cy="793950"/>
              <a:chOff x="9901824" y="937343"/>
              <a:chExt cx="744273" cy="793950"/>
            </a:xfrm>
          </p:grpSpPr>
          <p:sp>
            <p:nvSpPr>
              <p:cNvPr id="1323" name="Google Shape;1323;p49"/>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4" name="Google Shape;1324;p49"/>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5" name="Google Shape;1325;p49"/>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6" name="Google Shape;1326;p49"/>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7" name="Google Shape;1327;p49"/>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8" name="Google Shape;1328;p49"/>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9" name="Google Shape;1329;p49"/>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0" name="Google Shape;1330;p49"/>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1" name="Google Shape;1331;p49"/>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2" name="Google Shape;1332;p49"/>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1333" name="Google Shape;1333;p49"/>
            <p:cNvSpPr/>
            <p:nvPr/>
          </p:nvSpPr>
          <p:spPr>
            <a:xfrm>
              <a:off x="10047751" y="1220548"/>
              <a:ext cx="217117"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4" name="Google Shape;1334;p49"/>
            <p:cNvSpPr/>
            <p:nvPr/>
          </p:nvSpPr>
          <p:spPr>
            <a:xfrm>
              <a:off x="10063053" y="1080830"/>
              <a:ext cx="205806" cy="250604"/>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5" name="Google Shape;1335;p49"/>
            <p:cNvSpPr/>
            <p:nvPr/>
          </p:nvSpPr>
          <p:spPr>
            <a:xfrm>
              <a:off x="10276400" y="1080830"/>
              <a:ext cx="208024" cy="250604"/>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6" name="Google Shape;1336;p49"/>
            <p:cNvSpPr/>
            <p:nvPr/>
          </p:nvSpPr>
          <p:spPr>
            <a:xfrm>
              <a:off x="10280392" y="1218773"/>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7" name="Google Shape;1337;p49"/>
            <p:cNvSpPr/>
            <p:nvPr/>
          </p:nvSpPr>
          <p:spPr>
            <a:xfrm>
              <a:off x="10116279" y="1345184"/>
              <a:ext cx="152580" cy="267681"/>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8" name="Google Shape;1338;p49"/>
            <p:cNvSpPr/>
            <p:nvPr/>
          </p:nvSpPr>
          <p:spPr>
            <a:xfrm>
              <a:off x="10276400" y="1345184"/>
              <a:ext cx="154798" cy="267681"/>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39" name="Google Shape;1339;p49"/>
          <p:cNvGrpSpPr/>
          <p:nvPr/>
        </p:nvGrpSpPr>
        <p:grpSpPr>
          <a:xfrm>
            <a:off x="2993392" y="843244"/>
            <a:ext cx="369868" cy="445629"/>
            <a:chOff x="3554761" y="1011374"/>
            <a:chExt cx="597525" cy="719918"/>
          </a:xfrm>
        </p:grpSpPr>
        <p:sp>
          <p:nvSpPr>
            <p:cNvPr id="1340" name="Google Shape;1340;p49"/>
            <p:cNvSpPr/>
            <p:nvPr/>
          </p:nvSpPr>
          <p:spPr>
            <a:xfrm>
              <a:off x="3615879" y="1376596"/>
              <a:ext cx="441685" cy="354696"/>
            </a:xfrm>
            <a:custGeom>
              <a:rect b="b" l="l" r="r" t="t"/>
              <a:pathLst>
                <a:path extrusionOk="0" h="638" w="797">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1" name="Google Shape;1341;p49"/>
            <p:cNvSpPr/>
            <p:nvPr/>
          </p:nvSpPr>
          <p:spPr>
            <a:xfrm>
              <a:off x="3554761" y="1164199"/>
              <a:ext cx="288366" cy="430478"/>
            </a:xfrm>
            <a:custGeom>
              <a:rect b="b" l="l" r="r" t="t"/>
              <a:pathLst>
                <a:path extrusionOk="0" h="774" w="52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2" name="Google Shape;1342;p49"/>
            <p:cNvSpPr/>
            <p:nvPr/>
          </p:nvSpPr>
          <p:spPr>
            <a:xfrm>
              <a:off x="3860350" y="1126940"/>
              <a:ext cx="291937" cy="427110"/>
            </a:xfrm>
            <a:custGeom>
              <a:rect b="b" l="l" r="r" t="t"/>
              <a:pathLst>
                <a:path extrusionOk="0" h="768" w="527">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3" name="Google Shape;1343;p49"/>
            <p:cNvSpPr/>
            <p:nvPr/>
          </p:nvSpPr>
          <p:spPr>
            <a:xfrm>
              <a:off x="3644023" y="1011374"/>
              <a:ext cx="449665" cy="347961"/>
            </a:xfrm>
            <a:custGeom>
              <a:rect b="b" l="l" r="r" t="t"/>
              <a:pathLst>
                <a:path extrusionOk="0" h="626" w="811">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44" name="Google Shape;1344;p49"/>
          <p:cNvGrpSpPr/>
          <p:nvPr/>
        </p:nvGrpSpPr>
        <p:grpSpPr>
          <a:xfrm>
            <a:off x="3603122" y="843032"/>
            <a:ext cx="370755" cy="445841"/>
            <a:chOff x="4539787" y="1011032"/>
            <a:chExt cx="598958" cy="720261"/>
          </a:xfrm>
        </p:grpSpPr>
        <p:sp>
          <p:nvSpPr>
            <p:cNvPr id="1345" name="Google Shape;1345;p49"/>
            <p:cNvSpPr/>
            <p:nvPr/>
          </p:nvSpPr>
          <p:spPr>
            <a:xfrm>
              <a:off x="4849480" y="1011032"/>
              <a:ext cx="289264" cy="340491"/>
            </a:xfrm>
            <a:custGeom>
              <a:rect b="b" l="l" r="r" t="t"/>
              <a:pathLst>
                <a:path extrusionOk="0" h="610" w="518">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6" name="Google Shape;1346;p49"/>
            <p:cNvSpPr/>
            <p:nvPr/>
          </p:nvSpPr>
          <p:spPr>
            <a:xfrm>
              <a:off x="4599335" y="1012768"/>
              <a:ext cx="277094" cy="339188"/>
            </a:xfrm>
            <a:custGeom>
              <a:rect b="b" l="l" r="r" t="t"/>
              <a:pathLst>
                <a:path extrusionOk="0" h="608" w="496">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7" name="Google Shape;1347;p49"/>
            <p:cNvSpPr/>
            <p:nvPr/>
          </p:nvSpPr>
          <p:spPr>
            <a:xfrm>
              <a:off x="4539787" y="1276220"/>
              <a:ext cx="295350" cy="349606"/>
            </a:xfrm>
            <a:custGeom>
              <a:rect b="b" l="l" r="r" t="t"/>
              <a:pathLst>
                <a:path extrusionOk="0" h="627" w="529">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8" name="Google Shape;1348;p49"/>
            <p:cNvSpPr/>
            <p:nvPr/>
          </p:nvSpPr>
          <p:spPr>
            <a:xfrm>
              <a:off x="4854479" y="1272314"/>
              <a:ext cx="277529" cy="353078"/>
            </a:xfrm>
            <a:custGeom>
              <a:rect b="b" l="l" r="r" t="t"/>
              <a:pathLst>
                <a:path extrusionOk="0" h="633" w="497">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9" name="Google Shape;1349;p49"/>
            <p:cNvSpPr/>
            <p:nvPr/>
          </p:nvSpPr>
          <p:spPr>
            <a:xfrm>
              <a:off x="4661491" y="1370403"/>
              <a:ext cx="388584" cy="360890"/>
            </a:xfrm>
            <a:custGeom>
              <a:rect b="b" l="l" r="r" t="t"/>
              <a:pathLst>
                <a:path extrusionOk="0" h="647" w="696">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50" name="Google Shape;1350;p49"/>
          <p:cNvGrpSpPr/>
          <p:nvPr/>
        </p:nvGrpSpPr>
        <p:grpSpPr>
          <a:xfrm>
            <a:off x="4213740" y="843140"/>
            <a:ext cx="366917" cy="445733"/>
            <a:chOff x="5526246" y="1011207"/>
            <a:chExt cx="592758" cy="720086"/>
          </a:xfrm>
        </p:grpSpPr>
        <p:sp>
          <p:nvSpPr>
            <p:cNvPr id="1351" name="Google Shape;1351;p49"/>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2" name="Google Shape;1352;p49"/>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3" name="Google Shape;1353;p49"/>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4" name="Google Shape;1354;p49"/>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5" name="Google Shape;1355;p49"/>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6" name="Google Shape;1356;p49"/>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57" name="Google Shape;1357;p49"/>
          <p:cNvGrpSpPr/>
          <p:nvPr/>
        </p:nvGrpSpPr>
        <p:grpSpPr>
          <a:xfrm>
            <a:off x="1168508" y="843134"/>
            <a:ext cx="364294" cy="445740"/>
            <a:chOff x="606645" y="1011196"/>
            <a:chExt cx="588520" cy="720096"/>
          </a:xfrm>
        </p:grpSpPr>
        <p:sp>
          <p:nvSpPr>
            <p:cNvPr id="1358" name="Google Shape;1358;p49"/>
            <p:cNvSpPr/>
            <p:nvPr/>
          </p:nvSpPr>
          <p:spPr>
            <a:xfrm>
              <a:off x="659316" y="1517469"/>
              <a:ext cx="456722" cy="213824"/>
            </a:xfrm>
            <a:custGeom>
              <a:rect b="b" l="l" r="r" t="t"/>
              <a:pathLst>
                <a:path extrusionOk="0" h="358" w="763">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9" name="Google Shape;1359;p49"/>
            <p:cNvSpPr/>
            <p:nvPr/>
          </p:nvSpPr>
          <p:spPr>
            <a:xfrm>
              <a:off x="606645" y="1354464"/>
              <a:ext cx="561583" cy="154615"/>
            </a:xfrm>
            <a:custGeom>
              <a:rect b="b" l="l" r="r" t="t"/>
              <a:pathLst>
                <a:path extrusionOk="0" h="259" w="938">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0" name="Google Shape;1360;p49"/>
            <p:cNvSpPr/>
            <p:nvPr/>
          </p:nvSpPr>
          <p:spPr>
            <a:xfrm>
              <a:off x="661721" y="1191460"/>
              <a:ext cx="533444" cy="154135"/>
            </a:xfrm>
            <a:custGeom>
              <a:rect b="b" l="l" r="r" t="t"/>
              <a:pathLst>
                <a:path extrusionOk="0" h="258" w="891">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1" name="Google Shape;1361;p49"/>
            <p:cNvSpPr/>
            <p:nvPr/>
          </p:nvSpPr>
          <p:spPr>
            <a:xfrm>
              <a:off x="683367" y="1011196"/>
              <a:ext cx="497368" cy="171394"/>
            </a:xfrm>
            <a:custGeom>
              <a:rect b="b" l="l" r="r" t="t"/>
              <a:pathLst>
                <a:path extrusionOk="0" h="287" w="831">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62" name="Google Shape;1362;p49"/>
          <p:cNvGrpSpPr/>
          <p:nvPr/>
        </p:nvGrpSpPr>
        <p:grpSpPr>
          <a:xfrm>
            <a:off x="7622791" y="843111"/>
            <a:ext cx="298405" cy="445762"/>
            <a:chOff x="11033597" y="1011159"/>
            <a:chExt cx="482075" cy="720133"/>
          </a:xfrm>
        </p:grpSpPr>
        <p:sp>
          <p:nvSpPr>
            <p:cNvPr id="1363" name="Google Shape;1363;p49"/>
            <p:cNvSpPr/>
            <p:nvPr/>
          </p:nvSpPr>
          <p:spPr>
            <a:xfrm>
              <a:off x="11033597" y="1414369"/>
              <a:ext cx="482075" cy="151349"/>
            </a:xfrm>
            <a:custGeom>
              <a:rect b="b" l="l" r="r" t="t"/>
              <a:pathLst>
                <a:path extrusionOk="0" h="227" w="724">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64" name="Google Shape;1364;p49"/>
            <p:cNvSpPr/>
            <p:nvPr/>
          </p:nvSpPr>
          <p:spPr>
            <a:xfrm>
              <a:off x="11142821" y="1011159"/>
              <a:ext cx="263627" cy="229006"/>
            </a:xfrm>
            <a:custGeom>
              <a:rect b="b" l="l" r="r" t="t"/>
              <a:pathLst>
                <a:path extrusionOk="0" h="343" w="396">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65" name="Google Shape;1365;p49"/>
            <p:cNvSpPr/>
            <p:nvPr/>
          </p:nvSpPr>
          <p:spPr>
            <a:xfrm>
              <a:off x="11052228" y="1576445"/>
              <a:ext cx="444813" cy="154847"/>
            </a:xfrm>
            <a:custGeom>
              <a:rect b="b" l="l" r="r" t="t"/>
              <a:pathLst>
                <a:path extrusionOk="0" h="232" w="668">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66" name="Google Shape;1366;p49"/>
            <p:cNvSpPr/>
            <p:nvPr/>
          </p:nvSpPr>
          <p:spPr>
            <a:xfrm>
              <a:off x="11051762" y="1251592"/>
              <a:ext cx="446676" cy="151349"/>
            </a:xfrm>
            <a:custGeom>
              <a:rect b="b" l="l" r="r" t="t"/>
              <a:pathLst>
                <a:path extrusionOk="0" h="227" w="671">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367" name="Google Shape;1367;p49"/>
          <p:cNvGrpSpPr/>
          <p:nvPr/>
        </p:nvGrpSpPr>
        <p:grpSpPr>
          <a:xfrm>
            <a:off x="6221656" y="797418"/>
            <a:ext cx="460705" cy="491455"/>
            <a:chOff x="8770051" y="937343"/>
            <a:chExt cx="744273" cy="793950"/>
          </a:xfrm>
        </p:grpSpPr>
        <p:sp>
          <p:nvSpPr>
            <p:cNvPr id="1368" name="Google Shape;1368;p49"/>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69" name="Google Shape;1369;p49"/>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70" name="Google Shape;1370;p49"/>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71" name="Google Shape;1371;p49"/>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72" name="Google Shape;1372;p49"/>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373" name="Google Shape;1373;p49"/>
            <p:cNvGrpSpPr/>
            <p:nvPr/>
          </p:nvGrpSpPr>
          <p:grpSpPr>
            <a:xfrm>
              <a:off x="8770051" y="937343"/>
              <a:ext cx="744273" cy="793950"/>
              <a:chOff x="6565437" y="1588001"/>
              <a:chExt cx="744273" cy="793950"/>
            </a:xfrm>
          </p:grpSpPr>
          <p:sp>
            <p:nvSpPr>
              <p:cNvPr id="1374" name="Google Shape;1374;p49"/>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5" name="Google Shape;1375;p49"/>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6" name="Google Shape;1376;p49"/>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7" name="Google Shape;1377;p49"/>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8" name="Google Shape;1378;p49"/>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9" name="Google Shape;1379;p49"/>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0" name="Google Shape;1380;p49"/>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1" name="Google Shape;1381;p49"/>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2" name="Google Shape;1382;p49"/>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3" name="Google Shape;1383;p49"/>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384" name="Google Shape;1384;p49"/>
          <p:cNvGrpSpPr/>
          <p:nvPr/>
        </p:nvGrpSpPr>
        <p:grpSpPr>
          <a:xfrm>
            <a:off x="4820520" y="797418"/>
            <a:ext cx="460705" cy="491455"/>
            <a:chOff x="6506504" y="937343"/>
            <a:chExt cx="744273" cy="793950"/>
          </a:xfrm>
        </p:grpSpPr>
        <p:sp>
          <p:nvSpPr>
            <p:cNvPr id="1385" name="Google Shape;1385;p49"/>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86" name="Google Shape;1386;p49"/>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87" name="Google Shape;1387;p49"/>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388" name="Google Shape;1388;p49"/>
            <p:cNvGrpSpPr/>
            <p:nvPr/>
          </p:nvGrpSpPr>
          <p:grpSpPr>
            <a:xfrm>
              <a:off x="6506504" y="937343"/>
              <a:ext cx="744273" cy="793950"/>
              <a:chOff x="6565437" y="1588001"/>
              <a:chExt cx="744273" cy="793950"/>
            </a:xfrm>
          </p:grpSpPr>
          <p:sp>
            <p:nvSpPr>
              <p:cNvPr id="1389" name="Google Shape;1389;p49"/>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0" name="Google Shape;1390;p49"/>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1" name="Google Shape;1391;p49"/>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2" name="Google Shape;1392;p49"/>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3" name="Google Shape;1393;p49"/>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4" name="Google Shape;1394;p49"/>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5" name="Google Shape;1395;p49"/>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6" name="Google Shape;1396;p49"/>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7" name="Google Shape;1397;p49"/>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8" name="Google Shape;1398;p49"/>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399" name="Google Shape;1399;p49"/>
          <p:cNvGrpSpPr/>
          <p:nvPr/>
        </p:nvGrpSpPr>
        <p:grpSpPr>
          <a:xfrm>
            <a:off x="5521088" y="797418"/>
            <a:ext cx="460705" cy="491455"/>
            <a:chOff x="7638277" y="937343"/>
            <a:chExt cx="744273" cy="793950"/>
          </a:xfrm>
        </p:grpSpPr>
        <p:sp>
          <p:nvSpPr>
            <p:cNvPr id="1400" name="Google Shape;1400;p49"/>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01" name="Google Shape;1401;p49"/>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02" name="Google Shape;1402;p49"/>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03" name="Google Shape;1403;p49"/>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404" name="Google Shape;1404;p49"/>
            <p:cNvGrpSpPr/>
            <p:nvPr/>
          </p:nvGrpSpPr>
          <p:grpSpPr>
            <a:xfrm>
              <a:off x="7638277" y="937343"/>
              <a:ext cx="744273" cy="793950"/>
              <a:chOff x="6565437" y="1588001"/>
              <a:chExt cx="744273" cy="793950"/>
            </a:xfrm>
          </p:grpSpPr>
          <p:sp>
            <p:nvSpPr>
              <p:cNvPr id="1405" name="Google Shape;1405;p49"/>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6" name="Google Shape;1406;p49"/>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7" name="Google Shape;1407;p49"/>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8" name="Google Shape;1408;p49"/>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9" name="Google Shape;1409;p49"/>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0" name="Google Shape;1410;p49"/>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1" name="Google Shape;1411;p49"/>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2" name="Google Shape;1412;p49"/>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3" name="Google Shape;1413;p49"/>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4" name="Google Shape;1414;p49"/>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415" name="Google Shape;1415;p49"/>
          <p:cNvGrpSpPr/>
          <p:nvPr/>
        </p:nvGrpSpPr>
        <p:grpSpPr>
          <a:xfrm>
            <a:off x="3061198" y="2986973"/>
            <a:ext cx="445779" cy="400764"/>
            <a:chOff x="3778727" y="4460423"/>
            <a:chExt cx="720160" cy="647438"/>
          </a:xfrm>
        </p:grpSpPr>
        <p:sp>
          <p:nvSpPr>
            <p:cNvPr id="1416" name="Google Shape;1416;p49"/>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7" name="Google Shape;1417;p49"/>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8" name="Google Shape;1418;p49"/>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9" name="Google Shape;1419;p49"/>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0" name="Google Shape;1420;p49"/>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1" name="Google Shape;1421;p49"/>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2" name="Google Shape;1422;p49"/>
            <p:cNvSpPr/>
            <p:nvPr/>
          </p:nvSpPr>
          <p:spPr>
            <a:xfrm>
              <a:off x="3778727" y="4460423"/>
              <a:ext cx="719100" cy="792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23" name="Google Shape;1423;p49"/>
          <p:cNvGrpSpPr/>
          <p:nvPr/>
        </p:nvGrpSpPr>
        <p:grpSpPr>
          <a:xfrm>
            <a:off x="1138083" y="2972048"/>
            <a:ext cx="445680" cy="430613"/>
            <a:chOff x="557494" y="4436312"/>
            <a:chExt cx="720000" cy="695660"/>
          </a:xfrm>
        </p:grpSpPr>
        <p:sp>
          <p:nvSpPr>
            <p:cNvPr id="1424" name="Google Shape;1424;p49"/>
            <p:cNvSpPr/>
            <p:nvPr/>
          </p:nvSpPr>
          <p:spPr>
            <a:xfrm>
              <a:off x="557494" y="4436312"/>
              <a:ext cx="720000" cy="1446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5" name="Google Shape;1425;p49"/>
            <p:cNvSpPr/>
            <p:nvPr/>
          </p:nvSpPr>
          <p:spPr>
            <a:xfrm>
              <a:off x="651816" y="4730082"/>
              <a:ext cx="533789" cy="218575"/>
            </a:xfrm>
            <a:custGeom>
              <a:rect b="b" l="l" r="r" t="t"/>
              <a:pathLst>
                <a:path extrusionOk="0" h="325" w="791">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6" name="Google Shape;1426;p49"/>
            <p:cNvSpPr/>
            <p:nvPr/>
          </p:nvSpPr>
          <p:spPr>
            <a:xfrm>
              <a:off x="564298" y="4539996"/>
              <a:ext cx="709060" cy="225815"/>
            </a:xfrm>
            <a:custGeom>
              <a:rect b="b" l="l" r="r" t="t"/>
              <a:pathLst>
                <a:path extrusionOk="0" h="336" w="1051">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7" name="Google Shape;1427;p49"/>
            <p:cNvSpPr/>
            <p:nvPr/>
          </p:nvSpPr>
          <p:spPr>
            <a:xfrm>
              <a:off x="739569" y="4921102"/>
              <a:ext cx="357815" cy="210870"/>
            </a:xfrm>
            <a:custGeom>
              <a:rect b="b" l="l" r="r" t="t"/>
              <a:pathLst>
                <a:path extrusionOk="0" h="314" w="53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28" name="Google Shape;1428;p49"/>
          <p:cNvGrpSpPr/>
          <p:nvPr/>
        </p:nvGrpSpPr>
        <p:grpSpPr>
          <a:xfrm>
            <a:off x="4343305" y="2964459"/>
            <a:ext cx="445833" cy="445792"/>
            <a:chOff x="5926265" y="4424051"/>
            <a:chExt cx="720246" cy="720181"/>
          </a:xfrm>
        </p:grpSpPr>
        <p:sp>
          <p:nvSpPr>
            <p:cNvPr id="1429" name="Google Shape;1429;p49"/>
            <p:cNvSpPr/>
            <p:nvPr/>
          </p:nvSpPr>
          <p:spPr>
            <a:xfrm>
              <a:off x="5926265" y="4424051"/>
              <a:ext cx="355650" cy="355620"/>
            </a:xfrm>
            <a:custGeom>
              <a:rect b="b" l="l" r="r" t="t"/>
              <a:pathLst>
                <a:path extrusionOk="0" h="671" w="671">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0" name="Google Shape;1430;p49"/>
            <p:cNvSpPr/>
            <p:nvPr/>
          </p:nvSpPr>
          <p:spPr>
            <a:xfrm>
              <a:off x="5926265" y="4788612"/>
              <a:ext cx="355650" cy="355620"/>
            </a:xfrm>
            <a:custGeom>
              <a:rect b="b" l="l" r="r" t="t"/>
              <a:pathLst>
                <a:path extrusionOk="0" h="671" w="671">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1" name="Google Shape;1431;p49"/>
            <p:cNvSpPr/>
            <p:nvPr/>
          </p:nvSpPr>
          <p:spPr>
            <a:xfrm>
              <a:off x="6290862" y="4788612"/>
              <a:ext cx="355650" cy="355620"/>
            </a:xfrm>
            <a:custGeom>
              <a:rect b="b" l="l" r="r" t="t"/>
              <a:pathLst>
                <a:path extrusionOk="0" h="671" w="671">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2" name="Google Shape;1432;p49"/>
            <p:cNvSpPr/>
            <p:nvPr/>
          </p:nvSpPr>
          <p:spPr>
            <a:xfrm>
              <a:off x="6290862" y="4424051"/>
              <a:ext cx="355650" cy="355620"/>
            </a:xfrm>
            <a:custGeom>
              <a:rect b="b" l="l" r="r" t="t"/>
              <a:pathLst>
                <a:path extrusionOk="0" h="671" w="671">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33" name="Google Shape;1433;p49"/>
          <p:cNvGrpSpPr/>
          <p:nvPr/>
        </p:nvGrpSpPr>
        <p:grpSpPr>
          <a:xfrm>
            <a:off x="1779066" y="2984013"/>
            <a:ext cx="445680" cy="406684"/>
            <a:chOff x="1631150" y="4455641"/>
            <a:chExt cx="720000" cy="657002"/>
          </a:xfrm>
        </p:grpSpPr>
        <p:sp>
          <p:nvSpPr>
            <p:cNvPr id="1434" name="Google Shape;1434;p49"/>
            <p:cNvSpPr/>
            <p:nvPr/>
          </p:nvSpPr>
          <p:spPr>
            <a:xfrm>
              <a:off x="1631150" y="4455641"/>
              <a:ext cx="720000" cy="1077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5" name="Google Shape;1435;p49"/>
            <p:cNvSpPr/>
            <p:nvPr/>
          </p:nvSpPr>
          <p:spPr>
            <a:xfrm>
              <a:off x="1846141" y="4957304"/>
              <a:ext cx="293050" cy="155339"/>
            </a:xfrm>
            <a:custGeom>
              <a:rect b="b" l="l" r="r" t="t"/>
              <a:pathLst>
                <a:path extrusionOk="0" h="245" w="462">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6" name="Google Shape;1436;p49"/>
            <p:cNvSpPr/>
            <p:nvPr/>
          </p:nvSpPr>
          <p:spPr>
            <a:xfrm>
              <a:off x="1776241" y="4814286"/>
              <a:ext cx="431967" cy="161500"/>
            </a:xfrm>
            <a:custGeom>
              <a:rect b="b" l="l" r="r" t="t"/>
              <a:pathLst>
                <a:path extrusionOk="0" h="255" w="681">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7" name="Google Shape;1437;p49"/>
            <p:cNvSpPr/>
            <p:nvPr/>
          </p:nvSpPr>
          <p:spPr>
            <a:xfrm>
              <a:off x="1639308" y="4531550"/>
              <a:ext cx="706054" cy="169201"/>
            </a:xfrm>
            <a:custGeom>
              <a:rect b="b" l="l" r="r" t="t"/>
              <a:pathLst>
                <a:path extrusionOk="0" h="267" w="1113">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8" name="Google Shape;1438;p49"/>
            <p:cNvSpPr/>
            <p:nvPr/>
          </p:nvSpPr>
          <p:spPr>
            <a:xfrm>
              <a:off x="1708546" y="4674128"/>
              <a:ext cx="567578" cy="164141"/>
            </a:xfrm>
            <a:custGeom>
              <a:rect b="b" l="l" r="r" t="t"/>
              <a:pathLst>
                <a:path extrusionOk="0" h="259" w="895">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39" name="Google Shape;1439;p49"/>
          <p:cNvGrpSpPr/>
          <p:nvPr/>
        </p:nvGrpSpPr>
        <p:grpSpPr>
          <a:xfrm>
            <a:off x="2420095" y="2983429"/>
            <a:ext cx="445680" cy="407853"/>
            <a:chOff x="2704878" y="4454697"/>
            <a:chExt cx="720000" cy="658889"/>
          </a:xfrm>
        </p:grpSpPr>
        <p:sp>
          <p:nvSpPr>
            <p:cNvPr id="1440" name="Google Shape;1440;p49"/>
            <p:cNvSpPr/>
            <p:nvPr/>
          </p:nvSpPr>
          <p:spPr>
            <a:xfrm>
              <a:off x="2704878" y="4454697"/>
              <a:ext cx="720000" cy="864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1" name="Google Shape;1441;p49"/>
            <p:cNvSpPr/>
            <p:nvPr/>
          </p:nvSpPr>
          <p:spPr>
            <a:xfrm>
              <a:off x="2824150" y="4749732"/>
              <a:ext cx="484183" cy="135418"/>
            </a:xfrm>
            <a:custGeom>
              <a:rect b="b" l="l" r="r" t="t"/>
              <a:pathLst>
                <a:path extrusionOk="0" h="205" w="735">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2" name="Google Shape;1442;p49"/>
            <p:cNvSpPr/>
            <p:nvPr/>
          </p:nvSpPr>
          <p:spPr>
            <a:xfrm>
              <a:off x="2939432" y="4986160"/>
              <a:ext cx="253620" cy="127427"/>
            </a:xfrm>
            <a:custGeom>
              <a:rect b="b" l="l" r="r" t="t"/>
              <a:pathLst>
                <a:path extrusionOk="0" h="193" w="385">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3" name="Google Shape;1443;p49"/>
            <p:cNvSpPr/>
            <p:nvPr/>
          </p:nvSpPr>
          <p:spPr>
            <a:xfrm>
              <a:off x="2882012" y="4868057"/>
              <a:ext cx="368237" cy="131423"/>
            </a:xfrm>
            <a:custGeom>
              <a:rect b="b" l="l" r="r" t="t"/>
              <a:pathLst>
                <a:path extrusionOk="0" h="199" w="559">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4" name="Google Shape;1444;p49"/>
            <p:cNvSpPr/>
            <p:nvPr/>
          </p:nvSpPr>
          <p:spPr>
            <a:xfrm>
              <a:off x="2710863" y="4516635"/>
              <a:ext cx="710756" cy="140081"/>
            </a:xfrm>
            <a:custGeom>
              <a:rect b="b" l="l" r="r" t="t"/>
              <a:pathLst>
                <a:path extrusionOk="0" h="212" w="1079">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5" name="Google Shape;1445;p49"/>
            <p:cNvSpPr/>
            <p:nvPr/>
          </p:nvSpPr>
          <p:spPr>
            <a:xfrm>
              <a:off x="2768061" y="4634293"/>
              <a:ext cx="596361" cy="136528"/>
            </a:xfrm>
            <a:custGeom>
              <a:rect b="b" l="l" r="r" t="t"/>
              <a:pathLst>
                <a:path extrusionOk="0" h="207" w="905">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46" name="Google Shape;1446;p49"/>
          <p:cNvGrpSpPr/>
          <p:nvPr/>
        </p:nvGrpSpPr>
        <p:grpSpPr>
          <a:xfrm>
            <a:off x="3702366" y="2985387"/>
            <a:ext cx="445549" cy="403935"/>
            <a:chOff x="4852681" y="4457861"/>
            <a:chExt cx="719788" cy="652561"/>
          </a:xfrm>
        </p:grpSpPr>
        <p:sp>
          <p:nvSpPr>
            <p:cNvPr id="1447" name="Google Shape;1447;p49"/>
            <p:cNvSpPr/>
            <p:nvPr/>
          </p:nvSpPr>
          <p:spPr>
            <a:xfrm>
              <a:off x="5209000" y="4739226"/>
              <a:ext cx="363469" cy="371197"/>
            </a:xfrm>
            <a:custGeom>
              <a:rect b="b" l="l" r="r" t="t"/>
              <a:pathLst>
                <a:path extrusionOk="0" h="641" w="629">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48" name="Google Shape;1448;p49"/>
            <p:cNvSpPr/>
            <p:nvPr/>
          </p:nvSpPr>
          <p:spPr>
            <a:xfrm>
              <a:off x="4852681" y="4739226"/>
              <a:ext cx="363265" cy="371197"/>
            </a:xfrm>
            <a:custGeom>
              <a:rect b="b" l="l" r="r" t="t"/>
              <a:pathLst>
                <a:path extrusionOk="0" h="641" w="629">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49" name="Google Shape;1449;p49"/>
            <p:cNvSpPr/>
            <p:nvPr/>
          </p:nvSpPr>
          <p:spPr>
            <a:xfrm>
              <a:off x="5044529" y="4457861"/>
              <a:ext cx="336092" cy="363011"/>
            </a:xfrm>
            <a:custGeom>
              <a:rect b="b" l="l" r="r" t="t"/>
              <a:pathLst>
                <a:path extrusionOk="0" h="627" w="582">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450" name="Google Shape;1450;p49"/>
          <p:cNvGrpSpPr/>
          <p:nvPr/>
        </p:nvGrpSpPr>
        <p:grpSpPr>
          <a:xfrm>
            <a:off x="4984527" y="2975824"/>
            <a:ext cx="445818" cy="423063"/>
            <a:chOff x="7000306" y="4442411"/>
            <a:chExt cx="720224" cy="683463"/>
          </a:xfrm>
        </p:grpSpPr>
        <p:sp>
          <p:nvSpPr>
            <p:cNvPr id="1451" name="Google Shape;1451;p49"/>
            <p:cNvSpPr/>
            <p:nvPr/>
          </p:nvSpPr>
          <p:spPr>
            <a:xfrm>
              <a:off x="7360523" y="4580400"/>
              <a:ext cx="360007" cy="280995"/>
            </a:xfrm>
            <a:custGeom>
              <a:rect b="b" l="l" r="r" t="t"/>
              <a:pathLst>
                <a:path extrusionOk="0" h="548" w="701">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52" name="Google Shape;1452;p49"/>
            <p:cNvSpPr/>
            <p:nvPr/>
          </p:nvSpPr>
          <p:spPr>
            <a:xfrm>
              <a:off x="7359894" y="4796791"/>
              <a:ext cx="281006" cy="329083"/>
            </a:xfrm>
            <a:custGeom>
              <a:rect b="b" l="l" r="r" t="t"/>
              <a:pathLst>
                <a:path extrusionOk="0" h="642" w="547">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53" name="Google Shape;1453;p49"/>
            <p:cNvSpPr/>
            <p:nvPr/>
          </p:nvSpPr>
          <p:spPr>
            <a:xfrm>
              <a:off x="7079935" y="4796791"/>
              <a:ext cx="281006" cy="329083"/>
            </a:xfrm>
            <a:custGeom>
              <a:rect b="b" l="l" r="r" t="t"/>
              <a:pathLst>
                <a:path extrusionOk="0" h="642" w="547">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54" name="Google Shape;1454;p49"/>
            <p:cNvSpPr/>
            <p:nvPr/>
          </p:nvSpPr>
          <p:spPr>
            <a:xfrm>
              <a:off x="7000306" y="4580400"/>
              <a:ext cx="360216" cy="280995"/>
            </a:xfrm>
            <a:custGeom>
              <a:rect b="b" l="l" r="r" t="t"/>
              <a:pathLst>
                <a:path extrusionOk="0" h="548" w="701">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55" name="Google Shape;1455;p49"/>
            <p:cNvSpPr/>
            <p:nvPr/>
          </p:nvSpPr>
          <p:spPr>
            <a:xfrm>
              <a:off x="7228925" y="4442411"/>
              <a:ext cx="262985" cy="354379"/>
            </a:xfrm>
            <a:custGeom>
              <a:rect b="b" l="l" r="r" t="t"/>
              <a:pathLst>
                <a:path extrusionOk="0" h="691" w="512">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456" name="Google Shape;1456;p49"/>
          <p:cNvGrpSpPr/>
          <p:nvPr/>
        </p:nvGrpSpPr>
        <p:grpSpPr>
          <a:xfrm>
            <a:off x="5625735" y="2973621"/>
            <a:ext cx="445779" cy="427468"/>
            <a:chOff x="8074325" y="4438852"/>
            <a:chExt cx="720160" cy="690579"/>
          </a:xfrm>
        </p:grpSpPr>
        <p:sp>
          <p:nvSpPr>
            <p:cNvPr id="1457" name="Google Shape;1457;p49"/>
            <p:cNvSpPr/>
            <p:nvPr/>
          </p:nvSpPr>
          <p:spPr>
            <a:xfrm>
              <a:off x="8177523" y="4784253"/>
              <a:ext cx="257327" cy="345178"/>
            </a:xfrm>
            <a:custGeom>
              <a:rect b="b" l="l" r="r" t="t"/>
              <a:pathLst>
                <a:path extrusionOk="0" h="539" w="402">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58" name="Google Shape;1458;p49"/>
            <p:cNvSpPr/>
            <p:nvPr/>
          </p:nvSpPr>
          <p:spPr>
            <a:xfrm>
              <a:off x="8434850" y="4438852"/>
              <a:ext cx="257327" cy="345401"/>
            </a:xfrm>
            <a:custGeom>
              <a:rect b="b" l="l" r="r" t="t"/>
              <a:pathLst>
                <a:path extrusionOk="0" h="539" w="402">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59" name="Google Shape;1459;p49"/>
            <p:cNvSpPr/>
            <p:nvPr/>
          </p:nvSpPr>
          <p:spPr>
            <a:xfrm>
              <a:off x="8434850" y="4663708"/>
              <a:ext cx="359635" cy="240202"/>
            </a:xfrm>
            <a:custGeom>
              <a:rect b="b" l="l" r="r" t="t"/>
              <a:pathLst>
                <a:path extrusionOk="0" h="375" w="562">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60" name="Google Shape;1460;p49"/>
            <p:cNvSpPr/>
            <p:nvPr/>
          </p:nvSpPr>
          <p:spPr>
            <a:xfrm>
              <a:off x="8434850" y="4784253"/>
              <a:ext cx="257327" cy="345178"/>
            </a:xfrm>
            <a:custGeom>
              <a:rect b="b" l="l" r="r" t="t"/>
              <a:pathLst>
                <a:path extrusionOk="0" h="539" w="402">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61" name="Google Shape;1461;p49"/>
            <p:cNvSpPr/>
            <p:nvPr/>
          </p:nvSpPr>
          <p:spPr>
            <a:xfrm>
              <a:off x="8074325" y="4663708"/>
              <a:ext cx="360524" cy="240202"/>
            </a:xfrm>
            <a:custGeom>
              <a:rect b="b" l="l" r="r" t="t"/>
              <a:pathLst>
                <a:path extrusionOk="0" h="375" w="563">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62" name="Google Shape;1462;p49"/>
            <p:cNvSpPr/>
            <p:nvPr/>
          </p:nvSpPr>
          <p:spPr>
            <a:xfrm>
              <a:off x="8177523" y="4438852"/>
              <a:ext cx="257327" cy="345401"/>
            </a:xfrm>
            <a:custGeom>
              <a:rect b="b" l="l" r="r" t="t"/>
              <a:pathLst>
                <a:path extrusionOk="0" h="539" w="402">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463" name="Google Shape;1463;p49"/>
          <p:cNvGrpSpPr/>
          <p:nvPr/>
        </p:nvGrpSpPr>
        <p:grpSpPr>
          <a:xfrm>
            <a:off x="6908080" y="2987570"/>
            <a:ext cx="445629" cy="399565"/>
            <a:chOff x="9878975" y="4425243"/>
            <a:chExt cx="719918" cy="645502"/>
          </a:xfrm>
        </p:grpSpPr>
        <p:sp>
          <p:nvSpPr>
            <p:cNvPr id="1464" name="Google Shape;1464;p49"/>
            <p:cNvSpPr/>
            <p:nvPr/>
          </p:nvSpPr>
          <p:spPr>
            <a:xfrm>
              <a:off x="10225338" y="4708710"/>
              <a:ext cx="373555" cy="362034"/>
            </a:xfrm>
            <a:custGeom>
              <a:rect b="b" l="l" r="r" t="t"/>
              <a:pathLst>
                <a:path extrusionOk="0" h="614" w="635">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5" name="Google Shape;1465;p49"/>
            <p:cNvSpPr/>
            <p:nvPr/>
          </p:nvSpPr>
          <p:spPr>
            <a:xfrm>
              <a:off x="10067759" y="4425243"/>
              <a:ext cx="361073" cy="361365"/>
            </a:xfrm>
            <a:custGeom>
              <a:rect b="b" l="l" r="r" t="t"/>
              <a:pathLst>
                <a:path extrusionOk="0" h="613" w="614">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6" name="Google Shape;1466;p49"/>
            <p:cNvSpPr/>
            <p:nvPr/>
          </p:nvSpPr>
          <p:spPr>
            <a:xfrm>
              <a:off x="9878975" y="4708710"/>
              <a:ext cx="359959" cy="362034"/>
            </a:xfrm>
            <a:custGeom>
              <a:rect b="b" l="l" r="r" t="t"/>
              <a:pathLst>
                <a:path extrusionOk="0" h="614" w="612">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67" name="Google Shape;1467;p49"/>
          <p:cNvGrpSpPr/>
          <p:nvPr/>
        </p:nvGrpSpPr>
        <p:grpSpPr>
          <a:xfrm>
            <a:off x="7549097" y="2976371"/>
            <a:ext cx="445785" cy="421964"/>
            <a:chOff x="10914544" y="4407150"/>
            <a:chExt cx="720170" cy="681687"/>
          </a:xfrm>
        </p:grpSpPr>
        <p:sp>
          <p:nvSpPr>
            <p:cNvPr id="1468" name="Google Shape;1468;p49"/>
            <p:cNvSpPr/>
            <p:nvPr/>
          </p:nvSpPr>
          <p:spPr>
            <a:xfrm>
              <a:off x="10914544" y="4407150"/>
              <a:ext cx="349099" cy="392923"/>
            </a:xfrm>
            <a:custGeom>
              <a:rect b="b" l="l" r="r" t="t"/>
              <a:pathLst>
                <a:path extrusionOk="0" h="712" w="632">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9" name="Google Shape;1469;p49"/>
            <p:cNvSpPr/>
            <p:nvPr/>
          </p:nvSpPr>
          <p:spPr>
            <a:xfrm>
              <a:off x="10933187" y="4759296"/>
              <a:ext cx="393264" cy="329541"/>
            </a:xfrm>
            <a:custGeom>
              <a:rect b="b" l="l" r="r" t="t"/>
              <a:pathLst>
                <a:path extrusionOk="0" h="597" w="712">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0" name="Google Shape;1470;p49"/>
            <p:cNvSpPr/>
            <p:nvPr/>
          </p:nvSpPr>
          <p:spPr>
            <a:xfrm>
              <a:off x="11285615" y="4696357"/>
              <a:ext cx="330458" cy="392479"/>
            </a:xfrm>
            <a:custGeom>
              <a:rect b="b" l="l" r="r" t="t"/>
              <a:pathLst>
                <a:path extrusionOk="0" h="711" w="598">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1" name="Google Shape;1471;p49"/>
            <p:cNvSpPr/>
            <p:nvPr/>
          </p:nvSpPr>
          <p:spPr>
            <a:xfrm>
              <a:off x="11222808" y="4407150"/>
              <a:ext cx="411906" cy="329541"/>
            </a:xfrm>
            <a:custGeom>
              <a:rect b="b" l="l" r="r" t="t"/>
              <a:pathLst>
                <a:path extrusionOk="0" h="597" w="746">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72" name="Google Shape;1472;p49"/>
          <p:cNvGrpSpPr/>
          <p:nvPr/>
        </p:nvGrpSpPr>
        <p:grpSpPr>
          <a:xfrm>
            <a:off x="6266887" y="2984485"/>
            <a:ext cx="445805" cy="405735"/>
            <a:chOff x="8843122" y="4420259"/>
            <a:chExt cx="720202" cy="655469"/>
          </a:xfrm>
        </p:grpSpPr>
        <p:sp>
          <p:nvSpPr>
            <p:cNvPr id="1473" name="Google Shape;1473;p49"/>
            <p:cNvSpPr/>
            <p:nvPr/>
          </p:nvSpPr>
          <p:spPr>
            <a:xfrm>
              <a:off x="8843122" y="4664371"/>
              <a:ext cx="351295" cy="411356"/>
            </a:xfrm>
            <a:custGeom>
              <a:rect b="b" l="l" r="r" t="t"/>
              <a:pathLst>
                <a:path extrusionOk="0" h="618" w="53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4" name="Google Shape;1474;p49"/>
            <p:cNvSpPr/>
            <p:nvPr/>
          </p:nvSpPr>
          <p:spPr>
            <a:xfrm>
              <a:off x="9232824" y="4664371"/>
              <a:ext cx="330500" cy="411356"/>
            </a:xfrm>
            <a:custGeom>
              <a:rect b="b" l="l" r="r" t="t"/>
              <a:pathLst>
                <a:path extrusionOk="0" h="618" w="499">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5" name="Google Shape;1475;p49"/>
            <p:cNvSpPr/>
            <p:nvPr/>
          </p:nvSpPr>
          <p:spPr>
            <a:xfrm>
              <a:off x="9108305" y="4859367"/>
              <a:ext cx="210630" cy="182470"/>
            </a:xfrm>
            <a:custGeom>
              <a:rect b="b" l="l" r="r" t="t"/>
              <a:pathLst>
                <a:path extrusionOk="0" h="274" w="318">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6" name="Google Shape;1476;p49"/>
            <p:cNvSpPr/>
            <p:nvPr/>
          </p:nvSpPr>
          <p:spPr>
            <a:xfrm>
              <a:off x="8990881" y="4420259"/>
              <a:ext cx="445234" cy="224220"/>
            </a:xfrm>
            <a:custGeom>
              <a:rect b="b" l="l" r="r" t="t"/>
              <a:pathLst>
                <a:path extrusionOk="0" h="337" w="672">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7" name="Google Shape;1477;p49"/>
            <p:cNvSpPr/>
            <p:nvPr/>
          </p:nvSpPr>
          <p:spPr>
            <a:xfrm>
              <a:off x="8988924" y="4625814"/>
              <a:ext cx="207939" cy="207766"/>
            </a:xfrm>
            <a:custGeom>
              <a:rect b="b" l="l" r="r" t="t"/>
              <a:pathLst>
                <a:path extrusionOk="0" h="312" w="314">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8" name="Google Shape;1478;p49"/>
            <p:cNvSpPr/>
            <p:nvPr/>
          </p:nvSpPr>
          <p:spPr>
            <a:xfrm>
              <a:off x="9232824" y="4627288"/>
              <a:ext cx="203291" cy="203591"/>
            </a:xfrm>
            <a:custGeom>
              <a:rect b="b" l="l" r="r" t="t"/>
              <a:pathLst>
                <a:path extrusionOk="0" h="306" w="307">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79" name="Google Shape;1479;p49"/>
          <p:cNvGrpSpPr/>
          <p:nvPr/>
        </p:nvGrpSpPr>
        <p:grpSpPr>
          <a:xfrm>
            <a:off x="3069757" y="2283047"/>
            <a:ext cx="445812" cy="394518"/>
            <a:chOff x="1510757" y="3225422"/>
            <a:chExt cx="720214" cy="637347"/>
          </a:xfrm>
        </p:grpSpPr>
        <p:sp>
          <p:nvSpPr>
            <p:cNvPr id="1480" name="Google Shape;1480;p49"/>
            <p:cNvSpPr/>
            <p:nvPr/>
          </p:nvSpPr>
          <p:spPr>
            <a:xfrm>
              <a:off x="1774546" y="3475620"/>
              <a:ext cx="261417" cy="238347"/>
            </a:xfrm>
            <a:custGeom>
              <a:rect b="b" l="l" r="r" t="t"/>
              <a:pathLst>
                <a:path extrusionOk="0" h="351" w="385">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1" name="Google Shape;1481;p49"/>
            <p:cNvSpPr/>
            <p:nvPr/>
          </p:nvSpPr>
          <p:spPr>
            <a:xfrm>
              <a:off x="2000650" y="3426634"/>
              <a:ext cx="230321" cy="296287"/>
            </a:xfrm>
            <a:custGeom>
              <a:rect b="b" l="l" r="r" t="t"/>
              <a:pathLst>
                <a:path extrusionOk="0" h="436" w="339">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2" name="Google Shape;1482;p49"/>
            <p:cNvSpPr/>
            <p:nvPr/>
          </p:nvSpPr>
          <p:spPr>
            <a:xfrm>
              <a:off x="1774546" y="3225422"/>
              <a:ext cx="211874" cy="236503"/>
            </a:xfrm>
            <a:custGeom>
              <a:rect b="b" l="l" r="r" t="t"/>
              <a:pathLst>
                <a:path extrusionOk="0" h="348" w="312">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3" name="Google Shape;1483;p49"/>
            <p:cNvSpPr/>
            <p:nvPr/>
          </p:nvSpPr>
          <p:spPr>
            <a:xfrm>
              <a:off x="1951107" y="3243857"/>
              <a:ext cx="274329" cy="218067"/>
            </a:xfrm>
            <a:custGeom>
              <a:rect b="b" l="l" r="r" t="t"/>
              <a:pathLst>
                <a:path extrusionOk="0" h="321" w="404">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4" name="Google Shape;1484;p49"/>
            <p:cNvSpPr/>
            <p:nvPr/>
          </p:nvSpPr>
          <p:spPr>
            <a:xfrm>
              <a:off x="1858610" y="3710542"/>
              <a:ext cx="173926" cy="152226"/>
            </a:xfrm>
            <a:custGeom>
              <a:rect b="b" l="l" r="r" t="t"/>
              <a:pathLst>
                <a:path extrusionOk="0" h="224" w="256">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5" name="Google Shape;1485;p49"/>
            <p:cNvSpPr/>
            <p:nvPr/>
          </p:nvSpPr>
          <p:spPr>
            <a:xfrm>
              <a:off x="1521825" y="3426634"/>
              <a:ext cx="288560" cy="234396"/>
            </a:xfrm>
            <a:custGeom>
              <a:rect b="b" l="l" r="r" t="t"/>
              <a:pathLst>
                <a:path extrusionOk="0" h="345" w="425">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6" name="Google Shape;1486;p49"/>
            <p:cNvSpPr/>
            <p:nvPr/>
          </p:nvSpPr>
          <p:spPr>
            <a:xfrm>
              <a:off x="1510757" y="3234903"/>
              <a:ext cx="299628" cy="227021"/>
            </a:xfrm>
            <a:custGeom>
              <a:rect b="b" l="l" r="r" t="t"/>
              <a:pathLst>
                <a:path extrusionOk="0" h="334" w="441">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87" name="Google Shape;1487;p49"/>
          <p:cNvGrpSpPr/>
          <p:nvPr/>
        </p:nvGrpSpPr>
        <p:grpSpPr>
          <a:xfrm>
            <a:off x="3761148" y="2300567"/>
            <a:ext cx="445767" cy="359478"/>
            <a:chOff x="2595501" y="3253725"/>
            <a:chExt cx="720141" cy="580739"/>
          </a:xfrm>
        </p:grpSpPr>
        <p:sp>
          <p:nvSpPr>
            <p:cNvPr id="1488" name="Google Shape;1488;p49"/>
            <p:cNvSpPr/>
            <p:nvPr/>
          </p:nvSpPr>
          <p:spPr>
            <a:xfrm>
              <a:off x="2595501" y="3269807"/>
              <a:ext cx="416349" cy="273171"/>
            </a:xfrm>
            <a:custGeom>
              <a:rect b="b" l="l" r="r" t="t"/>
              <a:pathLst>
                <a:path extrusionOk="0" h="472" w="722">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9" name="Google Shape;1489;p49"/>
            <p:cNvSpPr/>
            <p:nvPr/>
          </p:nvSpPr>
          <p:spPr>
            <a:xfrm>
              <a:off x="2903528" y="3560177"/>
              <a:ext cx="374670" cy="273617"/>
            </a:xfrm>
            <a:custGeom>
              <a:rect b="b" l="l" r="r" t="t"/>
              <a:pathLst>
                <a:path extrusionOk="0" h="473" w="65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0" name="Google Shape;1490;p49"/>
            <p:cNvSpPr/>
            <p:nvPr/>
          </p:nvSpPr>
          <p:spPr>
            <a:xfrm>
              <a:off x="2635397" y="3497189"/>
              <a:ext cx="313600" cy="337276"/>
            </a:xfrm>
            <a:custGeom>
              <a:rect b="b" l="l" r="r" t="t"/>
              <a:pathLst>
                <a:path extrusionOk="0" h="583" w="544">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1" name="Google Shape;1491;p49"/>
            <p:cNvSpPr/>
            <p:nvPr/>
          </p:nvSpPr>
          <p:spPr>
            <a:xfrm>
              <a:off x="2966382" y="3253725"/>
              <a:ext cx="349261" cy="352241"/>
            </a:xfrm>
            <a:custGeom>
              <a:rect b="b" l="l" r="r" t="t"/>
              <a:pathLst>
                <a:path extrusionOk="0" h="609" w="606">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92" name="Google Shape;1492;p49"/>
          <p:cNvGrpSpPr/>
          <p:nvPr/>
        </p:nvGrpSpPr>
        <p:grpSpPr>
          <a:xfrm>
            <a:off x="5143819" y="2257535"/>
            <a:ext cx="443879" cy="445541"/>
            <a:chOff x="4764809" y="3184208"/>
            <a:chExt cx="717090" cy="719775"/>
          </a:xfrm>
        </p:grpSpPr>
        <p:sp>
          <p:nvSpPr>
            <p:cNvPr id="1493" name="Google Shape;1493;p49"/>
            <p:cNvSpPr/>
            <p:nvPr/>
          </p:nvSpPr>
          <p:spPr>
            <a:xfrm>
              <a:off x="5143387" y="3232375"/>
              <a:ext cx="338512" cy="556553"/>
            </a:xfrm>
            <a:custGeom>
              <a:rect b="b" l="l" r="r" t="t"/>
              <a:pathLst>
                <a:path extrusionOk="0" h="847" w="517">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4" name="Google Shape;1494;p49"/>
            <p:cNvSpPr/>
            <p:nvPr/>
          </p:nvSpPr>
          <p:spPr>
            <a:xfrm>
              <a:off x="4783248" y="3418197"/>
              <a:ext cx="616697" cy="485785"/>
            </a:xfrm>
            <a:custGeom>
              <a:rect b="b" l="l" r="r" t="t"/>
              <a:pathLst>
                <a:path extrusionOk="0" h="739" w="942">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5" name="Google Shape;1495;p49"/>
            <p:cNvSpPr/>
            <p:nvPr/>
          </p:nvSpPr>
          <p:spPr>
            <a:xfrm>
              <a:off x="4764809" y="3184208"/>
              <a:ext cx="585965" cy="520485"/>
            </a:xfrm>
            <a:custGeom>
              <a:rect b="b" l="l" r="r" t="t"/>
              <a:pathLst>
                <a:path extrusionOk="0" h="792" w="895">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96" name="Google Shape;1496;p49"/>
          <p:cNvGrpSpPr/>
          <p:nvPr/>
        </p:nvGrpSpPr>
        <p:grpSpPr>
          <a:xfrm>
            <a:off x="4452495" y="2286500"/>
            <a:ext cx="445746" cy="387612"/>
            <a:chOff x="3680173" y="3231000"/>
            <a:chExt cx="720106" cy="626190"/>
          </a:xfrm>
        </p:grpSpPr>
        <p:sp>
          <p:nvSpPr>
            <p:cNvPr id="1497" name="Google Shape;1497;p49"/>
            <p:cNvSpPr/>
            <p:nvPr/>
          </p:nvSpPr>
          <p:spPr>
            <a:xfrm>
              <a:off x="3680173" y="3232386"/>
              <a:ext cx="468746" cy="451568"/>
            </a:xfrm>
            <a:custGeom>
              <a:rect b="b" l="l" r="r" t="t"/>
              <a:pathLst>
                <a:path extrusionOk="0" h="326" w="341">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8" name="Google Shape;1498;p49"/>
            <p:cNvSpPr/>
            <p:nvPr/>
          </p:nvSpPr>
          <p:spPr>
            <a:xfrm>
              <a:off x="3743529" y="3408162"/>
              <a:ext cx="548171" cy="449028"/>
            </a:xfrm>
            <a:custGeom>
              <a:rect b="b" l="l" r="r" t="t"/>
              <a:pathLst>
                <a:path extrusionOk="0" h="324" w="399">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9" name="Google Shape;1499;p49"/>
            <p:cNvSpPr/>
            <p:nvPr/>
          </p:nvSpPr>
          <p:spPr>
            <a:xfrm>
              <a:off x="4061000" y="3231000"/>
              <a:ext cx="339279" cy="508390"/>
            </a:xfrm>
            <a:custGeom>
              <a:rect b="b" l="l" r="r" t="t"/>
              <a:pathLst>
                <a:path extrusionOk="0" h="367" w="247">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00" name="Google Shape;1500;p49"/>
          <p:cNvGrpSpPr/>
          <p:nvPr/>
        </p:nvGrpSpPr>
        <p:grpSpPr>
          <a:xfrm>
            <a:off x="6524582" y="2257496"/>
            <a:ext cx="443283" cy="445620"/>
            <a:chOff x="6931035" y="3184144"/>
            <a:chExt cx="716128" cy="719903"/>
          </a:xfrm>
        </p:grpSpPr>
        <p:sp>
          <p:nvSpPr>
            <p:cNvPr id="1501" name="Google Shape;1501;p49"/>
            <p:cNvSpPr/>
            <p:nvPr/>
          </p:nvSpPr>
          <p:spPr>
            <a:xfrm>
              <a:off x="7304099" y="3430106"/>
              <a:ext cx="343064" cy="228463"/>
            </a:xfrm>
            <a:custGeom>
              <a:rect b="b" l="l" r="r" t="t"/>
              <a:pathLst>
                <a:path extrusionOk="0" h="391" w="59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2" name="Google Shape;1502;p49"/>
            <p:cNvSpPr/>
            <p:nvPr/>
          </p:nvSpPr>
          <p:spPr>
            <a:xfrm>
              <a:off x="6931035" y="3430106"/>
              <a:ext cx="343548" cy="228463"/>
            </a:xfrm>
            <a:custGeom>
              <a:rect b="b" l="l" r="r" t="t"/>
              <a:pathLst>
                <a:path extrusionOk="0" h="391" w="591">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3" name="Google Shape;1503;p49"/>
            <p:cNvSpPr/>
            <p:nvPr/>
          </p:nvSpPr>
          <p:spPr>
            <a:xfrm>
              <a:off x="7175631" y="3184144"/>
              <a:ext cx="227419" cy="345369"/>
            </a:xfrm>
            <a:custGeom>
              <a:rect b="b" l="l" r="r" t="t"/>
              <a:pathLst>
                <a:path extrusionOk="0" h="591" w="391">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4" name="Google Shape;1504;p49"/>
            <p:cNvSpPr/>
            <p:nvPr/>
          </p:nvSpPr>
          <p:spPr>
            <a:xfrm>
              <a:off x="7175631" y="3558678"/>
              <a:ext cx="227419" cy="345369"/>
            </a:xfrm>
            <a:custGeom>
              <a:rect b="b" l="l" r="r" t="t"/>
              <a:pathLst>
                <a:path extrusionOk="0" h="591" w="391">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05" name="Google Shape;1505;p49"/>
          <p:cNvGrpSpPr/>
          <p:nvPr/>
        </p:nvGrpSpPr>
        <p:grpSpPr>
          <a:xfrm>
            <a:off x="5833276" y="2257448"/>
            <a:ext cx="445727" cy="445714"/>
            <a:chOff x="5846429" y="3184067"/>
            <a:chExt cx="720076" cy="720055"/>
          </a:xfrm>
        </p:grpSpPr>
        <p:sp>
          <p:nvSpPr>
            <p:cNvPr id="1506" name="Google Shape;1506;p49"/>
            <p:cNvSpPr/>
            <p:nvPr/>
          </p:nvSpPr>
          <p:spPr>
            <a:xfrm>
              <a:off x="6207893" y="3184067"/>
              <a:ext cx="355998" cy="422879"/>
            </a:xfrm>
            <a:custGeom>
              <a:rect b="b" l="l" r="r" t="t"/>
              <a:pathLst>
                <a:path extrusionOk="0" h="642" w="54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7" name="Google Shape;1507;p49"/>
            <p:cNvSpPr/>
            <p:nvPr/>
          </p:nvSpPr>
          <p:spPr>
            <a:xfrm>
              <a:off x="5846429" y="3186676"/>
              <a:ext cx="423253" cy="355759"/>
            </a:xfrm>
            <a:custGeom>
              <a:rect b="b" l="l" r="r" t="t"/>
              <a:pathLst>
                <a:path extrusionOk="0" h="540" w="642">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8" name="Google Shape;1508;p49"/>
            <p:cNvSpPr/>
            <p:nvPr/>
          </p:nvSpPr>
          <p:spPr>
            <a:xfrm>
              <a:off x="5849043" y="3481007"/>
              <a:ext cx="355998" cy="423115"/>
            </a:xfrm>
            <a:custGeom>
              <a:rect b="b" l="l" r="r" t="t"/>
              <a:pathLst>
                <a:path extrusionOk="0" h="642" w="54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9" name="Google Shape;1509;p49"/>
            <p:cNvSpPr/>
            <p:nvPr/>
          </p:nvSpPr>
          <p:spPr>
            <a:xfrm>
              <a:off x="6143252" y="3545755"/>
              <a:ext cx="423253" cy="355759"/>
            </a:xfrm>
            <a:custGeom>
              <a:rect b="b" l="l" r="r" t="t"/>
              <a:pathLst>
                <a:path extrusionOk="0" h="540" w="642">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10" name="Google Shape;1510;p49"/>
          <p:cNvGrpSpPr/>
          <p:nvPr/>
        </p:nvGrpSpPr>
        <p:grpSpPr>
          <a:xfrm>
            <a:off x="2520481" y="2257393"/>
            <a:ext cx="303698" cy="445825"/>
            <a:chOff x="655600" y="3183978"/>
            <a:chExt cx="490627" cy="720234"/>
          </a:xfrm>
        </p:grpSpPr>
        <p:sp>
          <p:nvSpPr>
            <p:cNvPr id="1511" name="Google Shape;1511;p49"/>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2" name="Google Shape;1512;p49"/>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3" name="Google Shape;1513;p49"/>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4" name="Google Shape;1514;p49"/>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5" name="Google Shape;1515;p49"/>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16" name="Google Shape;1516;p49"/>
          <p:cNvGrpSpPr/>
          <p:nvPr/>
        </p:nvGrpSpPr>
        <p:grpSpPr>
          <a:xfrm>
            <a:off x="7213443" y="2257509"/>
            <a:ext cx="189785" cy="445592"/>
            <a:chOff x="8011692" y="3184166"/>
            <a:chExt cx="306600" cy="719859"/>
          </a:xfrm>
        </p:grpSpPr>
        <p:sp>
          <p:nvSpPr>
            <p:cNvPr id="1517" name="Google Shape;1517;p49"/>
            <p:cNvSpPr/>
            <p:nvPr/>
          </p:nvSpPr>
          <p:spPr>
            <a:xfrm>
              <a:off x="8011692" y="3885096"/>
              <a:ext cx="306496" cy="18928"/>
            </a:xfrm>
            <a:custGeom>
              <a:rect b="b" l="l" r="r" t="t"/>
              <a:pathLst>
                <a:path extrusionOk="0" h="35" w="569">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18" name="Google Shape;1518;p49"/>
            <p:cNvSpPr/>
            <p:nvPr/>
          </p:nvSpPr>
          <p:spPr>
            <a:xfrm>
              <a:off x="8011692" y="3184166"/>
              <a:ext cx="306496" cy="40025"/>
            </a:xfrm>
            <a:custGeom>
              <a:rect b="b" l="l" r="r" t="t"/>
              <a:pathLst>
                <a:path extrusionOk="0" h="74" w="569">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19" name="Google Shape;1519;p49"/>
            <p:cNvSpPr txBox="1"/>
            <p:nvPr/>
          </p:nvSpPr>
          <p:spPr>
            <a:xfrm>
              <a:off x="8011692" y="3395332"/>
              <a:ext cx="306600" cy="1572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20" name="Google Shape;1520;p49"/>
            <p:cNvSpPr txBox="1"/>
            <p:nvPr/>
          </p:nvSpPr>
          <p:spPr>
            <a:xfrm>
              <a:off x="8011692" y="3231683"/>
              <a:ext cx="306600" cy="1593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21" name="Google Shape;1521;p49"/>
            <p:cNvSpPr txBox="1"/>
            <p:nvPr/>
          </p:nvSpPr>
          <p:spPr>
            <a:xfrm>
              <a:off x="8011692" y="3718293"/>
              <a:ext cx="306600" cy="1593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22" name="Google Shape;1522;p49"/>
            <p:cNvSpPr txBox="1"/>
            <p:nvPr/>
          </p:nvSpPr>
          <p:spPr>
            <a:xfrm>
              <a:off x="8011692" y="3556812"/>
              <a:ext cx="306600" cy="1572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523" name="Google Shape;1523;p49"/>
          <p:cNvGrpSpPr/>
          <p:nvPr/>
        </p:nvGrpSpPr>
        <p:grpSpPr>
          <a:xfrm>
            <a:off x="7648230" y="2257259"/>
            <a:ext cx="246199" cy="445516"/>
            <a:chOff x="4556125" y="630237"/>
            <a:chExt cx="3081338" cy="5568950"/>
          </a:xfrm>
        </p:grpSpPr>
        <p:sp>
          <p:nvSpPr>
            <p:cNvPr id="1524" name="Google Shape;1524;p49"/>
            <p:cNvSpPr/>
            <p:nvPr/>
          </p:nvSpPr>
          <p:spPr>
            <a:xfrm>
              <a:off x="4756150" y="630237"/>
              <a:ext cx="2397126" cy="1016000"/>
            </a:xfrm>
            <a:custGeom>
              <a:rect b="b" l="l" r="r" t="t"/>
              <a:pathLst>
                <a:path extrusionOk="0" h="233" w="55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25" name="Google Shape;1525;p49"/>
            <p:cNvSpPr/>
            <p:nvPr/>
          </p:nvSpPr>
          <p:spPr>
            <a:xfrm>
              <a:off x="4556125" y="1357312"/>
              <a:ext cx="3081338" cy="1135062"/>
            </a:xfrm>
            <a:custGeom>
              <a:rect b="b" l="l" r="r" t="t"/>
              <a:pathLst>
                <a:path extrusionOk="0" h="260" w="707">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26" name="Google Shape;1526;p49"/>
            <p:cNvSpPr/>
            <p:nvPr/>
          </p:nvSpPr>
          <p:spPr>
            <a:xfrm>
              <a:off x="4556125" y="2168525"/>
              <a:ext cx="3081338" cy="1139825"/>
            </a:xfrm>
            <a:custGeom>
              <a:rect b="b" l="l" r="r" t="t"/>
              <a:pathLst>
                <a:path extrusionOk="0" h="261" w="707">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27" name="Google Shape;1527;p49"/>
            <p:cNvSpPr/>
            <p:nvPr/>
          </p:nvSpPr>
          <p:spPr>
            <a:xfrm>
              <a:off x="4556125" y="2981325"/>
              <a:ext cx="3081338" cy="1138237"/>
            </a:xfrm>
            <a:custGeom>
              <a:rect b="b" l="l" r="r" t="t"/>
              <a:pathLst>
                <a:path extrusionOk="0" h="261" w="707">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28" name="Google Shape;1528;p49"/>
            <p:cNvSpPr/>
            <p:nvPr/>
          </p:nvSpPr>
          <p:spPr>
            <a:xfrm>
              <a:off x="4830762" y="4476750"/>
              <a:ext cx="2535237" cy="1722437"/>
            </a:xfrm>
            <a:custGeom>
              <a:rect b="b" l="l" r="r" t="t"/>
              <a:pathLst>
                <a:path extrusionOk="0" h="395" w="582">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29" name="Google Shape;1529;p49"/>
            <p:cNvSpPr/>
            <p:nvPr/>
          </p:nvSpPr>
          <p:spPr>
            <a:xfrm>
              <a:off x="5078412" y="4067175"/>
              <a:ext cx="714375" cy="322262"/>
            </a:xfrm>
            <a:custGeom>
              <a:rect b="b" l="l" r="r" t="t"/>
              <a:pathLst>
                <a:path extrusionOk="0" h="74" w="164">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30" name="Google Shape;1530;p49"/>
            <p:cNvSpPr/>
            <p:nvPr/>
          </p:nvSpPr>
          <p:spPr>
            <a:xfrm>
              <a:off x="6389687" y="3844925"/>
              <a:ext cx="715962" cy="544512"/>
            </a:xfrm>
            <a:custGeom>
              <a:rect b="b" l="l" r="r" t="t"/>
              <a:pathLst>
                <a:path extrusionOk="0" h="125" w="164">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531" name="Google Shape;1531;p49"/>
          <p:cNvGrpSpPr/>
          <p:nvPr/>
        </p:nvGrpSpPr>
        <p:grpSpPr>
          <a:xfrm>
            <a:off x="1829253" y="2257459"/>
            <a:ext cx="445768" cy="445697"/>
            <a:chOff x="1674084" y="3214987"/>
            <a:chExt cx="720142" cy="720027"/>
          </a:xfrm>
        </p:grpSpPr>
        <p:sp>
          <p:nvSpPr>
            <p:cNvPr id="1532" name="Google Shape;1532;p49"/>
            <p:cNvSpPr/>
            <p:nvPr/>
          </p:nvSpPr>
          <p:spPr>
            <a:xfrm>
              <a:off x="1674084" y="3354958"/>
              <a:ext cx="179880" cy="21321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3" name="Google Shape;1533;p49"/>
            <p:cNvSpPr/>
            <p:nvPr/>
          </p:nvSpPr>
          <p:spPr>
            <a:xfrm>
              <a:off x="1674084" y="3534654"/>
              <a:ext cx="179880" cy="21352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4" name="Google Shape;1534;p49"/>
            <p:cNvSpPr/>
            <p:nvPr/>
          </p:nvSpPr>
          <p:spPr>
            <a:xfrm>
              <a:off x="1861110" y="3214987"/>
              <a:ext cx="212190" cy="179696"/>
            </a:xfrm>
            <a:custGeom>
              <a:rect b="b" l="l" r="r" t="t"/>
              <a:pathLst>
                <a:path extrusionOk="0" h="204" w="241">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5" name="Google Shape;1535;p49"/>
            <p:cNvSpPr/>
            <p:nvPr/>
          </p:nvSpPr>
          <p:spPr>
            <a:xfrm>
              <a:off x="2040679" y="3214987"/>
              <a:ext cx="213433" cy="179696"/>
            </a:xfrm>
            <a:custGeom>
              <a:rect b="b" l="l" r="r" t="t"/>
              <a:pathLst>
                <a:path extrusionOk="0" h="204" w="242">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6" name="Google Shape;1536;p49"/>
            <p:cNvSpPr/>
            <p:nvPr/>
          </p:nvSpPr>
          <p:spPr>
            <a:xfrm>
              <a:off x="1674084" y="3714660"/>
              <a:ext cx="173666" cy="220353"/>
            </a:xfrm>
            <a:custGeom>
              <a:rect b="b" l="l" r="r" t="t"/>
              <a:pathLst>
                <a:path extrusionOk="0" h="250" w="197">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7" name="Google Shape;1537;p49"/>
            <p:cNvSpPr/>
            <p:nvPr/>
          </p:nvSpPr>
          <p:spPr>
            <a:xfrm>
              <a:off x="1674084" y="3214987"/>
              <a:ext cx="219646" cy="173489"/>
            </a:xfrm>
            <a:custGeom>
              <a:rect b="b" l="l" r="r" t="t"/>
              <a:pathLst>
                <a:path extrusionOk="0" h="197" w="249">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8" name="Google Shape;1538;p49"/>
            <p:cNvSpPr/>
            <p:nvPr/>
          </p:nvSpPr>
          <p:spPr>
            <a:xfrm>
              <a:off x="1995010" y="3754076"/>
              <a:ext cx="212501" cy="180938"/>
            </a:xfrm>
            <a:custGeom>
              <a:rect b="b" l="l" r="r" t="t"/>
              <a:pathLst>
                <a:path extrusionOk="0" h="205" w="241">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9" name="Google Shape;1539;p49"/>
            <p:cNvSpPr/>
            <p:nvPr/>
          </p:nvSpPr>
          <p:spPr>
            <a:xfrm>
              <a:off x="2220560" y="3214987"/>
              <a:ext cx="173666" cy="219422"/>
            </a:xfrm>
            <a:custGeom>
              <a:rect b="b" l="l" r="r" t="t"/>
              <a:pathLst>
                <a:path extrusionOk="0" h="249" w="197">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0" name="Google Shape;1540;p49"/>
            <p:cNvSpPr/>
            <p:nvPr/>
          </p:nvSpPr>
          <p:spPr>
            <a:xfrm>
              <a:off x="2214346" y="3400890"/>
              <a:ext cx="179880" cy="213215"/>
            </a:xfrm>
            <a:custGeom>
              <a:rect b="b" l="l" r="r" t="t"/>
              <a:pathLst>
                <a:path extrusionOk="0" h="242" w="204">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1" name="Google Shape;1541;p49"/>
            <p:cNvSpPr/>
            <p:nvPr/>
          </p:nvSpPr>
          <p:spPr>
            <a:xfrm>
              <a:off x="1814198" y="3754076"/>
              <a:ext cx="213433" cy="180938"/>
            </a:xfrm>
            <a:custGeom>
              <a:rect b="b" l="l" r="r" t="t"/>
              <a:pathLst>
                <a:path extrusionOk="0" h="205" w="242">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2" name="Google Shape;1542;p49"/>
            <p:cNvSpPr/>
            <p:nvPr/>
          </p:nvSpPr>
          <p:spPr>
            <a:xfrm>
              <a:off x="2214346" y="3580587"/>
              <a:ext cx="179880" cy="213215"/>
            </a:xfrm>
            <a:custGeom>
              <a:rect b="b" l="l" r="r" t="t"/>
              <a:pathLst>
                <a:path extrusionOk="0" h="242" w="204">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3" name="Google Shape;1543;p49"/>
            <p:cNvSpPr/>
            <p:nvPr/>
          </p:nvSpPr>
          <p:spPr>
            <a:xfrm>
              <a:off x="2174890" y="3760283"/>
              <a:ext cx="219335" cy="174731"/>
            </a:xfrm>
            <a:custGeom>
              <a:rect b="b" l="l" r="r" t="t"/>
              <a:pathLst>
                <a:path extrusionOk="0" h="198" w="249">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44" name="Google Shape;1544;p49"/>
          <p:cNvGrpSpPr/>
          <p:nvPr/>
        </p:nvGrpSpPr>
        <p:grpSpPr>
          <a:xfrm>
            <a:off x="1138094" y="2257421"/>
            <a:ext cx="445578" cy="445773"/>
            <a:chOff x="557511" y="3214925"/>
            <a:chExt cx="719836" cy="720150"/>
          </a:xfrm>
        </p:grpSpPr>
        <p:sp>
          <p:nvSpPr>
            <p:cNvPr id="1545" name="Google Shape;1545;p49"/>
            <p:cNvSpPr/>
            <p:nvPr/>
          </p:nvSpPr>
          <p:spPr>
            <a:xfrm>
              <a:off x="557511" y="3214925"/>
              <a:ext cx="434543" cy="347863"/>
            </a:xfrm>
            <a:custGeom>
              <a:rect b="b" l="l" r="r" t="t"/>
              <a:pathLst>
                <a:path extrusionOk="0" h="412" w="515">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6" name="Google Shape;1546;p49"/>
            <p:cNvSpPr/>
            <p:nvPr/>
          </p:nvSpPr>
          <p:spPr>
            <a:xfrm>
              <a:off x="929646" y="3214925"/>
              <a:ext cx="347700" cy="434664"/>
            </a:xfrm>
            <a:custGeom>
              <a:rect b="b" l="l" r="r" t="t"/>
              <a:pathLst>
                <a:path extrusionOk="0" h="515" w="412">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7" name="Google Shape;1547;p49"/>
            <p:cNvSpPr/>
            <p:nvPr/>
          </p:nvSpPr>
          <p:spPr>
            <a:xfrm>
              <a:off x="557511" y="3500411"/>
              <a:ext cx="347040" cy="434664"/>
            </a:xfrm>
            <a:custGeom>
              <a:rect b="b" l="l" r="r" t="t"/>
              <a:pathLst>
                <a:path extrusionOk="0" h="515" w="411">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8" name="Google Shape;1548;p49"/>
            <p:cNvSpPr/>
            <p:nvPr/>
          </p:nvSpPr>
          <p:spPr>
            <a:xfrm>
              <a:off x="842804" y="3588202"/>
              <a:ext cx="434543" cy="346873"/>
            </a:xfrm>
            <a:custGeom>
              <a:rect b="b" l="l" r="r" t="t"/>
              <a:pathLst>
                <a:path extrusionOk="0" h="411" w="515">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49" name="Google Shape;1549;p49"/>
          <p:cNvGrpSpPr/>
          <p:nvPr/>
        </p:nvGrpSpPr>
        <p:grpSpPr>
          <a:xfrm>
            <a:off x="1081977" y="3693756"/>
            <a:ext cx="445905" cy="400522"/>
            <a:chOff x="1147762" y="1131887"/>
            <a:chExt cx="5137150" cy="4619626"/>
          </a:xfrm>
        </p:grpSpPr>
        <p:sp>
          <p:nvSpPr>
            <p:cNvPr id="1550" name="Google Shape;1550;p49"/>
            <p:cNvSpPr/>
            <p:nvPr/>
          </p:nvSpPr>
          <p:spPr>
            <a:xfrm>
              <a:off x="1147762" y="2425700"/>
              <a:ext cx="2505075" cy="3325813"/>
            </a:xfrm>
            <a:custGeom>
              <a:rect b="b" l="l" r="r" t="t"/>
              <a:pathLst>
                <a:path extrusionOk="0" h="751" w="566">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1" name="Google Shape;1551;p49"/>
            <p:cNvSpPr/>
            <p:nvPr/>
          </p:nvSpPr>
          <p:spPr>
            <a:xfrm>
              <a:off x="2617787" y="3519487"/>
              <a:ext cx="3667125" cy="2232024"/>
            </a:xfrm>
            <a:custGeom>
              <a:rect b="b" l="l" r="r" t="t"/>
              <a:pathLst>
                <a:path extrusionOk="0" h="504" w="829">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2" name="Google Shape;1552;p49"/>
            <p:cNvSpPr/>
            <p:nvPr/>
          </p:nvSpPr>
          <p:spPr>
            <a:xfrm>
              <a:off x="2449512" y="1131887"/>
              <a:ext cx="3167061" cy="3259137"/>
            </a:xfrm>
            <a:custGeom>
              <a:rect b="b" l="l" r="r" t="t"/>
              <a:pathLst>
                <a:path extrusionOk="0" h="736" w="716">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53" name="Google Shape;1553;p49"/>
          <p:cNvGrpSpPr/>
          <p:nvPr/>
        </p:nvGrpSpPr>
        <p:grpSpPr>
          <a:xfrm>
            <a:off x="1879306" y="3687410"/>
            <a:ext cx="445901" cy="413282"/>
            <a:chOff x="1570037" y="1341437"/>
            <a:chExt cx="4943475" cy="4576762"/>
          </a:xfrm>
        </p:grpSpPr>
        <p:sp>
          <p:nvSpPr>
            <p:cNvPr id="1554" name="Google Shape;1554;p49"/>
            <p:cNvSpPr/>
            <p:nvPr/>
          </p:nvSpPr>
          <p:spPr>
            <a:xfrm>
              <a:off x="4814887" y="3284537"/>
              <a:ext cx="1673225" cy="1187450"/>
            </a:xfrm>
            <a:custGeom>
              <a:rect b="b" l="l" r="r" t="t"/>
              <a:pathLst>
                <a:path extrusionOk="0" h="270" w="381">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55" name="Google Shape;1555;p49"/>
            <p:cNvSpPr/>
            <p:nvPr/>
          </p:nvSpPr>
          <p:spPr>
            <a:xfrm>
              <a:off x="2355850" y="4164012"/>
              <a:ext cx="1208087" cy="1560512"/>
            </a:xfrm>
            <a:custGeom>
              <a:rect b="b" l="l" r="r" t="t"/>
              <a:pathLst>
                <a:path extrusionOk="0" h="355" w="275">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56" name="Google Shape;1556;p49"/>
            <p:cNvSpPr/>
            <p:nvPr/>
          </p:nvSpPr>
          <p:spPr>
            <a:xfrm>
              <a:off x="2636837" y="1443037"/>
              <a:ext cx="1581150" cy="1635125"/>
            </a:xfrm>
            <a:custGeom>
              <a:rect b="b" l="l" r="r" t="t"/>
              <a:pathLst>
                <a:path extrusionOk="0" h="372" w="36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57" name="Google Shape;1557;p49"/>
            <p:cNvSpPr/>
            <p:nvPr/>
          </p:nvSpPr>
          <p:spPr>
            <a:xfrm>
              <a:off x="1570037" y="3162300"/>
              <a:ext cx="1800225" cy="2562225"/>
            </a:xfrm>
            <a:custGeom>
              <a:rect b="b" l="l" r="r" t="t"/>
              <a:pathLst>
                <a:path extrusionOk="0" h="583" w="41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58" name="Google Shape;1558;p49"/>
            <p:cNvSpPr/>
            <p:nvPr/>
          </p:nvSpPr>
          <p:spPr>
            <a:xfrm>
              <a:off x="3101975" y="1341437"/>
              <a:ext cx="2481262" cy="1855787"/>
            </a:xfrm>
            <a:custGeom>
              <a:rect b="b" l="l" r="r" t="t"/>
              <a:pathLst>
                <a:path extrusionOk="0" h="422" w="565">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59" name="Google Shape;1559;p49"/>
            <p:cNvSpPr/>
            <p:nvPr/>
          </p:nvSpPr>
          <p:spPr>
            <a:xfrm>
              <a:off x="4019550" y="4094162"/>
              <a:ext cx="2493962" cy="1824037"/>
            </a:xfrm>
            <a:custGeom>
              <a:rect b="b" l="l" r="r" t="t"/>
              <a:pathLst>
                <a:path extrusionOk="0" h="415" w="568">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560" name="Google Shape;1560;p49"/>
          <p:cNvGrpSpPr/>
          <p:nvPr/>
        </p:nvGrpSpPr>
        <p:grpSpPr>
          <a:xfrm>
            <a:off x="4364629" y="3671511"/>
            <a:ext cx="441332" cy="445721"/>
            <a:chOff x="5770007" y="5489899"/>
            <a:chExt cx="712976" cy="720067"/>
          </a:xfrm>
        </p:grpSpPr>
        <p:sp>
          <p:nvSpPr>
            <p:cNvPr id="1561" name="Google Shape;1561;p49"/>
            <p:cNvSpPr/>
            <p:nvPr/>
          </p:nvSpPr>
          <p:spPr>
            <a:xfrm>
              <a:off x="6229483" y="5489899"/>
              <a:ext cx="253500" cy="255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2" name="Google Shape;1562;p49"/>
            <p:cNvSpPr/>
            <p:nvPr/>
          </p:nvSpPr>
          <p:spPr>
            <a:xfrm>
              <a:off x="5770007" y="5489899"/>
              <a:ext cx="252900" cy="255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3" name="Google Shape;1563;p49"/>
            <p:cNvSpPr/>
            <p:nvPr/>
          </p:nvSpPr>
          <p:spPr>
            <a:xfrm>
              <a:off x="6229483" y="5954666"/>
              <a:ext cx="253500" cy="255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4" name="Google Shape;1564;p49"/>
            <p:cNvSpPr/>
            <p:nvPr/>
          </p:nvSpPr>
          <p:spPr>
            <a:xfrm>
              <a:off x="5770007" y="5954666"/>
              <a:ext cx="252900" cy="255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5" name="Google Shape;1565;p49"/>
            <p:cNvSpPr/>
            <p:nvPr/>
          </p:nvSpPr>
          <p:spPr>
            <a:xfrm>
              <a:off x="6011100" y="5535496"/>
              <a:ext cx="228017" cy="163872"/>
            </a:xfrm>
            <a:custGeom>
              <a:rect b="b" l="l" r="r" t="t"/>
              <a:pathLst>
                <a:path extrusionOk="0" h="258" w="362">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6" name="Google Shape;1566;p49"/>
            <p:cNvSpPr/>
            <p:nvPr/>
          </p:nvSpPr>
          <p:spPr>
            <a:xfrm>
              <a:off x="6011100" y="6000263"/>
              <a:ext cx="228017" cy="164103"/>
            </a:xfrm>
            <a:custGeom>
              <a:rect b="b" l="l" r="r" t="t"/>
              <a:pathLst>
                <a:path extrusionOk="0" h="258" w="362">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7" name="Google Shape;1567;p49"/>
            <p:cNvSpPr/>
            <p:nvPr/>
          </p:nvSpPr>
          <p:spPr>
            <a:xfrm>
              <a:off x="5814051" y="5734318"/>
              <a:ext cx="162411" cy="230995"/>
            </a:xfrm>
            <a:custGeom>
              <a:rect b="b" l="l" r="r" t="t"/>
              <a:pathLst>
                <a:path extrusionOk="0" h="363" w="258">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8" name="Google Shape;1568;p49"/>
            <p:cNvSpPr/>
            <p:nvPr/>
          </p:nvSpPr>
          <p:spPr>
            <a:xfrm>
              <a:off x="6273756" y="5735013"/>
              <a:ext cx="162411" cy="230300"/>
            </a:xfrm>
            <a:custGeom>
              <a:rect b="b" l="l" r="r" t="t"/>
              <a:pathLst>
                <a:path extrusionOk="0" h="362" w="258">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69" name="Google Shape;1569;p49"/>
          <p:cNvGrpSpPr/>
          <p:nvPr/>
        </p:nvGrpSpPr>
        <p:grpSpPr>
          <a:xfrm>
            <a:off x="5157420" y="3693981"/>
            <a:ext cx="445651" cy="400824"/>
            <a:chOff x="7050768" y="5526199"/>
            <a:chExt cx="719953" cy="647534"/>
          </a:xfrm>
        </p:grpSpPr>
        <p:sp>
          <p:nvSpPr>
            <p:cNvPr id="1570" name="Google Shape;1570;p49"/>
            <p:cNvSpPr/>
            <p:nvPr/>
          </p:nvSpPr>
          <p:spPr>
            <a:xfrm>
              <a:off x="7465241" y="5526199"/>
              <a:ext cx="168000" cy="1689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1" name="Google Shape;1571;p49"/>
            <p:cNvSpPr/>
            <p:nvPr/>
          </p:nvSpPr>
          <p:spPr>
            <a:xfrm>
              <a:off x="7189726" y="5526199"/>
              <a:ext cx="168000" cy="1689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2" name="Google Shape;1572;p49"/>
            <p:cNvSpPr/>
            <p:nvPr/>
          </p:nvSpPr>
          <p:spPr>
            <a:xfrm>
              <a:off x="7465241" y="6004833"/>
              <a:ext cx="168000" cy="1689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3" name="Google Shape;1573;p49"/>
            <p:cNvSpPr/>
            <p:nvPr/>
          </p:nvSpPr>
          <p:spPr>
            <a:xfrm>
              <a:off x="7602721" y="5765701"/>
              <a:ext cx="168000" cy="168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4" name="Google Shape;1574;p49"/>
            <p:cNvSpPr/>
            <p:nvPr/>
          </p:nvSpPr>
          <p:spPr>
            <a:xfrm>
              <a:off x="7050768" y="5765701"/>
              <a:ext cx="168600" cy="1683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5" name="Google Shape;1575;p49"/>
            <p:cNvSpPr/>
            <p:nvPr/>
          </p:nvSpPr>
          <p:spPr>
            <a:xfrm>
              <a:off x="7189726" y="6004833"/>
              <a:ext cx="168000" cy="1689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6" name="Google Shape;1576;p49"/>
            <p:cNvSpPr/>
            <p:nvPr/>
          </p:nvSpPr>
          <p:spPr>
            <a:xfrm>
              <a:off x="7134476" y="5655289"/>
              <a:ext cx="139512" cy="149620"/>
            </a:xfrm>
            <a:custGeom>
              <a:rect b="b" l="l" r="r" t="t"/>
              <a:pathLst>
                <a:path extrusionOk="0" h="328" w="306">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7" name="Google Shape;1577;p49"/>
            <p:cNvSpPr/>
            <p:nvPr/>
          </p:nvSpPr>
          <p:spPr>
            <a:xfrm>
              <a:off x="7351783" y="5564482"/>
              <a:ext cx="119371" cy="92287"/>
            </a:xfrm>
            <a:custGeom>
              <a:rect b="b" l="l" r="r" t="t"/>
              <a:pathLst>
                <a:path extrusionOk="0" h="202" w="262">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8" name="Google Shape;1578;p49"/>
            <p:cNvSpPr/>
            <p:nvPr/>
          </p:nvSpPr>
          <p:spPr>
            <a:xfrm>
              <a:off x="7548579" y="5894792"/>
              <a:ext cx="138958" cy="149249"/>
            </a:xfrm>
            <a:custGeom>
              <a:rect b="b" l="l" r="r" t="t"/>
              <a:pathLst>
                <a:path extrusionOk="0" h="327" w="305">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9" name="Google Shape;1579;p49"/>
            <p:cNvSpPr/>
            <p:nvPr/>
          </p:nvSpPr>
          <p:spPr>
            <a:xfrm>
              <a:off x="7548579" y="5655844"/>
              <a:ext cx="138958" cy="149065"/>
            </a:xfrm>
            <a:custGeom>
              <a:rect b="b" l="l" r="r" t="t"/>
              <a:pathLst>
                <a:path extrusionOk="0" h="327" w="305">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0" name="Google Shape;1580;p49"/>
            <p:cNvSpPr/>
            <p:nvPr/>
          </p:nvSpPr>
          <p:spPr>
            <a:xfrm>
              <a:off x="7134476" y="5894792"/>
              <a:ext cx="139512" cy="149620"/>
            </a:xfrm>
            <a:custGeom>
              <a:rect b="b" l="l" r="r" t="t"/>
              <a:pathLst>
                <a:path extrusionOk="0" h="328" w="306">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1" name="Google Shape;1581;p49"/>
            <p:cNvSpPr/>
            <p:nvPr/>
          </p:nvSpPr>
          <p:spPr>
            <a:xfrm>
              <a:off x="7351783" y="6043117"/>
              <a:ext cx="119371" cy="92102"/>
            </a:xfrm>
            <a:custGeom>
              <a:rect b="b" l="l" r="r" t="t"/>
              <a:pathLst>
                <a:path extrusionOk="0" h="202" w="262">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82" name="Google Shape;1582;p49"/>
          <p:cNvGrpSpPr/>
          <p:nvPr/>
        </p:nvGrpSpPr>
        <p:grpSpPr>
          <a:xfrm>
            <a:off x="6751936" y="3694051"/>
            <a:ext cx="445681" cy="400651"/>
            <a:chOff x="9626723" y="5526313"/>
            <a:chExt cx="720002" cy="647256"/>
          </a:xfrm>
        </p:grpSpPr>
        <p:sp>
          <p:nvSpPr>
            <p:cNvPr id="1583" name="Google Shape;1583;p49"/>
            <p:cNvSpPr/>
            <p:nvPr/>
          </p:nvSpPr>
          <p:spPr>
            <a:xfrm>
              <a:off x="10040990" y="5526313"/>
              <a:ext cx="168000" cy="168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4" name="Google Shape;1584;p49"/>
            <p:cNvSpPr/>
            <p:nvPr/>
          </p:nvSpPr>
          <p:spPr>
            <a:xfrm>
              <a:off x="9765139" y="5526313"/>
              <a:ext cx="168300" cy="168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5" name="Google Shape;1585;p49"/>
            <p:cNvSpPr/>
            <p:nvPr/>
          </p:nvSpPr>
          <p:spPr>
            <a:xfrm>
              <a:off x="10040990" y="6005269"/>
              <a:ext cx="168000" cy="168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6" name="Google Shape;1586;p49"/>
            <p:cNvSpPr/>
            <p:nvPr/>
          </p:nvSpPr>
          <p:spPr>
            <a:xfrm>
              <a:off x="10178425" y="5765496"/>
              <a:ext cx="168300" cy="1689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7" name="Google Shape;1587;p49"/>
            <p:cNvSpPr/>
            <p:nvPr/>
          </p:nvSpPr>
          <p:spPr>
            <a:xfrm>
              <a:off x="9626723" y="5765496"/>
              <a:ext cx="168000" cy="1689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8" name="Google Shape;1588;p49"/>
            <p:cNvSpPr/>
            <p:nvPr/>
          </p:nvSpPr>
          <p:spPr>
            <a:xfrm>
              <a:off x="9765139" y="6005269"/>
              <a:ext cx="168300" cy="168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9" name="Google Shape;1589;p49"/>
            <p:cNvSpPr/>
            <p:nvPr/>
          </p:nvSpPr>
          <p:spPr>
            <a:xfrm>
              <a:off x="10198227" y="5672808"/>
              <a:ext cx="47838" cy="83066"/>
            </a:xfrm>
            <a:custGeom>
              <a:rect b="b" l="l" r="r" t="t"/>
              <a:pathLst>
                <a:path extrusionOk="0" h="163" w="94">
                  <a:moveTo>
                    <a:pt x="0" y="0"/>
                  </a:moveTo>
                  <a:cubicBezTo>
                    <a:pt x="20" y="23"/>
                    <a:pt x="38" y="49"/>
                    <a:pt x="54" y="77"/>
                  </a:cubicBezTo>
                  <a:cubicBezTo>
                    <a:pt x="70" y="105"/>
                    <a:pt x="83" y="134"/>
                    <a:pt x="94"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0" name="Google Shape;1590;p49"/>
            <p:cNvSpPr/>
            <p:nvPr/>
          </p:nvSpPr>
          <p:spPr>
            <a:xfrm>
              <a:off x="10197835" y="5944589"/>
              <a:ext cx="48230" cy="83066"/>
            </a:xfrm>
            <a:custGeom>
              <a:rect b="b" l="l" r="r" t="t"/>
              <a:pathLst>
                <a:path extrusionOk="0" h="163" w="95">
                  <a:moveTo>
                    <a:pt x="95" y="0"/>
                  </a:moveTo>
                  <a:cubicBezTo>
                    <a:pt x="84" y="29"/>
                    <a:pt x="71" y="58"/>
                    <a:pt x="55" y="85"/>
                  </a:cubicBezTo>
                  <a:cubicBezTo>
                    <a:pt x="39" y="113"/>
                    <a:pt x="20" y="139"/>
                    <a:pt x="0"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1" name="Google Shape;1591;p49"/>
            <p:cNvSpPr/>
            <p:nvPr/>
          </p:nvSpPr>
          <p:spPr>
            <a:xfrm>
              <a:off x="9938649" y="6122111"/>
              <a:ext cx="96263" cy="4124"/>
            </a:xfrm>
            <a:custGeom>
              <a:rect b="b" l="l" r="r" t="t"/>
              <a:pathLst>
                <a:path extrusionOk="0" h="8" w="189">
                  <a:moveTo>
                    <a:pt x="189" y="0"/>
                  </a:moveTo>
                  <a:cubicBezTo>
                    <a:pt x="158" y="5"/>
                    <a:pt x="127" y="8"/>
                    <a:pt x="95" y="8"/>
                  </a:cubicBezTo>
                  <a:cubicBezTo>
                    <a:pt x="63" y="8"/>
                    <a:pt x="31" y="5"/>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2" name="Google Shape;1592;p49"/>
            <p:cNvSpPr/>
            <p:nvPr/>
          </p:nvSpPr>
          <p:spPr>
            <a:xfrm>
              <a:off x="9728084" y="5944196"/>
              <a:ext cx="47838" cy="83066"/>
            </a:xfrm>
            <a:custGeom>
              <a:rect b="b" l="l" r="r" t="t"/>
              <a:pathLst>
                <a:path extrusionOk="0" h="163" w="94">
                  <a:moveTo>
                    <a:pt x="94" y="163"/>
                  </a:moveTo>
                  <a:cubicBezTo>
                    <a:pt x="74" y="140"/>
                    <a:pt x="56" y="114"/>
                    <a:pt x="40" y="86"/>
                  </a:cubicBezTo>
                  <a:cubicBezTo>
                    <a:pt x="24" y="58"/>
                    <a:pt x="11" y="30"/>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3" name="Google Shape;1593;p49"/>
            <p:cNvSpPr/>
            <p:nvPr/>
          </p:nvSpPr>
          <p:spPr>
            <a:xfrm>
              <a:off x="9728084" y="5672219"/>
              <a:ext cx="48230" cy="83066"/>
            </a:xfrm>
            <a:custGeom>
              <a:rect b="b" l="l" r="r" t="t"/>
              <a:pathLst>
                <a:path extrusionOk="0" h="163" w="95">
                  <a:moveTo>
                    <a:pt x="0" y="163"/>
                  </a:moveTo>
                  <a:cubicBezTo>
                    <a:pt x="11" y="134"/>
                    <a:pt x="24" y="106"/>
                    <a:pt x="40" y="78"/>
                  </a:cubicBezTo>
                  <a:cubicBezTo>
                    <a:pt x="56" y="50"/>
                    <a:pt x="75" y="24"/>
                    <a:pt x="95"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4" name="Google Shape;1594;p49"/>
            <p:cNvSpPr/>
            <p:nvPr/>
          </p:nvSpPr>
          <p:spPr>
            <a:xfrm>
              <a:off x="9939237" y="5573835"/>
              <a:ext cx="96263" cy="4124"/>
            </a:xfrm>
            <a:custGeom>
              <a:rect b="b" l="l" r="r" t="t"/>
              <a:pathLst>
                <a:path extrusionOk="0" h="8" w="189">
                  <a:moveTo>
                    <a:pt x="0" y="8"/>
                  </a:moveTo>
                  <a:cubicBezTo>
                    <a:pt x="31" y="3"/>
                    <a:pt x="62" y="0"/>
                    <a:pt x="94" y="0"/>
                  </a:cubicBezTo>
                  <a:cubicBezTo>
                    <a:pt x="126" y="0"/>
                    <a:pt x="158" y="3"/>
                    <a:pt x="189" y="8"/>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95" name="Google Shape;1595;p49"/>
          <p:cNvGrpSpPr/>
          <p:nvPr/>
        </p:nvGrpSpPr>
        <p:grpSpPr>
          <a:xfrm>
            <a:off x="7549176" y="3671488"/>
            <a:ext cx="445582" cy="445743"/>
            <a:chOff x="10914672" y="5489861"/>
            <a:chExt cx="719842" cy="720102"/>
          </a:xfrm>
        </p:grpSpPr>
        <p:sp>
          <p:nvSpPr>
            <p:cNvPr id="1596" name="Google Shape;1596;p49"/>
            <p:cNvSpPr/>
            <p:nvPr/>
          </p:nvSpPr>
          <p:spPr>
            <a:xfrm>
              <a:off x="11420014" y="5489861"/>
              <a:ext cx="214500" cy="2151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7" name="Google Shape;1597;p49"/>
            <p:cNvSpPr/>
            <p:nvPr/>
          </p:nvSpPr>
          <p:spPr>
            <a:xfrm>
              <a:off x="11420014" y="5994863"/>
              <a:ext cx="214500" cy="2151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8" name="Google Shape;1598;p49"/>
            <p:cNvSpPr/>
            <p:nvPr/>
          </p:nvSpPr>
          <p:spPr>
            <a:xfrm>
              <a:off x="10914672" y="5489861"/>
              <a:ext cx="214500" cy="2151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9" name="Google Shape;1599;p49"/>
            <p:cNvSpPr/>
            <p:nvPr/>
          </p:nvSpPr>
          <p:spPr>
            <a:xfrm>
              <a:off x="10914672" y="5994863"/>
              <a:ext cx="214500" cy="2151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0" name="Google Shape;1600;p49"/>
            <p:cNvSpPr/>
            <p:nvPr/>
          </p:nvSpPr>
          <p:spPr>
            <a:xfrm>
              <a:off x="11595623" y="5710038"/>
              <a:ext cx="28649" cy="276082"/>
            </a:xfrm>
            <a:custGeom>
              <a:rect b="b" l="l" r="r" t="t"/>
              <a:pathLst>
                <a:path extrusionOk="0" h="376" w="39">
                  <a:moveTo>
                    <a:pt x="0" y="0"/>
                  </a:moveTo>
                  <a:cubicBezTo>
                    <a:pt x="25" y="59"/>
                    <a:pt x="39" y="123"/>
                    <a:pt x="39" y="190"/>
                  </a:cubicBezTo>
                  <a:cubicBezTo>
                    <a:pt x="39" y="256"/>
                    <a:pt x="26" y="319"/>
                    <a:pt x="2" y="376"/>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1" name="Google Shape;1601;p49"/>
            <p:cNvSpPr/>
            <p:nvPr/>
          </p:nvSpPr>
          <p:spPr>
            <a:xfrm>
              <a:off x="11138826" y="6170527"/>
              <a:ext cx="275351" cy="29145"/>
            </a:xfrm>
            <a:custGeom>
              <a:rect b="b" l="l" r="r" t="t"/>
              <a:pathLst>
                <a:path extrusionOk="0" h="40" w="375">
                  <a:moveTo>
                    <a:pt x="375" y="0"/>
                  </a:moveTo>
                  <a:cubicBezTo>
                    <a:pt x="317" y="26"/>
                    <a:pt x="253" y="40"/>
                    <a:pt x="185" y="40"/>
                  </a:cubicBezTo>
                  <a:cubicBezTo>
                    <a:pt x="119" y="40"/>
                    <a:pt x="57" y="26"/>
                    <a:pt x="0" y="2"/>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2" name="Google Shape;1602;p49"/>
            <p:cNvSpPr/>
            <p:nvPr/>
          </p:nvSpPr>
          <p:spPr>
            <a:xfrm>
              <a:off x="10925018" y="5713747"/>
              <a:ext cx="28649" cy="275287"/>
            </a:xfrm>
            <a:custGeom>
              <a:rect b="b" l="l" r="r" t="t"/>
              <a:pathLst>
                <a:path extrusionOk="0" h="375" w="39">
                  <a:moveTo>
                    <a:pt x="39" y="375"/>
                  </a:moveTo>
                  <a:cubicBezTo>
                    <a:pt x="14" y="317"/>
                    <a:pt x="0" y="253"/>
                    <a:pt x="0" y="185"/>
                  </a:cubicBezTo>
                  <a:cubicBezTo>
                    <a:pt x="0" y="120"/>
                    <a:pt x="13" y="57"/>
                    <a:pt x="37"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3" name="Google Shape;1603;p49"/>
            <p:cNvSpPr/>
            <p:nvPr/>
          </p:nvSpPr>
          <p:spPr>
            <a:xfrm>
              <a:off x="11135112" y="5499930"/>
              <a:ext cx="275351" cy="28880"/>
            </a:xfrm>
            <a:custGeom>
              <a:rect b="b" l="l" r="r" t="t"/>
              <a:pathLst>
                <a:path extrusionOk="0" h="39" w="375">
                  <a:moveTo>
                    <a:pt x="375" y="37"/>
                  </a:moveTo>
                  <a:cubicBezTo>
                    <a:pt x="318" y="13"/>
                    <a:pt x="256" y="0"/>
                    <a:pt x="190" y="0"/>
                  </a:cubicBezTo>
                  <a:cubicBezTo>
                    <a:pt x="122" y="0"/>
                    <a:pt x="58" y="14"/>
                    <a:pt x="0" y="39"/>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4" name="Google Shape;1604;p49"/>
            <p:cNvSpPr/>
            <p:nvPr/>
          </p:nvSpPr>
          <p:spPr>
            <a:xfrm>
              <a:off x="11578115" y="5950881"/>
              <a:ext cx="52789" cy="38948"/>
            </a:xfrm>
            <a:custGeom>
              <a:rect b="b" l="l" r="r" t="t"/>
              <a:pathLst>
                <a:path extrusionOk="0" h="147" w="199">
                  <a:moveTo>
                    <a:pt x="0" y="0"/>
                  </a:moveTo>
                  <a:lnTo>
                    <a:pt x="64" y="147"/>
                  </a:lnTo>
                  <a:lnTo>
                    <a:pt x="199" y="83"/>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5" name="Google Shape;1605;p49"/>
            <p:cNvSpPr/>
            <p:nvPr/>
          </p:nvSpPr>
          <p:spPr>
            <a:xfrm>
              <a:off x="11135112" y="6152776"/>
              <a:ext cx="38199" cy="52991"/>
            </a:xfrm>
            <a:custGeom>
              <a:rect b="b" l="l" r="r" t="t"/>
              <a:pathLst>
                <a:path extrusionOk="0" h="200" w="144">
                  <a:moveTo>
                    <a:pt x="144" y="0"/>
                  </a:moveTo>
                  <a:lnTo>
                    <a:pt x="0" y="67"/>
                  </a:lnTo>
                  <a:lnTo>
                    <a:pt x="64" y="20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6" name="Google Shape;1606;p49"/>
            <p:cNvSpPr/>
            <p:nvPr/>
          </p:nvSpPr>
          <p:spPr>
            <a:xfrm>
              <a:off x="10918386" y="5710038"/>
              <a:ext cx="53054" cy="38154"/>
            </a:xfrm>
            <a:custGeom>
              <a:rect b="b" l="l" r="r" t="t"/>
              <a:pathLst>
                <a:path extrusionOk="0" h="144" w="200">
                  <a:moveTo>
                    <a:pt x="200" y="144"/>
                  </a:moveTo>
                  <a:lnTo>
                    <a:pt x="136" y="0"/>
                  </a:lnTo>
                  <a:lnTo>
                    <a:pt x="0" y="64"/>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7" name="Google Shape;1607;p49"/>
            <p:cNvSpPr/>
            <p:nvPr/>
          </p:nvSpPr>
          <p:spPr>
            <a:xfrm>
              <a:off x="11375979" y="5493571"/>
              <a:ext cx="38199" cy="52726"/>
            </a:xfrm>
            <a:custGeom>
              <a:rect b="b" l="l" r="r" t="t"/>
              <a:pathLst>
                <a:path extrusionOk="0" h="199" w="144">
                  <a:moveTo>
                    <a:pt x="0" y="199"/>
                  </a:moveTo>
                  <a:lnTo>
                    <a:pt x="144" y="135"/>
                  </a:lnTo>
                  <a:lnTo>
                    <a:pt x="81" y="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08" name="Google Shape;1608;p49"/>
          <p:cNvGrpSpPr/>
          <p:nvPr/>
        </p:nvGrpSpPr>
        <p:grpSpPr>
          <a:xfrm>
            <a:off x="5954636" y="3681752"/>
            <a:ext cx="445821" cy="425246"/>
            <a:chOff x="8338678" y="5506443"/>
            <a:chExt cx="720227" cy="686988"/>
          </a:xfrm>
        </p:grpSpPr>
        <p:sp>
          <p:nvSpPr>
            <p:cNvPr id="1609" name="Google Shape;1609;p49"/>
            <p:cNvSpPr/>
            <p:nvPr/>
          </p:nvSpPr>
          <p:spPr>
            <a:xfrm>
              <a:off x="8706181" y="5506443"/>
              <a:ext cx="230803" cy="263259"/>
            </a:xfrm>
            <a:custGeom>
              <a:rect b="b" l="l" r="r" t="t"/>
              <a:pathLst>
                <a:path extrusionOk="0" h="432" w="378">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0" name="Google Shape;1610;p49"/>
            <p:cNvSpPr/>
            <p:nvPr/>
          </p:nvSpPr>
          <p:spPr>
            <a:xfrm>
              <a:off x="8460817" y="5506443"/>
              <a:ext cx="230586" cy="263259"/>
            </a:xfrm>
            <a:custGeom>
              <a:rect b="b" l="l" r="r" t="t"/>
              <a:pathLst>
                <a:path extrusionOk="0" h="432" w="378">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1" name="Google Shape;1611;p49"/>
            <p:cNvSpPr/>
            <p:nvPr/>
          </p:nvSpPr>
          <p:spPr>
            <a:xfrm>
              <a:off x="8338678"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2" name="Google Shape;1612;p49"/>
            <p:cNvSpPr/>
            <p:nvPr/>
          </p:nvSpPr>
          <p:spPr>
            <a:xfrm>
              <a:off x="8828754"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3" name="Google Shape;1613;p49"/>
            <p:cNvSpPr/>
            <p:nvPr/>
          </p:nvSpPr>
          <p:spPr>
            <a:xfrm>
              <a:off x="8706181" y="5930607"/>
              <a:ext cx="230803" cy="262825"/>
            </a:xfrm>
            <a:custGeom>
              <a:rect b="b" l="l" r="r" t="t"/>
              <a:pathLst>
                <a:path extrusionOk="0" h="431" w="378">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4" name="Google Shape;1614;p49"/>
            <p:cNvSpPr/>
            <p:nvPr/>
          </p:nvSpPr>
          <p:spPr>
            <a:xfrm>
              <a:off x="8460817" y="5930607"/>
              <a:ext cx="230586" cy="262825"/>
            </a:xfrm>
            <a:custGeom>
              <a:rect b="b" l="l" r="r" t="t"/>
              <a:pathLst>
                <a:path extrusionOk="0" h="431" w="378">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15" name="Google Shape;1615;p49"/>
          <p:cNvGrpSpPr/>
          <p:nvPr/>
        </p:nvGrpSpPr>
        <p:grpSpPr>
          <a:xfrm>
            <a:off x="2676293" y="3736342"/>
            <a:ext cx="1336824" cy="316035"/>
            <a:chOff x="3042485" y="5594633"/>
            <a:chExt cx="2159652" cy="510557"/>
          </a:xfrm>
        </p:grpSpPr>
        <p:sp>
          <p:nvSpPr>
            <p:cNvPr id="1616" name="Google Shape;1616;p49"/>
            <p:cNvSpPr/>
            <p:nvPr/>
          </p:nvSpPr>
          <p:spPr>
            <a:xfrm>
              <a:off x="3042485" y="5869690"/>
              <a:ext cx="235200" cy="235500"/>
            </a:xfrm>
            <a:prstGeom prst="ellipse">
              <a:avLst/>
            </a:pr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7" name="Google Shape;1617;p49"/>
            <p:cNvSpPr/>
            <p:nvPr/>
          </p:nvSpPr>
          <p:spPr>
            <a:xfrm>
              <a:off x="3317231" y="5594633"/>
              <a:ext cx="235200" cy="235500"/>
            </a:xfrm>
            <a:prstGeom prst="ellipse">
              <a:avLst/>
            </a:pr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8" name="Google Shape;1618;p49"/>
            <p:cNvSpPr/>
            <p:nvPr/>
          </p:nvSpPr>
          <p:spPr>
            <a:xfrm>
              <a:off x="3591976" y="5869690"/>
              <a:ext cx="236100" cy="235500"/>
            </a:xfrm>
            <a:prstGeom prst="ellipse">
              <a:avLst/>
            </a:pr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9" name="Google Shape;1619;p49"/>
            <p:cNvSpPr/>
            <p:nvPr/>
          </p:nvSpPr>
          <p:spPr>
            <a:xfrm>
              <a:off x="3866722" y="5594633"/>
              <a:ext cx="236100" cy="235500"/>
            </a:xfrm>
            <a:prstGeom prst="ellipse">
              <a:avLst/>
            </a:pr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0" name="Google Shape;1620;p49"/>
            <p:cNvSpPr/>
            <p:nvPr/>
          </p:nvSpPr>
          <p:spPr>
            <a:xfrm>
              <a:off x="4141467" y="5869690"/>
              <a:ext cx="236100" cy="235500"/>
            </a:xfrm>
            <a:prstGeom prst="ellipse">
              <a:avLst/>
            </a:pr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1" name="Google Shape;1621;p49"/>
            <p:cNvSpPr/>
            <p:nvPr/>
          </p:nvSpPr>
          <p:spPr>
            <a:xfrm>
              <a:off x="4417146" y="5594633"/>
              <a:ext cx="235200" cy="235500"/>
            </a:xfrm>
            <a:prstGeom prst="ellipse">
              <a:avLst/>
            </a:pr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2" name="Google Shape;1622;p49"/>
            <p:cNvSpPr/>
            <p:nvPr/>
          </p:nvSpPr>
          <p:spPr>
            <a:xfrm>
              <a:off x="4691892" y="5869690"/>
              <a:ext cx="235500" cy="235500"/>
            </a:xfrm>
            <a:prstGeom prst="ellipse">
              <a:avLst/>
            </a:pr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3" name="Google Shape;1623;p49"/>
            <p:cNvSpPr/>
            <p:nvPr/>
          </p:nvSpPr>
          <p:spPr>
            <a:xfrm>
              <a:off x="4966637" y="5594633"/>
              <a:ext cx="235500" cy="235500"/>
            </a:xfrm>
            <a:prstGeom prst="ellipse">
              <a:avLst/>
            </a:pr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4" name="Google Shape;1624;p49"/>
            <p:cNvSpPr/>
            <p:nvPr/>
          </p:nvSpPr>
          <p:spPr>
            <a:xfrm>
              <a:off x="3210195" y="5762654"/>
              <a:ext cx="174555" cy="174555"/>
            </a:xfrm>
            <a:custGeom>
              <a:rect b="b" l="l" r="r" t="t"/>
              <a:pathLst>
                <a:path extrusionOk="0" h="217" w="217">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5" name="Google Shape;1625;p49"/>
            <p:cNvSpPr/>
            <p:nvPr/>
          </p:nvSpPr>
          <p:spPr>
            <a:xfrm>
              <a:off x="3485252" y="5762654"/>
              <a:ext cx="174244" cy="174555"/>
            </a:xfrm>
            <a:custGeom>
              <a:rect b="b" l="l" r="r" t="t"/>
              <a:pathLst>
                <a:path extrusionOk="0" h="217" w="217">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6" name="Google Shape;1626;p49"/>
            <p:cNvSpPr/>
            <p:nvPr/>
          </p:nvSpPr>
          <p:spPr>
            <a:xfrm>
              <a:off x="3760620"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7" name="Google Shape;1627;p49"/>
            <p:cNvSpPr/>
            <p:nvPr/>
          </p:nvSpPr>
          <p:spPr>
            <a:xfrm>
              <a:off x="4035365" y="5762654"/>
              <a:ext cx="173622" cy="174555"/>
            </a:xfrm>
            <a:custGeom>
              <a:rect b="b" l="l" r="r" t="t"/>
              <a:pathLst>
                <a:path extrusionOk="0" h="217" w="216">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8" name="Google Shape;1628;p49"/>
            <p:cNvSpPr/>
            <p:nvPr/>
          </p:nvSpPr>
          <p:spPr>
            <a:xfrm>
              <a:off x="4310111"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9" name="Google Shape;1629;p49"/>
            <p:cNvSpPr/>
            <p:nvPr/>
          </p:nvSpPr>
          <p:spPr>
            <a:xfrm>
              <a:off x="4585167" y="5762654"/>
              <a:ext cx="174244" cy="174555"/>
            </a:xfrm>
            <a:custGeom>
              <a:rect b="b" l="l" r="r" t="t"/>
              <a:pathLst>
                <a:path extrusionOk="0" h="217" w="217">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0" name="Google Shape;1630;p49"/>
            <p:cNvSpPr/>
            <p:nvPr/>
          </p:nvSpPr>
          <p:spPr>
            <a:xfrm>
              <a:off x="4859913" y="5762654"/>
              <a:ext cx="174244" cy="174555"/>
            </a:xfrm>
            <a:custGeom>
              <a:rect b="b" l="l" r="r" t="t"/>
              <a:pathLst>
                <a:path extrusionOk="0" h="217" w="217">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31" name="Google Shape;1631;p49"/>
          <p:cNvGrpSpPr/>
          <p:nvPr/>
        </p:nvGrpSpPr>
        <p:grpSpPr>
          <a:xfrm>
            <a:off x="1879183" y="4379878"/>
            <a:ext cx="445738" cy="442950"/>
            <a:chOff x="1442627" y="5710929"/>
            <a:chExt cx="594318" cy="590600"/>
          </a:xfrm>
        </p:grpSpPr>
        <p:sp>
          <p:nvSpPr>
            <p:cNvPr id="1632" name="Google Shape;1632;p49"/>
            <p:cNvSpPr/>
            <p:nvPr/>
          </p:nvSpPr>
          <p:spPr>
            <a:xfrm>
              <a:off x="1442627" y="5710929"/>
              <a:ext cx="594318" cy="405222"/>
            </a:xfrm>
            <a:custGeom>
              <a:rect b="b" l="l" r="r" t="t"/>
              <a:pathLst>
                <a:path extrusionOk="0" h="500" w="734">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3" name="Google Shape;1633;p49"/>
            <p:cNvSpPr/>
            <p:nvPr/>
          </p:nvSpPr>
          <p:spPr>
            <a:xfrm>
              <a:off x="1442627" y="6116151"/>
              <a:ext cx="349820" cy="97191"/>
            </a:xfrm>
            <a:custGeom>
              <a:rect b="b" l="l" r="r" t="t"/>
              <a:pathLst>
                <a:path extrusionOk="0" h="313" w="1126">
                  <a:moveTo>
                    <a:pt x="1126" y="313"/>
                  </a:moveTo>
                  <a:lnTo>
                    <a:pt x="0" y="0"/>
                  </a:lnTo>
                  <a:lnTo>
                    <a:pt x="1126" y="0"/>
                  </a:lnTo>
                  <a:lnTo>
                    <a:pt x="1126" y="313"/>
                  </a:lnTo>
                  <a:close/>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4" name="Google Shape;1634;p49"/>
            <p:cNvSpPr/>
            <p:nvPr/>
          </p:nvSpPr>
          <p:spPr>
            <a:xfrm>
              <a:off x="1573731" y="6152482"/>
              <a:ext cx="218715" cy="60861"/>
            </a:xfrm>
            <a:custGeom>
              <a:rect b="b" l="l" r="r" t="t"/>
              <a:pathLst>
                <a:path extrusionOk="0" h="196" w="704">
                  <a:moveTo>
                    <a:pt x="0" y="196"/>
                  </a:moveTo>
                  <a:lnTo>
                    <a:pt x="704" y="196"/>
                  </a:lnTo>
                  <a:lnTo>
                    <a:pt x="0" y="0"/>
                  </a:lnTo>
                  <a:lnTo>
                    <a:pt x="0" y="196"/>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5" name="Google Shape;1635;p49"/>
            <p:cNvSpPr/>
            <p:nvPr/>
          </p:nvSpPr>
          <p:spPr>
            <a:xfrm>
              <a:off x="1573731" y="6213343"/>
              <a:ext cx="109358" cy="88186"/>
            </a:xfrm>
            <a:custGeom>
              <a:rect b="b" l="l" r="r" t="t"/>
              <a:pathLst>
                <a:path extrusionOk="0" h="284" w="352">
                  <a:moveTo>
                    <a:pt x="352" y="284"/>
                  </a:moveTo>
                  <a:lnTo>
                    <a:pt x="0" y="0"/>
                  </a:lnTo>
                  <a:lnTo>
                    <a:pt x="352" y="0"/>
                  </a:lnTo>
                  <a:lnTo>
                    <a:pt x="352" y="284"/>
                  </a:lnTo>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36" name="Google Shape;1636;p49"/>
          <p:cNvGrpSpPr/>
          <p:nvPr/>
        </p:nvGrpSpPr>
        <p:grpSpPr>
          <a:xfrm>
            <a:off x="6788033" y="4378458"/>
            <a:ext cx="373053" cy="445791"/>
            <a:chOff x="8095060" y="5664590"/>
            <a:chExt cx="497404" cy="594389"/>
          </a:xfrm>
        </p:grpSpPr>
        <p:grpSp>
          <p:nvGrpSpPr>
            <p:cNvPr id="1637" name="Google Shape;1637;p49"/>
            <p:cNvGrpSpPr/>
            <p:nvPr/>
          </p:nvGrpSpPr>
          <p:grpSpPr>
            <a:xfrm>
              <a:off x="8095060" y="5969027"/>
              <a:ext cx="497404" cy="289951"/>
              <a:chOff x="8095060" y="5969027"/>
              <a:chExt cx="497404" cy="289951"/>
            </a:xfrm>
          </p:grpSpPr>
          <p:sp>
            <p:nvSpPr>
              <p:cNvPr id="1638" name="Google Shape;1638;p49"/>
              <p:cNvSpPr/>
              <p:nvPr/>
            </p:nvSpPr>
            <p:spPr>
              <a:xfrm>
                <a:off x="8095060" y="5969027"/>
                <a:ext cx="497402" cy="248408"/>
              </a:xfrm>
              <a:custGeom>
                <a:rect b="b" l="l" r="r" t="t"/>
                <a:pathLst>
                  <a:path extrusionOk="0" h="1166" w="234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9" name="Google Shape;1639;p49"/>
              <p:cNvSpPr/>
              <p:nvPr/>
            </p:nvSpPr>
            <p:spPr>
              <a:xfrm>
                <a:off x="8095060" y="6092592"/>
                <a:ext cx="248701" cy="166386"/>
              </a:xfrm>
              <a:custGeom>
                <a:rect b="b" l="l" r="r" t="t"/>
                <a:pathLst>
                  <a:path extrusionOk="0" h="781" w="1170">
                    <a:moveTo>
                      <a:pt x="0" y="0"/>
                    </a:moveTo>
                    <a:lnTo>
                      <a:pt x="0" y="197"/>
                    </a:lnTo>
                    <a:lnTo>
                      <a:pt x="1170" y="781"/>
                    </a:lnTo>
                    <a:lnTo>
                      <a:pt x="1170" y="582"/>
                    </a:lnTo>
                    <a:lnTo>
                      <a:pt x="0" y="0"/>
                    </a:lnTo>
                    <a:close/>
                  </a:path>
                </a:pathLst>
              </a:custGeom>
              <a:solidFill>
                <a:srgbClr val="8E7CC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0" name="Google Shape;1640;p49"/>
              <p:cNvSpPr/>
              <p:nvPr/>
            </p:nvSpPr>
            <p:spPr>
              <a:xfrm>
                <a:off x="8343763" y="6092592"/>
                <a:ext cx="248701" cy="166386"/>
              </a:xfrm>
              <a:custGeom>
                <a:rect b="b" l="l" r="r" t="t"/>
                <a:pathLst>
                  <a:path extrusionOk="0" h="781" w="1170">
                    <a:moveTo>
                      <a:pt x="1170" y="0"/>
                    </a:moveTo>
                    <a:lnTo>
                      <a:pt x="0" y="582"/>
                    </a:lnTo>
                    <a:lnTo>
                      <a:pt x="0" y="781"/>
                    </a:lnTo>
                    <a:lnTo>
                      <a:pt x="1170" y="197"/>
                    </a:lnTo>
                    <a:lnTo>
                      <a:pt x="1170" y="0"/>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41" name="Google Shape;1641;p49"/>
            <p:cNvGrpSpPr/>
            <p:nvPr/>
          </p:nvGrpSpPr>
          <p:grpSpPr>
            <a:xfrm>
              <a:off x="8095060" y="5867832"/>
              <a:ext cx="497404" cy="289312"/>
              <a:chOff x="8095060" y="5867832"/>
              <a:chExt cx="497404" cy="289312"/>
            </a:xfrm>
          </p:grpSpPr>
          <p:sp>
            <p:nvSpPr>
              <p:cNvPr id="1642" name="Google Shape;1642;p49"/>
              <p:cNvSpPr/>
              <p:nvPr/>
            </p:nvSpPr>
            <p:spPr>
              <a:xfrm>
                <a:off x="8095060" y="5867832"/>
                <a:ext cx="497402" cy="248195"/>
              </a:xfrm>
              <a:custGeom>
                <a:rect b="b" l="l" r="r" t="t"/>
                <a:pathLst>
                  <a:path extrusionOk="0" h="1165" w="234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3" name="Google Shape;1643;p49"/>
              <p:cNvSpPr/>
              <p:nvPr/>
            </p:nvSpPr>
            <p:spPr>
              <a:xfrm>
                <a:off x="8095060" y="5990758"/>
                <a:ext cx="248701" cy="166386"/>
              </a:xfrm>
              <a:custGeom>
                <a:rect b="b" l="l" r="r" t="t"/>
                <a:pathLst>
                  <a:path extrusionOk="0" h="781" w="1170">
                    <a:moveTo>
                      <a:pt x="0" y="0"/>
                    </a:moveTo>
                    <a:lnTo>
                      <a:pt x="0" y="199"/>
                    </a:lnTo>
                    <a:lnTo>
                      <a:pt x="1170" y="781"/>
                    </a:lnTo>
                    <a:lnTo>
                      <a:pt x="1170" y="584"/>
                    </a:lnTo>
                    <a:lnTo>
                      <a:pt x="0" y="0"/>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4" name="Google Shape;1644;p49"/>
              <p:cNvSpPr/>
              <p:nvPr/>
            </p:nvSpPr>
            <p:spPr>
              <a:xfrm>
                <a:off x="8343763" y="5990758"/>
                <a:ext cx="248701" cy="166386"/>
              </a:xfrm>
              <a:custGeom>
                <a:rect b="b" l="l" r="r" t="t"/>
                <a:pathLst>
                  <a:path extrusionOk="0" h="781" w="1170">
                    <a:moveTo>
                      <a:pt x="1170" y="0"/>
                    </a:moveTo>
                    <a:lnTo>
                      <a:pt x="0" y="584"/>
                    </a:lnTo>
                    <a:lnTo>
                      <a:pt x="0" y="781"/>
                    </a:lnTo>
                    <a:lnTo>
                      <a:pt x="1170" y="199"/>
                    </a:lnTo>
                    <a:lnTo>
                      <a:pt x="1170"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45" name="Google Shape;1645;p49"/>
            <p:cNvGrpSpPr/>
            <p:nvPr/>
          </p:nvGrpSpPr>
          <p:grpSpPr>
            <a:xfrm>
              <a:off x="8095060" y="5765998"/>
              <a:ext cx="497404" cy="289312"/>
              <a:chOff x="8095060" y="5765998"/>
              <a:chExt cx="497404" cy="289312"/>
            </a:xfrm>
          </p:grpSpPr>
          <p:sp>
            <p:nvSpPr>
              <p:cNvPr id="1646" name="Google Shape;1646;p49"/>
              <p:cNvSpPr/>
              <p:nvPr/>
            </p:nvSpPr>
            <p:spPr>
              <a:xfrm>
                <a:off x="8095060" y="5765998"/>
                <a:ext cx="497402" cy="248195"/>
              </a:xfrm>
              <a:custGeom>
                <a:rect b="b" l="l" r="r" t="t"/>
                <a:pathLst>
                  <a:path extrusionOk="0" h="1165" w="234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7" name="Google Shape;1647;p49"/>
              <p:cNvSpPr/>
              <p:nvPr/>
            </p:nvSpPr>
            <p:spPr>
              <a:xfrm>
                <a:off x="8095060" y="5889563"/>
                <a:ext cx="248701" cy="165747"/>
              </a:xfrm>
              <a:custGeom>
                <a:rect b="b" l="l" r="r" t="t"/>
                <a:pathLst>
                  <a:path extrusionOk="0" h="778" w="1170">
                    <a:moveTo>
                      <a:pt x="0" y="0"/>
                    </a:moveTo>
                    <a:lnTo>
                      <a:pt x="0" y="196"/>
                    </a:lnTo>
                    <a:lnTo>
                      <a:pt x="1170" y="778"/>
                    </a:lnTo>
                    <a:lnTo>
                      <a:pt x="1170" y="581"/>
                    </a:lnTo>
                    <a:lnTo>
                      <a:pt x="0" y="0"/>
                    </a:ln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8" name="Google Shape;1648;p49"/>
              <p:cNvSpPr/>
              <p:nvPr/>
            </p:nvSpPr>
            <p:spPr>
              <a:xfrm>
                <a:off x="8343763" y="5889563"/>
                <a:ext cx="248701" cy="165747"/>
              </a:xfrm>
              <a:custGeom>
                <a:rect b="b" l="l" r="r" t="t"/>
                <a:pathLst>
                  <a:path extrusionOk="0" h="778" w="1170">
                    <a:moveTo>
                      <a:pt x="1170" y="0"/>
                    </a:moveTo>
                    <a:lnTo>
                      <a:pt x="0" y="581"/>
                    </a:lnTo>
                    <a:lnTo>
                      <a:pt x="0" y="778"/>
                    </a:lnTo>
                    <a:lnTo>
                      <a:pt x="1170" y="196"/>
                    </a:lnTo>
                    <a:lnTo>
                      <a:pt x="1170"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49" name="Google Shape;1649;p49"/>
            <p:cNvGrpSpPr/>
            <p:nvPr/>
          </p:nvGrpSpPr>
          <p:grpSpPr>
            <a:xfrm>
              <a:off x="8095060" y="5664590"/>
              <a:ext cx="497404" cy="290164"/>
              <a:chOff x="8095060" y="5664590"/>
              <a:chExt cx="497404" cy="290164"/>
            </a:xfrm>
          </p:grpSpPr>
          <p:sp>
            <p:nvSpPr>
              <p:cNvPr id="1650" name="Google Shape;1650;p49"/>
              <p:cNvSpPr/>
              <p:nvPr/>
            </p:nvSpPr>
            <p:spPr>
              <a:xfrm>
                <a:off x="8095060" y="5664590"/>
                <a:ext cx="497402" cy="248408"/>
              </a:xfrm>
              <a:custGeom>
                <a:rect b="b" l="l" r="r" t="t"/>
                <a:pathLst>
                  <a:path extrusionOk="0" h="1166" w="234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1" name="Google Shape;1651;p49"/>
              <p:cNvSpPr/>
              <p:nvPr/>
            </p:nvSpPr>
            <p:spPr>
              <a:xfrm>
                <a:off x="8095060" y="5788580"/>
                <a:ext cx="248701" cy="166173"/>
              </a:xfrm>
              <a:custGeom>
                <a:rect b="b" l="l" r="r" t="t"/>
                <a:pathLst>
                  <a:path extrusionOk="0" h="780" w="1170">
                    <a:moveTo>
                      <a:pt x="0" y="0"/>
                    </a:moveTo>
                    <a:lnTo>
                      <a:pt x="0" y="196"/>
                    </a:lnTo>
                    <a:lnTo>
                      <a:pt x="1170" y="780"/>
                    </a:lnTo>
                    <a:lnTo>
                      <a:pt x="1170" y="584"/>
                    </a:lnTo>
                    <a:lnTo>
                      <a:pt x="0" y="0"/>
                    </a:lnTo>
                    <a:close/>
                  </a:path>
                </a:pathLst>
              </a:custGeom>
              <a:solidFill>
                <a:srgbClr val="FFD9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2" name="Google Shape;1652;p49"/>
              <p:cNvSpPr/>
              <p:nvPr/>
            </p:nvSpPr>
            <p:spPr>
              <a:xfrm>
                <a:off x="8343763" y="5788580"/>
                <a:ext cx="248701" cy="166173"/>
              </a:xfrm>
              <a:custGeom>
                <a:rect b="b" l="l" r="r" t="t"/>
                <a:pathLst>
                  <a:path extrusionOk="0" h="780" w="1170">
                    <a:moveTo>
                      <a:pt x="1170" y="0"/>
                    </a:moveTo>
                    <a:lnTo>
                      <a:pt x="0" y="584"/>
                    </a:lnTo>
                    <a:lnTo>
                      <a:pt x="0" y="780"/>
                    </a:lnTo>
                    <a:lnTo>
                      <a:pt x="1170" y="196"/>
                    </a:lnTo>
                    <a:lnTo>
                      <a:pt x="1170"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653" name="Google Shape;1653;p49"/>
          <p:cNvGrpSpPr/>
          <p:nvPr/>
        </p:nvGrpSpPr>
        <p:grpSpPr>
          <a:xfrm>
            <a:off x="2870825" y="4378486"/>
            <a:ext cx="557162" cy="445734"/>
            <a:chOff x="4607809" y="5664627"/>
            <a:chExt cx="742883" cy="594312"/>
          </a:xfrm>
        </p:grpSpPr>
        <p:sp>
          <p:nvSpPr>
            <p:cNvPr id="1654" name="Google Shape;1654;p49"/>
            <p:cNvSpPr/>
            <p:nvPr/>
          </p:nvSpPr>
          <p:spPr>
            <a:xfrm>
              <a:off x="4607809" y="5824234"/>
              <a:ext cx="185166" cy="401151"/>
            </a:xfrm>
            <a:custGeom>
              <a:rect b="b" l="l" r="r" t="t"/>
              <a:pathLst>
                <a:path extrusionOk="0" h="2355" w="1083">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5" name="Google Shape;1655;p49"/>
            <p:cNvSpPr/>
            <p:nvPr/>
          </p:nvSpPr>
          <p:spPr>
            <a:xfrm>
              <a:off x="4792974" y="5771259"/>
              <a:ext cx="185850" cy="454126"/>
            </a:xfrm>
            <a:custGeom>
              <a:rect b="b" l="l" r="r" t="t"/>
              <a:pathLst>
                <a:path extrusionOk="0" h="2666" w="1087">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6" name="Google Shape;1656;p49"/>
            <p:cNvSpPr/>
            <p:nvPr/>
          </p:nvSpPr>
          <p:spPr>
            <a:xfrm>
              <a:off x="4978822" y="5717602"/>
              <a:ext cx="185679" cy="507784"/>
            </a:xfrm>
            <a:custGeom>
              <a:rect b="b" l="l" r="r" t="t"/>
              <a:pathLst>
                <a:path extrusionOk="0" h="2981" w="1086">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7" name="Google Shape;1657;p49"/>
            <p:cNvSpPr/>
            <p:nvPr/>
          </p:nvSpPr>
          <p:spPr>
            <a:xfrm>
              <a:off x="5164499" y="5664627"/>
              <a:ext cx="185166" cy="560759"/>
            </a:xfrm>
            <a:custGeom>
              <a:rect b="b" l="l" r="r" t="t"/>
              <a:pathLst>
                <a:path extrusionOk="0" h="3292" w="1083">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8" name="Google Shape;1658;p49"/>
            <p:cNvSpPr/>
            <p:nvPr/>
          </p:nvSpPr>
          <p:spPr>
            <a:xfrm>
              <a:off x="4607809" y="6225382"/>
              <a:ext cx="237484" cy="33556"/>
            </a:xfrm>
            <a:custGeom>
              <a:rect b="b" l="l" r="r" t="t"/>
              <a:pathLst>
                <a:path extrusionOk="0" h="197" w="1389">
                  <a:moveTo>
                    <a:pt x="0" y="0"/>
                  </a:moveTo>
                  <a:lnTo>
                    <a:pt x="608" y="197"/>
                  </a:lnTo>
                  <a:lnTo>
                    <a:pt x="1389" y="197"/>
                  </a:lnTo>
                  <a:lnTo>
                    <a:pt x="1083" y="0"/>
                  </a:lnTo>
                  <a:lnTo>
                    <a:pt x="0" y="0"/>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9" name="Google Shape;1659;p49"/>
            <p:cNvSpPr/>
            <p:nvPr/>
          </p:nvSpPr>
          <p:spPr>
            <a:xfrm>
              <a:off x="4792974" y="6225382"/>
              <a:ext cx="185850" cy="33556"/>
            </a:xfrm>
            <a:custGeom>
              <a:rect b="b" l="l" r="r" t="t"/>
              <a:pathLst>
                <a:path extrusionOk="0" h="197" w="1087">
                  <a:moveTo>
                    <a:pt x="1087" y="0"/>
                  </a:moveTo>
                  <a:lnTo>
                    <a:pt x="1087" y="197"/>
                  </a:lnTo>
                  <a:lnTo>
                    <a:pt x="306" y="197"/>
                  </a:lnTo>
                  <a:lnTo>
                    <a:pt x="0" y="0"/>
                  </a:lnTo>
                  <a:lnTo>
                    <a:pt x="1087" y="0"/>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60" name="Google Shape;1660;p49"/>
            <p:cNvSpPr/>
            <p:nvPr/>
          </p:nvSpPr>
          <p:spPr>
            <a:xfrm>
              <a:off x="5112694" y="6225382"/>
              <a:ext cx="237997" cy="33556"/>
            </a:xfrm>
            <a:custGeom>
              <a:rect b="b" l="l" r="r" t="t"/>
              <a:pathLst>
                <a:path extrusionOk="0" h="197" w="1392">
                  <a:moveTo>
                    <a:pt x="1392" y="0"/>
                  </a:moveTo>
                  <a:lnTo>
                    <a:pt x="781" y="197"/>
                  </a:lnTo>
                  <a:lnTo>
                    <a:pt x="0" y="197"/>
                  </a:lnTo>
                  <a:lnTo>
                    <a:pt x="306" y="0"/>
                  </a:lnTo>
                  <a:lnTo>
                    <a:pt x="1392" y="0"/>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61" name="Google Shape;1661;p49"/>
            <p:cNvSpPr/>
            <p:nvPr/>
          </p:nvSpPr>
          <p:spPr>
            <a:xfrm>
              <a:off x="4978822" y="6225382"/>
              <a:ext cx="186192" cy="33556"/>
            </a:xfrm>
            <a:custGeom>
              <a:rect b="b" l="l" r="r" t="t"/>
              <a:pathLst>
                <a:path extrusionOk="0" h="197" w="1089">
                  <a:moveTo>
                    <a:pt x="0" y="0"/>
                  </a:moveTo>
                  <a:lnTo>
                    <a:pt x="0" y="197"/>
                  </a:lnTo>
                  <a:lnTo>
                    <a:pt x="783" y="197"/>
                  </a:lnTo>
                  <a:lnTo>
                    <a:pt x="1089" y="0"/>
                  </a:lnTo>
                  <a:lnTo>
                    <a:pt x="0" y="0"/>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62" name="Google Shape;1662;p49"/>
          <p:cNvGrpSpPr/>
          <p:nvPr/>
        </p:nvGrpSpPr>
        <p:grpSpPr>
          <a:xfrm>
            <a:off x="3973890" y="4378543"/>
            <a:ext cx="1079865" cy="445620"/>
            <a:chOff x="2571250" y="5664711"/>
            <a:chExt cx="1439820" cy="594160"/>
          </a:xfrm>
        </p:grpSpPr>
        <p:sp>
          <p:nvSpPr>
            <p:cNvPr id="1663" name="Google Shape;1663;p49"/>
            <p:cNvSpPr/>
            <p:nvPr/>
          </p:nvSpPr>
          <p:spPr>
            <a:xfrm>
              <a:off x="2751485" y="5699308"/>
              <a:ext cx="179409" cy="510050"/>
            </a:xfrm>
            <a:custGeom>
              <a:rect b="b" l="l" r="r" t="t"/>
              <a:pathLst>
                <a:path extrusionOk="0" h="813" w="287">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64" name="Google Shape;1664;p49"/>
            <p:cNvSpPr/>
            <p:nvPr/>
          </p:nvSpPr>
          <p:spPr>
            <a:xfrm>
              <a:off x="2765747" y="5713810"/>
              <a:ext cx="150600" cy="151500"/>
            </a:xfrm>
            <a:prstGeom prst="ellipse">
              <a:avLst/>
            </a:pr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65" name="Google Shape;1665;p49"/>
            <p:cNvSpPr/>
            <p:nvPr/>
          </p:nvSpPr>
          <p:spPr>
            <a:xfrm>
              <a:off x="2930895" y="5732455"/>
              <a:ext cx="180236" cy="476902"/>
            </a:xfrm>
            <a:custGeom>
              <a:rect b="b" l="l" r="r" t="t"/>
              <a:pathLst>
                <a:path extrusionOk="0" h="760" w="288">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66" name="Google Shape;1666;p49"/>
            <p:cNvSpPr/>
            <p:nvPr/>
          </p:nvSpPr>
          <p:spPr>
            <a:xfrm>
              <a:off x="2945363" y="5746957"/>
              <a:ext cx="151200" cy="151800"/>
            </a:xfrm>
            <a:prstGeom prst="ellipse">
              <a:avLst/>
            </a:pr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67" name="Google Shape;1667;p49"/>
            <p:cNvSpPr/>
            <p:nvPr/>
          </p:nvSpPr>
          <p:spPr>
            <a:xfrm>
              <a:off x="3111130" y="5756280"/>
              <a:ext cx="180030" cy="453078"/>
            </a:xfrm>
            <a:custGeom>
              <a:rect b="b" l="l" r="r" t="t"/>
              <a:pathLst>
                <a:path extrusionOk="0" h="722" w="288">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68" name="Google Shape;1668;p49"/>
            <p:cNvSpPr/>
            <p:nvPr/>
          </p:nvSpPr>
          <p:spPr>
            <a:xfrm>
              <a:off x="3125392" y="5770782"/>
              <a:ext cx="151200" cy="151800"/>
            </a:xfrm>
            <a:prstGeom prst="ellipse">
              <a:avLst/>
            </a:pr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69" name="Google Shape;1669;p49"/>
            <p:cNvSpPr/>
            <p:nvPr/>
          </p:nvSpPr>
          <p:spPr>
            <a:xfrm>
              <a:off x="3291159" y="5756280"/>
              <a:ext cx="180030" cy="453078"/>
            </a:xfrm>
            <a:custGeom>
              <a:rect b="b" l="l" r="r" t="t"/>
              <a:pathLst>
                <a:path extrusionOk="0" h="722" w="288">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70" name="Google Shape;1670;p49"/>
            <p:cNvSpPr/>
            <p:nvPr/>
          </p:nvSpPr>
          <p:spPr>
            <a:xfrm>
              <a:off x="3305628" y="5770782"/>
              <a:ext cx="151200" cy="151800"/>
            </a:xfrm>
            <a:prstGeom prst="ellipse">
              <a:avLst/>
            </a:pr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71" name="Google Shape;1671;p49"/>
            <p:cNvSpPr/>
            <p:nvPr/>
          </p:nvSpPr>
          <p:spPr>
            <a:xfrm>
              <a:off x="3471189" y="5732455"/>
              <a:ext cx="180236" cy="476902"/>
            </a:xfrm>
            <a:custGeom>
              <a:rect b="b" l="l" r="r" t="t"/>
              <a:pathLst>
                <a:path extrusionOk="0" h="760" w="288">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72" name="Google Shape;1672;p49"/>
            <p:cNvSpPr/>
            <p:nvPr/>
          </p:nvSpPr>
          <p:spPr>
            <a:xfrm>
              <a:off x="3485657" y="5746957"/>
              <a:ext cx="151200" cy="151800"/>
            </a:xfrm>
            <a:prstGeom prst="ellipse">
              <a:avLst/>
            </a:pr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73" name="Google Shape;1673;p49"/>
            <p:cNvSpPr/>
            <p:nvPr/>
          </p:nvSpPr>
          <p:spPr>
            <a:xfrm>
              <a:off x="3651425" y="5699308"/>
              <a:ext cx="179409" cy="510050"/>
            </a:xfrm>
            <a:custGeom>
              <a:rect b="b" l="l" r="r" t="t"/>
              <a:pathLst>
                <a:path extrusionOk="0" h="813" w="287">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74" name="Google Shape;1674;p49"/>
            <p:cNvSpPr/>
            <p:nvPr/>
          </p:nvSpPr>
          <p:spPr>
            <a:xfrm>
              <a:off x="3665893" y="5713810"/>
              <a:ext cx="150600" cy="151500"/>
            </a:xfrm>
            <a:prstGeom prst="ellipse">
              <a:avLst/>
            </a:pr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75" name="Google Shape;1675;p49"/>
            <p:cNvSpPr/>
            <p:nvPr/>
          </p:nvSpPr>
          <p:spPr>
            <a:xfrm>
              <a:off x="3830834" y="5664711"/>
              <a:ext cx="180236" cy="544646"/>
            </a:xfrm>
            <a:custGeom>
              <a:rect b="b" l="l" r="r" t="t"/>
              <a:pathLst>
                <a:path extrusionOk="0" h="868" w="288">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76" name="Google Shape;1676;p49"/>
            <p:cNvSpPr/>
            <p:nvPr/>
          </p:nvSpPr>
          <p:spPr>
            <a:xfrm>
              <a:off x="3845302" y="5679213"/>
              <a:ext cx="151200" cy="151800"/>
            </a:xfrm>
            <a:prstGeom prst="ellipse">
              <a:avLst/>
            </a:pr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77" name="Google Shape;1677;p49"/>
            <p:cNvSpPr/>
            <p:nvPr/>
          </p:nvSpPr>
          <p:spPr>
            <a:xfrm>
              <a:off x="2571250" y="5664711"/>
              <a:ext cx="180236" cy="544646"/>
            </a:xfrm>
            <a:custGeom>
              <a:rect b="b" l="l" r="r" t="t"/>
              <a:pathLst>
                <a:path extrusionOk="0" h="868" w="288">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78" name="Google Shape;1678;p49"/>
            <p:cNvSpPr/>
            <p:nvPr/>
          </p:nvSpPr>
          <p:spPr>
            <a:xfrm>
              <a:off x="2585718" y="5679213"/>
              <a:ext cx="151200" cy="151800"/>
            </a:xfrm>
            <a:prstGeom prst="ellipse">
              <a:avLst/>
            </a:pr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79" name="Google Shape;1679;p49"/>
            <p:cNvSpPr/>
            <p:nvPr/>
          </p:nvSpPr>
          <p:spPr>
            <a:xfrm>
              <a:off x="2571250" y="6209358"/>
              <a:ext cx="365226" cy="49514"/>
            </a:xfrm>
            <a:custGeom>
              <a:rect b="b" l="l" r="r" t="t"/>
              <a:pathLst>
                <a:path extrusionOk="0" h="239" w="1767">
                  <a:moveTo>
                    <a:pt x="1767" y="239"/>
                  </a:moveTo>
                  <a:lnTo>
                    <a:pt x="1198" y="239"/>
                  </a:lnTo>
                  <a:lnTo>
                    <a:pt x="0" y="0"/>
                  </a:lnTo>
                  <a:lnTo>
                    <a:pt x="872" y="0"/>
                  </a:lnTo>
                  <a:lnTo>
                    <a:pt x="1767" y="239"/>
                  </a:lnTo>
                  <a:close/>
                </a:path>
              </a:pathLst>
            </a:cu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80" name="Google Shape;1680;p49"/>
            <p:cNvSpPr/>
            <p:nvPr/>
          </p:nvSpPr>
          <p:spPr>
            <a:xfrm>
              <a:off x="2751485" y="6209358"/>
              <a:ext cx="303218" cy="49514"/>
            </a:xfrm>
            <a:custGeom>
              <a:rect b="b" l="l" r="r" t="t"/>
              <a:pathLst>
                <a:path extrusionOk="0" h="239" w="1467">
                  <a:moveTo>
                    <a:pt x="1467" y="239"/>
                  </a:moveTo>
                  <a:lnTo>
                    <a:pt x="895" y="239"/>
                  </a:lnTo>
                  <a:lnTo>
                    <a:pt x="0" y="0"/>
                  </a:lnTo>
                  <a:lnTo>
                    <a:pt x="868" y="0"/>
                  </a:lnTo>
                  <a:lnTo>
                    <a:pt x="1467" y="239"/>
                  </a:lnTo>
                  <a:close/>
                </a:path>
              </a:pathLst>
            </a:cu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81" name="Google Shape;1681;p49"/>
            <p:cNvSpPr/>
            <p:nvPr/>
          </p:nvSpPr>
          <p:spPr>
            <a:xfrm>
              <a:off x="2930895" y="6209358"/>
              <a:ext cx="242037" cy="49514"/>
            </a:xfrm>
            <a:custGeom>
              <a:rect b="b" l="l" r="r" t="t"/>
              <a:pathLst>
                <a:path extrusionOk="0" h="239" w="1171">
                  <a:moveTo>
                    <a:pt x="1171" y="239"/>
                  </a:moveTo>
                  <a:lnTo>
                    <a:pt x="599" y="239"/>
                  </a:lnTo>
                  <a:lnTo>
                    <a:pt x="0" y="0"/>
                  </a:lnTo>
                  <a:lnTo>
                    <a:pt x="872" y="0"/>
                  </a:lnTo>
                  <a:lnTo>
                    <a:pt x="1171" y="239"/>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82" name="Google Shape;1682;p49"/>
            <p:cNvSpPr/>
            <p:nvPr/>
          </p:nvSpPr>
          <p:spPr>
            <a:xfrm>
              <a:off x="3111130" y="6209358"/>
              <a:ext cx="180029" cy="49514"/>
            </a:xfrm>
            <a:custGeom>
              <a:rect b="b" l="l" r="r" t="t"/>
              <a:pathLst>
                <a:path extrusionOk="0" h="239" w="871">
                  <a:moveTo>
                    <a:pt x="871" y="239"/>
                  </a:moveTo>
                  <a:lnTo>
                    <a:pt x="299" y="239"/>
                  </a:lnTo>
                  <a:lnTo>
                    <a:pt x="0" y="0"/>
                  </a:lnTo>
                  <a:lnTo>
                    <a:pt x="871" y="0"/>
                  </a:lnTo>
                  <a:lnTo>
                    <a:pt x="871" y="239"/>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83" name="Google Shape;1683;p49"/>
            <p:cNvSpPr/>
            <p:nvPr/>
          </p:nvSpPr>
          <p:spPr>
            <a:xfrm>
              <a:off x="3291159" y="6209358"/>
              <a:ext cx="180029" cy="49514"/>
            </a:xfrm>
            <a:custGeom>
              <a:rect b="b" l="l" r="r" t="t"/>
              <a:pathLst>
                <a:path extrusionOk="0" h="239" w="871">
                  <a:moveTo>
                    <a:pt x="572" y="239"/>
                  </a:moveTo>
                  <a:lnTo>
                    <a:pt x="0" y="239"/>
                  </a:lnTo>
                  <a:lnTo>
                    <a:pt x="0" y="0"/>
                  </a:lnTo>
                  <a:lnTo>
                    <a:pt x="871" y="0"/>
                  </a:lnTo>
                  <a:lnTo>
                    <a:pt x="572" y="239"/>
                  </a:lnTo>
                  <a:close/>
                </a:path>
              </a:pathLst>
            </a:cu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84" name="Google Shape;1684;p49"/>
            <p:cNvSpPr/>
            <p:nvPr/>
          </p:nvSpPr>
          <p:spPr>
            <a:xfrm>
              <a:off x="3409388" y="6209358"/>
              <a:ext cx="242037" cy="49514"/>
            </a:xfrm>
            <a:custGeom>
              <a:rect b="b" l="l" r="r" t="t"/>
              <a:pathLst>
                <a:path extrusionOk="0" h="239" w="1171">
                  <a:moveTo>
                    <a:pt x="572" y="239"/>
                  </a:moveTo>
                  <a:lnTo>
                    <a:pt x="0" y="239"/>
                  </a:lnTo>
                  <a:lnTo>
                    <a:pt x="299" y="0"/>
                  </a:lnTo>
                  <a:lnTo>
                    <a:pt x="1171" y="0"/>
                  </a:lnTo>
                  <a:lnTo>
                    <a:pt x="572" y="239"/>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85" name="Google Shape;1685;p49"/>
            <p:cNvSpPr/>
            <p:nvPr/>
          </p:nvSpPr>
          <p:spPr>
            <a:xfrm>
              <a:off x="3527616" y="6209358"/>
              <a:ext cx="303218" cy="49514"/>
            </a:xfrm>
            <a:custGeom>
              <a:rect b="b" l="l" r="r" t="t"/>
              <a:pathLst>
                <a:path extrusionOk="0" h="239" w="1467">
                  <a:moveTo>
                    <a:pt x="572" y="239"/>
                  </a:moveTo>
                  <a:lnTo>
                    <a:pt x="0" y="239"/>
                  </a:lnTo>
                  <a:lnTo>
                    <a:pt x="599" y="0"/>
                  </a:lnTo>
                  <a:lnTo>
                    <a:pt x="1467" y="0"/>
                  </a:lnTo>
                  <a:lnTo>
                    <a:pt x="572" y="239"/>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86" name="Google Shape;1686;p49"/>
            <p:cNvSpPr/>
            <p:nvPr/>
          </p:nvSpPr>
          <p:spPr>
            <a:xfrm>
              <a:off x="3645844" y="6209358"/>
              <a:ext cx="365226" cy="49514"/>
            </a:xfrm>
            <a:custGeom>
              <a:rect b="b" l="l" r="r" t="t"/>
              <a:pathLst>
                <a:path extrusionOk="0" h="239" w="1767">
                  <a:moveTo>
                    <a:pt x="572" y="239"/>
                  </a:moveTo>
                  <a:lnTo>
                    <a:pt x="0" y="239"/>
                  </a:lnTo>
                  <a:lnTo>
                    <a:pt x="895" y="0"/>
                  </a:lnTo>
                  <a:lnTo>
                    <a:pt x="1767" y="0"/>
                  </a:lnTo>
                  <a:lnTo>
                    <a:pt x="572" y="239"/>
                  </a:lnTo>
                  <a:close/>
                </a:path>
              </a:pathLst>
            </a:cu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1687" name="Google Shape;1687;p49"/>
          <p:cNvGrpSpPr/>
          <p:nvPr/>
        </p:nvGrpSpPr>
        <p:grpSpPr>
          <a:xfrm>
            <a:off x="5599659" y="4378335"/>
            <a:ext cx="642470" cy="446036"/>
            <a:chOff x="6332670" y="5663946"/>
            <a:chExt cx="856627" cy="594715"/>
          </a:xfrm>
        </p:grpSpPr>
        <p:grpSp>
          <p:nvGrpSpPr>
            <p:cNvPr id="1688" name="Google Shape;1688;p49"/>
            <p:cNvGrpSpPr/>
            <p:nvPr/>
          </p:nvGrpSpPr>
          <p:grpSpPr>
            <a:xfrm>
              <a:off x="6392364" y="5663946"/>
              <a:ext cx="796933" cy="185801"/>
              <a:chOff x="3321050" y="1066800"/>
              <a:chExt cx="6505573" cy="1508125"/>
            </a:xfrm>
          </p:grpSpPr>
          <p:sp>
            <p:nvSpPr>
              <p:cNvPr id="1689" name="Google Shape;1689;p49"/>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90" name="Google Shape;1690;p49"/>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91" name="Google Shape;1691;p49"/>
            <p:cNvGrpSpPr/>
            <p:nvPr/>
          </p:nvGrpSpPr>
          <p:grpSpPr>
            <a:xfrm flipH="1">
              <a:off x="6332670" y="5868403"/>
              <a:ext cx="796933" cy="185801"/>
              <a:chOff x="3321050" y="1066800"/>
              <a:chExt cx="6505573" cy="1508125"/>
            </a:xfrm>
          </p:grpSpPr>
          <p:sp>
            <p:nvSpPr>
              <p:cNvPr id="1692" name="Google Shape;1692;p49"/>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93" name="Google Shape;1693;p49"/>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94" name="Google Shape;1694;p49"/>
            <p:cNvGrpSpPr/>
            <p:nvPr/>
          </p:nvGrpSpPr>
          <p:grpSpPr>
            <a:xfrm>
              <a:off x="6392364" y="6072860"/>
              <a:ext cx="796933" cy="185801"/>
              <a:chOff x="3321050" y="1066800"/>
              <a:chExt cx="6505573" cy="1508125"/>
            </a:xfrm>
          </p:grpSpPr>
          <p:sp>
            <p:nvSpPr>
              <p:cNvPr id="1695" name="Google Shape;1695;p49"/>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96" name="Google Shape;1696;p49"/>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
        <p:nvSpPr>
          <p:cNvPr id="1697" name="Google Shape;1697;p49"/>
          <p:cNvSpPr txBox="1"/>
          <p:nvPr>
            <p:ph type="title"/>
          </p:nvPr>
        </p:nvSpPr>
        <p:spPr>
          <a:xfrm>
            <a:off x="855300" y="249075"/>
            <a:ext cx="74334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000"/>
              <a:t>Diagrams and infographics</a:t>
            </a:r>
            <a:endParaRPr sz="2000"/>
          </a:p>
        </p:txBody>
      </p:sp>
      <p:sp>
        <p:nvSpPr>
          <p:cNvPr id="1698" name="Google Shape;1698;p49"/>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2" name="Shape 1702"/>
        <p:cNvGrpSpPr/>
        <p:nvPr/>
      </p:nvGrpSpPr>
      <p:grpSpPr>
        <a:xfrm>
          <a:off x="0" y="0"/>
          <a:ext cx="0" cy="0"/>
          <a:chOff x="0" y="0"/>
          <a:chExt cx="0" cy="0"/>
        </a:xfrm>
      </p:grpSpPr>
      <p:sp>
        <p:nvSpPr>
          <p:cNvPr id="1703" name="Google Shape;1703;p50"/>
          <p:cNvSpPr txBox="1"/>
          <p:nvPr/>
        </p:nvSpPr>
        <p:spPr>
          <a:xfrm>
            <a:off x="731900" y="2374250"/>
            <a:ext cx="7327500" cy="2570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3600">
                <a:solidFill>
                  <a:schemeClr val="dk1"/>
                </a:solidFill>
                <a:latin typeface="Saira Semi Condensed"/>
                <a:ea typeface="Saira Semi Condensed"/>
                <a:cs typeface="Saira Semi Condensed"/>
                <a:sym typeface="Saira Semi Condensed"/>
              </a:rPr>
              <a:t>✋👆👉👍👤👦👧👨👩👪💃🏃💑❤😂😉😋😒😭👶😸🐟🍒🍔💣📌📖🔨🎃🎈🎨🏈🏰🌏🔌🔑</a:t>
            </a:r>
            <a:r>
              <a:rPr lang="en" sz="2400">
                <a:solidFill>
                  <a:schemeClr val="lt1"/>
                </a:solidFill>
                <a:highlight>
                  <a:schemeClr val="accent1"/>
                </a:highlight>
                <a:latin typeface="Saira Semi Condensed"/>
                <a:ea typeface="Saira Semi Condensed"/>
                <a:cs typeface="Saira Semi Condensed"/>
                <a:sym typeface="Saira Semi Condensed"/>
              </a:rPr>
              <a:t> and many more...</a:t>
            </a:r>
            <a:endParaRPr sz="2400">
              <a:solidFill>
                <a:schemeClr val="lt1"/>
              </a:solidFill>
              <a:highlight>
                <a:schemeClr val="accent1"/>
              </a:highlight>
              <a:latin typeface="Saira Semi Condensed"/>
              <a:ea typeface="Saira Semi Condensed"/>
              <a:cs typeface="Saira Semi Condensed"/>
              <a:sym typeface="Saira Semi Condensed"/>
            </a:endParaRPr>
          </a:p>
        </p:txBody>
      </p:sp>
      <p:sp>
        <p:nvSpPr>
          <p:cNvPr id="1704" name="Google Shape;1704;p50"/>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705" name="Google Shape;1705;p50"/>
          <p:cNvSpPr txBox="1"/>
          <p:nvPr>
            <p:ph idx="1" type="body"/>
          </p:nvPr>
        </p:nvSpPr>
        <p:spPr>
          <a:xfrm>
            <a:off x="732025" y="856425"/>
            <a:ext cx="7327500" cy="1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400"/>
              <a:t>You can also use any emoji as an icon!</a:t>
            </a:r>
            <a:br>
              <a:rPr lang="en" sz="1400"/>
            </a:br>
            <a:r>
              <a:rPr lang="en" sz="1400"/>
              <a:t>And of course it resizes without losing quality.</a:t>
            </a:r>
            <a:endParaRPr sz="1400"/>
          </a:p>
          <a:p>
            <a:pPr indent="0" lvl="0" marL="0" rtl="0" algn="l">
              <a:spcBef>
                <a:spcPts val="600"/>
              </a:spcBef>
              <a:spcAft>
                <a:spcPts val="600"/>
              </a:spcAft>
              <a:buNone/>
            </a:pPr>
            <a:r>
              <a:rPr lang="en" sz="1400"/>
              <a:t>How? Follow Google instructions </a:t>
            </a:r>
            <a:r>
              <a:rPr lang="en" sz="1400" u="sng">
                <a:hlinkClick r:id="rId3"/>
              </a:rPr>
              <a:t>https://twitter.com/googledocs/status/730087240156643328</a:t>
            </a:r>
            <a:endParaRPr sz="1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1709" name="Shape 1709"/>
        <p:cNvGrpSpPr/>
        <p:nvPr/>
      </p:nvGrpSpPr>
      <p:grpSpPr>
        <a:xfrm>
          <a:off x="0" y="0"/>
          <a:ext cx="0" cy="0"/>
          <a:chOff x="0" y="0"/>
          <a:chExt cx="0" cy="0"/>
        </a:xfrm>
      </p:grpSpPr>
      <p:pic>
        <p:nvPicPr>
          <p:cNvPr id="1710" name="Google Shape;1710;p51">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1711" name="Google Shape;1711;p51"/>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rgbClr val="434343"/>
                </a:solidFill>
                <a:latin typeface="Montserrat"/>
                <a:ea typeface="Montserrat"/>
                <a:cs typeface="Montserrat"/>
                <a:sym typeface="Montserrat"/>
              </a:rPr>
              <a:t>Free templates for all your presentation needs</a:t>
            </a:r>
            <a:endParaRPr b="1" sz="1800">
              <a:solidFill>
                <a:srgbClr val="434343"/>
              </a:solidFill>
              <a:latin typeface="Montserrat"/>
              <a:ea typeface="Montserrat"/>
              <a:cs typeface="Montserrat"/>
              <a:sym typeface="Montserrat"/>
            </a:endParaRPr>
          </a:p>
        </p:txBody>
      </p:sp>
      <p:grpSp>
        <p:nvGrpSpPr>
          <p:cNvPr id="1712" name="Google Shape;1712;p51"/>
          <p:cNvGrpSpPr/>
          <p:nvPr/>
        </p:nvGrpSpPr>
        <p:grpSpPr>
          <a:xfrm>
            <a:off x="690575" y="3290132"/>
            <a:ext cx="7762851" cy="892418"/>
            <a:chOff x="801125" y="3213932"/>
            <a:chExt cx="7762851" cy="892418"/>
          </a:xfrm>
        </p:grpSpPr>
        <p:grpSp>
          <p:nvGrpSpPr>
            <p:cNvPr id="1713" name="Google Shape;1713;p51"/>
            <p:cNvGrpSpPr/>
            <p:nvPr/>
          </p:nvGrpSpPr>
          <p:grpSpPr>
            <a:xfrm>
              <a:off x="4845759" y="3213932"/>
              <a:ext cx="1695900" cy="892418"/>
              <a:chOff x="4845759" y="3213932"/>
              <a:chExt cx="1695900" cy="892418"/>
            </a:xfrm>
          </p:grpSpPr>
          <p:sp>
            <p:nvSpPr>
              <p:cNvPr id="1714" name="Google Shape;1714;p51"/>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1715" name="Google Shape;1715;p51"/>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716" name="Google Shape;1716;p51"/>
            <p:cNvGrpSpPr/>
            <p:nvPr/>
          </p:nvGrpSpPr>
          <p:grpSpPr>
            <a:xfrm>
              <a:off x="2823442" y="3214222"/>
              <a:ext cx="1695900" cy="892128"/>
              <a:chOff x="2823442" y="3214222"/>
              <a:chExt cx="1695900" cy="892128"/>
            </a:xfrm>
          </p:grpSpPr>
          <p:sp>
            <p:nvSpPr>
              <p:cNvPr id="1717" name="Google Shape;1717;p51"/>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1718" name="Google Shape;1718;p51"/>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719" name="Google Shape;1719;p51"/>
            <p:cNvGrpSpPr/>
            <p:nvPr/>
          </p:nvGrpSpPr>
          <p:grpSpPr>
            <a:xfrm>
              <a:off x="6868076" y="3213932"/>
              <a:ext cx="1695900" cy="892418"/>
              <a:chOff x="6868076" y="3213932"/>
              <a:chExt cx="1695900" cy="892418"/>
            </a:xfrm>
          </p:grpSpPr>
          <p:sp>
            <p:nvSpPr>
              <p:cNvPr id="1720" name="Google Shape;1720;p51"/>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1721" name="Google Shape;1721;p51"/>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722" name="Google Shape;1722;p51"/>
            <p:cNvGrpSpPr/>
            <p:nvPr/>
          </p:nvGrpSpPr>
          <p:grpSpPr>
            <a:xfrm>
              <a:off x="801125" y="3214206"/>
              <a:ext cx="1695900" cy="892144"/>
              <a:chOff x="801125" y="3214206"/>
              <a:chExt cx="1695900" cy="892144"/>
            </a:xfrm>
          </p:grpSpPr>
          <p:sp>
            <p:nvSpPr>
              <p:cNvPr id="1723" name="Google Shape;1723;p51"/>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1724" name="Google Shape;1724;p51"/>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6"/>
          <p:cNvSpPr txBox="1"/>
          <p:nvPr>
            <p:ph type="ctrTitle"/>
          </p:nvPr>
        </p:nvSpPr>
        <p:spPr>
          <a:xfrm>
            <a:off x="1334450" y="1974788"/>
            <a:ext cx="6475200" cy="798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1. </a:t>
            </a:r>
            <a:r>
              <a:rPr lang="en"/>
              <a:t>Transition Headline</a:t>
            </a:r>
            <a:endParaRPr/>
          </a:p>
        </p:txBody>
      </p:sp>
      <p:sp>
        <p:nvSpPr>
          <p:cNvPr id="396" name="Google Shape;396;p16"/>
          <p:cNvSpPr txBox="1"/>
          <p:nvPr>
            <p:ph idx="1" type="subTitle"/>
          </p:nvPr>
        </p:nvSpPr>
        <p:spPr>
          <a:xfrm>
            <a:off x="1334450" y="2794315"/>
            <a:ext cx="6475200" cy="3744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Let’s start with the first set of slides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7"/>
          <p:cNvSpPr txBox="1"/>
          <p:nvPr>
            <p:ph idx="1" type="body"/>
          </p:nvPr>
        </p:nvSpPr>
        <p:spPr>
          <a:xfrm>
            <a:off x="1991825" y="2161800"/>
            <a:ext cx="5160300" cy="819900"/>
          </a:xfrm>
          <a:prstGeom prst="rect">
            <a:avLst/>
          </a:prstGeom>
        </p:spPr>
        <p:txBody>
          <a:bodyPr anchorCtr="0" anchor="ctr" bIns="0" lIns="0" spcFirstLastPara="1" rIns="0" wrap="square" tIns="0">
            <a:noAutofit/>
          </a:bodyPr>
          <a:lstStyle/>
          <a:p>
            <a:pPr indent="0" lvl="0" marL="0" rtl="0" algn="ctr">
              <a:spcBef>
                <a:spcPts val="0"/>
              </a:spcBef>
              <a:spcAft>
                <a:spcPts val="600"/>
              </a:spcAft>
              <a:buNone/>
            </a:pPr>
            <a:r>
              <a:rPr lang="en"/>
              <a:t>Quotations are commonly printed as a means of inspiration and to invoke philosophical thoughts from the reader.</a:t>
            </a:r>
            <a:endParaRPr/>
          </a:p>
        </p:txBody>
      </p:sp>
      <p:sp>
        <p:nvSpPr>
          <p:cNvPr id="402" name="Google Shape;402;p17"/>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8"/>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This is a </a:t>
            </a:r>
            <a:r>
              <a:rPr lang="en">
                <a:solidFill>
                  <a:schemeClr val="accent1"/>
                </a:solidFill>
              </a:rPr>
              <a:t>s</a:t>
            </a:r>
            <a:r>
              <a:rPr lang="en">
                <a:solidFill>
                  <a:schemeClr val="accent1"/>
                </a:solidFill>
              </a:rPr>
              <a:t>lide</a:t>
            </a:r>
            <a:r>
              <a:rPr lang="en"/>
              <a:t> </a:t>
            </a:r>
            <a:r>
              <a:rPr lang="en"/>
              <a:t>t</a:t>
            </a:r>
            <a:r>
              <a:rPr lang="en"/>
              <a:t>itle</a:t>
            </a:r>
            <a:endParaRPr/>
          </a:p>
        </p:txBody>
      </p:sp>
      <p:sp>
        <p:nvSpPr>
          <p:cNvPr id="408" name="Google Shape;408;p18"/>
          <p:cNvSpPr txBox="1"/>
          <p:nvPr>
            <p:ph idx="1" type="body"/>
          </p:nvPr>
        </p:nvSpPr>
        <p:spPr>
          <a:xfrm>
            <a:off x="1334450" y="1513149"/>
            <a:ext cx="6475200" cy="28338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Here you have a list of items</a:t>
            </a:r>
            <a:endParaRPr/>
          </a:p>
          <a:p>
            <a:pPr indent="-381000" lvl="0" marL="457200" rtl="0" algn="l">
              <a:spcBef>
                <a:spcPts val="600"/>
              </a:spcBef>
              <a:spcAft>
                <a:spcPts val="0"/>
              </a:spcAft>
              <a:buSzPts val="2400"/>
              <a:buChar char="⩥"/>
            </a:pPr>
            <a:r>
              <a:rPr lang="en"/>
              <a:t>And some text</a:t>
            </a:r>
            <a:endParaRPr/>
          </a:p>
          <a:p>
            <a:pPr indent="-381000" lvl="0" marL="457200" rtl="0" algn="l">
              <a:spcBef>
                <a:spcPts val="600"/>
              </a:spcBef>
              <a:spcAft>
                <a:spcPts val="0"/>
              </a:spcAft>
              <a:buSzPts val="2400"/>
              <a:buChar char="⩥"/>
            </a:pPr>
            <a:r>
              <a:rPr lang="en"/>
              <a:t>But remember not to overload your slides with content</a:t>
            </a:r>
            <a:endParaRPr/>
          </a:p>
          <a:p>
            <a:pPr indent="0" lvl="0" marL="0" rtl="0" algn="l">
              <a:spcBef>
                <a:spcPts val="600"/>
              </a:spcBef>
              <a:spcAft>
                <a:spcPts val="600"/>
              </a:spcAft>
              <a:buNone/>
            </a:pPr>
            <a:r>
              <a:rPr lang="en"/>
              <a:t>Your audience will listen to you or read the content, but won’t do both. </a:t>
            </a:r>
            <a:endParaRPr/>
          </a:p>
        </p:txBody>
      </p:sp>
      <p:sp>
        <p:nvSpPr>
          <p:cNvPr id="409" name="Google Shape;409;p18"/>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grpSp>
        <p:nvGrpSpPr>
          <p:cNvPr id="414" name="Google Shape;414;p19"/>
          <p:cNvGrpSpPr/>
          <p:nvPr/>
        </p:nvGrpSpPr>
        <p:grpSpPr>
          <a:xfrm>
            <a:off x="2349926" y="213543"/>
            <a:ext cx="5259934" cy="2754851"/>
            <a:chOff x="2349926" y="213543"/>
            <a:chExt cx="5259934" cy="2754851"/>
          </a:xfrm>
        </p:grpSpPr>
        <p:sp>
          <p:nvSpPr>
            <p:cNvPr id="415" name="Google Shape;415;p19"/>
            <p:cNvSpPr/>
            <p:nvPr/>
          </p:nvSpPr>
          <p:spPr>
            <a:xfrm>
              <a:off x="4239293" y="1522783"/>
              <a:ext cx="351417" cy="335544"/>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6" name="Google Shape;416;p19"/>
            <p:cNvGrpSpPr/>
            <p:nvPr/>
          </p:nvGrpSpPr>
          <p:grpSpPr>
            <a:xfrm>
              <a:off x="5021725" y="1462446"/>
              <a:ext cx="1505529" cy="1505948"/>
              <a:chOff x="6654650" y="3665275"/>
              <a:chExt cx="409100" cy="409125"/>
            </a:xfrm>
          </p:grpSpPr>
          <p:sp>
            <p:nvSpPr>
              <p:cNvPr id="417" name="Google Shape;417;p19"/>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19"/>
            <p:cNvGrpSpPr/>
            <p:nvPr/>
          </p:nvGrpSpPr>
          <p:grpSpPr>
            <a:xfrm rot="5273114">
              <a:off x="2372312" y="236070"/>
              <a:ext cx="1237807" cy="1237751"/>
              <a:chOff x="450088" y="4231642"/>
              <a:chExt cx="551650" cy="551622"/>
            </a:xfrm>
          </p:grpSpPr>
          <p:sp>
            <p:nvSpPr>
              <p:cNvPr id="420" name="Google Shape;420;p19"/>
              <p:cNvSpPr/>
              <p:nvPr/>
            </p:nvSpPr>
            <p:spPr>
              <a:xfrm rot="-997806">
                <a:off x="504256" y="4285805"/>
                <a:ext cx="443313" cy="44329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p:nvPr/>
            </p:nvSpPr>
            <p:spPr>
              <a:xfrm rot="-997806">
                <a:off x="582972" y="4667594"/>
                <a:ext cx="73302" cy="73295"/>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9"/>
              <p:cNvSpPr/>
              <p:nvPr/>
            </p:nvSpPr>
            <p:spPr>
              <a:xfrm rot="-997806">
                <a:off x="646422" y="4696610"/>
                <a:ext cx="47026" cy="47022"/>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p:nvPr/>
            </p:nvSpPr>
            <p:spPr>
              <a:xfrm rot="-997806">
                <a:off x="555242" y="4647367"/>
                <a:ext cx="47051" cy="47047"/>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4" name="Google Shape;424;p19"/>
            <p:cNvSpPr/>
            <p:nvPr/>
          </p:nvSpPr>
          <p:spPr>
            <a:xfrm rot="2466667">
              <a:off x="4777941" y="569718"/>
              <a:ext cx="488277" cy="466224"/>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9"/>
            <p:cNvSpPr/>
            <p:nvPr/>
          </p:nvSpPr>
          <p:spPr>
            <a:xfrm rot="-1609475">
              <a:off x="5598827" y="839314"/>
              <a:ext cx="351366" cy="33549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9"/>
            <p:cNvSpPr/>
            <p:nvPr/>
          </p:nvSpPr>
          <p:spPr>
            <a:xfrm rot="2926099">
              <a:off x="3747690" y="1763756"/>
              <a:ext cx="263140" cy="251254"/>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9"/>
            <p:cNvSpPr/>
            <p:nvPr/>
          </p:nvSpPr>
          <p:spPr>
            <a:xfrm rot="-1609616">
              <a:off x="7334461" y="1803434"/>
              <a:ext cx="237077" cy="22636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 name="Google Shape;428;p19"/>
          <p:cNvSpPr txBox="1"/>
          <p:nvPr>
            <p:ph idx="4294967295" type="ctrTitle"/>
          </p:nvPr>
        </p:nvSpPr>
        <p:spPr>
          <a:xfrm>
            <a:off x="1334450" y="839138"/>
            <a:ext cx="4676400" cy="2811900"/>
          </a:xfrm>
          <a:prstGeom prst="rect">
            <a:avLst/>
          </a:prstGeom>
          <a:effectLst>
            <a:outerShdw blurRad="242888" rotWithShape="0" algn="bl">
              <a:schemeClr val="lt1">
                <a:alpha val="73000"/>
              </a:schemeClr>
            </a:outerShdw>
          </a:effectLst>
        </p:spPr>
        <p:txBody>
          <a:bodyPr anchorCtr="0" anchor="b" bIns="0" lIns="0" spcFirstLastPara="1" rIns="0" wrap="square" tIns="0">
            <a:noAutofit/>
          </a:bodyPr>
          <a:lstStyle/>
          <a:p>
            <a:pPr indent="0" lvl="0" marL="0" rtl="0" algn="l">
              <a:lnSpc>
                <a:spcPct val="70000"/>
              </a:lnSpc>
              <a:spcBef>
                <a:spcPts val="0"/>
              </a:spcBef>
              <a:spcAft>
                <a:spcPts val="0"/>
              </a:spcAft>
              <a:buNone/>
            </a:pPr>
            <a:r>
              <a:rPr lang="en" sz="12000"/>
              <a:t>Big </a:t>
            </a:r>
            <a:r>
              <a:rPr lang="en" sz="12000"/>
              <a:t>c</a:t>
            </a:r>
            <a:r>
              <a:rPr lang="en" sz="12000"/>
              <a:t>oncept</a:t>
            </a:r>
            <a:endParaRPr sz="12000"/>
          </a:p>
        </p:txBody>
      </p:sp>
      <p:sp>
        <p:nvSpPr>
          <p:cNvPr id="429" name="Google Shape;429;p19"/>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30" name="Google Shape;430;p19"/>
          <p:cNvSpPr txBox="1"/>
          <p:nvPr>
            <p:ph idx="4294967295" type="subTitle"/>
          </p:nvPr>
        </p:nvSpPr>
        <p:spPr>
          <a:xfrm>
            <a:off x="1334450" y="3633563"/>
            <a:ext cx="4676400" cy="6708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sz="2000"/>
              <a:t>Bring the attention of your audience over a key concept using icons or illustrations</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0"/>
          <p:cNvSpPr txBox="1"/>
          <p:nvPr>
            <p:ph idx="1" type="body"/>
          </p:nvPr>
        </p:nvSpPr>
        <p:spPr>
          <a:xfrm>
            <a:off x="1334375" y="1513150"/>
            <a:ext cx="3025500" cy="2993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White</a:t>
            </a:r>
            <a:endParaRPr b="1"/>
          </a:p>
          <a:p>
            <a:pPr indent="0" lvl="0" marL="0" rtl="0" algn="l">
              <a:spcBef>
                <a:spcPts val="600"/>
              </a:spcBef>
              <a:spcAft>
                <a:spcPts val="600"/>
              </a:spcAft>
              <a:buNone/>
            </a:pPr>
            <a:r>
              <a:rPr lang="en"/>
              <a:t>Is the color of milk and fresh snow, the color produced by the combination of all the colors of the visible spectrum.</a:t>
            </a:r>
            <a:endParaRPr/>
          </a:p>
        </p:txBody>
      </p:sp>
      <p:sp>
        <p:nvSpPr>
          <p:cNvPr id="436" name="Google Shape;436;p20"/>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You can </a:t>
            </a:r>
            <a:r>
              <a:rPr lang="en"/>
              <a:t>a</a:t>
            </a:r>
            <a:r>
              <a:rPr lang="en"/>
              <a:t>lso </a:t>
            </a:r>
            <a:r>
              <a:rPr lang="en">
                <a:solidFill>
                  <a:schemeClr val="accent1"/>
                </a:solidFill>
              </a:rPr>
              <a:t>s</a:t>
            </a:r>
            <a:r>
              <a:rPr lang="en">
                <a:solidFill>
                  <a:schemeClr val="accent1"/>
                </a:solidFill>
              </a:rPr>
              <a:t>plit</a:t>
            </a:r>
            <a:r>
              <a:rPr lang="en"/>
              <a:t> </a:t>
            </a:r>
            <a:r>
              <a:rPr lang="en"/>
              <a:t>y</a:t>
            </a:r>
            <a:r>
              <a:rPr lang="en"/>
              <a:t>our </a:t>
            </a:r>
            <a:r>
              <a:rPr lang="en"/>
              <a:t>c</a:t>
            </a:r>
            <a:r>
              <a:rPr lang="en"/>
              <a:t>ontent</a:t>
            </a:r>
            <a:endParaRPr/>
          </a:p>
        </p:txBody>
      </p:sp>
      <p:sp>
        <p:nvSpPr>
          <p:cNvPr id="437" name="Google Shape;437;p20"/>
          <p:cNvSpPr txBox="1"/>
          <p:nvPr>
            <p:ph idx="2" type="body"/>
          </p:nvPr>
        </p:nvSpPr>
        <p:spPr>
          <a:xfrm>
            <a:off x="4784196" y="1513150"/>
            <a:ext cx="3025500" cy="2993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Black</a:t>
            </a:r>
            <a:endParaRPr b="1"/>
          </a:p>
          <a:p>
            <a:pPr indent="0" lvl="0" marL="0" rtl="0" algn="l">
              <a:spcBef>
                <a:spcPts val="600"/>
              </a:spcBef>
              <a:spcAft>
                <a:spcPts val="600"/>
              </a:spcAft>
              <a:buNone/>
            </a:pPr>
            <a:r>
              <a:rPr lang="en"/>
              <a:t>Is the color of ebony and of outer space. It has been the symbolic color of elegance, solemnity and authority.</a:t>
            </a:r>
            <a:endParaRPr/>
          </a:p>
        </p:txBody>
      </p:sp>
      <p:sp>
        <p:nvSpPr>
          <p:cNvPr id="438" name="Google Shape;438;p20"/>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1"/>
          <p:cNvSpPr txBox="1"/>
          <p:nvPr>
            <p:ph type="title"/>
          </p:nvPr>
        </p:nvSpPr>
        <p:spPr>
          <a:xfrm>
            <a:off x="1334450" y="805875"/>
            <a:ext cx="6475200" cy="593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 </a:t>
            </a:r>
            <a:r>
              <a:rPr lang="en">
                <a:solidFill>
                  <a:schemeClr val="accent1"/>
                </a:solidFill>
              </a:rPr>
              <a:t>two or three</a:t>
            </a:r>
            <a:r>
              <a:rPr lang="en"/>
              <a:t> columns</a:t>
            </a:r>
            <a:endParaRPr/>
          </a:p>
        </p:txBody>
      </p:sp>
      <p:sp>
        <p:nvSpPr>
          <p:cNvPr id="444" name="Google Shape;444;p21"/>
          <p:cNvSpPr txBox="1"/>
          <p:nvPr>
            <p:ph idx="1" type="body"/>
          </p:nvPr>
        </p:nvSpPr>
        <p:spPr>
          <a:xfrm>
            <a:off x="1334450" y="1513150"/>
            <a:ext cx="2007000" cy="293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Yellow</a:t>
            </a:r>
            <a:endParaRPr b="1"/>
          </a:p>
          <a:p>
            <a:pPr indent="0" lvl="0" marL="0" rtl="0" algn="l">
              <a:spcBef>
                <a:spcPts val="600"/>
              </a:spcBef>
              <a:spcAft>
                <a:spcPts val="600"/>
              </a:spcAft>
              <a:buNone/>
            </a:pPr>
            <a:r>
              <a:rPr lang="en"/>
              <a:t>Is the color of gold, butter and ripe lemons. In the spectrum of visible light, yellow is found between green and orange.</a:t>
            </a:r>
            <a:endParaRPr/>
          </a:p>
        </p:txBody>
      </p:sp>
      <p:sp>
        <p:nvSpPr>
          <p:cNvPr id="445" name="Google Shape;445;p21"/>
          <p:cNvSpPr txBox="1"/>
          <p:nvPr>
            <p:ph idx="2" type="body"/>
          </p:nvPr>
        </p:nvSpPr>
        <p:spPr>
          <a:xfrm>
            <a:off x="3552414" y="1513150"/>
            <a:ext cx="2007000" cy="293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Blue</a:t>
            </a:r>
            <a:endParaRPr b="1"/>
          </a:p>
          <a:p>
            <a:pPr indent="0" lvl="0" marL="0" rtl="0" algn="l">
              <a:spcBef>
                <a:spcPts val="600"/>
              </a:spcBef>
              <a:spcAft>
                <a:spcPts val="600"/>
              </a:spcAft>
              <a:buNone/>
            </a:pPr>
            <a:r>
              <a:rPr lang="en"/>
              <a:t>Is the colour of the clear sky and the deep sea. It is located between violet and green on the optical spectrum.</a:t>
            </a:r>
            <a:endParaRPr/>
          </a:p>
        </p:txBody>
      </p:sp>
      <p:sp>
        <p:nvSpPr>
          <p:cNvPr id="446" name="Google Shape;446;p21"/>
          <p:cNvSpPr txBox="1"/>
          <p:nvPr>
            <p:ph idx="3" type="body"/>
          </p:nvPr>
        </p:nvSpPr>
        <p:spPr>
          <a:xfrm>
            <a:off x="5770377" y="1513150"/>
            <a:ext cx="2007000" cy="293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Red</a:t>
            </a:r>
            <a:endParaRPr b="1"/>
          </a:p>
          <a:p>
            <a:pPr indent="0" lvl="0" marL="0" rtl="0" algn="l">
              <a:spcBef>
                <a:spcPts val="600"/>
              </a:spcBef>
              <a:spcAft>
                <a:spcPts val="0"/>
              </a:spcAft>
              <a:buNone/>
            </a:pPr>
            <a:r>
              <a:rPr lang="en"/>
              <a:t>Is the color of blood, and because of this it has historically been associated with sacrifice, danger and courage. </a:t>
            </a:r>
            <a:endParaRPr/>
          </a:p>
          <a:p>
            <a:pPr indent="0" lvl="0" marL="0" rtl="0" algn="l">
              <a:spcBef>
                <a:spcPts val="600"/>
              </a:spcBef>
              <a:spcAft>
                <a:spcPts val="600"/>
              </a:spcAft>
              <a:buNone/>
            </a:pPr>
            <a:r>
              <a:t/>
            </a:r>
            <a:endParaRPr/>
          </a:p>
        </p:txBody>
      </p:sp>
      <p:sp>
        <p:nvSpPr>
          <p:cNvPr id="447" name="Google Shape;447;p21"/>
          <p:cNvSpPr txBox="1"/>
          <p:nvPr>
            <p:ph idx="12" type="sldNum"/>
          </p:nvPr>
        </p:nvSpPr>
        <p:spPr>
          <a:xfrm>
            <a:off x="8552377" y="4673650"/>
            <a:ext cx="4008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rdanius template">
  <a:themeElements>
    <a:clrScheme name="Custom 347">
      <a:dk1>
        <a:srgbClr val="FFFFFF"/>
      </a:dk1>
      <a:lt1>
        <a:srgbClr val="1D0216"/>
      </a:lt1>
      <a:dk2>
        <a:srgbClr val="A58CA2"/>
      </a:dk2>
      <a:lt2>
        <a:srgbClr val="5C2C4F"/>
      </a:lt2>
      <a:accent1>
        <a:srgbClr val="B64B7F"/>
      </a:accent1>
      <a:accent2>
        <a:srgbClr val="881882"/>
      </a:accent2>
      <a:accent3>
        <a:srgbClr val="705FA0"/>
      </a:accent3>
      <a:accent4>
        <a:srgbClr val="E6AE39"/>
      </a:accent4>
      <a:accent5>
        <a:srgbClr val="591341"/>
      </a:accent5>
      <a:accent6>
        <a:srgbClr val="1D0216"/>
      </a:accent6>
      <a:hlink>
        <a:srgbClr val="F8BEF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