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Libre Baskerville"/>
      <p:regular r:id="rId49"/>
      <p:bold r:id="rId50"/>
      <p:italic r:id="rId51"/>
    </p:embeddedFont>
    <p:embeddedFont>
      <p:font typeface="Cinzel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3AB21C-F81B-4AE0-BC1B-9D4B83972B87}">
  <a:tblStyle styleId="{1A3AB21C-F81B-4AE0-BC1B-9D4B83972B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74FCA45-03BC-45BD-BB16-C2BAAE2C37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LibreBaskervill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ibreBaskerville-italic.fntdata"/><Relationship Id="rId50" Type="http://schemas.openxmlformats.org/officeDocument/2006/relationships/font" Target="fonts/LibreBaskerville-bold.fntdata"/><Relationship Id="rId53" Type="http://schemas.openxmlformats.org/officeDocument/2006/relationships/font" Target="fonts/Cinzel-bold.fntdata"/><Relationship Id="rId52" Type="http://schemas.openxmlformats.org/officeDocument/2006/relationships/font" Target="fonts/Cinzel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c3fd0bf08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c3fd0bf0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c3fd0bf086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c3fd0bf08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3fd0bf086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3fd0bf08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3fd0bf086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3fd0bf08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c3fd0bf086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c3fd0bf08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c3fd0bf086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c3fd0bf08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c3fd0bf086_0_1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c3fd0bf08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3fd0bf086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3fd0bf08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c3fd0bf086_0_1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c3fd0bf086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c3fd0bf086_0_2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c3fd0bf086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77a47f3af5_12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77a47f3af5_1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14fb198497_65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14fb198497_6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62b354f5a0_12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62b354f5a0_1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798700" y="1991850"/>
            <a:ext cx="3546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1411350" y="1333000"/>
            <a:ext cx="6321300" cy="2477400"/>
          </a:xfrm>
          <a:prstGeom prst="rect">
            <a:avLst/>
          </a:prstGeom>
          <a:noFill/>
          <a:ln cap="flat" cmpd="sng" w="28575">
            <a:solidFill>
              <a:srgbClr val="4032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3"/>
          <p:cNvSpPr txBox="1"/>
          <p:nvPr>
            <p:ph type="ctrTitle"/>
          </p:nvPr>
        </p:nvSpPr>
        <p:spPr>
          <a:xfrm>
            <a:off x="1513950" y="1583350"/>
            <a:ext cx="6116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919325" y="2687650"/>
            <a:ext cx="3305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411350" y="720000"/>
            <a:ext cx="6321300" cy="3703500"/>
          </a:xfrm>
          <a:prstGeom prst="rect">
            <a:avLst/>
          </a:prstGeom>
          <a:noFill/>
          <a:ln cap="flat" cmpd="sng" w="28575">
            <a:solidFill>
              <a:srgbClr val="4032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03228"/>
              </a:solidFill>
            </a:endParaRPr>
          </a:p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105050" y="720000"/>
            <a:ext cx="4933800" cy="37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✣"/>
              <a:defRPr i="1"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⨳"/>
              <a:defRPr i="1"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✣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cxnSp>
        <p:nvCxnSpPr>
          <p:cNvPr id="22" name="Google Shape;22;p5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cap="flat" cmpd="sng" w="28575">
            <a:solidFill>
              <a:srgbClr val="9269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1351075" y="1518375"/>
            <a:ext cx="3126900" cy="32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✣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666144" y="1518375"/>
            <a:ext cx="3126900" cy="32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✣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28" name="Google Shape;28;p6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cap="flat" cmpd="sng" w="28575">
            <a:solidFill>
              <a:srgbClr val="9269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961200" y="1552350"/>
            <a:ext cx="2307000" cy="3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✣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3386413" y="1552350"/>
            <a:ext cx="2307000" cy="3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✣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3" type="body"/>
          </p:nvPr>
        </p:nvSpPr>
        <p:spPr>
          <a:xfrm>
            <a:off x="5811626" y="1552350"/>
            <a:ext cx="2307000" cy="3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✣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cxnSp>
        <p:nvCxnSpPr>
          <p:cNvPr id="35" name="Google Shape;35;p7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cap="flat" cmpd="sng" w="28575">
            <a:solidFill>
              <a:srgbClr val="9269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cxnSp>
        <p:nvCxnSpPr>
          <p:cNvPr id="39" name="Google Shape;39;p8"/>
          <p:cNvCxnSpPr/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cap="flat" cmpd="sng" w="28575">
            <a:solidFill>
              <a:srgbClr val="9269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Font typeface="Cinzel"/>
              <a:buNone/>
              <a:defRPr b="1" sz="1200">
                <a:latin typeface="Cinzel"/>
                <a:ea typeface="Cinzel"/>
                <a:cs typeface="Cinzel"/>
                <a:sym typeface="Cinzel"/>
              </a:defRPr>
            </a:lvl1pPr>
          </a:lstStyle>
          <a:p/>
        </p:txBody>
      </p:sp>
      <p:cxnSp>
        <p:nvCxnSpPr>
          <p:cNvPr id="43" name="Google Shape;43;p9"/>
          <p:cNvCxnSpPr/>
          <p:nvPr/>
        </p:nvCxnSpPr>
        <p:spPr>
          <a:xfrm>
            <a:off x="4279500" y="4137950"/>
            <a:ext cx="585000" cy="0"/>
          </a:xfrm>
          <a:prstGeom prst="straightConnector1">
            <a:avLst/>
          </a:prstGeom>
          <a:noFill/>
          <a:ln cap="flat" cmpd="sng" w="28575">
            <a:solidFill>
              <a:srgbClr val="9269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Cinzel"/>
                <a:ea typeface="Cinzel"/>
                <a:cs typeface="Cinzel"/>
                <a:sym typeface="Cinzel"/>
              </a:defRPr>
            </a:lvl1pPr>
            <a:lvl2pPr lvl="1">
              <a:buNone/>
              <a:defRPr>
                <a:latin typeface="Cinzel"/>
                <a:ea typeface="Cinzel"/>
                <a:cs typeface="Cinzel"/>
                <a:sym typeface="Cinzel"/>
              </a:defRPr>
            </a:lvl2pPr>
            <a:lvl3pPr lvl="2">
              <a:buNone/>
              <a:defRPr>
                <a:latin typeface="Cinzel"/>
                <a:ea typeface="Cinzel"/>
                <a:cs typeface="Cinzel"/>
                <a:sym typeface="Cinzel"/>
              </a:defRPr>
            </a:lvl3pPr>
            <a:lvl4pPr lvl="3">
              <a:buNone/>
              <a:defRPr>
                <a:latin typeface="Cinzel"/>
                <a:ea typeface="Cinzel"/>
                <a:cs typeface="Cinzel"/>
                <a:sym typeface="Cinzel"/>
              </a:defRPr>
            </a:lvl4pPr>
            <a:lvl5pPr lvl="4">
              <a:buNone/>
              <a:defRPr>
                <a:latin typeface="Cinzel"/>
                <a:ea typeface="Cinzel"/>
                <a:cs typeface="Cinzel"/>
                <a:sym typeface="Cinzel"/>
              </a:defRPr>
            </a:lvl5pPr>
            <a:lvl6pPr lvl="5">
              <a:buNone/>
              <a:defRPr>
                <a:latin typeface="Cinzel"/>
                <a:ea typeface="Cinzel"/>
                <a:cs typeface="Cinzel"/>
                <a:sym typeface="Cinzel"/>
              </a:defRPr>
            </a:lvl6pPr>
            <a:lvl7pPr lvl="6">
              <a:buNone/>
              <a:defRPr>
                <a:latin typeface="Cinzel"/>
                <a:ea typeface="Cinzel"/>
                <a:cs typeface="Cinzel"/>
                <a:sym typeface="Cinzel"/>
              </a:defRPr>
            </a:lvl7pPr>
            <a:lvl8pPr lvl="7">
              <a:buNone/>
              <a:defRPr>
                <a:latin typeface="Cinzel"/>
                <a:ea typeface="Cinzel"/>
                <a:cs typeface="Cinzel"/>
                <a:sym typeface="Cinzel"/>
              </a:defRPr>
            </a:lvl8pPr>
            <a:lvl9pPr lvl="8">
              <a:buNone/>
              <a:defRPr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://graphicburger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cinzel" TargetMode="External"/><Relationship Id="rId4" Type="http://schemas.openxmlformats.org/officeDocument/2006/relationships/hyperlink" Target="https://www.fontsquirrel.com/fonts/libre-baskervill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ctrTitle"/>
          </p:nvPr>
        </p:nvSpPr>
        <p:spPr>
          <a:xfrm>
            <a:off x="2798700" y="1991850"/>
            <a:ext cx="3546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985550" y="1722300"/>
            <a:ext cx="4155300" cy="27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722300"/>
            <a:ext cx="2765700" cy="2765700"/>
          </a:xfrm>
          <a:prstGeom prst="plaque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2423325" y="1990350"/>
            <a:ext cx="4297500" cy="1162800"/>
          </a:xfrm>
          <a:prstGeom prst="rect">
            <a:avLst/>
          </a:prstGeom>
          <a:solidFill>
            <a:srgbClr val="FFFFFF">
              <a:alpha val="53460"/>
            </a:srgbClr>
          </a:solidFill>
          <a:ln cap="flat" cmpd="sng" w="28575">
            <a:solidFill>
              <a:srgbClr val="4032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D1D1B"/>
                </a:solidFill>
                <a:latin typeface="Cinzel"/>
                <a:ea typeface="Cinzel"/>
                <a:cs typeface="Cinzel"/>
                <a:sym typeface="Cinzel"/>
              </a:rPr>
              <a:t>Want big impact?</a:t>
            </a:r>
            <a:endParaRPr sz="2400">
              <a:solidFill>
                <a:srgbClr val="1D1D1B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D1D1B"/>
                </a:solidFill>
                <a:latin typeface="Cinzel"/>
                <a:ea typeface="Cinzel"/>
                <a:cs typeface="Cinzel"/>
                <a:sym typeface="Cinzel"/>
              </a:rPr>
              <a:t>Use big image.</a:t>
            </a:r>
            <a:endParaRPr>
              <a:solidFill>
                <a:srgbClr val="1D1D1B"/>
              </a:solidFill>
            </a:endParaRPr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solidFill>
            <a:srgbClr val="403228">
              <a:alpha val="21150"/>
            </a:srgbClr>
          </a:solidFill>
          <a:ln cap="flat" cmpd="sng" w="9525">
            <a:solidFill>
              <a:srgbClr val="92694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Gray</a:t>
            </a:r>
            <a:endParaRPr i="1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solidFill>
            <a:srgbClr val="403228">
              <a:alpha val="21150"/>
            </a:srgbClr>
          </a:solidFill>
          <a:ln cap="flat" cmpd="sng" w="9525">
            <a:solidFill>
              <a:srgbClr val="92694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</a:t>
            </a:r>
            <a:endParaRPr i="1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solidFill>
            <a:srgbClr val="403228">
              <a:alpha val="21150"/>
            </a:srgbClr>
          </a:solidFill>
          <a:ln cap="flat" cmpd="sng" w="9525">
            <a:solidFill>
              <a:srgbClr val="92694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</a:t>
            </a:r>
            <a:endParaRPr i="1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47" name="Google Shape;147;p23"/>
          <p:cNvGraphicFramePr/>
          <p:nvPr/>
        </p:nvGraphicFramePr>
        <p:xfrm>
          <a:off x="1800650" y="1793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{1A3AB21C-F81B-4AE0-BC1B-9D4B83972B87}</a:tableStyleId>
              </a:tblPr>
              <a:tblGrid>
                <a:gridCol w="1385675"/>
                <a:gridCol w="1385675"/>
                <a:gridCol w="1385675"/>
                <a:gridCol w="1385675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A</a:t>
                      </a:r>
                      <a:endParaRPr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B</a:t>
                      </a:r>
                      <a:endParaRPr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</a:t>
                      </a:r>
                      <a:endParaRPr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Yellow</a:t>
                      </a:r>
                      <a:endParaRPr i="1"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10</a:t>
                      </a:r>
                      <a:endParaRPr b="1"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20</a:t>
                      </a:r>
                      <a:endParaRPr b="1"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7</a:t>
                      </a:r>
                      <a:endParaRPr b="1"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Blue</a:t>
                      </a:r>
                      <a:endParaRPr i="1"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30</a:t>
                      </a:r>
                      <a:endParaRPr b="1"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15</a:t>
                      </a:r>
                      <a:endParaRPr b="1"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10</a:t>
                      </a:r>
                      <a:endParaRPr b="1"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Orange</a:t>
                      </a:r>
                      <a:endParaRPr i="1"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5</a:t>
                      </a:r>
                      <a:endParaRPr b="1"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24</a:t>
                      </a:r>
                      <a:endParaRPr b="1"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D1D1B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16</a:t>
                      </a:r>
                      <a:endParaRPr b="1" sz="1100">
                        <a:solidFill>
                          <a:srgbClr val="1D1D1B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269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D1D1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403228">
              <a:alpha val="21150"/>
            </a:srgbClr>
          </a:solidFill>
          <a:ln cap="flat" cmpd="sng" w="9525">
            <a:solidFill>
              <a:srgbClr val="9269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 txBox="1"/>
          <p:nvPr>
            <p:ph idx="4294967295" type="title"/>
          </p:nvPr>
        </p:nvSpPr>
        <p:spPr>
          <a:xfrm>
            <a:off x="1887900" y="-2262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1833450" y="1982900"/>
            <a:ext cx="725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9269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office</a:t>
            </a:r>
            <a:endParaRPr i="1" sz="900">
              <a:solidFill>
                <a:srgbClr val="9269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6" name="Google Shape;156;p24"/>
          <p:cNvSpPr/>
          <p:nvPr/>
        </p:nvSpPr>
        <p:spPr>
          <a:xfrm rot="2700000">
            <a:off x="1143888" y="2227324"/>
            <a:ext cx="202374" cy="202374"/>
          </a:xfrm>
          <a:prstGeom prst="plaque">
            <a:avLst>
              <a:gd fmla="val 40749" name="adj"/>
            </a:avLst>
          </a:prstGeom>
          <a:noFill/>
          <a:ln cap="flat" cmpd="sng" w="28575">
            <a:solidFill>
              <a:srgbClr val="1D1D1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4"/>
          <p:cNvSpPr/>
          <p:nvPr/>
        </p:nvSpPr>
        <p:spPr>
          <a:xfrm rot="2700000">
            <a:off x="2866613" y="3639849"/>
            <a:ext cx="202374" cy="202374"/>
          </a:xfrm>
          <a:prstGeom prst="plaque">
            <a:avLst>
              <a:gd fmla="val 40749" name="adj"/>
            </a:avLst>
          </a:prstGeom>
          <a:noFill/>
          <a:ln cap="flat" cmpd="sng" w="28575">
            <a:solidFill>
              <a:srgbClr val="1D1D1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/>
          <p:nvPr/>
        </p:nvSpPr>
        <p:spPr>
          <a:xfrm rot="2700000">
            <a:off x="3859088" y="1941124"/>
            <a:ext cx="202374" cy="202374"/>
          </a:xfrm>
          <a:prstGeom prst="plaque">
            <a:avLst>
              <a:gd fmla="val 40749" name="adj"/>
            </a:avLst>
          </a:prstGeom>
          <a:noFill/>
          <a:ln cap="flat" cmpd="sng" w="28575">
            <a:solidFill>
              <a:srgbClr val="1D1D1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4"/>
          <p:cNvSpPr/>
          <p:nvPr/>
        </p:nvSpPr>
        <p:spPr>
          <a:xfrm rot="2700000">
            <a:off x="4573688" y="4099724"/>
            <a:ext cx="202374" cy="202374"/>
          </a:xfrm>
          <a:prstGeom prst="plaque">
            <a:avLst>
              <a:gd fmla="val 40749" name="adj"/>
            </a:avLst>
          </a:prstGeom>
          <a:noFill/>
          <a:ln cap="flat" cmpd="sng" w="28575">
            <a:solidFill>
              <a:srgbClr val="1D1D1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/>
          <p:nvPr/>
        </p:nvSpPr>
        <p:spPr>
          <a:xfrm rot="2700000">
            <a:off x="6742288" y="2470574"/>
            <a:ext cx="202374" cy="202374"/>
          </a:xfrm>
          <a:prstGeom prst="plaque">
            <a:avLst>
              <a:gd fmla="val 40749" name="adj"/>
            </a:avLst>
          </a:prstGeom>
          <a:noFill/>
          <a:ln cap="flat" cmpd="sng" w="28575">
            <a:solidFill>
              <a:srgbClr val="1D1D1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/>
          <p:nvPr/>
        </p:nvSpPr>
        <p:spPr>
          <a:xfrm rot="2700000">
            <a:off x="7372913" y="4099724"/>
            <a:ext cx="202374" cy="202374"/>
          </a:xfrm>
          <a:prstGeom prst="plaque">
            <a:avLst>
              <a:gd fmla="val 40749" name="adj"/>
            </a:avLst>
          </a:prstGeom>
          <a:noFill/>
          <a:ln cap="flat" cmpd="sng" w="28575">
            <a:solidFill>
              <a:srgbClr val="1D1D1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/>
          <p:nvPr/>
        </p:nvSpPr>
        <p:spPr>
          <a:xfrm>
            <a:off x="1350900" y="1369975"/>
            <a:ext cx="6442500" cy="2403300"/>
          </a:xfrm>
          <a:prstGeom prst="rect">
            <a:avLst/>
          </a:prstGeom>
          <a:noFill/>
          <a:ln cap="flat" cmpd="sng" w="28575">
            <a:solidFill>
              <a:srgbClr val="4032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1D1B"/>
              </a:solidFill>
            </a:endParaRPr>
          </a:p>
        </p:txBody>
      </p:sp>
      <p:sp>
        <p:nvSpPr>
          <p:cNvPr id="168" name="Google Shape;168;p25"/>
          <p:cNvSpPr txBox="1"/>
          <p:nvPr>
            <p:ph idx="4294967295"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169" name="Google Shape;169;p25"/>
          <p:cNvSpPr txBox="1"/>
          <p:nvPr>
            <p:ph idx="4294967295" type="subTitle"/>
          </p:nvPr>
        </p:nvSpPr>
        <p:spPr>
          <a:xfrm>
            <a:off x="1712475" y="2840050"/>
            <a:ext cx="5719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/>
              <a:t>Whoa! That’s a big number, aren’t you proud?</a:t>
            </a:r>
            <a:endParaRPr i="1" sz="1800"/>
          </a:p>
        </p:txBody>
      </p:sp>
      <p:sp>
        <p:nvSpPr>
          <p:cNvPr id="170" name="Google Shape;170;p25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idx="4294967295" type="ctrTitle"/>
          </p:nvPr>
        </p:nvSpPr>
        <p:spPr>
          <a:xfrm>
            <a:off x="685800" y="9528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176" name="Google Shape;176;p26"/>
          <p:cNvSpPr txBox="1"/>
          <p:nvPr>
            <p:ph idx="4294967295" type="subTitle"/>
          </p:nvPr>
        </p:nvSpPr>
        <p:spPr>
          <a:xfrm>
            <a:off x="685800" y="1487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/>
              <a:t>That’s a lot of money</a:t>
            </a:r>
            <a:endParaRPr i="1" sz="1800"/>
          </a:p>
        </p:txBody>
      </p:sp>
      <p:sp>
        <p:nvSpPr>
          <p:cNvPr id="177" name="Google Shape;177;p26"/>
          <p:cNvSpPr txBox="1"/>
          <p:nvPr>
            <p:ph idx="4294967295" type="ctrTitle"/>
          </p:nvPr>
        </p:nvSpPr>
        <p:spPr>
          <a:xfrm>
            <a:off x="685800" y="3581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178" name="Google Shape;178;p26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/>
              <a:t>Total success!</a:t>
            </a:r>
            <a:endParaRPr i="1" sz="1800"/>
          </a:p>
        </p:txBody>
      </p:sp>
      <p:sp>
        <p:nvSpPr>
          <p:cNvPr id="179" name="Google Shape;179;p26"/>
          <p:cNvSpPr txBox="1"/>
          <p:nvPr>
            <p:ph idx="4294967295" type="ctrTitle"/>
          </p:nvPr>
        </p:nvSpPr>
        <p:spPr>
          <a:xfrm>
            <a:off x="685800" y="22672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180" name="Google Shape;180;p26"/>
          <p:cNvSpPr txBox="1"/>
          <p:nvPr>
            <p:ph idx="4294967295" type="subTitle"/>
          </p:nvPr>
        </p:nvSpPr>
        <p:spPr>
          <a:xfrm>
            <a:off x="685800" y="28019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/>
              <a:t>And a lot of users</a:t>
            </a:r>
            <a:endParaRPr i="1" sz="1800"/>
          </a:p>
        </p:txBody>
      </p:sp>
      <p:sp>
        <p:nvSpPr>
          <p:cNvPr id="181" name="Google Shape;181;p26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187" name="Google Shape;187;p27"/>
          <p:cNvCxnSpPr/>
          <p:nvPr/>
        </p:nvCxnSpPr>
        <p:spPr>
          <a:xfrm>
            <a:off x="-4800" y="2952750"/>
            <a:ext cx="9153600" cy="0"/>
          </a:xfrm>
          <a:prstGeom prst="straightConnector1">
            <a:avLst/>
          </a:prstGeom>
          <a:noFill/>
          <a:ln cap="flat" cmpd="sng" w="9525">
            <a:solidFill>
              <a:srgbClr val="92694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8" name="Google Shape;188;p27"/>
          <p:cNvSpPr/>
          <p:nvPr/>
        </p:nvSpPr>
        <p:spPr>
          <a:xfrm>
            <a:off x="2200125" y="2743050"/>
            <a:ext cx="419100" cy="419400"/>
          </a:xfrm>
          <a:prstGeom prst="donut">
            <a:avLst>
              <a:gd fmla="val 24108" name="adj"/>
            </a:avLst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9" name="Google Shape;189;p27"/>
          <p:cNvCxnSpPr/>
          <p:nvPr/>
        </p:nvCxnSpPr>
        <p:spPr>
          <a:xfrm rot="10800000">
            <a:off x="2409825" y="2366205"/>
            <a:ext cx="0" cy="611700"/>
          </a:xfrm>
          <a:prstGeom prst="straightConnector1">
            <a:avLst/>
          </a:prstGeom>
          <a:noFill/>
          <a:ln cap="flat" cmpd="sng" w="19050">
            <a:solidFill>
              <a:srgbClr val="926940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90" name="Google Shape;190;p27"/>
          <p:cNvSpPr/>
          <p:nvPr/>
        </p:nvSpPr>
        <p:spPr>
          <a:xfrm>
            <a:off x="4362450" y="2743050"/>
            <a:ext cx="419100" cy="419400"/>
          </a:xfrm>
          <a:prstGeom prst="donut">
            <a:avLst>
              <a:gd fmla="val 24108" name="adj"/>
            </a:avLst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6524475" y="2743050"/>
            <a:ext cx="419100" cy="419400"/>
          </a:xfrm>
          <a:prstGeom prst="donut">
            <a:avLst>
              <a:gd fmla="val 24108" name="adj"/>
            </a:avLst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2" name="Google Shape;192;p27"/>
          <p:cNvCxnSpPr/>
          <p:nvPr/>
        </p:nvCxnSpPr>
        <p:spPr>
          <a:xfrm>
            <a:off x="4572000" y="2918070"/>
            <a:ext cx="0" cy="611700"/>
          </a:xfrm>
          <a:prstGeom prst="straightConnector1">
            <a:avLst/>
          </a:prstGeom>
          <a:noFill/>
          <a:ln cap="flat" cmpd="sng" w="19050">
            <a:solidFill>
              <a:srgbClr val="92694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93" name="Google Shape;193;p27"/>
          <p:cNvCxnSpPr/>
          <p:nvPr/>
        </p:nvCxnSpPr>
        <p:spPr>
          <a:xfrm rot="10800000">
            <a:off x="6734175" y="2366205"/>
            <a:ext cx="0" cy="611700"/>
          </a:xfrm>
          <a:prstGeom prst="straightConnector1">
            <a:avLst/>
          </a:prstGeom>
          <a:noFill/>
          <a:ln cap="flat" cmpd="sng" w="19050">
            <a:solidFill>
              <a:srgbClr val="926940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94" name="Google Shape;194;p27"/>
          <p:cNvSpPr txBox="1"/>
          <p:nvPr/>
        </p:nvSpPr>
        <p:spPr>
          <a:xfrm>
            <a:off x="1785975" y="19462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first</a:t>
            </a:r>
            <a:endParaRPr i="1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3948150" y="3498850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second</a:t>
            </a:r>
            <a:endParaRPr i="1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6110325" y="19462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last</a:t>
            </a:r>
            <a:endParaRPr i="1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7" name="Google Shape;197;p27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3" name="Google Shape;203;p28"/>
          <p:cNvSpPr txBox="1"/>
          <p:nvPr>
            <p:ph idx="1" type="body"/>
          </p:nvPr>
        </p:nvSpPr>
        <p:spPr>
          <a:xfrm>
            <a:off x="1047325" y="1619250"/>
            <a:ext cx="2251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04" name="Google Shape;204;p28"/>
          <p:cNvSpPr txBox="1"/>
          <p:nvPr>
            <p:ph idx="2" type="body"/>
          </p:nvPr>
        </p:nvSpPr>
        <p:spPr>
          <a:xfrm>
            <a:off x="3414173" y="1619250"/>
            <a:ext cx="2251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05" name="Google Shape;205;p28"/>
          <p:cNvSpPr txBox="1"/>
          <p:nvPr>
            <p:ph idx="3" type="body"/>
          </p:nvPr>
        </p:nvSpPr>
        <p:spPr>
          <a:xfrm>
            <a:off x="5781022" y="1619250"/>
            <a:ext cx="2251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06" name="Google Shape;206;p28"/>
          <p:cNvSpPr txBox="1"/>
          <p:nvPr>
            <p:ph idx="1" type="body"/>
          </p:nvPr>
        </p:nvSpPr>
        <p:spPr>
          <a:xfrm>
            <a:off x="1047325" y="3505200"/>
            <a:ext cx="2251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07" name="Google Shape;207;p28"/>
          <p:cNvSpPr txBox="1"/>
          <p:nvPr>
            <p:ph idx="2" type="body"/>
          </p:nvPr>
        </p:nvSpPr>
        <p:spPr>
          <a:xfrm>
            <a:off x="3414173" y="3505200"/>
            <a:ext cx="2251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08" name="Google Shape;208;p28"/>
          <p:cNvSpPr txBox="1"/>
          <p:nvPr>
            <p:ph idx="3" type="body"/>
          </p:nvPr>
        </p:nvSpPr>
        <p:spPr>
          <a:xfrm>
            <a:off x="5781022" y="3505200"/>
            <a:ext cx="2251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09" name="Google Shape;209;p28"/>
          <p:cNvSpPr/>
          <p:nvPr/>
        </p:nvSpPr>
        <p:spPr>
          <a:xfrm>
            <a:off x="1665905" y="15629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6190143" y="1637182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3864230" y="1624256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"/>
          <p:cNvSpPr/>
          <p:nvPr/>
        </p:nvSpPr>
        <p:spPr>
          <a:xfrm>
            <a:off x="1665902" y="3392753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>
            <a:off x="3878265" y="3396096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6198662" y="3443319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D1B"/>
                </a:solidFill>
              </a:rPr>
              <a:t>You can insert graphs from Excel or Google Sheets</a:t>
            </a:r>
            <a:endParaRPr>
              <a:solidFill>
                <a:srgbClr val="1D1D1B"/>
              </a:solidFill>
            </a:endParaRPr>
          </a:p>
        </p:txBody>
      </p:sp>
      <p:sp>
        <p:nvSpPr>
          <p:cNvPr id="221" name="Google Shape;221;p29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2" name="Google Shape;222;p29"/>
          <p:cNvCxnSpPr/>
          <p:nvPr/>
        </p:nvCxnSpPr>
        <p:spPr>
          <a:xfrm>
            <a:off x="952500" y="8941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29"/>
          <p:cNvCxnSpPr/>
          <p:nvPr/>
        </p:nvCxnSpPr>
        <p:spPr>
          <a:xfrm>
            <a:off x="952500" y="16035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29"/>
          <p:cNvCxnSpPr/>
          <p:nvPr/>
        </p:nvCxnSpPr>
        <p:spPr>
          <a:xfrm>
            <a:off x="952500" y="23130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29"/>
          <p:cNvCxnSpPr/>
          <p:nvPr/>
        </p:nvCxnSpPr>
        <p:spPr>
          <a:xfrm>
            <a:off x="952500" y="30225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9"/>
          <p:cNvCxnSpPr/>
          <p:nvPr/>
        </p:nvCxnSpPr>
        <p:spPr>
          <a:xfrm>
            <a:off x="952500" y="37539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Google Shape;227;p29"/>
          <p:cNvSpPr txBox="1"/>
          <p:nvPr/>
        </p:nvSpPr>
        <p:spPr>
          <a:xfrm>
            <a:off x="952500" y="7353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4000</a:t>
            </a:r>
            <a:endParaRPr sz="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3000</a:t>
            </a:r>
            <a:endParaRPr sz="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2000</a:t>
            </a:r>
            <a:endParaRPr sz="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1000</a:t>
            </a:r>
            <a:endParaRPr sz="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700"/>
              </a:spcBef>
              <a:spcAft>
                <a:spcPts val="4700"/>
              </a:spcAft>
              <a:buNone/>
            </a:pPr>
            <a:r>
              <a:rPr lang="en" sz="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</a:t>
            </a:r>
            <a:endParaRPr sz="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8" name="Google Shape;228;p29"/>
          <p:cNvSpPr/>
          <p:nvPr/>
        </p:nvSpPr>
        <p:spPr>
          <a:xfrm>
            <a:off x="1572782" y="22003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1887026" y="18062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2201270" y="23130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3325786" y="25141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9"/>
          <p:cNvSpPr/>
          <p:nvPr/>
        </p:nvSpPr>
        <p:spPr>
          <a:xfrm>
            <a:off x="3640031" y="19157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9"/>
          <p:cNvSpPr/>
          <p:nvPr/>
        </p:nvSpPr>
        <p:spPr>
          <a:xfrm>
            <a:off x="3954275" y="10484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5078791" y="19595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9"/>
          <p:cNvSpPr/>
          <p:nvPr/>
        </p:nvSpPr>
        <p:spPr>
          <a:xfrm>
            <a:off x="5393035" y="8939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5707280" y="21419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6831796" y="25725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7146040" y="11130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7460284" y="14268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use</a:t>
            </a:r>
            <a:endParaRPr sz="3600"/>
          </a:p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1350650" y="1687200"/>
            <a:ext cx="2956800" cy="25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D1D1B"/>
                </a:solidFill>
              </a:rPr>
              <a:t>EDIT IN GOOGLE SLIDES</a:t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D1D1B"/>
                </a:solidFill>
              </a:rPr>
              <a:t>Click on the button under the presentation preview that says "Use as Google Slides Theme".</a:t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D1D1B"/>
                </a:solidFill>
              </a:rPr>
              <a:t>You will get a copy of this document on your Google Drive and will be able to edit, add or delete slides.</a:t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D1D1B"/>
                </a:solidFill>
              </a:rPr>
              <a:t>You have to be signed in to your Google account.</a:t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1D1B"/>
              </a:solidFill>
            </a:endParaRPr>
          </a:p>
        </p:txBody>
      </p:sp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4499999" y="1687200"/>
            <a:ext cx="3293100" cy="25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D1D1B"/>
                </a:solidFill>
              </a:rPr>
              <a:t>EDIT IN POWERPOINT®</a:t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D1B"/>
                </a:solidFill>
              </a:rPr>
              <a:t>Click on the button under the presentation preview that says "Download as PowerPoint template". You will get a .pptx file that you can edit in PowerPoint.</a:t>
            </a:r>
            <a:endParaRPr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1D1B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rgbClr val="1D1D1B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000">
                <a:solidFill>
                  <a:srgbClr val="1D1D1B"/>
                </a:solidFill>
              </a:rPr>
              <a:t>)</a:t>
            </a:r>
            <a:endParaRPr sz="1000">
              <a:solidFill>
                <a:srgbClr val="1D1D1B"/>
              </a:solidFill>
            </a:endParaRPr>
          </a:p>
        </p:txBody>
      </p:sp>
      <p:sp>
        <p:nvSpPr>
          <p:cNvPr id="59" name="Google Shape;59;p12"/>
          <p:cNvSpPr txBox="1"/>
          <p:nvPr>
            <p:ph idx="2" type="body"/>
          </p:nvPr>
        </p:nvSpPr>
        <p:spPr>
          <a:xfrm>
            <a:off x="1350650" y="3829725"/>
            <a:ext cx="64428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1D1D1B"/>
                </a:solidFill>
              </a:rPr>
              <a:t>More info on how to use this template at </a:t>
            </a:r>
            <a:r>
              <a:rPr b="1" i="1" lang="en" sz="1000" u="sng">
                <a:solidFill>
                  <a:srgbClr val="1D1D1B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i="1"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1D1D1B"/>
                </a:solidFill>
              </a:rPr>
              <a:t>This template is free to use under </a:t>
            </a:r>
            <a:r>
              <a:rPr i="1" lang="en" sz="1000" u="sng">
                <a:solidFill>
                  <a:srgbClr val="1D1D1B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i="1" lang="en" sz="1000">
                <a:solidFill>
                  <a:srgbClr val="1D1D1B"/>
                </a:solidFill>
              </a:rPr>
              <a:t>. You can keep the Credits slide or mention SlidesCarnival and other resources used in a slide footer.</a:t>
            </a:r>
            <a:endParaRPr i="1"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1D1D1B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1000">
              <a:solidFill>
                <a:srgbClr val="1D1D1B"/>
              </a:solidFill>
            </a:endParaRPr>
          </a:p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idx="4294967295" type="body"/>
          </p:nvPr>
        </p:nvSpPr>
        <p:spPr>
          <a:xfrm>
            <a:off x="1833950" y="0"/>
            <a:ext cx="24153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rPr>
              <a:t>Mobile</a:t>
            </a:r>
            <a:r>
              <a:rPr b="1" lang="en" sz="1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rPr>
              <a:t> project</a:t>
            </a:r>
            <a:endParaRPr b="1" sz="1400">
              <a:solidFill>
                <a:srgbClr val="926940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45" name="Google Shape;245;p30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6" name="Google Shape;246;p30"/>
          <p:cNvGrpSpPr/>
          <p:nvPr/>
        </p:nvGrpSpPr>
        <p:grpSpPr>
          <a:xfrm>
            <a:off x="5048400" y="373572"/>
            <a:ext cx="2119546" cy="4396359"/>
            <a:chOff x="2547150" y="238125"/>
            <a:chExt cx="2525675" cy="5238750"/>
          </a:xfrm>
        </p:grpSpPr>
        <p:sp>
          <p:nvSpPr>
            <p:cNvPr id="247" name="Google Shape;247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403228">
                <a:alpha val="2115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03228">
                <a:alpha val="2115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03228">
                <a:alpha val="2115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403228">
                <a:alpha val="2115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1" name="Google Shape;251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0947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>
            <p:ph idx="4294967295" type="body"/>
          </p:nvPr>
        </p:nvSpPr>
        <p:spPr>
          <a:xfrm>
            <a:off x="1833950" y="0"/>
            <a:ext cx="24153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rPr>
              <a:t>Tablet project</a:t>
            </a:r>
            <a:endParaRPr b="1" sz="1400">
              <a:solidFill>
                <a:srgbClr val="926940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57" name="Google Shape;257;p31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8" name="Google Shape;258;p31"/>
          <p:cNvGrpSpPr/>
          <p:nvPr/>
        </p:nvGrpSpPr>
        <p:grpSpPr>
          <a:xfrm>
            <a:off x="4783102" y="465959"/>
            <a:ext cx="2736410" cy="4222433"/>
            <a:chOff x="2112475" y="238125"/>
            <a:chExt cx="3395050" cy="5238750"/>
          </a:xfrm>
        </p:grpSpPr>
        <p:sp>
          <p:nvSpPr>
            <p:cNvPr id="259" name="Google Shape;259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403228">
                <a:alpha val="2115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403228">
                <a:alpha val="2115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403228">
                <a:alpha val="2115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03228">
                <a:alpha val="2115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3" name="Google Shape;2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6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>
            <p:ph idx="4294967295" type="body"/>
          </p:nvPr>
        </p:nvSpPr>
        <p:spPr>
          <a:xfrm>
            <a:off x="1148150" y="0"/>
            <a:ext cx="24153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rPr>
              <a:t>Desktop project</a:t>
            </a:r>
            <a:endParaRPr b="1" sz="1400">
              <a:solidFill>
                <a:srgbClr val="926940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69" name="Google Shape;269;p32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0" name="Google Shape;270;p32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271" name="Google Shape;271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403228">
                <a:alpha val="2115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03228">
                <a:alpha val="2115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3228">
                <a:alpha val="2115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03228">
                <a:alpha val="2115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5" name="Google Shape;275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/>
          <p:nvPr>
            <p:ph idx="4294967295" type="ctrTitle"/>
          </p:nvPr>
        </p:nvSpPr>
        <p:spPr>
          <a:xfrm>
            <a:off x="930900" y="1062875"/>
            <a:ext cx="7282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Thanks!</a:t>
            </a:r>
            <a:endParaRPr b="1"/>
          </a:p>
        </p:txBody>
      </p:sp>
      <p:sp>
        <p:nvSpPr>
          <p:cNvPr id="281" name="Google Shape;281;p33"/>
          <p:cNvSpPr txBox="1"/>
          <p:nvPr>
            <p:ph idx="4294967295" type="subTitle"/>
          </p:nvPr>
        </p:nvSpPr>
        <p:spPr>
          <a:xfrm>
            <a:off x="930900" y="2110079"/>
            <a:ext cx="7282200" cy="17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3000"/>
              <a:t>Any questions?</a:t>
            </a:r>
            <a:endParaRPr i="1" sz="3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/>
              <a:t>You can find me at @username &amp; user@mail.me</a:t>
            </a:r>
            <a:endParaRPr b="1" i="1" sz="1800"/>
          </a:p>
        </p:txBody>
      </p:sp>
      <p:sp>
        <p:nvSpPr>
          <p:cNvPr id="282" name="Google Shape;282;p33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88" name="Google Shape;288;p34"/>
          <p:cNvSpPr txBox="1"/>
          <p:nvPr>
            <p:ph idx="1" type="body"/>
          </p:nvPr>
        </p:nvSpPr>
        <p:spPr>
          <a:xfrm>
            <a:off x="2126000" y="1970975"/>
            <a:ext cx="4891800" cy="23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D1D1B"/>
                </a:solidFill>
              </a:rPr>
              <a:t>Special thanks to all the people who made and released these awesome resources for free:</a:t>
            </a:r>
            <a:endParaRPr sz="1400">
              <a:solidFill>
                <a:srgbClr val="1D1D1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✣"/>
            </a:pPr>
            <a:r>
              <a:rPr lang="en" sz="1400">
                <a:solidFill>
                  <a:srgbClr val="1D1D1B"/>
                </a:solidFill>
              </a:rPr>
              <a:t>Presentation template by </a:t>
            </a:r>
            <a:r>
              <a:rPr lang="en" sz="1400" u="sng">
                <a:solidFill>
                  <a:srgbClr val="1D1D1B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400">
              <a:solidFill>
                <a:srgbClr val="1D1D1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✣"/>
            </a:pPr>
            <a:r>
              <a:rPr lang="en" sz="1400">
                <a:solidFill>
                  <a:srgbClr val="1D1D1B"/>
                </a:solidFill>
              </a:rPr>
              <a:t>Photographs by </a:t>
            </a:r>
            <a:r>
              <a:rPr lang="en" sz="1400" u="sng">
                <a:solidFill>
                  <a:srgbClr val="1D1D1B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400">
              <a:solidFill>
                <a:srgbClr val="1D1D1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✣"/>
            </a:pPr>
            <a:r>
              <a:rPr lang="en" sz="1400">
                <a:solidFill>
                  <a:srgbClr val="1D1D1B"/>
                </a:solidFill>
              </a:rPr>
              <a:t>Paper texture by </a:t>
            </a:r>
            <a:r>
              <a:rPr lang="en" sz="1400" u="sng">
                <a:solidFill>
                  <a:srgbClr val="1D1D1B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GraphicBurguer</a:t>
            </a:r>
            <a:endParaRPr sz="1400">
              <a:solidFill>
                <a:srgbClr val="1D1D1B"/>
              </a:solidFill>
            </a:endParaRPr>
          </a:p>
        </p:txBody>
      </p:sp>
      <p:sp>
        <p:nvSpPr>
          <p:cNvPr id="289" name="Google Shape;289;p34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95" name="Google Shape;295;p35"/>
          <p:cNvSpPr txBox="1"/>
          <p:nvPr>
            <p:ph idx="1" type="body"/>
          </p:nvPr>
        </p:nvSpPr>
        <p:spPr>
          <a:xfrm>
            <a:off x="1376350" y="1615550"/>
            <a:ext cx="6392700" cy="22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D1D1B"/>
                </a:solidFill>
              </a:rPr>
              <a:t>This presentation uses the following typographies</a:t>
            </a:r>
            <a:endParaRPr sz="1400">
              <a:solidFill>
                <a:srgbClr val="1D1D1B"/>
              </a:solidFill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400"/>
              <a:buChar char="✣"/>
            </a:pPr>
            <a:r>
              <a:rPr lang="en" sz="1400">
                <a:solidFill>
                  <a:srgbClr val="1D1D1B"/>
                </a:solidFill>
              </a:rPr>
              <a:t>Titles: </a:t>
            </a:r>
            <a:r>
              <a:rPr b="1" lang="en" sz="1400">
                <a:solidFill>
                  <a:srgbClr val="1D1D1B"/>
                </a:solidFill>
              </a:rPr>
              <a:t>Cinzel</a:t>
            </a:r>
            <a:endParaRPr b="1" sz="1400">
              <a:solidFill>
                <a:srgbClr val="1D1D1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Char char="✣"/>
            </a:pPr>
            <a:r>
              <a:rPr lang="en" sz="1400">
                <a:solidFill>
                  <a:srgbClr val="1D1D1B"/>
                </a:solidFill>
              </a:rPr>
              <a:t>Body copy: </a:t>
            </a:r>
            <a:r>
              <a:rPr b="1" lang="en" sz="1400">
                <a:solidFill>
                  <a:srgbClr val="1D1D1B"/>
                </a:solidFill>
              </a:rPr>
              <a:t>Libre Baskerville</a:t>
            </a:r>
            <a:endParaRPr b="1" sz="1400">
              <a:solidFill>
                <a:srgbClr val="1D1D1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D1D1B"/>
                </a:solidFill>
              </a:rPr>
              <a:t>You can download the fonts on these pages:</a:t>
            </a:r>
            <a:endParaRPr sz="1400">
              <a:solidFill>
                <a:srgbClr val="1D1D1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2694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https://www.fontsquirrel.com/fonts/cinzel</a:t>
            </a:r>
            <a:endParaRPr sz="1400">
              <a:solidFill>
                <a:srgbClr val="9269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2694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https://www.fontsquirrel.com/fonts/libre-baskerville</a:t>
            </a:r>
            <a:endParaRPr sz="1400">
              <a:solidFill>
                <a:srgbClr val="9269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926940"/>
              </a:solidFill>
            </a:endParaRPr>
          </a:p>
        </p:txBody>
      </p:sp>
      <p:sp>
        <p:nvSpPr>
          <p:cNvPr id="296" name="Google Shape;296;p35"/>
          <p:cNvSpPr txBox="1"/>
          <p:nvPr/>
        </p:nvSpPr>
        <p:spPr>
          <a:xfrm>
            <a:off x="1381302" y="4019250"/>
            <a:ext cx="6392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97" name="Google Shape;297;p35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/>
          <p:nvPr>
            <p:ph type="ctrTitle"/>
          </p:nvPr>
        </p:nvSpPr>
        <p:spPr>
          <a:xfrm>
            <a:off x="1513950" y="1583350"/>
            <a:ext cx="6116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chemeClr val="dk2"/>
                </a:solidFill>
              </a:rPr>
              <a:t>2</a:t>
            </a:r>
            <a:r>
              <a:rPr b="0" lang="en" sz="4800">
                <a:solidFill>
                  <a:schemeClr val="dk2"/>
                </a:solidFill>
              </a:rPr>
              <a:t>.</a:t>
            </a:r>
            <a:br>
              <a:rPr b="0" lang="en" sz="4800">
                <a:solidFill>
                  <a:schemeClr val="dk2"/>
                </a:solidFill>
              </a:rPr>
            </a:br>
            <a:r>
              <a:rPr lang="en"/>
              <a:t>Extra Resources</a:t>
            </a:r>
            <a:endParaRPr/>
          </a:p>
        </p:txBody>
      </p:sp>
      <p:sp>
        <p:nvSpPr>
          <p:cNvPr id="303" name="Google Shape;303;p36"/>
          <p:cNvSpPr txBox="1"/>
          <p:nvPr>
            <p:ph idx="1" type="subTitle"/>
          </p:nvPr>
        </p:nvSpPr>
        <p:spPr>
          <a:xfrm>
            <a:off x="2919325" y="2687650"/>
            <a:ext cx="3305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09" name="Google Shape;309;p37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Google Shape;310;p37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DEC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1" name="Google Shape;311;p37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NOV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2" name="Google Shape;312;p37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OCT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3" name="Google Shape;313;p37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SEP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4" name="Google Shape;314;p37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AUG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5" name="Google Shape;315;p37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JUL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6" name="Google Shape;316;p37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JUN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7" name="Google Shape;317;p37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MAY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8" name="Google Shape;318;p37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APR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9" name="Google Shape;319;p37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0" name="Google Shape;320;p37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FEB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1" name="Google Shape;321;p37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JAN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2" name="Google Shape;322;p37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23" name="Google Shape;323;p37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4" name="Google Shape;324;p37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25" name="Google Shape;325;p37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6" name="Google Shape;326;p37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Red is the colour of danger and courage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27" name="Google Shape;327;p37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8" name="Google Shape;328;p37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29" name="Google Shape;329;p37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0" name="Google Shape;330;p37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31" name="Google Shape;331;p37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2" name="Google Shape;332;p37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33" name="Google Shape;333;p37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4" name="Google Shape;334;p37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35" name="Google Shape;335;p37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6" name="Google Shape;336;p37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37" name="Google Shape;337;p37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8" name="Google Shape;338;p37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39" name="Google Shape;339;p37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0" name="Google Shape;340;p37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41" name="Google Shape;341;p37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2" name="Google Shape;342;p37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Red is the colour of danger and courage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43" name="Google Shape;343;p37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4" name="Google Shape;344;p37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45" name="Google Shape;345;p37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6" name="Google Shape;346;p37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52" name="Google Shape;352;p38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56" name="Google Shape;356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1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58" name="Google Shape;358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59" name="Google Shape;359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3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61" name="Google Shape;361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62" name="Google Shape;362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5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64" name="Google Shape;364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65" name="Google Shape;365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6" name="Google Shape;366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6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67" name="Google Shape;367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68" name="Google Shape;368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9" name="Google Shape;369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4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70" name="Google Shape;370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71" name="Google Shape;371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72" name="Google Shape;372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2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373" name="Google Shape;373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4" name="Google Shape;374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Red is the colour of danger and courage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5" name="Google Shape;375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6" name="Google Shape;376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7" name="Google Shape;377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8" name="Google Shape;378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9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384" name="Google Shape;384;p39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85" name="Google Shape;385;p39"/>
          <p:cNvGraphicFramePr/>
          <p:nvPr/>
        </p:nvGraphicFramePr>
        <p:xfrm>
          <a:off x="392525" y="16514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{1A3AB21C-F81B-4AE0-BC1B-9D4B83972B87}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0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Week 1</a:t>
                      </a:r>
                      <a:endParaRPr b="1"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Week 2</a:t>
                      </a:r>
                      <a:endParaRPr b="1"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0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endParaRPr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</a:t>
                      </a:r>
                      <a:endParaRPr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endParaRPr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4</a:t>
                      </a:r>
                      <a:endParaRPr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5</a:t>
                      </a:r>
                      <a:endParaRPr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6</a:t>
                      </a:r>
                      <a:endParaRPr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7</a:t>
                      </a:r>
                      <a:endParaRPr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8</a:t>
                      </a:r>
                      <a:endParaRPr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9</a:t>
                      </a:r>
                      <a:endParaRPr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10</a:t>
                      </a:r>
                      <a:endParaRPr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11</a:t>
                      </a:r>
                      <a:endParaRPr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12</a:t>
                      </a:r>
                      <a:endParaRPr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</a:t>
                      </a:r>
                      <a:endParaRPr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</a:t>
                      </a:r>
                      <a:endParaRPr sz="800">
                        <a:solidFill>
                          <a:schemeClr val="lt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</a:tr>
              <a:tr h="302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</a:tr>
              <a:tr h="302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</a:tr>
              <a:tr h="302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</a:tr>
              <a:tr h="302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2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idx="4294967295" type="ctrTitle"/>
          </p:nvPr>
        </p:nvSpPr>
        <p:spPr>
          <a:xfrm>
            <a:off x="930900" y="2129675"/>
            <a:ext cx="7282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Hello!</a:t>
            </a:r>
            <a:endParaRPr b="1"/>
          </a:p>
        </p:txBody>
      </p:sp>
      <p:sp>
        <p:nvSpPr>
          <p:cNvPr id="66" name="Google Shape;66;p13"/>
          <p:cNvSpPr txBox="1"/>
          <p:nvPr>
            <p:ph idx="4294967295" type="subTitle"/>
          </p:nvPr>
        </p:nvSpPr>
        <p:spPr>
          <a:xfrm>
            <a:off x="930900" y="3100679"/>
            <a:ext cx="7282200" cy="17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3000"/>
              <a:t>I am Jayden Smith</a:t>
            </a:r>
            <a:endParaRPr i="1" sz="3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/>
              <a:t>I am here because I love to give presentations. </a:t>
            </a:r>
            <a:endParaRPr i="1"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/>
              <a:t>You can find me at @username</a:t>
            </a:r>
            <a:endParaRPr b="1" i="1" sz="1800"/>
          </a:p>
        </p:txBody>
      </p:sp>
      <p:pic>
        <p:nvPicPr>
          <p:cNvPr descr="photo-1434030216411-0b793f4b4173.jpg" id="67" name="Google Shape;67;p13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493200" y="565725"/>
            <a:ext cx="2157600" cy="21576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0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391" name="Google Shape;391;p40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843712" y="1732638"/>
            <a:ext cx="3660600" cy="1379100"/>
          </a:xfrm>
          <a:prstGeom prst="rect">
            <a:avLst/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STRENGTHS</a:t>
            </a:r>
            <a:endParaRPr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3" name="Google Shape;393;p40"/>
          <p:cNvSpPr/>
          <p:nvPr/>
        </p:nvSpPr>
        <p:spPr>
          <a:xfrm>
            <a:off x="4655789" y="1732638"/>
            <a:ext cx="3660600" cy="1379100"/>
          </a:xfrm>
          <a:prstGeom prst="rect">
            <a:avLst/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WEAKNESSES</a:t>
            </a:r>
            <a:endParaRPr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4" name="Google Shape;394;p40"/>
          <p:cNvSpPr/>
          <p:nvPr/>
        </p:nvSpPr>
        <p:spPr>
          <a:xfrm>
            <a:off x="843712" y="3263021"/>
            <a:ext cx="3660600" cy="1379100"/>
          </a:xfrm>
          <a:prstGeom prst="rect">
            <a:avLst/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 is the color of ebony and of outer space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OPPORTUNITIES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5" name="Google Shape;395;p40"/>
          <p:cNvSpPr/>
          <p:nvPr/>
        </p:nvSpPr>
        <p:spPr>
          <a:xfrm>
            <a:off x="4655789" y="3263021"/>
            <a:ext cx="3660600" cy="1379100"/>
          </a:xfrm>
          <a:prstGeom prst="rect">
            <a:avLst/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 is the color of milk and fresh snow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THREATS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6" name="Google Shape;396;p40"/>
          <p:cNvSpPr/>
          <p:nvPr/>
        </p:nvSpPr>
        <p:spPr>
          <a:xfrm>
            <a:off x="3453544" y="2058982"/>
            <a:ext cx="2103600" cy="210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0"/>
          <p:cNvSpPr/>
          <p:nvPr/>
        </p:nvSpPr>
        <p:spPr>
          <a:xfrm rot="5400000">
            <a:off x="3605141" y="2058982"/>
            <a:ext cx="2103600" cy="210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0"/>
          <p:cNvSpPr/>
          <p:nvPr/>
        </p:nvSpPr>
        <p:spPr>
          <a:xfrm rot="10800000">
            <a:off x="3605141" y="2211765"/>
            <a:ext cx="2103600" cy="210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0"/>
          <p:cNvSpPr/>
          <p:nvPr/>
        </p:nvSpPr>
        <p:spPr>
          <a:xfrm rot="-5400000">
            <a:off x="3453544" y="2211765"/>
            <a:ext cx="2103600" cy="210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0"/>
          <p:cNvSpPr/>
          <p:nvPr/>
        </p:nvSpPr>
        <p:spPr>
          <a:xfrm>
            <a:off x="3937832" y="2497766"/>
            <a:ext cx="260685" cy="3912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inzel"/>
              </a:rPr>
              <a:t>S</a:t>
            </a:r>
          </a:p>
        </p:txBody>
      </p:sp>
      <p:sp>
        <p:nvSpPr>
          <p:cNvPr id="401" name="Google Shape;401;p40"/>
          <p:cNvSpPr/>
          <p:nvPr/>
        </p:nvSpPr>
        <p:spPr>
          <a:xfrm>
            <a:off x="4821704" y="2504484"/>
            <a:ext cx="555232" cy="3945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inzel"/>
              </a:rPr>
              <a:t>W</a:t>
            </a:r>
          </a:p>
        </p:txBody>
      </p:sp>
      <p:sp>
        <p:nvSpPr>
          <p:cNvPr id="402" name="Google Shape;402;p40"/>
          <p:cNvSpPr/>
          <p:nvPr/>
        </p:nvSpPr>
        <p:spPr>
          <a:xfrm>
            <a:off x="3907732" y="3460619"/>
            <a:ext cx="423009" cy="3912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inzel"/>
              </a:rPr>
              <a:t>O</a:t>
            </a:r>
          </a:p>
        </p:txBody>
      </p:sp>
      <p:sp>
        <p:nvSpPr>
          <p:cNvPr id="403" name="Google Shape;403;p40"/>
          <p:cNvSpPr/>
          <p:nvPr/>
        </p:nvSpPr>
        <p:spPr>
          <a:xfrm>
            <a:off x="4921140" y="3467337"/>
            <a:ext cx="343997" cy="386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inzel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1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Model Canvas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09" name="Google Shape;409;p41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0" name="Google Shape;410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403228">
              <a:alpha val="21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Activities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1" name="Google Shape;411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403228">
              <a:alpha val="21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Resources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2" name="Google Shape;412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403228">
              <a:alpha val="21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Value Propositions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3" name="Google Shape;413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403228">
              <a:alpha val="21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Customer Relationships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4" name="Google Shape;414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403228">
              <a:alpha val="21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Channels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5" name="Google Shape;415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403228">
              <a:alpha val="21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Customer Segments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6" name="Google Shape;416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403228">
              <a:alpha val="21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Partners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7" name="Google Shape;417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403228">
              <a:alpha val="21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Cost Structure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8" name="Google Shape;418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403228">
              <a:alpha val="21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Revenue Streams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9" name="Google Shape;419;p41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1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1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1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1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1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1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1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1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33" name="Google Shape;433;p42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4" name="Google Shape;434;p42"/>
          <p:cNvGrpSpPr/>
          <p:nvPr/>
        </p:nvGrpSpPr>
        <p:grpSpPr>
          <a:xfrm>
            <a:off x="1504220" y="1636311"/>
            <a:ext cx="3280690" cy="2949403"/>
            <a:chOff x="1192495" y="1560111"/>
            <a:chExt cx="3280690" cy="2949403"/>
          </a:xfrm>
        </p:grpSpPr>
        <p:sp>
          <p:nvSpPr>
            <p:cNvPr id="435" name="Google Shape;435;p42"/>
            <p:cNvSpPr/>
            <p:nvPr/>
          </p:nvSpPr>
          <p:spPr>
            <a:xfrm>
              <a:off x="2004667" y="3572755"/>
              <a:ext cx="1661497" cy="50393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PURCHASE</a:t>
              </a:r>
              <a:endParaRPr b="1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36" name="Google Shape;436;p42"/>
            <p:cNvSpPr/>
            <p:nvPr/>
          </p:nvSpPr>
          <p:spPr>
            <a:xfrm>
              <a:off x="2210033" y="4016917"/>
              <a:ext cx="1252833" cy="492597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LOYALTY</a:t>
              </a:r>
              <a:endParaRPr b="1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37" name="Google Shape;437;p42"/>
            <p:cNvSpPr/>
            <p:nvPr/>
          </p:nvSpPr>
          <p:spPr>
            <a:xfrm>
              <a:off x="1199718" y="1827021"/>
              <a:ext cx="3273466" cy="524543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AWARENESS</a:t>
              </a:r>
              <a:endParaRPr b="1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38" name="Google Shape;438;p42"/>
            <p:cNvSpPr/>
            <p:nvPr/>
          </p:nvSpPr>
          <p:spPr>
            <a:xfrm>
              <a:off x="1602193" y="2698857"/>
              <a:ext cx="2468512" cy="513209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EVALUATION</a:t>
              </a:r>
              <a:endParaRPr b="1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39" name="Google Shape;439;p42"/>
            <p:cNvSpPr/>
            <p:nvPr/>
          </p:nvSpPr>
          <p:spPr>
            <a:xfrm>
              <a:off x="1403020" y="2262939"/>
              <a:ext cx="2867885" cy="519391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DISCOVERY</a:t>
              </a:r>
              <a:endParaRPr b="1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40" name="Google Shape;440;p42"/>
            <p:cNvSpPr/>
            <p:nvPr/>
          </p:nvSpPr>
          <p:spPr>
            <a:xfrm>
              <a:off x="1802398" y="3134775"/>
              <a:ext cx="2066033" cy="51114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INTENT</a:t>
              </a:r>
              <a:endParaRPr b="1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41" name="Google Shape;441;p42"/>
            <p:cNvSpPr/>
            <p:nvPr/>
          </p:nvSpPr>
          <p:spPr>
            <a:xfrm>
              <a:off x="1192495" y="1560111"/>
              <a:ext cx="3275860" cy="360796"/>
            </a:xfrm>
            <a:prstGeom prst="ellipse">
              <a:avLst/>
            </a:prstGeom>
            <a:solidFill>
              <a:srgbClr val="403228">
                <a:alpha val="2115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cxnSp>
        <p:nvCxnSpPr>
          <p:cNvPr id="442" name="Google Shape;442;p42"/>
          <p:cNvCxnSpPr/>
          <p:nvPr/>
        </p:nvCxnSpPr>
        <p:spPr>
          <a:xfrm>
            <a:off x="4712385" y="2124750"/>
            <a:ext cx="9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3" name="Google Shape;443;p42"/>
          <p:cNvSpPr txBox="1"/>
          <p:nvPr/>
        </p:nvSpPr>
        <p:spPr>
          <a:xfrm>
            <a:off x="5729371" y="1968325"/>
            <a:ext cx="1632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444" name="Google Shape;444;p42"/>
          <p:cNvCxnSpPr/>
          <p:nvPr/>
        </p:nvCxnSpPr>
        <p:spPr>
          <a:xfrm>
            <a:off x="4570840" y="2562660"/>
            <a:ext cx="1102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5" name="Google Shape;445;p42"/>
          <p:cNvSpPr txBox="1"/>
          <p:nvPr/>
        </p:nvSpPr>
        <p:spPr>
          <a:xfrm>
            <a:off x="5729371" y="2406225"/>
            <a:ext cx="1632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446" name="Google Shape;446;p42"/>
          <p:cNvCxnSpPr/>
          <p:nvPr/>
        </p:nvCxnSpPr>
        <p:spPr>
          <a:xfrm>
            <a:off x="4369695" y="3000569"/>
            <a:ext cx="13035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7" name="Google Shape;447;p42"/>
          <p:cNvSpPr txBox="1"/>
          <p:nvPr/>
        </p:nvSpPr>
        <p:spPr>
          <a:xfrm>
            <a:off x="5729371" y="2844125"/>
            <a:ext cx="1632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448" name="Google Shape;448;p42"/>
          <p:cNvCxnSpPr/>
          <p:nvPr/>
        </p:nvCxnSpPr>
        <p:spPr>
          <a:xfrm>
            <a:off x="4198349" y="3438456"/>
            <a:ext cx="1474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9" name="Google Shape;449;p42"/>
          <p:cNvSpPr txBox="1"/>
          <p:nvPr/>
        </p:nvSpPr>
        <p:spPr>
          <a:xfrm>
            <a:off x="5729371" y="3282025"/>
            <a:ext cx="1632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450" name="Google Shape;450;p42"/>
          <p:cNvCxnSpPr/>
          <p:nvPr/>
        </p:nvCxnSpPr>
        <p:spPr>
          <a:xfrm>
            <a:off x="4012093" y="3876366"/>
            <a:ext cx="1661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1" name="Google Shape;451;p42"/>
          <p:cNvSpPr txBox="1"/>
          <p:nvPr/>
        </p:nvSpPr>
        <p:spPr>
          <a:xfrm>
            <a:off x="5729371" y="3719925"/>
            <a:ext cx="1632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452" name="Google Shape;452;p42"/>
          <p:cNvCxnSpPr/>
          <p:nvPr/>
        </p:nvCxnSpPr>
        <p:spPr>
          <a:xfrm>
            <a:off x="3712050" y="44343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3" name="Google Shape;453;p42"/>
          <p:cNvSpPr txBox="1"/>
          <p:nvPr/>
        </p:nvSpPr>
        <p:spPr>
          <a:xfrm>
            <a:off x="5729371" y="4157825"/>
            <a:ext cx="1632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3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59" name="Google Shape;459;p43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0" name="Google Shape;460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1" name="Google Shape;461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Imani Jackson</a:t>
            </a:r>
            <a:br>
              <a:rPr lang="en"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JOB TITLE</a:t>
            </a:r>
            <a:endParaRPr sz="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462" name="Google Shape;46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3" name="Google Shape;463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Marcos Galán</a:t>
            </a:r>
            <a:br>
              <a:rPr lang="en"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JOB TITLE</a:t>
            </a:r>
            <a:endParaRPr sz="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464" name="Google Shape;464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5" name="Google Shape;465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Ixchel Valdía</a:t>
            </a:r>
            <a:br>
              <a:rPr lang="en"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JOB TITLE</a:t>
            </a:r>
            <a:endParaRPr sz="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466" name="Google Shape;466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7" name="Google Shape;467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Nils Årud</a:t>
            </a:r>
            <a:br>
              <a:rPr lang="en"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8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JOB TITLE</a:t>
            </a:r>
            <a:endParaRPr sz="8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4"/>
          <p:cNvSpPr txBox="1"/>
          <p:nvPr>
            <p:ph idx="4294967295" type="title"/>
          </p:nvPr>
        </p:nvSpPr>
        <p:spPr>
          <a:xfrm>
            <a:off x="467100" y="0"/>
            <a:ext cx="8209800" cy="34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Competitor Matrix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73" name="Google Shape;473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403228">
              <a:alpha val="21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4" name="Google Shape;474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475" name="Google Shape;475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6" name="Google Shape;476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7" name="Google Shape;477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8" name="Google Shape;478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" name="Google Shape;479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" name="Google Shape;480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" name="Google Shape;481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2" name="Google Shape;482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3" name="Google Shape;483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4" name="Google Shape;484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5" name="Google Shape;485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6" name="Google Shape;486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" name="Google Shape;487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" name="Google Shape;488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Google Shape;492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Google Shape;494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21" name="Google Shape;521;p44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2" name="Google Shape;522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23" name="Google Shape;523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45" name="Google Shape;545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46" name="Google Shape;546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47" name="Google Shape;547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LOW VALUE 1</a:t>
            </a:r>
            <a:endParaRPr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48" name="Google Shape;548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HIGH VALUE 1</a:t>
            </a:r>
            <a:endParaRPr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49" name="Google Shape;549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LOW VALUE 2</a:t>
            </a:r>
            <a:endParaRPr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50" name="Google Shape;550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HIGH VALUE 2</a:t>
            </a:r>
            <a:endParaRPr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51" name="Google Shape;551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company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52" name="Google Shape;552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53" name="Google Shape;553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54" name="Google Shape;554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55" name="Google Shape;555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56" name="Google Shape;556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57" name="Google Shape;557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5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63" name="Google Shape;563;p45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64" name="Google Shape;564;p45"/>
          <p:cNvGraphicFramePr/>
          <p:nvPr/>
        </p:nvGraphicFramePr>
        <p:xfrm>
          <a:off x="855300" y="162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{174FCA45-03BC-45BD-BB16-C2BAAE2C3715}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3228">
                        <a:alpha val="2115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6"/>
          <p:cNvSpPr txBox="1"/>
          <p:nvPr/>
        </p:nvSpPr>
        <p:spPr>
          <a:xfrm>
            <a:off x="6248575" y="12264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SlidesCarnival icons are editable shapes</a:t>
            </a:r>
            <a:r>
              <a:rPr lang="en" sz="90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endParaRPr sz="90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means that you can:</a:t>
            </a:r>
            <a:endParaRPr sz="90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900"/>
              <a:buFont typeface="Libre Baskerville"/>
              <a:buChar char="●"/>
            </a:pPr>
            <a:r>
              <a:rPr lang="en" sz="90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Resize them without losing quality.</a:t>
            </a:r>
            <a:endParaRPr sz="90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900"/>
              <a:buFont typeface="Libre Baskerville"/>
              <a:buChar char="●"/>
            </a:pPr>
            <a:r>
              <a:rPr lang="en" sz="90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Change fill color and opacity.</a:t>
            </a:r>
            <a:endParaRPr sz="90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Isn’t that nice? :)</a:t>
            </a:r>
            <a:endParaRPr sz="90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Examples:</a:t>
            </a:r>
            <a:endParaRPr sz="90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70" name="Google Shape;570;p46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6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6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6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6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6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6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6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6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6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6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6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6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6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6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6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6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6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6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6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46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6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6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6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6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6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6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6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6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6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6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6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6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6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6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6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6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6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6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6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6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6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6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6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6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6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6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6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6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6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6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6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6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6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6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6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6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6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6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6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6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6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6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6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6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6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6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6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6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6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6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6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6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6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6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6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6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6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6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6"/>
          <p:cNvSpPr/>
          <p:nvPr/>
        </p:nvSpPr>
        <p:spPr>
          <a:xfrm>
            <a:off x="6350992" y="29444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6"/>
          <p:cNvSpPr/>
          <p:nvPr/>
        </p:nvSpPr>
        <p:spPr>
          <a:xfrm>
            <a:off x="7244612" y="27919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6"/>
          <p:cNvSpPr/>
          <p:nvPr/>
        </p:nvSpPr>
        <p:spPr>
          <a:xfrm>
            <a:off x="6535708" y="31552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6"/>
          <p:cNvSpPr/>
          <p:nvPr/>
        </p:nvSpPr>
        <p:spPr>
          <a:xfrm>
            <a:off x="7689847" y="33002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>
              <a:alpha val="5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6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60" name="Google Shape;660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67" name="Google Shape;667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72" name="Google Shape;672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76" name="Google Shape;676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1" name="Google Shape;681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82" name="Google Shape;682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5" name="Google Shape;685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86" name="Google Shape;686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0" name="Google Shape;690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91" name="Google Shape;691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97" name="Google Shape;697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3" name="Google Shape;703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04" name="Google Shape;704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07" name="Google Shape;707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11" name="Google Shape;711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7" name="Google Shape;717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18" name="Google Shape;718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24" name="Google Shape;724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28" name="Google Shape;728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29" name="Google Shape;729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9" name="Google Shape;739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5" name="Google Shape;745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46" name="Google Shape;746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51" name="Google Shape;751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6" name="Google Shape;756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57" name="Google Shape;757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3" name="Google Shape;763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64" name="Google Shape;764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8" name="Google Shape;768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69" name="Google Shape;769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74" name="Google Shape;774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9" name="Google Shape;779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80" name="Google Shape;780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0" name="Google Shape;790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91" name="Google Shape;791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4" name="Google Shape;794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95" name="Google Shape;795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5" name="Google Shape;805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06" name="Google Shape;806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0" name="Google Shape;810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11" name="Google Shape;811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1" name="Google Shape;821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22" name="Google Shape;822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30" name="Google Shape;830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35" name="Google Shape;835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40" name="Google Shape;840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46" name="Google Shape;846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2" name="Google Shape;852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53" name="Google Shape;853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6" name="Google Shape;856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57" name="Google Shape;857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2" name="Google Shape;862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63" name="Google Shape;863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70" name="Google Shape;870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74" name="Google Shape;874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8" name="Google Shape;878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79" name="Google Shape;879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5" name="Google Shape;885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86" name="Google Shape;886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94" name="Google Shape;894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8" name="Google Shape;898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99" name="Google Shape;899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2" name="Google Shape;902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03" name="Google Shape;903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6" name="Google Shape;906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07" name="Google Shape;907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12" name="Google Shape;912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17" name="Google Shape;917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23" name="Google Shape;923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9" name="Google Shape;929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30" name="Google Shape;930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7" name="Google Shape;937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38" name="Google Shape;938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51" name="Google Shape;951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56" name="Google Shape;956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9" name="Google Shape;959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60" name="Google Shape;960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67" name="Google Shape;967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76" name="Google Shape;976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89" name="Google Shape;989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02" name="Google Shape;1002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15" name="Google Shape;1015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22" name="Google Shape;1022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7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1038" name="Google Shape;1038;p47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1977511" y="4756688"/>
              <a:ext cx="82019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43" name="Google Shape;104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44" name="Google Shape;104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7" name="Google Shape;104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48" name="Google Shape;104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1" name="Google Shape;105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52" name="Google Shape;105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5" name="Google Shape;105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56" name="Google Shape;105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9" name="Google Shape;1059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60" name="Google Shape;1060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69" name="Google Shape;1069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94" name="Google Shape;1094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95" name="Google Shape;1095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7" name="Google Shape;1097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98" name="Google Shape;1098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0" name="Google Shape;1100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01" name="Google Shape;1101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03" name="Google Shape;1103;p47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04" name="Google Shape;1104;p47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48"/>
          <p:cNvSpPr txBox="1"/>
          <p:nvPr/>
        </p:nvSpPr>
        <p:spPr>
          <a:xfrm>
            <a:off x="884300" y="761875"/>
            <a:ext cx="7159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Now you can use any emoji as an icon!</a:t>
            </a:r>
            <a:endParaRPr>
              <a:solidFill>
                <a:srgbClr val="403228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And of course it resizes without losing quality and you can change the color.</a:t>
            </a:r>
            <a:endParaRPr>
              <a:solidFill>
                <a:srgbClr val="403228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03228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How? Follow Google instructions </a:t>
            </a:r>
            <a:r>
              <a:rPr lang="en" u="sng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403228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03228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03228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03228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03228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10" name="Google Shape;1110;p48"/>
          <p:cNvSpPr txBox="1"/>
          <p:nvPr/>
        </p:nvSpPr>
        <p:spPr>
          <a:xfrm>
            <a:off x="8843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403228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403228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11" name="Google Shape;1111;p48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" name="Google Shape;1116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18" name="Google Shape;1118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19" name="Google Shape;1119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20" name="Google Shape;1120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21" name="Google Shape;1121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22" name="Google Shape;1122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23" name="Google Shape;1123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24" name="Google Shape;1124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25" name="Google Shape;1125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26" name="Google Shape;1126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27" name="Google Shape;1127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28" name="Google Shape;1128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29" name="Google Shape;1129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30" name="Google Shape;1130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1513950" y="1583350"/>
            <a:ext cx="6116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/>
              <a:t>1.</a:t>
            </a:r>
            <a:endParaRPr b="0"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2919325" y="2687650"/>
            <a:ext cx="3305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2105050" y="720000"/>
            <a:ext cx="4933800" cy="37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✣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✣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✣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3192300" y="1235038"/>
            <a:ext cx="2759400" cy="1117800"/>
          </a:xfrm>
          <a:prstGeom prst="ellipse">
            <a:avLst/>
          </a:prstGeom>
          <a:noFill/>
          <a:ln cap="flat" cmpd="sng" w="9525">
            <a:solidFill>
              <a:srgbClr val="92694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>
            <p:ph idx="4294967295" type="ctrTitle"/>
          </p:nvPr>
        </p:nvSpPr>
        <p:spPr>
          <a:xfrm>
            <a:off x="1350600" y="2726350"/>
            <a:ext cx="6442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Big concept</a:t>
            </a:r>
            <a:endParaRPr sz="7000"/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1479850" y="3716350"/>
            <a:ext cx="6184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400"/>
              <a:t>Bring the attention of your audience over a key concept using icons or illustrations</a:t>
            </a:r>
            <a:endParaRPr i="1" sz="1400"/>
          </a:p>
        </p:txBody>
      </p:sp>
      <p:sp>
        <p:nvSpPr>
          <p:cNvPr id="95" name="Google Shape;95;p17"/>
          <p:cNvSpPr/>
          <p:nvPr/>
        </p:nvSpPr>
        <p:spPr>
          <a:xfrm>
            <a:off x="3990032" y="763874"/>
            <a:ext cx="307307" cy="29862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3122350" y="1062500"/>
            <a:ext cx="567551" cy="556361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5400650" y="1692801"/>
            <a:ext cx="738425" cy="727300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4128816" y="1347403"/>
            <a:ext cx="886368" cy="893062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3083581" y="2279249"/>
            <a:ext cx="307307" cy="29862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6039607" y="1191362"/>
            <a:ext cx="307307" cy="29862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9269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1351075" y="1518375"/>
            <a:ext cx="3126900" cy="32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07" name="Google Shape;107;p18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08" name="Google Shape;108;p18"/>
          <p:cNvSpPr txBox="1"/>
          <p:nvPr>
            <p:ph idx="2" type="body"/>
          </p:nvPr>
        </p:nvSpPr>
        <p:spPr>
          <a:xfrm>
            <a:off x="4666144" y="1518375"/>
            <a:ext cx="3126900" cy="32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961200" y="1552350"/>
            <a:ext cx="2307000" cy="3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16" name="Google Shape;116;p19"/>
          <p:cNvSpPr txBox="1"/>
          <p:nvPr>
            <p:ph idx="2" type="body"/>
          </p:nvPr>
        </p:nvSpPr>
        <p:spPr>
          <a:xfrm>
            <a:off x="3386413" y="1552350"/>
            <a:ext cx="2307000" cy="3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17" name="Google Shape;117;p19"/>
          <p:cNvSpPr txBox="1"/>
          <p:nvPr>
            <p:ph idx="3" type="body"/>
          </p:nvPr>
        </p:nvSpPr>
        <p:spPr>
          <a:xfrm>
            <a:off x="5811626" y="1552350"/>
            <a:ext cx="2307000" cy="3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olabella template">
  <a:themeElements>
    <a:clrScheme name="Custom 347">
      <a:dk1>
        <a:srgbClr val="403228"/>
      </a:dk1>
      <a:lt1>
        <a:srgbClr val="FFFFFF"/>
      </a:lt1>
      <a:dk2>
        <a:srgbClr val="926940"/>
      </a:dk2>
      <a:lt2>
        <a:srgbClr val="F3EFEA"/>
      </a:lt2>
      <a:accent1>
        <a:srgbClr val="261408"/>
      </a:accent1>
      <a:accent2>
        <a:srgbClr val="8E5025"/>
      </a:accent2>
      <a:accent3>
        <a:srgbClr val="B68C68"/>
      </a:accent3>
      <a:accent4>
        <a:srgbClr val="E8DAC2"/>
      </a:accent4>
      <a:accent5>
        <a:srgbClr val="8E2525"/>
      </a:accent5>
      <a:accent6>
        <a:srgbClr val="B67068"/>
      </a:accent6>
      <a:hlink>
        <a:srgbClr val="40322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