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Quicksand"/>
      <p:regular r:id="rId49"/>
      <p:bold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CE042EE-030E-48AD-AEE1-48DBF1C2F338}">
  <a:tblStyle styleId="{8CE042EE-030E-48AD-AEE1-48DBF1C2F3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71A6B3E-507F-4017-96D8-7895C4FAF28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Quicksan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font" Target="fonts/Quicksan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b92539d425_0_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b92539d425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b92539d425_0_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b92539d425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b92539d425_0_1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b92539d425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b92539d425_0_1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b92539d425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b92539d425_0_1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b92539d425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b92539d425_0_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b92539d425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b92539d425_0_2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b92539d425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b92539d425_0_2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b92539d425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b92539d425_0_2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b92539d425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b92539d425_0_3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b92539d425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85023b3ac3_5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85023b3ac3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14f601ca6d_437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1" name="Google Shape;1551;g14f601ca6d_43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g63b484949b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8" name="Google Shape;1558;g63b484949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319175" y="2233519"/>
            <a:ext cx="6680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cxnSp>
        <p:nvCxnSpPr>
          <p:cNvPr id="11" name="Google Shape;11;p2"/>
          <p:cNvCxnSpPr>
            <a:stCxn id="12" idx="4"/>
          </p:cNvCxnSpPr>
          <p:nvPr/>
        </p:nvCxnSpPr>
        <p:spPr>
          <a:xfrm>
            <a:off x="939750" y="2832475"/>
            <a:ext cx="0" cy="2310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Google Shape;12;p2"/>
          <p:cNvSpPr/>
          <p:nvPr/>
        </p:nvSpPr>
        <p:spPr>
          <a:xfrm>
            <a:off x="845250" y="2643475"/>
            <a:ext cx="189000" cy="189000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key color">
  <p:cSld name="BLANK_1">
    <p:bg>
      <p:bgPr>
        <a:solidFill>
          <a:schemeClr val="accen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1"/>
                </a:solidFill>
              </a:defRPr>
            </a:lvl1pPr>
            <a:lvl2pPr lvl="1">
              <a:buNone/>
              <a:defRPr>
                <a:solidFill>
                  <a:schemeClr val="dk1"/>
                </a:solidFill>
              </a:defRPr>
            </a:lvl2pPr>
            <a:lvl3pPr lvl="2">
              <a:buNone/>
              <a:defRPr>
                <a:solidFill>
                  <a:schemeClr val="dk1"/>
                </a:solidFill>
              </a:defRPr>
            </a:lvl3pPr>
            <a:lvl4pPr lvl="3">
              <a:buNone/>
              <a:defRPr>
                <a:solidFill>
                  <a:schemeClr val="dk1"/>
                </a:solidFill>
              </a:defRPr>
            </a:lvl4pPr>
            <a:lvl5pPr lvl="4">
              <a:buNone/>
              <a:defRPr>
                <a:solidFill>
                  <a:schemeClr val="dk1"/>
                </a:solidFill>
              </a:defRPr>
            </a:lvl5pPr>
            <a:lvl6pPr lvl="5">
              <a:buNone/>
              <a:defRPr>
                <a:solidFill>
                  <a:schemeClr val="dk1"/>
                </a:solidFill>
              </a:defRPr>
            </a:lvl6pPr>
            <a:lvl7pPr lvl="6">
              <a:buNone/>
              <a:defRPr>
                <a:solidFill>
                  <a:schemeClr val="dk1"/>
                </a:solidFill>
              </a:defRPr>
            </a:lvl7pPr>
            <a:lvl8pPr lvl="7">
              <a:buNone/>
              <a:defRPr>
                <a:solidFill>
                  <a:schemeClr val="dk1"/>
                </a:solidFill>
              </a:defRPr>
            </a:lvl8pPr>
            <a:lvl9pPr lvl="8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5" name="Google Shape;65;p11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" name="Google Shape;66;p11"/>
          <p:cNvSpPr/>
          <p:nvPr/>
        </p:nvSpPr>
        <p:spPr>
          <a:xfrm>
            <a:off x="844675" y="2470800"/>
            <a:ext cx="201900" cy="201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1530175" y="2307788"/>
            <a:ext cx="6767100" cy="53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567326" y="2782913"/>
            <a:ext cx="6927900" cy="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" name="Google Shape;17;p3"/>
          <p:cNvCxnSpPr/>
          <p:nvPr/>
        </p:nvCxnSpPr>
        <p:spPr>
          <a:xfrm>
            <a:off x="93964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3"/>
          <p:cNvSpPr/>
          <p:nvPr/>
        </p:nvSpPr>
        <p:spPr>
          <a:xfrm flipH="1">
            <a:off x="632556" y="2267403"/>
            <a:ext cx="614400" cy="614400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945630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" name="Google Shape;21;p4"/>
          <p:cNvSpPr/>
          <p:nvPr/>
        </p:nvSpPr>
        <p:spPr>
          <a:xfrm>
            <a:off x="638325" y="2267417"/>
            <a:ext cx="614400" cy="614400"/>
          </a:xfrm>
          <a:prstGeom prst="ellipse">
            <a:avLst/>
          </a:prstGeom>
          <a:solidFill>
            <a:srgbClr val="2E3037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633225" y="2161800"/>
            <a:ext cx="6700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06400" lvl="0" marL="457200" rtl="0">
              <a:spcBef>
                <a:spcPts val="600"/>
              </a:spcBef>
              <a:spcAft>
                <a:spcPts val="0"/>
              </a:spcAft>
              <a:buSzPts val="2800"/>
              <a:buChar char="◦"/>
              <a:defRPr i="1" sz="2800">
                <a:solidFill>
                  <a:schemeClr val="accent1"/>
                </a:solidFill>
              </a:defRPr>
            </a:lvl1pPr>
            <a:lvl2pPr indent="-406400" lvl="1" marL="914400" rtl="0">
              <a:spcBef>
                <a:spcPts val="0"/>
              </a:spcBef>
              <a:spcAft>
                <a:spcPts val="0"/>
              </a:spcAft>
              <a:buSzPts val="2800"/>
              <a:buChar char="▫"/>
              <a:defRPr i="1" sz="2800">
                <a:solidFill>
                  <a:schemeClr val="accent1"/>
                </a:solidFill>
              </a:defRPr>
            </a:lvl2pPr>
            <a:lvl3pPr indent="-406400" lvl="2" marL="1371600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 i="1" sz="2800">
                <a:solidFill>
                  <a:schemeClr val="accent1"/>
                </a:solidFill>
              </a:defRPr>
            </a:lvl3pPr>
            <a:lvl4pPr indent="-4064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●"/>
              <a:defRPr i="1" sz="2800">
                <a:solidFill>
                  <a:schemeClr val="accent1"/>
                </a:solidFill>
              </a:defRPr>
            </a:lvl4pPr>
            <a:lvl5pPr indent="-4064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○"/>
              <a:defRPr i="1" sz="2800">
                <a:solidFill>
                  <a:schemeClr val="accent1"/>
                </a:solidFill>
              </a:defRPr>
            </a:lvl5pPr>
            <a:lvl6pPr indent="-4064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■"/>
              <a:defRPr i="1" sz="2800">
                <a:solidFill>
                  <a:schemeClr val="accent1"/>
                </a:solidFill>
              </a:defRPr>
            </a:lvl6pPr>
            <a:lvl7pPr indent="-4064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●"/>
              <a:defRPr i="1" sz="2800">
                <a:solidFill>
                  <a:schemeClr val="accent1"/>
                </a:solidFill>
              </a:defRPr>
            </a:lvl7pPr>
            <a:lvl8pPr indent="-4064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○"/>
              <a:defRPr i="1" sz="2800">
                <a:solidFill>
                  <a:schemeClr val="accent1"/>
                </a:solidFill>
              </a:defRPr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■"/>
              <a:defRPr i="1" sz="2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3" name="Google Shape;23;p4"/>
          <p:cNvSpPr txBox="1"/>
          <p:nvPr/>
        </p:nvSpPr>
        <p:spPr>
          <a:xfrm>
            <a:off x="286541" y="2244031"/>
            <a:ext cx="1306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“</a:t>
            </a:r>
            <a:endParaRPr b="1" sz="4800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39C0BA"/>
                </a:solidFill>
              </a:defRPr>
            </a:lvl1pPr>
            <a:lvl2pPr lvl="1">
              <a:buNone/>
              <a:defRPr>
                <a:solidFill>
                  <a:srgbClr val="39C0BA"/>
                </a:solidFill>
              </a:defRPr>
            </a:lvl2pPr>
            <a:lvl3pPr lvl="2">
              <a:buNone/>
              <a:defRPr>
                <a:solidFill>
                  <a:srgbClr val="39C0BA"/>
                </a:solidFill>
              </a:defRPr>
            </a:lvl3pPr>
            <a:lvl4pPr lvl="3">
              <a:buNone/>
              <a:defRPr>
                <a:solidFill>
                  <a:srgbClr val="39C0BA"/>
                </a:solidFill>
              </a:defRPr>
            </a:lvl4pPr>
            <a:lvl5pPr lvl="4">
              <a:buNone/>
              <a:defRPr>
                <a:solidFill>
                  <a:srgbClr val="39C0BA"/>
                </a:solidFill>
              </a:defRPr>
            </a:lvl5pPr>
            <a:lvl6pPr lvl="5">
              <a:buNone/>
              <a:defRPr>
                <a:solidFill>
                  <a:srgbClr val="39C0BA"/>
                </a:solidFill>
              </a:defRPr>
            </a:lvl6pPr>
            <a:lvl7pPr lvl="6">
              <a:buNone/>
              <a:defRPr>
                <a:solidFill>
                  <a:srgbClr val="39C0BA"/>
                </a:solidFill>
              </a:defRPr>
            </a:lvl7pPr>
            <a:lvl8pPr lvl="7">
              <a:buNone/>
              <a:defRPr>
                <a:solidFill>
                  <a:srgbClr val="39C0BA"/>
                </a:solidFill>
              </a:defRPr>
            </a:lvl8pPr>
            <a:lvl9pPr lvl="8">
              <a:buNone/>
              <a:defRPr>
                <a:solidFill>
                  <a:srgbClr val="39C0BA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1165498" y="1086799"/>
            <a:ext cx="68580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3000"/>
              <a:buFont typeface="Quicksand"/>
              <a:buChar char="◦"/>
              <a:defRPr sz="3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9" name="Google Shape;29;p5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" name="Google Shape;30;p5"/>
          <p:cNvSpPr/>
          <p:nvPr/>
        </p:nvSpPr>
        <p:spPr>
          <a:xfrm>
            <a:off x="874396" y="605794"/>
            <a:ext cx="142500" cy="142500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844675" y="1400721"/>
            <a:ext cx="201900" cy="201900"/>
          </a:xfrm>
          <a:prstGeom prst="ellipse">
            <a:avLst/>
          </a:prstGeom>
          <a:solidFill>
            <a:srgbClr val="2E3037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1165475" y="1174117"/>
            <a:ext cx="33069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671570" y="1174117"/>
            <a:ext cx="33069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" name="Google Shape;38;p6"/>
          <p:cNvSpPr/>
          <p:nvPr/>
        </p:nvSpPr>
        <p:spPr>
          <a:xfrm>
            <a:off x="874396" y="605794"/>
            <a:ext cx="142500" cy="142500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844675" y="1400721"/>
            <a:ext cx="201900" cy="201900"/>
          </a:xfrm>
          <a:prstGeom prst="ellipse">
            <a:avLst/>
          </a:prstGeom>
          <a:solidFill>
            <a:srgbClr val="2E3037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1165475" y="1192298"/>
            <a:ext cx="2403600" cy="3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3692249" y="1192298"/>
            <a:ext cx="2403600" cy="3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219023" y="1192298"/>
            <a:ext cx="2403600" cy="3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" name="Google Shape;47;p7"/>
          <p:cNvSpPr/>
          <p:nvPr/>
        </p:nvSpPr>
        <p:spPr>
          <a:xfrm>
            <a:off x="874396" y="605794"/>
            <a:ext cx="142500" cy="142500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7"/>
          <p:cNvSpPr/>
          <p:nvPr/>
        </p:nvSpPr>
        <p:spPr>
          <a:xfrm>
            <a:off x="844675" y="1400721"/>
            <a:ext cx="201900" cy="201900"/>
          </a:xfrm>
          <a:prstGeom prst="ellipse">
            <a:avLst/>
          </a:prstGeom>
          <a:solidFill>
            <a:srgbClr val="2E3037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2" name="Google Shape;52;p8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" name="Google Shape;53;p8"/>
          <p:cNvSpPr/>
          <p:nvPr/>
        </p:nvSpPr>
        <p:spPr>
          <a:xfrm>
            <a:off x="874396" y="605794"/>
            <a:ext cx="142500" cy="142500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" type="body"/>
          </p:nvPr>
        </p:nvSpPr>
        <p:spPr>
          <a:xfrm>
            <a:off x="1165475" y="4331317"/>
            <a:ext cx="75213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Google Shape;58;p9"/>
          <p:cNvSpPr/>
          <p:nvPr/>
        </p:nvSpPr>
        <p:spPr>
          <a:xfrm>
            <a:off x="844675" y="4505121"/>
            <a:ext cx="201900" cy="201900"/>
          </a:xfrm>
          <a:prstGeom prst="ellipse">
            <a:avLst/>
          </a:prstGeom>
          <a:solidFill>
            <a:srgbClr val="2E3037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1" name="Google Shape;61;p10"/>
          <p:cNvCxnSpPr/>
          <p:nvPr/>
        </p:nvCxnSpPr>
        <p:spPr>
          <a:xfrm>
            <a:off x="945638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rgbClr val="999FA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Google Shape;62;p10"/>
          <p:cNvSpPr/>
          <p:nvPr/>
        </p:nvSpPr>
        <p:spPr>
          <a:xfrm>
            <a:off x="844675" y="2470800"/>
            <a:ext cx="201900" cy="201900"/>
          </a:xfrm>
          <a:prstGeom prst="ellipse">
            <a:avLst/>
          </a:prstGeom>
          <a:solidFill>
            <a:srgbClr val="2E3037"/>
          </a:solidFill>
          <a:ln cap="flat" cmpd="sng" w="9525">
            <a:solidFill>
              <a:srgbClr val="999F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65498" y="1086799"/>
            <a:ext cx="68580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◦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▫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■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>
              <a:buNone/>
              <a:defRPr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quicksand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jpg"/><Relationship Id="rId4" Type="http://schemas.openxmlformats.org/officeDocument/2006/relationships/image" Target="../media/image9.jpg"/><Relationship Id="rId5" Type="http://schemas.openxmlformats.org/officeDocument/2006/relationships/image" Target="../media/image7.jpg"/><Relationship Id="rId6" Type="http://schemas.openxmlformats.org/officeDocument/2006/relationships/image" Target="../media/image1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ctrTitle"/>
          </p:nvPr>
        </p:nvSpPr>
        <p:spPr>
          <a:xfrm>
            <a:off x="1319175" y="2233519"/>
            <a:ext cx="6680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78637" y="1051800"/>
            <a:ext cx="3842700" cy="38424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6" name="Google Shape;146;p21"/>
          <p:cNvSpPr txBox="1"/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C0BA"/>
                </a:solidFill>
              </a:rPr>
              <a:t>A PICTURE IS WORTH A THOUSAND WORDS</a:t>
            </a:r>
            <a:endParaRPr>
              <a:solidFill>
                <a:srgbClr val="39C0BA"/>
              </a:solidFill>
            </a:endParaRPr>
          </a:p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3380725" y="2072400"/>
            <a:ext cx="5064000" cy="180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48" name="Google Shape;148;p21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idx="4294967295" type="body"/>
          </p:nvPr>
        </p:nvSpPr>
        <p:spPr>
          <a:xfrm>
            <a:off x="1171500" y="2170913"/>
            <a:ext cx="2653200" cy="80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WANT BIG IMPACT?</a:t>
            </a:r>
            <a:endParaRPr sz="18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2"/>
                </a:solidFill>
              </a:rPr>
              <a:t>Use big image.</a:t>
            </a:r>
            <a:endParaRPr b="1" sz="1800">
              <a:solidFill>
                <a:schemeClr val="lt2"/>
              </a:solidFill>
            </a:endParaRPr>
          </a:p>
        </p:txBody>
      </p:sp>
      <p:sp>
        <p:nvSpPr>
          <p:cNvPr id="154" name="Google Shape;154;p22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E3037"/>
                </a:solidFill>
              </a:rPr>
              <a:t>‹#›</a:t>
            </a:fld>
            <a:endParaRPr>
              <a:solidFill>
                <a:srgbClr val="2E3037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60" name="Google Shape;160;p23"/>
          <p:cNvSpPr/>
          <p:nvPr/>
        </p:nvSpPr>
        <p:spPr>
          <a:xfrm>
            <a:off x="3436209" y="1631925"/>
            <a:ext cx="2290800" cy="22734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rPr>
              <a:t>Gray</a:t>
            </a:r>
            <a:endParaRPr>
              <a:solidFill>
                <a:schemeClr val="accent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1" name="Google Shape;161;p23"/>
          <p:cNvSpPr/>
          <p:nvPr/>
        </p:nvSpPr>
        <p:spPr>
          <a:xfrm>
            <a:off x="1369925" y="1631925"/>
            <a:ext cx="2290800" cy="22734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White</a:t>
            </a:r>
            <a:endParaRPr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5534528" y="1631925"/>
            <a:ext cx="2290800" cy="2273400"/>
          </a:xfrm>
          <a:prstGeom prst="ellipse">
            <a:avLst/>
          </a:prstGeom>
          <a:noFill/>
          <a:ln cap="flat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D9EEB"/>
                </a:solidFill>
                <a:latin typeface="Quicksand"/>
                <a:ea typeface="Quicksand"/>
                <a:cs typeface="Quicksand"/>
                <a:sym typeface="Quicksand"/>
              </a:rPr>
              <a:t>Black</a:t>
            </a:r>
            <a:endParaRPr>
              <a:solidFill>
                <a:srgbClr val="6D9EEB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3" name="Google Shape;163;p23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69" name="Google Shape;169;p24"/>
          <p:cNvGraphicFramePr/>
          <p:nvPr/>
        </p:nvGraphicFramePr>
        <p:xfrm>
          <a:off x="9438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{8CE042EE-030E-48AD-AEE1-48DBF1C2F338}</a:tableStyleId>
              </a:tblPr>
              <a:tblGrid>
                <a:gridCol w="1811925"/>
                <a:gridCol w="1811925"/>
                <a:gridCol w="1811925"/>
                <a:gridCol w="1811925"/>
              </a:tblGrid>
              <a:tr h="5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FA9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</a:t>
                      </a:r>
                      <a:endParaRPr sz="11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FA9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</a:t>
                      </a:r>
                      <a:endParaRPr sz="11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FA9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C</a:t>
                      </a:r>
                      <a:endParaRPr sz="11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FA9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Yellow</a:t>
                      </a:r>
                      <a:endParaRPr sz="11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10</a:t>
                      </a:r>
                      <a:endParaRPr b="1" sz="11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20</a:t>
                      </a:r>
                      <a:endParaRPr b="1" sz="11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7</a:t>
                      </a:r>
                      <a:endParaRPr b="1" sz="11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Blue</a:t>
                      </a:r>
                      <a:endParaRPr sz="11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30</a:t>
                      </a:r>
                      <a:endParaRPr b="1" sz="11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15</a:t>
                      </a:r>
                      <a:endParaRPr b="1" sz="11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10</a:t>
                      </a:r>
                      <a:endParaRPr b="1" sz="11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Orange</a:t>
                      </a:r>
                      <a:endParaRPr sz="11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FA9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FA9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5</a:t>
                      </a:r>
                      <a:endParaRPr b="1" sz="11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FA9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24</a:t>
                      </a:r>
                      <a:endParaRPr b="1" sz="11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FA9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16</a:t>
                      </a:r>
                      <a:endParaRPr b="1" sz="11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FA9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FA9">
                          <a:alpha val="0"/>
                        </a:srgbClr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/>
          <p:nvPr/>
        </p:nvSpPr>
        <p:spPr>
          <a:xfrm>
            <a:off x="1260501" y="1069249"/>
            <a:ext cx="7425928" cy="3537548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5"/>
          <p:cNvSpPr txBox="1"/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77" name="Google Shape;177;p25"/>
          <p:cNvSpPr/>
          <p:nvPr/>
        </p:nvSpPr>
        <p:spPr>
          <a:xfrm>
            <a:off x="2733475" y="1709513"/>
            <a:ext cx="702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our office</a:t>
            </a:r>
            <a:endParaRPr b="1" sz="800">
              <a:solidFill>
                <a:srgbClr val="F3F3F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78" name="Google Shape;178;p25"/>
          <p:cNvGrpSpPr/>
          <p:nvPr/>
        </p:nvGrpSpPr>
        <p:grpSpPr>
          <a:xfrm>
            <a:off x="1850905" y="2045502"/>
            <a:ext cx="95669" cy="255600"/>
            <a:chOff x="1532100" y="3453325"/>
            <a:chExt cx="121500" cy="340800"/>
          </a:xfrm>
        </p:grpSpPr>
        <p:sp>
          <p:nvSpPr>
            <p:cNvPr id="179" name="Google Shape;179;p25"/>
            <p:cNvSpPr/>
            <p:nvPr/>
          </p:nvSpPr>
          <p:spPr>
            <a:xfrm>
              <a:off x="1532100" y="3453325"/>
              <a:ext cx="121500" cy="121500"/>
            </a:xfrm>
            <a:prstGeom prst="ellipse">
              <a:avLst/>
            </a:prstGeom>
            <a:solidFill>
              <a:srgbClr val="39C0BA"/>
            </a:solidFill>
            <a:ln cap="flat" cmpd="sng" w="28575">
              <a:solidFill>
                <a:srgbClr val="2E30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80" name="Google Shape;180;p25"/>
            <p:cNvCxnSpPr>
              <a:stCxn id="179" idx="4"/>
            </p:cNvCxnSpPr>
            <p:nvPr/>
          </p:nvCxnSpPr>
          <p:spPr>
            <a:xfrm>
              <a:off x="1592850" y="3574825"/>
              <a:ext cx="0" cy="219300"/>
            </a:xfrm>
            <a:prstGeom prst="straightConnector1">
              <a:avLst/>
            </a:prstGeom>
            <a:noFill/>
            <a:ln cap="flat" cmpd="sng" w="9525">
              <a:solidFill>
                <a:srgbClr val="999FA9"/>
              </a:solidFill>
              <a:prstDash val="solid"/>
              <a:round/>
              <a:headEnd len="sm" w="sm" type="none"/>
              <a:tailEnd len="sm" w="sm" type="oval"/>
            </a:ln>
          </p:spPr>
        </p:cxnSp>
      </p:grpSp>
      <p:grpSp>
        <p:nvGrpSpPr>
          <p:cNvPr id="181" name="Google Shape;181;p25"/>
          <p:cNvGrpSpPr/>
          <p:nvPr/>
        </p:nvGrpSpPr>
        <p:grpSpPr>
          <a:xfrm>
            <a:off x="3339815" y="3552398"/>
            <a:ext cx="95669" cy="255600"/>
            <a:chOff x="1532100" y="3453325"/>
            <a:chExt cx="121500" cy="340800"/>
          </a:xfrm>
        </p:grpSpPr>
        <p:sp>
          <p:nvSpPr>
            <p:cNvPr id="182" name="Google Shape;182;p25"/>
            <p:cNvSpPr/>
            <p:nvPr/>
          </p:nvSpPr>
          <p:spPr>
            <a:xfrm>
              <a:off x="1532100" y="3453325"/>
              <a:ext cx="121500" cy="121500"/>
            </a:xfrm>
            <a:prstGeom prst="ellipse">
              <a:avLst/>
            </a:prstGeom>
            <a:solidFill>
              <a:srgbClr val="39C0BA"/>
            </a:solidFill>
            <a:ln cap="flat" cmpd="sng" w="28575">
              <a:solidFill>
                <a:srgbClr val="2E30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83" name="Google Shape;183;p25"/>
            <p:cNvCxnSpPr>
              <a:stCxn id="182" idx="4"/>
            </p:cNvCxnSpPr>
            <p:nvPr/>
          </p:nvCxnSpPr>
          <p:spPr>
            <a:xfrm>
              <a:off x="1592850" y="3574825"/>
              <a:ext cx="0" cy="219300"/>
            </a:xfrm>
            <a:prstGeom prst="straightConnector1">
              <a:avLst/>
            </a:prstGeom>
            <a:noFill/>
            <a:ln cap="flat" cmpd="sng" w="9525">
              <a:solidFill>
                <a:srgbClr val="999FA9"/>
              </a:solidFill>
              <a:prstDash val="solid"/>
              <a:round/>
              <a:headEnd len="sm" w="sm" type="none"/>
              <a:tailEnd len="sm" w="sm" type="oval"/>
            </a:ln>
          </p:spPr>
        </p:cxnSp>
      </p:grpSp>
      <p:grpSp>
        <p:nvGrpSpPr>
          <p:cNvPr id="184" name="Google Shape;184;p25"/>
          <p:cNvGrpSpPr/>
          <p:nvPr/>
        </p:nvGrpSpPr>
        <p:grpSpPr>
          <a:xfrm>
            <a:off x="4990709" y="3766586"/>
            <a:ext cx="95669" cy="255600"/>
            <a:chOff x="1532100" y="3453325"/>
            <a:chExt cx="121500" cy="340800"/>
          </a:xfrm>
        </p:grpSpPr>
        <p:sp>
          <p:nvSpPr>
            <p:cNvPr id="185" name="Google Shape;185;p25"/>
            <p:cNvSpPr/>
            <p:nvPr/>
          </p:nvSpPr>
          <p:spPr>
            <a:xfrm>
              <a:off x="1532100" y="3453325"/>
              <a:ext cx="121500" cy="121500"/>
            </a:xfrm>
            <a:prstGeom prst="ellipse">
              <a:avLst/>
            </a:prstGeom>
            <a:solidFill>
              <a:srgbClr val="39C0BA"/>
            </a:solidFill>
            <a:ln cap="flat" cmpd="sng" w="28575">
              <a:solidFill>
                <a:srgbClr val="2E30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86" name="Google Shape;186;p25"/>
            <p:cNvCxnSpPr>
              <a:stCxn id="185" idx="4"/>
            </p:cNvCxnSpPr>
            <p:nvPr/>
          </p:nvCxnSpPr>
          <p:spPr>
            <a:xfrm>
              <a:off x="1592850" y="3574825"/>
              <a:ext cx="0" cy="219300"/>
            </a:xfrm>
            <a:prstGeom prst="straightConnector1">
              <a:avLst/>
            </a:prstGeom>
            <a:noFill/>
            <a:ln cap="flat" cmpd="sng" w="9525">
              <a:solidFill>
                <a:srgbClr val="999FA9"/>
              </a:solidFill>
              <a:prstDash val="solid"/>
              <a:round/>
              <a:headEnd len="sm" w="sm" type="none"/>
              <a:tailEnd len="sm" w="sm" type="oval"/>
            </a:ln>
          </p:spPr>
        </p:cxnSp>
      </p:grpSp>
      <p:grpSp>
        <p:nvGrpSpPr>
          <p:cNvPr id="187" name="Google Shape;187;p25"/>
          <p:cNvGrpSpPr/>
          <p:nvPr/>
        </p:nvGrpSpPr>
        <p:grpSpPr>
          <a:xfrm>
            <a:off x="4331042" y="1863000"/>
            <a:ext cx="95669" cy="255600"/>
            <a:chOff x="1532100" y="3453325"/>
            <a:chExt cx="121500" cy="340800"/>
          </a:xfrm>
        </p:grpSpPr>
        <p:sp>
          <p:nvSpPr>
            <p:cNvPr id="188" name="Google Shape;188;p25"/>
            <p:cNvSpPr/>
            <p:nvPr/>
          </p:nvSpPr>
          <p:spPr>
            <a:xfrm>
              <a:off x="1532100" y="3453325"/>
              <a:ext cx="121500" cy="121500"/>
            </a:xfrm>
            <a:prstGeom prst="ellipse">
              <a:avLst/>
            </a:prstGeom>
            <a:solidFill>
              <a:srgbClr val="39C0BA"/>
            </a:solidFill>
            <a:ln cap="flat" cmpd="sng" w="28575">
              <a:solidFill>
                <a:srgbClr val="2E30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89" name="Google Shape;189;p25"/>
            <p:cNvCxnSpPr>
              <a:stCxn id="188" idx="4"/>
            </p:cNvCxnSpPr>
            <p:nvPr/>
          </p:nvCxnSpPr>
          <p:spPr>
            <a:xfrm>
              <a:off x="1592850" y="3574825"/>
              <a:ext cx="0" cy="219300"/>
            </a:xfrm>
            <a:prstGeom prst="straightConnector1">
              <a:avLst/>
            </a:prstGeom>
            <a:noFill/>
            <a:ln cap="flat" cmpd="sng" w="9525">
              <a:solidFill>
                <a:srgbClr val="999FA9"/>
              </a:solidFill>
              <a:prstDash val="solid"/>
              <a:round/>
              <a:headEnd len="sm" w="sm" type="none"/>
              <a:tailEnd len="sm" w="sm" type="oval"/>
            </a:ln>
          </p:spPr>
        </p:cxnSp>
      </p:grpSp>
      <p:grpSp>
        <p:nvGrpSpPr>
          <p:cNvPr id="190" name="Google Shape;190;p25"/>
          <p:cNvGrpSpPr/>
          <p:nvPr/>
        </p:nvGrpSpPr>
        <p:grpSpPr>
          <a:xfrm>
            <a:off x="6935377" y="2301109"/>
            <a:ext cx="95669" cy="255600"/>
            <a:chOff x="1532100" y="3453325"/>
            <a:chExt cx="121500" cy="340800"/>
          </a:xfrm>
        </p:grpSpPr>
        <p:sp>
          <p:nvSpPr>
            <p:cNvPr id="191" name="Google Shape;191;p25"/>
            <p:cNvSpPr/>
            <p:nvPr/>
          </p:nvSpPr>
          <p:spPr>
            <a:xfrm>
              <a:off x="1532100" y="3453325"/>
              <a:ext cx="121500" cy="121500"/>
            </a:xfrm>
            <a:prstGeom prst="ellipse">
              <a:avLst/>
            </a:prstGeom>
            <a:solidFill>
              <a:srgbClr val="39C0BA"/>
            </a:solidFill>
            <a:ln cap="flat" cmpd="sng" w="28575">
              <a:solidFill>
                <a:srgbClr val="2E30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2" name="Google Shape;192;p25"/>
            <p:cNvCxnSpPr>
              <a:stCxn id="191" idx="4"/>
            </p:cNvCxnSpPr>
            <p:nvPr/>
          </p:nvCxnSpPr>
          <p:spPr>
            <a:xfrm>
              <a:off x="1592850" y="3574825"/>
              <a:ext cx="0" cy="219300"/>
            </a:xfrm>
            <a:prstGeom prst="straightConnector1">
              <a:avLst/>
            </a:prstGeom>
            <a:noFill/>
            <a:ln cap="flat" cmpd="sng" w="9525">
              <a:solidFill>
                <a:srgbClr val="999FA9"/>
              </a:solidFill>
              <a:prstDash val="solid"/>
              <a:round/>
              <a:headEnd len="sm" w="sm" type="none"/>
              <a:tailEnd len="sm" w="sm" type="oval"/>
            </a:ln>
          </p:spPr>
        </p:cxnSp>
      </p:grpSp>
      <p:grpSp>
        <p:nvGrpSpPr>
          <p:cNvPr id="193" name="Google Shape;193;p25"/>
          <p:cNvGrpSpPr/>
          <p:nvPr/>
        </p:nvGrpSpPr>
        <p:grpSpPr>
          <a:xfrm>
            <a:off x="7576534" y="3808000"/>
            <a:ext cx="95669" cy="255600"/>
            <a:chOff x="1532100" y="3453325"/>
            <a:chExt cx="121500" cy="340800"/>
          </a:xfrm>
        </p:grpSpPr>
        <p:sp>
          <p:nvSpPr>
            <p:cNvPr id="194" name="Google Shape;194;p25"/>
            <p:cNvSpPr/>
            <p:nvPr/>
          </p:nvSpPr>
          <p:spPr>
            <a:xfrm>
              <a:off x="1532100" y="3453325"/>
              <a:ext cx="121500" cy="121500"/>
            </a:xfrm>
            <a:prstGeom prst="ellipse">
              <a:avLst/>
            </a:prstGeom>
            <a:solidFill>
              <a:srgbClr val="39C0BA"/>
            </a:solidFill>
            <a:ln cap="flat" cmpd="sng" w="28575">
              <a:solidFill>
                <a:srgbClr val="2E30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95" name="Google Shape;195;p25"/>
            <p:cNvCxnSpPr>
              <a:stCxn id="194" idx="4"/>
            </p:cNvCxnSpPr>
            <p:nvPr/>
          </p:nvCxnSpPr>
          <p:spPr>
            <a:xfrm>
              <a:off x="1592850" y="3574825"/>
              <a:ext cx="0" cy="219300"/>
            </a:xfrm>
            <a:prstGeom prst="straightConnector1">
              <a:avLst/>
            </a:prstGeom>
            <a:noFill/>
            <a:ln cap="flat" cmpd="sng" w="9525">
              <a:solidFill>
                <a:srgbClr val="999FA9"/>
              </a:solidFill>
              <a:prstDash val="solid"/>
              <a:round/>
              <a:headEnd len="sm" w="sm" type="none"/>
              <a:tailEnd len="sm" w="sm" type="oval"/>
            </a:ln>
          </p:spPr>
        </p:cxnSp>
      </p:grpSp>
      <p:sp>
        <p:nvSpPr>
          <p:cNvPr id="196" name="Google Shape;196;p25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/>
          <p:nvPr>
            <p:ph idx="4294967295" type="ctrTitle"/>
          </p:nvPr>
        </p:nvSpPr>
        <p:spPr>
          <a:xfrm>
            <a:off x="1377875" y="1991813"/>
            <a:ext cx="4776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dk1"/>
                </a:solidFill>
              </a:rPr>
              <a:t>89,526,124</a:t>
            </a:r>
            <a:endParaRPr b="1" sz="6000">
              <a:solidFill>
                <a:schemeClr val="dk1"/>
              </a:solidFill>
            </a:endParaRPr>
          </a:p>
        </p:txBody>
      </p:sp>
      <p:sp>
        <p:nvSpPr>
          <p:cNvPr id="202" name="Google Shape;202;p26"/>
          <p:cNvSpPr txBox="1"/>
          <p:nvPr>
            <p:ph idx="4294967295" type="subTitle"/>
          </p:nvPr>
        </p:nvSpPr>
        <p:spPr>
          <a:xfrm>
            <a:off x="1377900" y="2840063"/>
            <a:ext cx="4776600" cy="9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Whoa! That’s a big number, aren’t you proud?</a:t>
            </a:r>
            <a:endParaRPr sz="2400"/>
          </a:p>
        </p:txBody>
      </p:sp>
      <p:sp>
        <p:nvSpPr>
          <p:cNvPr id="203" name="Google Shape;203;p26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/>
          <p:nvPr>
            <p:ph idx="4294967295" type="ctrTitle"/>
          </p:nvPr>
        </p:nvSpPr>
        <p:spPr>
          <a:xfrm>
            <a:off x="1284950" y="705150"/>
            <a:ext cx="7097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89,526,124$</a:t>
            </a:r>
            <a:endParaRPr b="1" sz="4800"/>
          </a:p>
        </p:txBody>
      </p:sp>
      <p:sp>
        <p:nvSpPr>
          <p:cNvPr id="209" name="Google Shape;209;p27"/>
          <p:cNvSpPr txBox="1"/>
          <p:nvPr>
            <p:ph idx="4294967295" type="subTitle"/>
          </p:nvPr>
        </p:nvSpPr>
        <p:spPr>
          <a:xfrm>
            <a:off x="1284950" y="1316060"/>
            <a:ext cx="7097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10" name="Google Shape;210;p27"/>
          <p:cNvSpPr txBox="1"/>
          <p:nvPr>
            <p:ph idx="4294967295" type="ctrTitle"/>
          </p:nvPr>
        </p:nvSpPr>
        <p:spPr>
          <a:xfrm>
            <a:off x="1284950" y="3334053"/>
            <a:ext cx="7097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100%</a:t>
            </a:r>
            <a:endParaRPr b="1" sz="4800"/>
          </a:p>
        </p:txBody>
      </p:sp>
      <p:sp>
        <p:nvSpPr>
          <p:cNvPr id="211" name="Google Shape;211;p27"/>
          <p:cNvSpPr txBox="1"/>
          <p:nvPr>
            <p:ph idx="4294967295" type="subTitle"/>
          </p:nvPr>
        </p:nvSpPr>
        <p:spPr>
          <a:xfrm>
            <a:off x="1284950" y="3944963"/>
            <a:ext cx="7097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12" name="Google Shape;212;p27"/>
          <p:cNvSpPr txBox="1"/>
          <p:nvPr>
            <p:ph idx="4294967295" type="ctrTitle"/>
          </p:nvPr>
        </p:nvSpPr>
        <p:spPr>
          <a:xfrm>
            <a:off x="1284950" y="2019601"/>
            <a:ext cx="70971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185,244 users</a:t>
            </a:r>
            <a:endParaRPr b="1" sz="4800"/>
          </a:p>
        </p:txBody>
      </p:sp>
      <p:sp>
        <p:nvSpPr>
          <p:cNvPr id="213" name="Google Shape;213;p27"/>
          <p:cNvSpPr txBox="1"/>
          <p:nvPr>
            <p:ph idx="4294967295" type="subTitle"/>
          </p:nvPr>
        </p:nvSpPr>
        <p:spPr>
          <a:xfrm>
            <a:off x="1284950" y="2630511"/>
            <a:ext cx="70971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14" name="Google Shape;214;p27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5" name="Google Shape;215;p27"/>
          <p:cNvSpPr/>
          <p:nvPr/>
        </p:nvSpPr>
        <p:spPr>
          <a:xfrm>
            <a:off x="844675" y="1051650"/>
            <a:ext cx="201900" cy="201900"/>
          </a:xfrm>
          <a:prstGeom prst="ellipse">
            <a:avLst/>
          </a:prstGeom>
          <a:solidFill>
            <a:srgbClr val="2E3037"/>
          </a:solidFill>
          <a:ln cap="flat" cmpd="sng" w="9525">
            <a:solidFill>
              <a:srgbClr val="999F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7"/>
          <p:cNvSpPr/>
          <p:nvPr/>
        </p:nvSpPr>
        <p:spPr>
          <a:xfrm>
            <a:off x="844675" y="3680550"/>
            <a:ext cx="201900" cy="201900"/>
          </a:xfrm>
          <a:prstGeom prst="ellipse">
            <a:avLst/>
          </a:prstGeom>
          <a:solidFill>
            <a:srgbClr val="2E3037"/>
          </a:solidFill>
          <a:ln cap="flat" cmpd="sng" w="9525">
            <a:solidFill>
              <a:srgbClr val="999F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/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cxnSp>
        <p:nvCxnSpPr>
          <p:cNvPr id="222" name="Google Shape;222;p28"/>
          <p:cNvCxnSpPr/>
          <p:nvPr/>
        </p:nvCxnSpPr>
        <p:spPr>
          <a:xfrm rot="10800000">
            <a:off x="1529307" y="3621639"/>
            <a:ext cx="0" cy="11592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lg" w="lg" type="none"/>
            <a:tailEnd len="lg" w="lg" type="oval"/>
          </a:ln>
        </p:spPr>
      </p:cxnSp>
      <p:cxnSp>
        <p:nvCxnSpPr>
          <p:cNvPr id="223" name="Google Shape;223;p28"/>
          <p:cNvCxnSpPr/>
          <p:nvPr/>
        </p:nvCxnSpPr>
        <p:spPr>
          <a:xfrm rot="10800000">
            <a:off x="1529307" y="1082345"/>
            <a:ext cx="0" cy="11592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lg" w="lg" type="none"/>
            <a:tailEnd len="lg" w="lg" type="oval"/>
          </a:ln>
        </p:spPr>
      </p:cxnSp>
      <p:sp>
        <p:nvSpPr>
          <p:cNvPr id="224" name="Google Shape;224;p28"/>
          <p:cNvSpPr txBox="1"/>
          <p:nvPr/>
        </p:nvSpPr>
        <p:spPr>
          <a:xfrm>
            <a:off x="2215650" y="2709713"/>
            <a:ext cx="23103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Second</a:t>
            </a:r>
            <a:endParaRPr sz="1800">
              <a:solidFill>
                <a:srgbClr val="F3F3F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25" name="Google Shape;225;p28"/>
          <p:cNvSpPr txBox="1"/>
          <p:nvPr/>
        </p:nvSpPr>
        <p:spPr>
          <a:xfrm>
            <a:off x="2215651" y="3979369"/>
            <a:ext cx="23103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Last</a:t>
            </a:r>
            <a:endParaRPr sz="1800">
              <a:solidFill>
                <a:srgbClr val="F3F3F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26" name="Google Shape;226;p28"/>
          <p:cNvSpPr txBox="1"/>
          <p:nvPr/>
        </p:nvSpPr>
        <p:spPr>
          <a:xfrm>
            <a:off x="2215650" y="1440056"/>
            <a:ext cx="23103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rPr>
              <a:t>First</a:t>
            </a:r>
            <a:endParaRPr sz="1800">
              <a:solidFill>
                <a:srgbClr val="F3F3F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227" name="Google Shape;227;p28"/>
          <p:cNvCxnSpPr/>
          <p:nvPr/>
        </p:nvCxnSpPr>
        <p:spPr>
          <a:xfrm rot="10800000">
            <a:off x="1529307" y="2351992"/>
            <a:ext cx="0" cy="11592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lg" w="lg" type="none"/>
            <a:tailEnd len="lg" w="lg" type="oval"/>
          </a:ln>
        </p:spPr>
      </p:cxnSp>
      <p:sp>
        <p:nvSpPr>
          <p:cNvPr id="228" name="Google Shape;228;p28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/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34" name="Google Shape;234;p29"/>
          <p:cNvSpPr txBox="1"/>
          <p:nvPr>
            <p:ph idx="1" type="body"/>
          </p:nvPr>
        </p:nvSpPr>
        <p:spPr>
          <a:xfrm>
            <a:off x="1165475" y="1179281"/>
            <a:ext cx="2403600" cy="12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5" name="Google Shape;235;p29"/>
          <p:cNvSpPr txBox="1"/>
          <p:nvPr>
            <p:ph idx="2" type="body"/>
          </p:nvPr>
        </p:nvSpPr>
        <p:spPr>
          <a:xfrm>
            <a:off x="3692250" y="1179281"/>
            <a:ext cx="2403600" cy="12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6" name="Google Shape;236;p29"/>
          <p:cNvSpPr txBox="1"/>
          <p:nvPr>
            <p:ph idx="3" type="body"/>
          </p:nvPr>
        </p:nvSpPr>
        <p:spPr>
          <a:xfrm>
            <a:off x="6219025" y="1179281"/>
            <a:ext cx="2403600" cy="12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7" name="Google Shape;237;p29"/>
          <p:cNvSpPr txBox="1"/>
          <p:nvPr>
            <p:ph idx="1" type="body"/>
          </p:nvPr>
        </p:nvSpPr>
        <p:spPr>
          <a:xfrm>
            <a:off x="1165475" y="2893781"/>
            <a:ext cx="2403600" cy="12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8" name="Google Shape;238;p29"/>
          <p:cNvSpPr txBox="1"/>
          <p:nvPr>
            <p:ph idx="2" type="body"/>
          </p:nvPr>
        </p:nvSpPr>
        <p:spPr>
          <a:xfrm>
            <a:off x="3692250" y="2893781"/>
            <a:ext cx="2403600" cy="12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9" name="Google Shape;239;p29"/>
          <p:cNvSpPr txBox="1"/>
          <p:nvPr>
            <p:ph idx="3" type="body"/>
          </p:nvPr>
        </p:nvSpPr>
        <p:spPr>
          <a:xfrm>
            <a:off x="6219025" y="2893781"/>
            <a:ext cx="2403600" cy="12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240" name="Google Shape;240;p29"/>
          <p:cNvGrpSpPr/>
          <p:nvPr/>
        </p:nvGrpSpPr>
        <p:grpSpPr>
          <a:xfrm>
            <a:off x="1286340" y="974626"/>
            <a:ext cx="312754" cy="287131"/>
            <a:chOff x="1236875" y="1623900"/>
            <a:chExt cx="465200" cy="455475"/>
          </a:xfrm>
        </p:grpSpPr>
        <p:sp>
          <p:nvSpPr>
            <p:cNvPr id="241" name="Google Shape;241;p29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9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8" name="Google Shape;248;p29"/>
          <p:cNvGrpSpPr/>
          <p:nvPr/>
        </p:nvGrpSpPr>
        <p:grpSpPr>
          <a:xfrm>
            <a:off x="3809392" y="977500"/>
            <a:ext cx="293123" cy="274839"/>
            <a:chOff x="1923675" y="1633650"/>
            <a:chExt cx="436000" cy="435975"/>
          </a:xfrm>
        </p:grpSpPr>
        <p:sp>
          <p:nvSpPr>
            <p:cNvPr id="249" name="Google Shape;249;p29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9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9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5" name="Google Shape;255;p29"/>
          <p:cNvSpPr/>
          <p:nvPr/>
        </p:nvSpPr>
        <p:spPr>
          <a:xfrm>
            <a:off x="1285550" y="2710460"/>
            <a:ext cx="269374" cy="252586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6" name="Google Shape;256;p29"/>
          <p:cNvGrpSpPr/>
          <p:nvPr/>
        </p:nvGrpSpPr>
        <p:grpSpPr>
          <a:xfrm>
            <a:off x="3798515" y="2677513"/>
            <a:ext cx="239893" cy="318588"/>
            <a:chOff x="3979850" y="1598950"/>
            <a:chExt cx="356825" cy="505375"/>
          </a:xfrm>
        </p:grpSpPr>
        <p:sp>
          <p:nvSpPr>
            <p:cNvPr id="257" name="Google Shape;257;p29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9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9" name="Google Shape;259;p29"/>
          <p:cNvGrpSpPr/>
          <p:nvPr/>
        </p:nvGrpSpPr>
        <p:grpSpPr>
          <a:xfrm>
            <a:off x="6312831" y="2745832"/>
            <a:ext cx="316031" cy="181949"/>
            <a:chOff x="4595425" y="1707325"/>
            <a:chExt cx="470075" cy="288625"/>
          </a:xfrm>
        </p:grpSpPr>
        <p:sp>
          <p:nvSpPr>
            <p:cNvPr id="260" name="Google Shape;260;p29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5" name="Google Shape;265;p29"/>
          <p:cNvGrpSpPr/>
          <p:nvPr/>
        </p:nvGrpSpPr>
        <p:grpSpPr>
          <a:xfrm>
            <a:off x="6343673" y="979622"/>
            <a:ext cx="295560" cy="277140"/>
            <a:chOff x="2594050" y="1631825"/>
            <a:chExt cx="439625" cy="439625"/>
          </a:xfrm>
        </p:grpSpPr>
        <p:sp>
          <p:nvSpPr>
            <p:cNvPr id="266" name="Google Shape;266;p29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9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0" name="Google Shape;270;p29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0"/>
          <p:cNvSpPr txBox="1"/>
          <p:nvPr>
            <p:ph idx="1" type="body"/>
          </p:nvPr>
        </p:nvSpPr>
        <p:spPr>
          <a:xfrm>
            <a:off x="1165475" y="4331317"/>
            <a:ext cx="75213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You can copy&amp;paste graphs from Excel or Google Sheets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276" name="Google Shape;276;p30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7" name="Google Shape;277;p30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" name="Google Shape;278;p30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" name="Google Shape;279;p30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0" name="Google Shape;280;p30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1" name="Google Shape;281;p30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2" name="Google Shape;282;p30"/>
          <p:cNvSpPr txBox="1"/>
          <p:nvPr/>
        </p:nvSpPr>
        <p:spPr>
          <a:xfrm>
            <a:off x="952500" y="915950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4000</a:t>
            </a:r>
            <a:endParaRPr sz="10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3000</a:t>
            </a:r>
            <a:endParaRPr sz="10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2000</a:t>
            </a:r>
            <a:endParaRPr sz="10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1000</a:t>
            </a:r>
            <a:endParaRPr sz="10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0</a:t>
            </a:r>
            <a:endParaRPr sz="10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83" name="Google Shape;283;p30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0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0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0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0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0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0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0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0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0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0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0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type="title"/>
          </p:nvPr>
        </p:nvSpPr>
        <p:spPr>
          <a:xfrm>
            <a:off x="1165475" y="604610"/>
            <a:ext cx="6858000" cy="3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INSTRUCTIONS FOR USE</a:t>
            </a:r>
            <a:endParaRPr sz="2400"/>
          </a:p>
        </p:txBody>
      </p:sp>
      <p:sp>
        <p:nvSpPr>
          <p:cNvPr id="77" name="Google Shape;77;p13"/>
          <p:cNvSpPr txBox="1"/>
          <p:nvPr/>
        </p:nvSpPr>
        <p:spPr>
          <a:xfrm>
            <a:off x="1165475" y="1249820"/>
            <a:ext cx="3451800" cy="23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EDIT IN GOOGLE SLIDES</a:t>
            </a:r>
            <a:endParaRPr sz="1200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Click on the button under the presentation preview that says "Use as Google Slides Theme".</a:t>
            </a:r>
            <a:endParaRPr sz="12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You will get a copy of this document on your Google Drive and will be able to edit, add or delete slides.</a:t>
            </a:r>
            <a:endParaRPr sz="12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You have to be signed in to your Google account.</a:t>
            </a:r>
            <a:endParaRPr sz="12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5084225" y="1249820"/>
            <a:ext cx="3602400" cy="23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EDIT IN POWERPOINT®</a:t>
            </a:r>
            <a:endParaRPr sz="1200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)</a:t>
            </a:r>
            <a:endParaRPr sz="12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1165475" y="3672394"/>
            <a:ext cx="75213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More info on how to use this template at </a:t>
            </a:r>
            <a:r>
              <a:rPr b="1" lang="en" sz="1200" u="sng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This template is free to use under </a:t>
            </a:r>
            <a:r>
              <a:rPr lang="en" sz="1200" u="sng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 </a:t>
            </a:r>
            <a:r>
              <a:rPr lang="en" sz="12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You can keep the Credits slide or mention SlidesCarnival and other resources used in a slide footer</a:t>
            </a:r>
            <a:r>
              <a:rPr lang="en" sz="12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2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0" name="Google Shape;80;p13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/>
          <p:nvPr>
            <p:ph idx="4294967295" type="body"/>
          </p:nvPr>
        </p:nvSpPr>
        <p:spPr>
          <a:xfrm>
            <a:off x="1319400" y="2278688"/>
            <a:ext cx="3231300" cy="16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MOBILE</a:t>
            </a:r>
            <a:r>
              <a:rPr b="1" lang="en" sz="1800"/>
              <a:t> PROJECT</a:t>
            </a:r>
            <a:endParaRPr b="1"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300" name="Google Shape;300;p31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1" name="Google Shape;301;p31"/>
          <p:cNvSpPr/>
          <p:nvPr/>
        </p:nvSpPr>
        <p:spPr>
          <a:xfrm>
            <a:off x="6200687" y="4493184"/>
            <a:ext cx="422999" cy="150972"/>
          </a:xfrm>
          <a:custGeom>
            <a:rect b="b" l="l" r="r" t="t"/>
            <a:pathLst>
              <a:path extrusionOk="0" h="7196" w="20162">
                <a:moveTo>
                  <a:pt x="3598" y="0"/>
                </a:moveTo>
                <a:lnTo>
                  <a:pt x="2849" y="75"/>
                </a:lnTo>
                <a:lnTo>
                  <a:pt x="2174" y="300"/>
                </a:lnTo>
                <a:lnTo>
                  <a:pt x="1575" y="600"/>
                </a:lnTo>
                <a:lnTo>
                  <a:pt x="1050" y="1050"/>
                </a:lnTo>
                <a:lnTo>
                  <a:pt x="600" y="1574"/>
                </a:lnTo>
                <a:lnTo>
                  <a:pt x="301" y="2174"/>
                </a:lnTo>
                <a:lnTo>
                  <a:pt x="76" y="2848"/>
                </a:lnTo>
                <a:lnTo>
                  <a:pt x="1" y="3598"/>
                </a:lnTo>
                <a:lnTo>
                  <a:pt x="76" y="4347"/>
                </a:lnTo>
                <a:lnTo>
                  <a:pt x="301" y="5022"/>
                </a:lnTo>
                <a:lnTo>
                  <a:pt x="600" y="5621"/>
                </a:lnTo>
                <a:lnTo>
                  <a:pt x="1050" y="6146"/>
                </a:lnTo>
                <a:lnTo>
                  <a:pt x="1575" y="6596"/>
                </a:lnTo>
                <a:lnTo>
                  <a:pt x="2174" y="6896"/>
                </a:lnTo>
                <a:lnTo>
                  <a:pt x="2849" y="7120"/>
                </a:lnTo>
                <a:lnTo>
                  <a:pt x="3598" y="7195"/>
                </a:lnTo>
                <a:lnTo>
                  <a:pt x="16639" y="7195"/>
                </a:lnTo>
                <a:lnTo>
                  <a:pt x="17313" y="7120"/>
                </a:lnTo>
                <a:lnTo>
                  <a:pt x="17988" y="6896"/>
                </a:lnTo>
                <a:lnTo>
                  <a:pt x="18587" y="6596"/>
                </a:lnTo>
                <a:lnTo>
                  <a:pt x="19112" y="6146"/>
                </a:lnTo>
                <a:lnTo>
                  <a:pt x="19562" y="5621"/>
                </a:lnTo>
                <a:lnTo>
                  <a:pt x="19861" y="5022"/>
                </a:lnTo>
                <a:lnTo>
                  <a:pt x="20086" y="4347"/>
                </a:lnTo>
                <a:lnTo>
                  <a:pt x="20161" y="3598"/>
                </a:lnTo>
                <a:lnTo>
                  <a:pt x="20086" y="2848"/>
                </a:lnTo>
                <a:lnTo>
                  <a:pt x="19861" y="2174"/>
                </a:lnTo>
                <a:lnTo>
                  <a:pt x="19562" y="1574"/>
                </a:lnTo>
                <a:lnTo>
                  <a:pt x="19112" y="1050"/>
                </a:lnTo>
                <a:lnTo>
                  <a:pt x="18587" y="600"/>
                </a:lnTo>
                <a:lnTo>
                  <a:pt x="17988" y="300"/>
                </a:lnTo>
                <a:lnTo>
                  <a:pt x="17313" y="75"/>
                </a:lnTo>
                <a:lnTo>
                  <a:pt x="1663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2" name="Google Shape;302;p31"/>
          <p:cNvGrpSpPr/>
          <p:nvPr/>
        </p:nvGrpSpPr>
        <p:grpSpPr>
          <a:xfrm>
            <a:off x="5353200" y="373572"/>
            <a:ext cx="2119546" cy="4396359"/>
            <a:chOff x="5353200" y="373572"/>
            <a:chExt cx="2119546" cy="4396359"/>
          </a:xfrm>
        </p:grpSpPr>
        <p:sp>
          <p:nvSpPr>
            <p:cNvPr id="303" name="Google Shape;303;p31"/>
            <p:cNvSpPr/>
            <p:nvPr/>
          </p:nvSpPr>
          <p:spPr>
            <a:xfrm>
              <a:off x="5353200" y="373572"/>
              <a:ext cx="2119546" cy="4396359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5739987" y="529223"/>
              <a:ext cx="83354" cy="83354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6208555" y="538664"/>
              <a:ext cx="408837" cy="64493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06" name="Google Shape;306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"/>
          <p:cNvSpPr txBox="1"/>
          <p:nvPr>
            <p:ph idx="4294967295" type="body"/>
          </p:nvPr>
        </p:nvSpPr>
        <p:spPr>
          <a:xfrm>
            <a:off x="1319400" y="2278688"/>
            <a:ext cx="3231300" cy="16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TABLET PROJECT</a:t>
            </a:r>
            <a:endParaRPr b="1"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312" name="Google Shape;312;p32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3" name="Google Shape;313;p32"/>
          <p:cNvGrpSpPr/>
          <p:nvPr/>
        </p:nvGrpSpPr>
        <p:grpSpPr>
          <a:xfrm>
            <a:off x="5011702" y="465959"/>
            <a:ext cx="2736410" cy="4222433"/>
            <a:chOff x="5011702" y="465959"/>
            <a:chExt cx="2736410" cy="4222433"/>
          </a:xfrm>
        </p:grpSpPr>
        <p:sp>
          <p:nvSpPr>
            <p:cNvPr id="314" name="Google Shape;314;p32"/>
            <p:cNvSpPr/>
            <p:nvPr/>
          </p:nvSpPr>
          <p:spPr>
            <a:xfrm>
              <a:off x="5011702" y="465959"/>
              <a:ext cx="2736410" cy="4222433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6268155" y="4422593"/>
              <a:ext cx="225015" cy="144999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6251531" y="633587"/>
              <a:ext cx="43826" cy="43806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6340634" y="615452"/>
              <a:ext cx="80056" cy="80056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8" name="Google Shape;31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3"/>
          <p:cNvSpPr txBox="1"/>
          <p:nvPr>
            <p:ph idx="4294967295" type="body"/>
          </p:nvPr>
        </p:nvSpPr>
        <p:spPr>
          <a:xfrm>
            <a:off x="1319400" y="2278700"/>
            <a:ext cx="2325600" cy="16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/>
              <a:t>DESKTOP PROJECT</a:t>
            </a:r>
            <a:endParaRPr b="1"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324" name="Google Shape;324;p33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5" name="Google Shape;325;p33"/>
          <p:cNvGrpSpPr/>
          <p:nvPr/>
        </p:nvGrpSpPr>
        <p:grpSpPr>
          <a:xfrm>
            <a:off x="3938374" y="1462324"/>
            <a:ext cx="4542205" cy="2661224"/>
            <a:chOff x="3938374" y="1462324"/>
            <a:chExt cx="4542205" cy="2661224"/>
          </a:xfrm>
        </p:grpSpPr>
        <p:sp>
          <p:nvSpPr>
            <p:cNvPr id="326" name="Google Shape;326;p33"/>
            <p:cNvSpPr/>
            <p:nvPr/>
          </p:nvSpPr>
          <p:spPr>
            <a:xfrm>
              <a:off x="4309824" y="1462324"/>
              <a:ext cx="3797910" cy="2542169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33"/>
            <p:cNvSpPr/>
            <p:nvPr/>
          </p:nvSpPr>
          <p:spPr>
            <a:xfrm>
              <a:off x="3938374" y="4053515"/>
              <a:ext cx="4542205" cy="70032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33"/>
            <p:cNvSpPr/>
            <p:nvPr/>
          </p:nvSpPr>
          <p:spPr>
            <a:xfrm>
              <a:off x="3938374" y="3997489"/>
              <a:ext cx="4541505" cy="56025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33"/>
            <p:cNvSpPr/>
            <p:nvPr/>
          </p:nvSpPr>
          <p:spPr>
            <a:xfrm>
              <a:off x="5872718" y="3997489"/>
              <a:ext cx="665106" cy="35016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0" name="Google Shape;330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45550" y="1609044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4"/>
          <p:cNvSpPr txBox="1"/>
          <p:nvPr>
            <p:ph idx="4294967295" type="ctrTitle"/>
          </p:nvPr>
        </p:nvSpPr>
        <p:spPr>
          <a:xfrm>
            <a:off x="1336100" y="1183688"/>
            <a:ext cx="7337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</a:rPr>
              <a:t>Thanks!</a:t>
            </a:r>
            <a:endParaRPr b="1" sz="2200">
              <a:solidFill>
                <a:schemeClr val="dk1"/>
              </a:solidFill>
            </a:endParaRPr>
          </a:p>
        </p:txBody>
      </p:sp>
      <p:sp>
        <p:nvSpPr>
          <p:cNvPr id="336" name="Google Shape;336;p34"/>
          <p:cNvSpPr txBox="1"/>
          <p:nvPr>
            <p:ph idx="4294967295" type="subTitle"/>
          </p:nvPr>
        </p:nvSpPr>
        <p:spPr>
          <a:xfrm>
            <a:off x="1336100" y="2190788"/>
            <a:ext cx="7337700" cy="6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3F3F3"/>
                </a:solidFill>
              </a:rPr>
              <a:t>ANY QUESTIONS?</a:t>
            </a:r>
            <a:endParaRPr b="1" sz="3600">
              <a:solidFill>
                <a:srgbClr val="F3F3F3"/>
              </a:solidFill>
            </a:endParaRPr>
          </a:p>
        </p:txBody>
      </p:sp>
      <p:sp>
        <p:nvSpPr>
          <p:cNvPr id="337" name="Google Shape;337;p34"/>
          <p:cNvSpPr txBox="1"/>
          <p:nvPr>
            <p:ph idx="4294967295" type="body"/>
          </p:nvPr>
        </p:nvSpPr>
        <p:spPr>
          <a:xfrm>
            <a:off x="1336100" y="2771569"/>
            <a:ext cx="7337700" cy="8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3F3F3"/>
                </a:solidFill>
              </a:rPr>
              <a:t>You can find me at</a:t>
            </a:r>
            <a:endParaRPr sz="220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3F3F3"/>
                </a:solidFill>
              </a:rPr>
              <a:t>@username</a:t>
            </a:r>
            <a:endParaRPr sz="220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3F3F3"/>
                </a:solidFill>
              </a:rPr>
              <a:t>user@mail.me</a:t>
            </a:r>
            <a:endParaRPr sz="2200">
              <a:solidFill>
                <a:srgbClr val="F3F3F3"/>
              </a:solidFill>
            </a:endParaRPr>
          </a:p>
        </p:txBody>
      </p:sp>
      <p:sp>
        <p:nvSpPr>
          <p:cNvPr id="338" name="Google Shape;338;p34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5"/>
          <p:cNvSpPr txBox="1"/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44" name="Google Shape;344;p35"/>
          <p:cNvSpPr txBox="1"/>
          <p:nvPr>
            <p:ph idx="1" type="body"/>
          </p:nvPr>
        </p:nvSpPr>
        <p:spPr>
          <a:xfrm>
            <a:off x="1165498" y="1130515"/>
            <a:ext cx="68580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3F3F3"/>
                </a:solidFill>
              </a:rPr>
              <a:t>Special thanks to all the people who made and released these awesome resources for free:</a:t>
            </a:r>
            <a:endParaRPr sz="2400">
              <a:solidFill>
                <a:srgbClr val="F3F3F3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3F3F3"/>
              </a:buClr>
              <a:buSzPts val="2400"/>
              <a:buChar char="◦"/>
            </a:pPr>
            <a:r>
              <a:rPr lang="en" sz="2400">
                <a:solidFill>
                  <a:srgbClr val="F3F3F3"/>
                </a:solidFill>
              </a:rPr>
              <a:t>Presentation template by </a:t>
            </a:r>
            <a:r>
              <a:rPr lang="en" sz="2400" u="sng">
                <a:solidFill>
                  <a:srgbClr val="F3F3F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F3F3F3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Char char="◦"/>
            </a:pPr>
            <a:r>
              <a:rPr lang="en" sz="2400">
                <a:solidFill>
                  <a:srgbClr val="F3F3F3"/>
                </a:solidFill>
              </a:rPr>
              <a:t>Photographs by </a:t>
            </a:r>
            <a:r>
              <a:rPr lang="en" sz="2400" u="sng">
                <a:solidFill>
                  <a:srgbClr val="F3F3F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345" name="Google Shape;345;p35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6"/>
          <p:cNvSpPr txBox="1"/>
          <p:nvPr>
            <p:ph idx="1" type="body"/>
          </p:nvPr>
        </p:nvSpPr>
        <p:spPr>
          <a:xfrm>
            <a:off x="1165500" y="1224625"/>
            <a:ext cx="6858000" cy="29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</a:rPr>
              <a:t>This presentations uses the following typographies: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Char char="◦"/>
            </a:pPr>
            <a:r>
              <a:rPr lang="en" sz="2000">
                <a:solidFill>
                  <a:srgbClr val="FFFFFF"/>
                </a:solidFill>
              </a:rPr>
              <a:t>Titles &amp; body copy: </a:t>
            </a:r>
            <a:r>
              <a:rPr b="1" lang="en" sz="2000">
                <a:solidFill>
                  <a:srgbClr val="FFFFFF"/>
                </a:solidFill>
              </a:rPr>
              <a:t>Quicksand</a:t>
            </a:r>
            <a:endParaRPr b="1" sz="2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</a:rPr>
              <a:t>Download for free at: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https://www.fontsquirrel.com/fonts/quicksand</a:t>
            </a:r>
            <a:endParaRPr b="1" sz="2000">
              <a:solidFill>
                <a:srgbClr val="6D9EE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351" name="Google Shape;351;p36"/>
          <p:cNvSpPr txBox="1"/>
          <p:nvPr/>
        </p:nvSpPr>
        <p:spPr>
          <a:xfrm>
            <a:off x="1165475" y="4095450"/>
            <a:ext cx="76749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52" name="Google Shape;352;p36"/>
          <p:cNvSpPr txBox="1"/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53" name="Google Shape;353;p36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7"/>
          <p:cNvSpPr txBox="1"/>
          <p:nvPr>
            <p:ph type="ctrTitle"/>
          </p:nvPr>
        </p:nvSpPr>
        <p:spPr>
          <a:xfrm>
            <a:off x="1530175" y="2307788"/>
            <a:ext cx="6767100" cy="53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Extra Resources</a:t>
            </a:r>
            <a:endParaRPr/>
          </a:p>
        </p:txBody>
      </p:sp>
      <p:sp>
        <p:nvSpPr>
          <p:cNvPr id="359" name="Google Shape;359;p37"/>
          <p:cNvSpPr txBox="1"/>
          <p:nvPr>
            <p:ph idx="1" type="subTitle"/>
          </p:nvPr>
        </p:nvSpPr>
        <p:spPr>
          <a:xfrm>
            <a:off x="1567326" y="2782913"/>
            <a:ext cx="6927900" cy="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8"/>
          <p:cNvSpPr txBox="1"/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65" name="Google Shape;365;p38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6" name="Google Shape;366;p38"/>
          <p:cNvSpPr/>
          <p:nvPr/>
        </p:nvSpPr>
        <p:spPr>
          <a:xfrm>
            <a:off x="7872035" y="2451150"/>
            <a:ext cx="7368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DEC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67" name="Google Shape;367;p38"/>
          <p:cNvSpPr/>
          <p:nvPr/>
        </p:nvSpPr>
        <p:spPr>
          <a:xfrm>
            <a:off x="7281023" y="2451150"/>
            <a:ext cx="7368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NOV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68" name="Google Shape;368;p38"/>
          <p:cNvSpPr/>
          <p:nvPr/>
        </p:nvSpPr>
        <p:spPr>
          <a:xfrm>
            <a:off x="6690011" y="2451150"/>
            <a:ext cx="7368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OCT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69" name="Google Shape;369;p38"/>
          <p:cNvSpPr/>
          <p:nvPr/>
        </p:nvSpPr>
        <p:spPr>
          <a:xfrm>
            <a:off x="6098999" y="2451150"/>
            <a:ext cx="7368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SEP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70" name="Google Shape;370;p38"/>
          <p:cNvSpPr/>
          <p:nvPr/>
        </p:nvSpPr>
        <p:spPr>
          <a:xfrm>
            <a:off x="5507987" y="2451150"/>
            <a:ext cx="7368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AUG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71" name="Google Shape;371;p38"/>
          <p:cNvSpPr/>
          <p:nvPr/>
        </p:nvSpPr>
        <p:spPr>
          <a:xfrm>
            <a:off x="4916975" y="2451150"/>
            <a:ext cx="7368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JUL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72" name="Google Shape;372;p38"/>
          <p:cNvSpPr/>
          <p:nvPr/>
        </p:nvSpPr>
        <p:spPr>
          <a:xfrm>
            <a:off x="4325963" y="2451150"/>
            <a:ext cx="7368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JUN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73" name="Google Shape;373;p38"/>
          <p:cNvSpPr/>
          <p:nvPr/>
        </p:nvSpPr>
        <p:spPr>
          <a:xfrm>
            <a:off x="3734951" y="2451150"/>
            <a:ext cx="7368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MAY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74" name="Google Shape;374;p38"/>
          <p:cNvSpPr/>
          <p:nvPr/>
        </p:nvSpPr>
        <p:spPr>
          <a:xfrm>
            <a:off x="3143939" y="2451150"/>
            <a:ext cx="7368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APR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75" name="Google Shape;375;p38"/>
          <p:cNvSpPr/>
          <p:nvPr/>
        </p:nvSpPr>
        <p:spPr>
          <a:xfrm>
            <a:off x="2552927" y="2451150"/>
            <a:ext cx="7368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MAR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76" name="Google Shape;376;p38"/>
          <p:cNvSpPr/>
          <p:nvPr/>
        </p:nvSpPr>
        <p:spPr>
          <a:xfrm>
            <a:off x="1961915" y="2451150"/>
            <a:ext cx="7368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FEB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77" name="Google Shape;377;p38"/>
          <p:cNvSpPr/>
          <p:nvPr/>
        </p:nvSpPr>
        <p:spPr>
          <a:xfrm>
            <a:off x="1370903" y="2451150"/>
            <a:ext cx="7368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JAN</a:t>
            </a:r>
            <a:endParaRPr sz="1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78" name="Google Shape;378;p38"/>
          <p:cNvSpPr/>
          <p:nvPr/>
        </p:nvSpPr>
        <p:spPr>
          <a:xfrm>
            <a:off x="946250" y="2451150"/>
            <a:ext cx="570600" cy="393600"/>
          </a:xfrm>
          <a:prstGeom prst="homePlate">
            <a:avLst>
              <a:gd fmla="val 32030" name="adj"/>
            </a:avLst>
          </a:prstGeom>
          <a:solidFill>
            <a:schemeClr val="accent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79" name="Google Shape;379;p38"/>
          <p:cNvCxnSpPr/>
          <p:nvPr/>
        </p:nvCxnSpPr>
        <p:spPr>
          <a:xfrm rot="10800000">
            <a:off x="1634711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0" name="Google Shape;380;p38"/>
          <p:cNvSpPr txBox="1"/>
          <p:nvPr/>
        </p:nvSpPr>
        <p:spPr>
          <a:xfrm>
            <a:off x="1597982" y="1422400"/>
            <a:ext cx="1118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 sz="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381" name="Google Shape;381;p38"/>
          <p:cNvCxnSpPr/>
          <p:nvPr/>
        </p:nvCxnSpPr>
        <p:spPr>
          <a:xfrm rot="10800000">
            <a:off x="2817690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2" name="Google Shape;382;p38"/>
          <p:cNvSpPr txBox="1"/>
          <p:nvPr/>
        </p:nvSpPr>
        <p:spPr>
          <a:xfrm>
            <a:off x="2782310" y="1422400"/>
            <a:ext cx="1118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Red is the colour of danger and courage</a:t>
            </a:r>
            <a:endParaRPr sz="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383" name="Google Shape;383;p38"/>
          <p:cNvCxnSpPr/>
          <p:nvPr/>
        </p:nvCxnSpPr>
        <p:spPr>
          <a:xfrm rot="10800000">
            <a:off x="4000670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4" name="Google Shape;384;p38"/>
          <p:cNvSpPr txBox="1"/>
          <p:nvPr/>
        </p:nvSpPr>
        <p:spPr>
          <a:xfrm>
            <a:off x="3966638" y="1422400"/>
            <a:ext cx="1118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Black is the color of ebony and of outer space</a:t>
            </a:r>
            <a:endParaRPr sz="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385" name="Google Shape;385;p38"/>
          <p:cNvCxnSpPr/>
          <p:nvPr/>
        </p:nvCxnSpPr>
        <p:spPr>
          <a:xfrm rot="10800000">
            <a:off x="5183649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6" name="Google Shape;386;p38"/>
          <p:cNvSpPr txBox="1"/>
          <p:nvPr/>
        </p:nvSpPr>
        <p:spPr>
          <a:xfrm>
            <a:off x="5150967" y="1422400"/>
            <a:ext cx="1118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Yellow is the color of gold, butter and ripe lemons</a:t>
            </a:r>
            <a:endParaRPr sz="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387" name="Google Shape;387;p38"/>
          <p:cNvCxnSpPr/>
          <p:nvPr/>
        </p:nvCxnSpPr>
        <p:spPr>
          <a:xfrm rot="10800000">
            <a:off x="6366628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8" name="Google Shape;388;p38"/>
          <p:cNvSpPr txBox="1"/>
          <p:nvPr/>
        </p:nvSpPr>
        <p:spPr>
          <a:xfrm>
            <a:off x="6335295" y="1422400"/>
            <a:ext cx="1118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White is the color of milk and fresh snow</a:t>
            </a:r>
            <a:endParaRPr sz="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389" name="Google Shape;389;p38"/>
          <p:cNvCxnSpPr/>
          <p:nvPr/>
        </p:nvCxnSpPr>
        <p:spPr>
          <a:xfrm rot="10800000">
            <a:off x="7549607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0" name="Google Shape;390;p38"/>
          <p:cNvSpPr txBox="1"/>
          <p:nvPr/>
        </p:nvSpPr>
        <p:spPr>
          <a:xfrm>
            <a:off x="7519623" y="1422400"/>
            <a:ext cx="1118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 sz="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391" name="Google Shape;391;p38"/>
          <p:cNvCxnSpPr/>
          <p:nvPr/>
        </p:nvCxnSpPr>
        <p:spPr>
          <a:xfrm rot="10800000">
            <a:off x="2235286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2" name="Google Shape;392;p38"/>
          <p:cNvSpPr txBox="1"/>
          <p:nvPr/>
        </p:nvSpPr>
        <p:spPr>
          <a:xfrm>
            <a:off x="2172486" y="3343350"/>
            <a:ext cx="1118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Yellow is the color of gold, butter and ripe lemons</a:t>
            </a:r>
            <a:endParaRPr sz="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393" name="Google Shape;393;p38"/>
          <p:cNvCxnSpPr/>
          <p:nvPr/>
        </p:nvCxnSpPr>
        <p:spPr>
          <a:xfrm rot="10800000">
            <a:off x="3418265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4" name="Google Shape;394;p38"/>
          <p:cNvSpPr txBox="1"/>
          <p:nvPr/>
        </p:nvSpPr>
        <p:spPr>
          <a:xfrm>
            <a:off x="3363668" y="3343350"/>
            <a:ext cx="1118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White is the color of milk and fresh snow</a:t>
            </a:r>
            <a:endParaRPr sz="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395" name="Google Shape;395;p38"/>
          <p:cNvCxnSpPr/>
          <p:nvPr/>
        </p:nvCxnSpPr>
        <p:spPr>
          <a:xfrm rot="10800000">
            <a:off x="4601244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6" name="Google Shape;396;p38"/>
          <p:cNvSpPr txBox="1"/>
          <p:nvPr/>
        </p:nvSpPr>
        <p:spPr>
          <a:xfrm>
            <a:off x="4554849" y="3343350"/>
            <a:ext cx="1118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 sz="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397" name="Google Shape;397;p38"/>
          <p:cNvCxnSpPr/>
          <p:nvPr/>
        </p:nvCxnSpPr>
        <p:spPr>
          <a:xfrm rot="10800000">
            <a:off x="5784223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8" name="Google Shape;398;p38"/>
          <p:cNvSpPr txBox="1"/>
          <p:nvPr/>
        </p:nvSpPr>
        <p:spPr>
          <a:xfrm>
            <a:off x="5746030" y="3343350"/>
            <a:ext cx="1118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Red is the colour of danger and courage</a:t>
            </a:r>
            <a:endParaRPr sz="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399" name="Google Shape;399;p38"/>
          <p:cNvCxnSpPr/>
          <p:nvPr/>
        </p:nvCxnSpPr>
        <p:spPr>
          <a:xfrm rot="10800000">
            <a:off x="6967202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0" name="Google Shape;400;p38"/>
          <p:cNvSpPr txBox="1"/>
          <p:nvPr/>
        </p:nvSpPr>
        <p:spPr>
          <a:xfrm>
            <a:off x="6937212" y="3343350"/>
            <a:ext cx="1118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Black is the color of ebony and of outer space</a:t>
            </a:r>
            <a:endParaRPr sz="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401" name="Google Shape;401;p38"/>
          <p:cNvCxnSpPr/>
          <p:nvPr/>
        </p:nvCxnSpPr>
        <p:spPr>
          <a:xfrm rot="10800000">
            <a:off x="8150181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2" name="Google Shape;402;p38"/>
          <p:cNvSpPr txBox="1"/>
          <p:nvPr/>
        </p:nvSpPr>
        <p:spPr>
          <a:xfrm>
            <a:off x="8116347" y="3343350"/>
            <a:ext cx="92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Yellow is the color of gold, butter and ripe lemons</a:t>
            </a:r>
            <a:endParaRPr sz="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9"/>
          <p:cNvSpPr txBox="1"/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08" name="Google Shape;408;p39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9" name="Google Shape;409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1" name="Google Shape;411;p39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12" name="Google Shape;412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1</a:t>
              </a:r>
              <a:endParaRPr sz="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414" name="Google Shape;414;p39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15" name="Google Shape;415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3</a:t>
              </a:r>
              <a:endParaRPr sz="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417" name="Google Shape;417;p39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18" name="Google Shape;418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5</a:t>
              </a:r>
              <a:endParaRPr sz="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420" name="Google Shape;420;p39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21" name="Google Shape;421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6</a:t>
              </a:r>
              <a:endParaRPr sz="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423" name="Google Shape;423;p39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24" name="Google Shape;424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4</a:t>
              </a:r>
              <a:endParaRPr sz="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426" name="Google Shape;426;p39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27" name="Google Shape;427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Quicksand"/>
                  <a:ea typeface="Quicksand"/>
                  <a:cs typeface="Quicksand"/>
                  <a:sym typeface="Quicksand"/>
                </a:rPr>
                <a:t>2</a:t>
              </a:r>
              <a:endParaRPr sz="6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sp>
        <p:nvSpPr>
          <p:cNvPr id="429" name="Google Shape;429;p39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 sz="9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30" name="Google Shape;430;p39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Red is the colour of danger and courage</a:t>
            </a:r>
            <a:endParaRPr sz="9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31" name="Google Shape;431;p39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Black is the color of ebony and of outer space</a:t>
            </a:r>
            <a:endParaRPr sz="9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32" name="Google Shape;432;p39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Yellow is the color of gold, butter and ripe lemons</a:t>
            </a:r>
            <a:endParaRPr sz="9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33" name="Google Shape;433;p39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White is the color of milk and fresh snow</a:t>
            </a:r>
            <a:endParaRPr sz="9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34" name="Google Shape;434;p39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 sz="9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0"/>
          <p:cNvSpPr txBox="1"/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40" name="Google Shape;440;p40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41" name="Google Shape;441;p40"/>
          <p:cNvGraphicFramePr/>
          <p:nvPr/>
        </p:nvGraphicFramePr>
        <p:xfrm>
          <a:off x="950200" y="1101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{8CE042EE-030E-48AD-AEE1-48DBF1C2F338}</a:tableStyleId>
              </a:tblPr>
              <a:tblGrid>
                <a:gridCol w="1347475"/>
                <a:gridCol w="462675"/>
                <a:gridCol w="462675"/>
                <a:gridCol w="462675"/>
                <a:gridCol w="462675"/>
                <a:gridCol w="462675"/>
                <a:gridCol w="462675"/>
                <a:gridCol w="462675"/>
                <a:gridCol w="462675"/>
                <a:gridCol w="462675"/>
                <a:gridCol w="462675"/>
                <a:gridCol w="462675"/>
                <a:gridCol w="462675"/>
                <a:gridCol w="462675"/>
                <a:gridCol w="462675"/>
              </a:tblGrid>
              <a:tr h="366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Week 1</a:t>
                      </a:r>
                      <a:endParaRPr b="1"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Week 2</a:t>
                      </a:r>
                      <a:endParaRPr b="1"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66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3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4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5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6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7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8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9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10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11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12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13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14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66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1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2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◆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66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3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4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◆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66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5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◆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6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6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66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7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66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 8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idx="4294967295" type="ctrTitle"/>
          </p:nvPr>
        </p:nvSpPr>
        <p:spPr>
          <a:xfrm>
            <a:off x="2002275" y="1259888"/>
            <a:ext cx="6671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</a:rPr>
              <a:t>Hello!</a:t>
            </a:r>
            <a:endParaRPr b="1" sz="2200">
              <a:solidFill>
                <a:schemeClr val="dk1"/>
              </a:solidFill>
            </a:endParaRPr>
          </a:p>
        </p:txBody>
      </p:sp>
      <p:sp>
        <p:nvSpPr>
          <p:cNvPr id="86" name="Google Shape;86;p14"/>
          <p:cNvSpPr txBox="1"/>
          <p:nvPr>
            <p:ph idx="4294967295" type="subTitle"/>
          </p:nvPr>
        </p:nvSpPr>
        <p:spPr>
          <a:xfrm>
            <a:off x="2002275" y="2266988"/>
            <a:ext cx="6671400" cy="6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2"/>
                </a:solidFill>
              </a:rPr>
              <a:t>I AM JAYDEN SMITH</a:t>
            </a:r>
            <a:endParaRPr b="1" sz="3600">
              <a:solidFill>
                <a:schemeClr val="lt2"/>
              </a:solidFill>
            </a:endParaRPr>
          </a:p>
        </p:txBody>
      </p:sp>
      <p:sp>
        <p:nvSpPr>
          <p:cNvPr id="87" name="Google Shape;87;p14"/>
          <p:cNvSpPr txBox="1"/>
          <p:nvPr>
            <p:ph idx="4294967295" type="body"/>
          </p:nvPr>
        </p:nvSpPr>
        <p:spPr>
          <a:xfrm>
            <a:off x="2002275" y="2847769"/>
            <a:ext cx="6671400" cy="8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2"/>
                </a:solidFill>
              </a:rPr>
              <a:t>I am here because I love to give presentations. </a:t>
            </a:r>
            <a:endParaRPr sz="22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2"/>
                </a:solidFill>
              </a:rPr>
              <a:t>You can find me at @username</a:t>
            </a:r>
            <a:endParaRPr sz="2200">
              <a:solidFill>
                <a:schemeClr val="lt2"/>
              </a:solidFill>
            </a:endParaRPr>
          </a:p>
        </p:txBody>
      </p:sp>
      <p:pic>
        <p:nvPicPr>
          <p:cNvPr id="88" name="Google Shape;88;p14"/>
          <p:cNvPicPr preferRelativeResize="0"/>
          <p:nvPr/>
        </p:nvPicPr>
        <p:blipFill rotWithShape="1">
          <a:blip r:embed="rId3">
            <a:alphaModFix/>
          </a:blip>
          <a:srcRect b="28753" l="0" r="0" t="4580"/>
          <a:stretch/>
        </p:blipFill>
        <p:spPr>
          <a:xfrm>
            <a:off x="386846" y="2014800"/>
            <a:ext cx="1113900" cy="1113900"/>
          </a:xfrm>
          <a:prstGeom prst="ellipse">
            <a:avLst/>
          </a:prstGeom>
          <a:noFill/>
          <a:ln cap="flat" cmpd="sng" w="9525">
            <a:solidFill>
              <a:srgbClr val="2E303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9" name="Google Shape;89;p14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1"/>
          <p:cNvSpPr txBox="1"/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47" name="Google Shape;447;p41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8" name="Google Shape;448;p41"/>
          <p:cNvSpPr/>
          <p:nvPr/>
        </p:nvSpPr>
        <p:spPr>
          <a:xfrm>
            <a:off x="939475" y="1363400"/>
            <a:ext cx="3886500" cy="158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STRENGTHS</a:t>
            </a:r>
            <a:endParaRPr b="1"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49" name="Google Shape;449;p41"/>
          <p:cNvSpPr/>
          <p:nvPr/>
        </p:nvSpPr>
        <p:spPr>
          <a:xfrm>
            <a:off x="4986812" y="1363400"/>
            <a:ext cx="3886500" cy="158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WEAKNESSES</a:t>
            </a:r>
            <a:endParaRPr b="1"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Yellow is the color of gold, butter and ripe lemons</a:t>
            </a:r>
            <a:endParaRPr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50" name="Google Shape;450;p41"/>
          <p:cNvSpPr/>
          <p:nvPr/>
        </p:nvSpPr>
        <p:spPr>
          <a:xfrm>
            <a:off x="939475" y="3121900"/>
            <a:ext cx="3886500" cy="158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Black is the color of ebony and of outer space</a:t>
            </a:r>
            <a:endParaRPr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OPPORTUNITIES</a:t>
            </a:r>
            <a:endParaRPr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51" name="Google Shape;451;p41"/>
          <p:cNvSpPr/>
          <p:nvPr/>
        </p:nvSpPr>
        <p:spPr>
          <a:xfrm>
            <a:off x="4986812" y="3121900"/>
            <a:ext cx="3886500" cy="158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White is the color of milk and fresh snow</a:t>
            </a:r>
            <a:endParaRPr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THREATS</a:t>
            </a:r>
            <a:endParaRPr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52" name="Google Shape;452;p41"/>
          <p:cNvSpPr/>
          <p:nvPr/>
        </p:nvSpPr>
        <p:spPr>
          <a:xfrm>
            <a:off x="3616807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1"/>
          <p:cNvSpPr/>
          <p:nvPr/>
        </p:nvSpPr>
        <p:spPr>
          <a:xfrm rot="5400000">
            <a:off x="3784302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41"/>
          <p:cNvSpPr/>
          <p:nvPr/>
        </p:nvSpPr>
        <p:spPr>
          <a:xfrm rot="10800000">
            <a:off x="3784302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41"/>
          <p:cNvSpPr/>
          <p:nvPr/>
        </p:nvSpPr>
        <p:spPr>
          <a:xfrm rot="-5400000">
            <a:off x="3616807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41"/>
          <p:cNvSpPr/>
          <p:nvPr/>
        </p:nvSpPr>
        <p:spPr>
          <a:xfrm>
            <a:off x="4173282" y="2242577"/>
            <a:ext cx="319306" cy="44467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Quicksand"/>
              </a:rPr>
              <a:t>S</a:t>
            </a:r>
          </a:p>
        </p:txBody>
      </p:sp>
      <p:sp>
        <p:nvSpPr>
          <p:cNvPr id="457" name="Google Shape;457;p41"/>
          <p:cNvSpPr/>
          <p:nvPr/>
        </p:nvSpPr>
        <p:spPr>
          <a:xfrm>
            <a:off x="5182144" y="2250297"/>
            <a:ext cx="562645" cy="43417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Quicksand"/>
              </a:rPr>
              <a:t>W</a:t>
            </a:r>
          </a:p>
        </p:txBody>
      </p:sp>
      <p:sp>
        <p:nvSpPr>
          <p:cNvPr id="458" name="Google Shape;458;p41"/>
          <p:cNvSpPr/>
          <p:nvPr/>
        </p:nvSpPr>
        <p:spPr>
          <a:xfrm>
            <a:off x="4138696" y="3348952"/>
            <a:ext cx="419359" cy="44467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Quicksand"/>
              </a:rPr>
              <a:t>O</a:t>
            </a:r>
          </a:p>
        </p:txBody>
      </p:sp>
      <p:sp>
        <p:nvSpPr>
          <p:cNvPr id="459" name="Google Shape;459;p41"/>
          <p:cNvSpPr/>
          <p:nvPr/>
        </p:nvSpPr>
        <p:spPr>
          <a:xfrm>
            <a:off x="5296402" y="3356672"/>
            <a:ext cx="349569" cy="432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Quicksand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2"/>
          <p:cNvSpPr txBox="1"/>
          <p:nvPr>
            <p:ph idx="4294967295" type="title"/>
          </p:nvPr>
        </p:nvSpPr>
        <p:spPr>
          <a:xfrm>
            <a:off x="943375" y="256825"/>
            <a:ext cx="7714200" cy="41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65" name="Google Shape;465;p42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6" name="Google Shape;466;p42"/>
          <p:cNvSpPr txBox="1"/>
          <p:nvPr/>
        </p:nvSpPr>
        <p:spPr>
          <a:xfrm>
            <a:off x="2486264" y="674807"/>
            <a:ext cx="1542900" cy="14271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Key Activities</a:t>
            </a:r>
            <a:endParaRPr b="1" sz="900"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b="1" sz="800"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67" name="Google Shape;467;p42"/>
          <p:cNvSpPr txBox="1"/>
          <p:nvPr/>
        </p:nvSpPr>
        <p:spPr>
          <a:xfrm>
            <a:off x="2486264" y="2102017"/>
            <a:ext cx="1542900" cy="14271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Key Resources</a:t>
            </a:r>
            <a:endParaRPr b="1" sz="900"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b="1" sz="900"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68" name="Google Shape;468;p42"/>
          <p:cNvSpPr txBox="1"/>
          <p:nvPr/>
        </p:nvSpPr>
        <p:spPr>
          <a:xfrm>
            <a:off x="4029153" y="674807"/>
            <a:ext cx="1542900" cy="28542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Value Propositions</a:t>
            </a:r>
            <a:endParaRPr b="1" sz="900"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b="1" sz="900"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69" name="Google Shape;469;p42"/>
          <p:cNvSpPr txBox="1"/>
          <p:nvPr/>
        </p:nvSpPr>
        <p:spPr>
          <a:xfrm>
            <a:off x="5572041" y="674807"/>
            <a:ext cx="1542900" cy="14271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Customer Relationships</a:t>
            </a:r>
            <a:endParaRPr b="1" sz="900"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b="1" sz="900"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70" name="Google Shape;470;p42"/>
          <p:cNvSpPr txBox="1"/>
          <p:nvPr/>
        </p:nvSpPr>
        <p:spPr>
          <a:xfrm>
            <a:off x="5572041" y="2102017"/>
            <a:ext cx="1542900" cy="14271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Channels</a:t>
            </a:r>
            <a:endParaRPr b="1" sz="900"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b="1" sz="900"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71" name="Google Shape;471;p42"/>
          <p:cNvSpPr txBox="1"/>
          <p:nvPr/>
        </p:nvSpPr>
        <p:spPr>
          <a:xfrm>
            <a:off x="7114930" y="674807"/>
            <a:ext cx="1542900" cy="28542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Customer Segments</a:t>
            </a:r>
            <a:endParaRPr b="1" sz="900"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b="1" sz="900"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72" name="Google Shape;472;p42"/>
          <p:cNvSpPr txBox="1"/>
          <p:nvPr/>
        </p:nvSpPr>
        <p:spPr>
          <a:xfrm>
            <a:off x="943375" y="674807"/>
            <a:ext cx="1542900" cy="28542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Key Partners</a:t>
            </a:r>
            <a:endParaRPr b="1" sz="900"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b="1" sz="800"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73" name="Google Shape;473;p42"/>
          <p:cNvSpPr txBox="1"/>
          <p:nvPr/>
        </p:nvSpPr>
        <p:spPr>
          <a:xfrm>
            <a:off x="943375" y="3529228"/>
            <a:ext cx="3857100" cy="11055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Cost Structure</a:t>
            </a:r>
            <a:endParaRPr b="1" sz="900"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b="1" sz="900"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74" name="Google Shape;474;p42"/>
          <p:cNvSpPr txBox="1"/>
          <p:nvPr/>
        </p:nvSpPr>
        <p:spPr>
          <a:xfrm>
            <a:off x="4800597" y="3529228"/>
            <a:ext cx="3857100" cy="11055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Revenue Streams</a:t>
            </a:r>
            <a:endParaRPr b="1" sz="900"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b="1" sz="900"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75" name="Google Shape;475;p42"/>
          <p:cNvSpPr/>
          <p:nvPr/>
        </p:nvSpPr>
        <p:spPr>
          <a:xfrm>
            <a:off x="4538716" y="3597281"/>
            <a:ext cx="193687" cy="192563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42"/>
          <p:cNvSpPr/>
          <p:nvPr/>
        </p:nvSpPr>
        <p:spPr>
          <a:xfrm>
            <a:off x="6853603" y="743074"/>
            <a:ext cx="193131" cy="173366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42"/>
          <p:cNvSpPr/>
          <p:nvPr/>
        </p:nvSpPr>
        <p:spPr>
          <a:xfrm>
            <a:off x="2232188" y="743069"/>
            <a:ext cx="185793" cy="185793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42"/>
          <p:cNvSpPr/>
          <p:nvPr/>
        </p:nvSpPr>
        <p:spPr>
          <a:xfrm>
            <a:off x="8412880" y="743004"/>
            <a:ext cx="176751" cy="186349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9" name="Google Shape;479;p42"/>
          <p:cNvGrpSpPr/>
          <p:nvPr/>
        </p:nvGrpSpPr>
        <p:grpSpPr>
          <a:xfrm>
            <a:off x="8385810" y="3597309"/>
            <a:ext cx="203854" cy="147955"/>
            <a:chOff x="4604550" y="3714775"/>
            <a:chExt cx="439625" cy="319075"/>
          </a:xfrm>
        </p:grpSpPr>
        <p:sp>
          <p:nvSpPr>
            <p:cNvPr id="480" name="Google Shape;480;p42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2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2" name="Google Shape;482;p42"/>
          <p:cNvGrpSpPr/>
          <p:nvPr/>
        </p:nvGrpSpPr>
        <p:grpSpPr>
          <a:xfrm>
            <a:off x="5335002" y="743031"/>
            <a:ext cx="168856" cy="215157"/>
            <a:chOff x="1959600" y="4980625"/>
            <a:chExt cx="364150" cy="464000"/>
          </a:xfrm>
        </p:grpSpPr>
        <p:sp>
          <p:nvSpPr>
            <p:cNvPr id="483" name="Google Shape;483;p42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42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2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2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42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42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2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0" name="Google Shape;490;p42"/>
          <p:cNvGrpSpPr/>
          <p:nvPr/>
        </p:nvGrpSpPr>
        <p:grpSpPr>
          <a:xfrm>
            <a:off x="6797050" y="2170102"/>
            <a:ext cx="249598" cy="239431"/>
            <a:chOff x="5233525" y="4954450"/>
            <a:chExt cx="538275" cy="516350"/>
          </a:xfrm>
        </p:grpSpPr>
        <p:sp>
          <p:nvSpPr>
            <p:cNvPr id="491" name="Google Shape;491;p42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2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2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2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2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2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2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2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2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2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42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2" name="Google Shape;502;p42"/>
          <p:cNvGrpSpPr/>
          <p:nvPr/>
        </p:nvGrpSpPr>
        <p:grpSpPr>
          <a:xfrm>
            <a:off x="3714197" y="2170105"/>
            <a:ext cx="254119" cy="230969"/>
            <a:chOff x="4556450" y="4963575"/>
            <a:chExt cx="548025" cy="498100"/>
          </a:xfrm>
        </p:grpSpPr>
        <p:sp>
          <p:nvSpPr>
            <p:cNvPr id="503" name="Google Shape;503;p42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42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2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42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42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8" name="Google Shape;508;p42"/>
          <p:cNvSpPr/>
          <p:nvPr/>
        </p:nvSpPr>
        <p:spPr>
          <a:xfrm>
            <a:off x="3757133" y="743073"/>
            <a:ext cx="203857" cy="203911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3"/>
          <p:cNvSpPr txBox="1"/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14" name="Google Shape;514;p43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15" name="Google Shape;515;p43"/>
          <p:cNvGrpSpPr/>
          <p:nvPr/>
        </p:nvGrpSpPr>
        <p:grpSpPr>
          <a:xfrm>
            <a:off x="1312492" y="1413043"/>
            <a:ext cx="3608219" cy="3243858"/>
            <a:chOff x="855292" y="1413043"/>
            <a:chExt cx="3608219" cy="3243858"/>
          </a:xfrm>
        </p:grpSpPr>
        <p:sp>
          <p:nvSpPr>
            <p:cNvPr id="516" name="Google Shape;516;p43"/>
            <p:cNvSpPr/>
            <p:nvPr/>
          </p:nvSpPr>
          <p:spPr>
            <a:xfrm>
              <a:off x="1748547" y="3626620"/>
              <a:ext cx="1827373" cy="554243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517" name="Google Shape;517;p43"/>
            <p:cNvSpPr/>
            <p:nvPr/>
          </p:nvSpPr>
          <p:spPr>
            <a:xfrm>
              <a:off x="1974416" y="4115125"/>
              <a:ext cx="1377910" cy="541775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accent5"/>
                  </a:solidFill>
                  <a:latin typeface="Quicksand"/>
                  <a:ea typeface="Quicksand"/>
                  <a:cs typeface="Quicksand"/>
                  <a:sym typeface="Quicksand"/>
                </a:rPr>
                <a:t>LOYALTY</a:t>
              </a:r>
              <a:endParaRPr b="1" i="0" sz="1200" u="none" cap="none" strike="noStrike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518" name="Google Shape;518;p43"/>
            <p:cNvSpPr/>
            <p:nvPr/>
          </p:nvSpPr>
          <p:spPr>
            <a:xfrm>
              <a:off x="863236" y="1706600"/>
              <a:ext cx="3600274" cy="576911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519" name="Google Shape;519;p43"/>
            <p:cNvSpPr/>
            <p:nvPr/>
          </p:nvSpPr>
          <p:spPr>
            <a:xfrm>
              <a:off x="1305892" y="2665477"/>
              <a:ext cx="2714957" cy="564446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520" name="Google Shape;520;p43"/>
            <p:cNvSpPr/>
            <p:nvPr/>
          </p:nvSpPr>
          <p:spPr>
            <a:xfrm>
              <a:off x="1086835" y="2186038"/>
              <a:ext cx="3154201" cy="57124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521" name="Google Shape;521;p43"/>
            <p:cNvSpPr/>
            <p:nvPr/>
          </p:nvSpPr>
          <p:spPr>
            <a:xfrm>
              <a:off x="1526085" y="3144914"/>
              <a:ext cx="2272296" cy="562177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522" name="Google Shape;522;p43"/>
            <p:cNvSpPr/>
            <p:nvPr/>
          </p:nvSpPr>
          <p:spPr>
            <a:xfrm>
              <a:off x="855292" y="1413043"/>
              <a:ext cx="3602907" cy="396816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cxnSp>
        <p:nvCxnSpPr>
          <p:cNvPr id="523" name="Google Shape;523;p43"/>
          <p:cNvCxnSpPr/>
          <p:nvPr/>
        </p:nvCxnSpPr>
        <p:spPr>
          <a:xfrm>
            <a:off x="48407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4" name="Google Shape;524;p43"/>
          <p:cNvSpPr txBox="1"/>
          <p:nvPr/>
        </p:nvSpPr>
        <p:spPr>
          <a:xfrm>
            <a:off x="5959250" y="1778025"/>
            <a:ext cx="13986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10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525" name="Google Shape;525;p43"/>
          <p:cNvCxnSpPr/>
          <p:nvPr/>
        </p:nvCxnSpPr>
        <p:spPr>
          <a:xfrm>
            <a:off x="46850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6" name="Google Shape;526;p43"/>
          <p:cNvSpPr txBox="1"/>
          <p:nvPr/>
        </p:nvSpPr>
        <p:spPr>
          <a:xfrm>
            <a:off x="5959250" y="2259640"/>
            <a:ext cx="13986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10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527" name="Google Shape;527;p43"/>
          <p:cNvCxnSpPr/>
          <p:nvPr/>
        </p:nvCxnSpPr>
        <p:spPr>
          <a:xfrm>
            <a:off x="44638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8" name="Google Shape;528;p43"/>
          <p:cNvSpPr txBox="1"/>
          <p:nvPr/>
        </p:nvSpPr>
        <p:spPr>
          <a:xfrm>
            <a:off x="5959250" y="2741255"/>
            <a:ext cx="13986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10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529" name="Google Shape;529;p43"/>
          <p:cNvCxnSpPr/>
          <p:nvPr/>
        </p:nvCxnSpPr>
        <p:spPr>
          <a:xfrm>
            <a:off x="42754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0" name="Google Shape;530;p43"/>
          <p:cNvSpPr txBox="1"/>
          <p:nvPr/>
        </p:nvSpPr>
        <p:spPr>
          <a:xfrm>
            <a:off x="5959250" y="3222870"/>
            <a:ext cx="13986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10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531" name="Google Shape;531;p43"/>
          <p:cNvCxnSpPr/>
          <p:nvPr/>
        </p:nvCxnSpPr>
        <p:spPr>
          <a:xfrm>
            <a:off x="40705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2" name="Google Shape;532;p43"/>
          <p:cNvSpPr txBox="1"/>
          <p:nvPr/>
        </p:nvSpPr>
        <p:spPr>
          <a:xfrm>
            <a:off x="5959250" y="3704485"/>
            <a:ext cx="13986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10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533" name="Google Shape;533;p43"/>
          <p:cNvCxnSpPr/>
          <p:nvPr/>
        </p:nvCxnSpPr>
        <p:spPr>
          <a:xfrm>
            <a:off x="38575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4" name="Google Shape;534;p43"/>
          <p:cNvSpPr txBox="1"/>
          <p:nvPr/>
        </p:nvSpPr>
        <p:spPr>
          <a:xfrm>
            <a:off x="5959250" y="4186100"/>
            <a:ext cx="13986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Insert your content</a:t>
            </a:r>
            <a:endParaRPr sz="10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4"/>
          <p:cNvSpPr txBox="1"/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40" name="Google Shape;540;p44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1" name="Google Shape;541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1236300" y="15313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2" name="Google Shape;542;p44"/>
          <p:cNvSpPr txBox="1"/>
          <p:nvPr/>
        </p:nvSpPr>
        <p:spPr>
          <a:xfrm>
            <a:off x="1241325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Imani Jackson</a:t>
            </a:r>
            <a:br>
              <a:rPr lang="en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JOB TITLE</a:t>
            </a:r>
            <a:endParaRPr sz="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543" name="Google Shape;543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6025" y="15313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4" name="Google Shape;544;p44"/>
          <p:cNvSpPr txBox="1"/>
          <p:nvPr/>
        </p:nvSpPr>
        <p:spPr>
          <a:xfrm>
            <a:off x="3221050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Marcos Galán</a:t>
            </a:r>
            <a:br>
              <a:rPr lang="en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JOB TITLE</a:t>
            </a:r>
            <a:endParaRPr sz="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545" name="Google Shape;545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5195750" y="15313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6" name="Google Shape;546;p44"/>
          <p:cNvSpPr txBox="1"/>
          <p:nvPr/>
        </p:nvSpPr>
        <p:spPr>
          <a:xfrm>
            <a:off x="5200775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Ixchel Valdía</a:t>
            </a:r>
            <a:br>
              <a:rPr lang="en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JOB TITLE</a:t>
            </a:r>
            <a:endParaRPr sz="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547" name="Google Shape;547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7175475" y="15313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8" name="Google Shape;548;p44"/>
          <p:cNvSpPr txBox="1"/>
          <p:nvPr/>
        </p:nvSpPr>
        <p:spPr>
          <a:xfrm>
            <a:off x="7180500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Nils Årud</a:t>
            </a:r>
            <a:br>
              <a:rPr lang="en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" sz="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JOB TITLE</a:t>
            </a:r>
            <a:endParaRPr sz="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Blue is the colour of the clear sky and the deep sea</a:t>
            </a:r>
            <a:endParaRPr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5"/>
          <p:cNvSpPr txBox="1"/>
          <p:nvPr>
            <p:ph idx="4294967295" type="title"/>
          </p:nvPr>
        </p:nvSpPr>
        <p:spPr>
          <a:xfrm>
            <a:off x="953000" y="0"/>
            <a:ext cx="7723800" cy="62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54" name="Google Shape;554;p45"/>
          <p:cNvSpPr/>
          <p:nvPr/>
        </p:nvSpPr>
        <p:spPr>
          <a:xfrm>
            <a:off x="952240" y="620372"/>
            <a:ext cx="7611900" cy="3902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5" name="Google Shape;555;p45"/>
          <p:cNvGrpSpPr/>
          <p:nvPr/>
        </p:nvGrpSpPr>
        <p:grpSpPr>
          <a:xfrm>
            <a:off x="1110850" y="620377"/>
            <a:ext cx="7294978" cy="3902517"/>
            <a:chOff x="638138" y="467100"/>
            <a:chExt cx="7867750" cy="4194000"/>
          </a:xfrm>
        </p:grpSpPr>
        <p:cxnSp>
          <p:nvCxnSpPr>
            <p:cNvPr id="556" name="Google Shape;556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02" name="Google Shape;602;p45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03" name="Google Shape;603;p45"/>
          <p:cNvGrpSpPr/>
          <p:nvPr/>
        </p:nvGrpSpPr>
        <p:grpSpPr>
          <a:xfrm>
            <a:off x="952227" y="782991"/>
            <a:ext cx="7611691" cy="3577359"/>
            <a:chOff x="467088" y="642474"/>
            <a:chExt cx="4194000" cy="3858239"/>
          </a:xfrm>
        </p:grpSpPr>
        <p:cxnSp>
          <p:nvCxnSpPr>
            <p:cNvPr id="604" name="Google Shape;604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26" name="Google Shape;626;p45"/>
          <p:cNvCxnSpPr/>
          <p:nvPr/>
        </p:nvCxnSpPr>
        <p:spPr>
          <a:xfrm>
            <a:off x="4758196" y="620372"/>
            <a:ext cx="0" cy="39024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27" name="Google Shape;627;p45"/>
          <p:cNvCxnSpPr/>
          <p:nvPr/>
        </p:nvCxnSpPr>
        <p:spPr>
          <a:xfrm>
            <a:off x="952240" y="2571610"/>
            <a:ext cx="76119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28" name="Google Shape;628;p45"/>
          <p:cNvSpPr txBox="1"/>
          <p:nvPr/>
        </p:nvSpPr>
        <p:spPr>
          <a:xfrm rot="-5400000">
            <a:off x="203029" y="2494906"/>
            <a:ext cx="1192800" cy="1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LOW VALUE 1</a:t>
            </a:r>
            <a:endParaRPr sz="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29" name="Google Shape;629;p45"/>
          <p:cNvSpPr txBox="1"/>
          <p:nvPr/>
        </p:nvSpPr>
        <p:spPr>
          <a:xfrm rot="5400000">
            <a:off x="8120610" y="2494978"/>
            <a:ext cx="1192800" cy="1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HIGH VALUE 1</a:t>
            </a:r>
            <a:endParaRPr sz="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30" name="Google Shape;630;p45"/>
          <p:cNvSpPr txBox="1"/>
          <p:nvPr/>
        </p:nvSpPr>
        <p:spPr>
          <a:xfrm>
            <a:off x="4161861" y="4599012"/>
            <a:ext cx="1192800" cy="1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LOW VALUE 2</a:t>
            </a:r>
            <a:endParaRPr sz="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31" name="Google Shape;631;p45"/>
          <p:cNvSpPr txBox="1"/>
          <p:nvPr/>
        </p:nvSpPr>
        <p:spPr>
          <a:xfrm>
            <a:off x="4161815" y="390899"/>
            <a:ext cx="1192800" cy="1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5"/>
                </a:solidFill>
                <a:latin typeface="Quicksand"/>
                <a:ea typeface="Quicksand"/>
                <a:cs typeface="Quicksand"/>
                <a:sym typeface="Quicksand"/>
              </a:rPr>
              <a:t>HIGH VALUE 2</a:t>
            </a:r>
            <a:endParaRPr sz="800">
              <a:solidFill>
                <a:schemeClr val="accent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32" name="Google Shape;632;p45"/>
          <p:cNvSpPr/>
          <p:nvPr/>
        </p:nvSpPr>
        <p:spPr>
          <a:xfrm>
            <a:off x="7021242" y="953367"/>
            <a:ext cx="927300" cy="927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Our company</a:t>
            </a:r>
            <a:endParaRPr sz="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33" name="Google Shape;633;p45"/>
          <p:cNvSpPr/>
          <p:nvPr/>
        </p:nvSpPr>
        <p:spPr>
          <a:xfrm>
            <a:off x="3421606" y="1388095"/>
            <a:ext cx="812100" cy="812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Competitor</a:t>
            </a:r>
            <a:endParaRPr sz="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34" name="Google Shape;634;p45"/>
          <p:cNvSpPr/>
          <p:nvPr/>
        </p:nvSpPr>
        <p:spPr>
          <a:xfrm>
            <a:off x="1801323" y="3406066"/>
            <a:ext cx="677400" cy="677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Competitor</a:t>
            </a:r>
            <a:endParaRPr sz="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35" name="Google Shape;635;p45"/>
          <p:cNvSpPr/>
          <p:nvPr/>
        </p:nvSpPr>
        <p:spPr>
          <a:xfrm>
            <a:off x="5736295" y="2920598"/>
            <a:ext cx="677400" cy="677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Competitor</a:t>
            </a:r>
            <a:endParaRPr sz="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36" name="Google Shape;636;p45"/>
          <p:cNvSpPr/>
          <p:nvPr/>
        </p:nvSpPr>
        <p:spPr>
          <a:xfrm>
            <a:off x="6571470" y="3338614"/>
            <a:ext cx="812100" cy="812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Competitor</a:t>
            </a:r>
            <a:endParaRPr sz="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37" name="Google Shape;637;p45"/>
          <p:cNvSpPr/>
          <p:nvPr/>
        </p:nvSpPr>
        <p:spPr>
          <a:xfrm>
            <a:off x="4940710" y="710795"/>
            <a:ext cx="677400" cy="677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Competitor</a:t>
            </a:r>
            <a:endParaRPr sz="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38" name="Google Shape;638;p45"/>
          <p:cNvSpPr/>
          <p:nvPr/>
        </p:nvSpPr>
        <p:spPr>
          <a:xfrm>
            <a:off x="1552238" y="1065763"/>
            <a:ext cx="433200" cy="433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Competitor</a:t>
            </a:r>
            <a:endParaRPr sz="7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46"/>
          <p:cNvSpPr txBox="1"/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44" name="Google Shape;644;p46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45" name="Google Shape;645;p46"/>
          <p:cNvGraphicFramePr/>
          <p:nvPr/>
        </p:nvGraphicFramePr>
        <p:xfrm>
          <a:off x="946484" y="1146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{E71A6B3E-507F-4017-96D8-7895C4FAF287}</a:tableStyleId>
              </a:tblPr>
              <a:tblGrid>
                <a:gridCol w="825225"/>
                <a:gridCol w="945850"/>
                <a:gridCol w="945850"/>
                <a:gridCol w="945850"/>
                <a:gridCol w="945850"/>
                <a:gridCol w="945850"/>
                <a:gridCol w="945850"/>
                <a:gridCol w="945850"/>
              </a:tblGrid>
              <a:tr h="3382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SUNDAY</a:t>
                      </a:r>
                      <a:endParaRPr sz="7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MONDAY</a:t>
                      </a:r>
                      <a:endParaRPr sz="7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TUESDAY</a:t>
                      </a:r>
                      <a:endParaRPr sz="7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WEDNESDAY</a:t>
                      </a:r>
                      <a:endParaRPr sz="7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THURSDAY</a:t>
                      </a:r>
                      <a:endParaRPr sz="7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FRIDAY</a:t>
                      </a:r>
                      <a:endParaRPr sz="7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SATURDAY</a:t>
                      </a:r>
                      <a:endParaRPr sz="7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25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09:00 - 09:45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10:00 - 10:45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11:00 - 11:45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12:00 - 13:15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✔ Free time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✔ Free time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✔ Free time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✔ Free time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✔ Free time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✔ Free time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✔ Free time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425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13:30 - 14:15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14:30 - 15:15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2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15:30 - 16:15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2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Task</a:t>
                      </a:r>
                      <a:endParaRPr sz="800">
                        <a:solidFill>
                          <a:schemeClr val="lt2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9C0BA"/>
        </a:solidFill>
      </p:bgPr>
    </p:bg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7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1" name="Google Shape;651;p47"/>
          <p:cNvSpPr txBox="1"/>
          <p:nvPr/>
        </p:nvSpPr>
        <p:spPr>
          <a:xfrm>
            <a:off x="7104950" y="467225"/>
            <a:ext cx="17127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SlidesCarnival icons are editable shapes</a:t>
            </a:r>
            <a:r>
              <a:rPr lang="en" sz="9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. </a:t>
            </a:r>
            <a:endParaRPr sz="9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This means that you can:</a:t>
            </a:r>
            <a:endParaRPr sz="9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Quicksand"/>
              <a:buChar char="●"/>
            </a:pPr>
            <a:r>
              <a:rPr lang="en" sz="9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Resize them without losing quality.</a:t>
            </a:r>
            <a:endParaRPr sz="9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Quicksand"/>
              <a:buChar char="●"/>
            </a:pPr>
            <a:r>
              <a:rPr lang="en" sz="9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Change line color, width and style.</a:t>
            </a:r>
            <a:endParaRPr sz="9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Isn’t that nice? :)</a:t>
            </a:r>
            <a:endParaRPr sz="9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Examples:</a:t>
            </a:r>
            <a:endParaRPr sz="9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652" name="Google Shape;652;p47"/>
          <p:cNvGrpSpPr/>
          <p:nvPr/>
        </p:nvGrpSpPr>
        <p:grpSpPr>
          <a:xfrm>
            <a:off x="1399372" y="404794"/>
            <a:ext cx="342903" cy="447293"/>
            <a:chOff x="590250" y="244200"/>
            <a:chExt cx="407975" cy="532175"/>
          </a:xfrm>
        </p:grpSpPr>
        <p:sp>
          <p:nvSpPr>
            <p:cNvPr id="653" name="Google Shape;653;p47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7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7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7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7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7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7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7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7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7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7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7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7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7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7" name="Google Shape;667;p47"/>
          <p:cNvGrpSpPr/>
          <p:nvPr/>
        </p:nvGrpSpPr>
        <p:grpSpPr>
          <a:xfrm>
            <a:off x="1942864" y="470816"/>
            <a:ext cx="372594" cy="310144"/>
            <a:chOff x="1247825" y="322750"/>
            <a:chExt cx="443300" cy="369000"/>
          </a:xfrm>
        </p:grpSpPr>
        <p:sp>
          <p:nvSpPr>
            <p:cNvPr id="668" name="Google Shape;668;p47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7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7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7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7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3" name="Google Shape;673;p47"/>
          <p:cNvGrpSpPr/>
          <p:nvPr/>
        </p:nvGrpSpPr>
        <p:grpSpPr>
          <a:xfrm>
            <a:off x="2516042" y="469282"/>
            <a:ext cx="356204" cy="313212"/>
            <a:chOff x="1929775" y="320925"/>
            <a:chExt cx="423800" cy="372650"/>
          </a:xfrm>
        </p:grpSpPr>
        <p:sp>
          <p:nvSpPr>
            <p:cNvPr id="674" name="Google Shape;674;p47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7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7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7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7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9" name="Google Shape;679;p47"/>
          <p:cNvSpPr/>
          <p:nvPr/>
        </p:nvSpPr>
        <p:spPr>
          <a:xfrm>
            <a:off x="3113345" y="458029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47"/>
          <p:cNvSpPr/>
          <p:nvPr/>
        </p:nvSpPr>
        <p:spPr>
          <a:xfrm>
            <a:off x="3698313" y="459058"/>
            <a:ext cx="251793" cy="333679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1" name="Google Shape;681;p47"/>
          <p:cNvGrpSpPr/>
          <p:nvPr/>
        </p:nvGrpSpPr>
        <p:grpSpPr>
          <a:xfrm>
            <a:off x="4785687" y="433960"/>
            <a:ext cx="336767" cy="383835"/>
            <a:chOff x="4630125" y="278900"/>
            <a:chExt cx="400675" cy="456675"/>
          </a:xfrm>
        </p:grpSpPr>
        <p:sp>
          <p:nvSpPr>
            <p:cNvPr id="682" name="Google Shape;682;p47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7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7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7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6" name="Google Shape;686;p47"/>
          <p:cNvSpPr/>
          <p:nvPr/>
        </p:nvSpPr>
        <p:spPr>
          <a:xfrm>
            <a:off x="5326276" y="457525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7" name="Google Shape;687;p47"/>
          <p:cNvGrpSpPr/>
          <p:nvPr/>
        </p:nvGrpSpPr>
        <p:grpSpPr>
          <a:xfrm>
            <a:off x="1395299" y="980516"/>
            <a:ext cx="342882" cy="418128"/>
            <a:chOff x="596350" y="929175"/>
            <a:chExt cx="407950" cy="497475"/>
          </a:xfrm>
        </p:grpSpPr>
        <p:sp>
          <p:nvSpPr>
            <p:cNvPr id="688" name="Google Shape;688;p47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7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7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7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7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7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7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5" name="Google Shape;695;p47"/>
          <p:cNvGrpSpPr/>
          <p:nvPr/>
        </p:nvGrpSpPr>
        <p:grpSpPr>
          <a:xfrm>
            <a:off x="2519615" y="1041431"/>
            <a:ext cx="349060" cy="298882"/>
            <a:chOff x="1934025" y="1001650"/>
            <a:chExt cx="415300" cy="355600"/>
          </a:xfrm>
        </p:grpSpPr>
        <p:sp>
          <p:nvSpPr>
            <p:cNvPr id="696" name="Google Shape;696;p47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7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7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7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0" name="Google Shape;700;p47"/>
          <p:cNvSpPr/>
          <p:nvPr/>
        </p:nvSpPr>
        <p:spPr>
          <a:xfrm>
            <a:off x="3083674" y="1016373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47"/>
          <p:cNvSpPr/>
          <p:nvPr/>
        </p:nvSpPr>
        <p:spPr>
          <a:xfrm>
            <a:off x="3649184" y="1033772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47"/>
          <p:cNvSpPr/>
          <p:nvPr/>
        </p:nvSpPr>
        <p:spPr>
          <a:xfrm>
            <a:off x="4219296" y="1036336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47"/>
          <p:cNvSpPr/>
          <p:nvPr/>
        </p:nvSpPr>
        <p:spPr>
          <a:xfrm>
            <a:off x="4795564" y="1039404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4" name="Google Shape;704;p47"/>
          <p:cNvGrpSpPr/>
          <p:nvPr/>
        </p:nvGrpSpPr>
        <p:grpSpPr>
          <a:xfrm>
            <a:off x="5344010" y="1018906"/>
            <a:ext cx="350068" cy="350573"/>
            <a:chOff x="5294400" y="974850"/>
            <a:chExt cx="416500" cy="417100"/>
          </a:xfrm>
        </p:grpSpPr>
        <p:sp>
          <p:nvSpPr>
            <p:cNvPr id="705" name="Google Shape;705;p47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7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7" name="Google Shape;707;p47"/>
          <p:cNvGrpSpPr/>
          <p:nvPr/>
        </p:nvGrpSpPr>
        <p:grpSpPr>
          <a:xfrm>
            <a:off x="5867032" y="979507"/>
            <a:ext cx="433992" cy="422729"/>
            <a:chOff x="5916675" y="927975"/>
            <a:chExt cx="516350" cy="502950"/>
          </a:xfrm>
        </p:grpSpPr>
        <p:sp>
          <p:nvSpPr>
            <p:cNvPr id="708" name="Google Shape;708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0" name="Google Shape;710;p47"/>
          <p:cNvGrpSpPr/>
          <p:nvPr/>
        </p:nvGrpSpPr>
        <p:grpSpPr>
          <a:xfrm>
            <a:off x="1368676" y="1628920"/>
            <a:ext cx="391001" cy="264085"/>
            <a:chOff x="564675" y="1700625"/>
            <a:chExt cx="465200" cy="314200"/>
          </a:xfrm>
        </p:grpSpPr>
        <p:sp>
          <p:nvSpPr>
            <p:cNvPr id="711" name="Google Shape;711;p47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7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7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4" name="Google Shape;714;p47"/>
          <p:cNvGrpSpPr/>
          <p:nvPr/>
        </p:nvGrpSpPr>
        <p:grpSpPr>
          <a:xfrm>
            <a:off x="1933660" y="1564432"/>
            <a:ext cx="391001" cy="382827"/>
            <a:chOff x="1236875" y="1623900"/>
            <a:chExt cx="465200" cy="455475"/>
          </a:xfrm>
        </p:grpSpPr>
        <p:sp>
          <p:nvSpPr>
            <p:cNvPr id="715" name="Google Shape;715;p47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7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7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7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7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7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47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2" name="Google Shape;722;p47"/>
          <p:cNvGrpSpPr/>
          <p:nvPr/>
        </p:nvGrpSpPr>
        <p:grpSpPr>
          <a:xfrm>
            <a:off x="2510915" y="1572627"/>
            <a:ext cx="366458" cy="366437"/>
            <a:chOff x="1923675" y="1633650"/>
            <a:chExt cx="436000" cy="435975"/>
          </a:xfrm>
        </p:grpSpPr>
        <p:sp>
          <p:nvSpPr>
            <p:cNvPr id="723" name="Google Shape;723;p47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7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7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7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7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7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9" name="Google Shape;729;p47"/>
          <p:cNvGrpSpPr/>
          <p:nvPr/>
        </p:nvGrpSpPr>
        <p:grpSpPr>
          <a:xfrm>
            <a:off x="3074366" y="1571093"/>
            <a:ext cx="369505" cy="369505"/>
            <a:chOff x="2594050" y="1631825"/>
            <a:chExt cx="439625" cy="439625"/>
          </a:xfrm>
        </p:grpSpPr>
        <p:sp>
          <p:nvSpPr>
            <p:cNvPr id="730" name="Google Shape;730;p47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7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7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7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4" name="Google Shape;734;p47"/>
          <p:cNvSpPr/>
          <p:nvPr/>
        </p:nvSpPr>
        <p:spPr>
          <a:xfrm>
            <a:off x="3655824" y="15875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5" name="Google Shape;735;p47"/>
          <p:cNvGrpSpPr/>
          <p:nvPr/>
        </p:nvGrpSpPr>
        <p:grpSpPr>
          <a:xfrm>
            <a:off x="4239131" y="1543462"/>
            <a:ext cx="299911" cy="424768"/>
            <a:chOff x="3979850" y="1598950"/>
            <a:chExt cx="356825" cy="505375"/>
          </a:xfrm>
        </p:grpSpPr>
        <p:sp>
          <p:nvSpPr>
            <p:cNvPr id="736" name="Google Shape;736;p47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7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8" name="Google Shape;738;p47"/>
          <p:cNvGrpSpPr/>
          <p:nvPr/>
        </p:nvGrpSpPr>
        <p:grpSpPr>
          <a:xfrm>
            <a:off x="4756521" y="1634551"/>
            <a:ext cx="395098" cy="242589"/>
            <a:chOff x="4595425" y="1707325"/>
            <a:chExt cx="470075" cy="288625"/>
          </a:xfrm>
        </p:grpSpPr>
        <p:sp>
          <p:nvSpPr>
            <p:cNvPr id="739" name="Google Shape;739;p47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7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7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7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7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" name="Google Shape;744;p47"/>
          <p:cNvGrpSpPr/>
          <p:nvPr/>
        </p:nvGrpSpPr>
        <p:grpSpPr>
          <a:xfrm>
            <a:off x="5340438" y="1575191"/>
            <a:ext cx="357234" cy="361310"/>
            <a:chOff x="5290150" y="1636700"/>
            <a:chExt cx="425025" cy="429875"/>
          </a:xfrm>
        </p:grpSpPr>
        <p:sp>
          <p:nvSpPr>
            <p:cNvPr id="745" name="Google Shape;745;p47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7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7" name="Google Shape;747;p47"/>
          <p:cNvGrpSpPr/>
          <p:nvPr/>
        </p:nvGrpSpPr>
        <p:grpSpPr>
          <a:xfrm>
            <a:off x="5904392" y="1564432"/>
            <a:ext cx="359272" cy="376691"/>
            <a:chOff x="5961125" y="1623900"/>
            <a:chExt cx="427450" cy="448175"/>
          </a:xfrm>
        </p:grpSpPr>
        <p:sp>
          <p:nvSpPr>
            <p:cNvPr id="748" name="Google Shape;748;p47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7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7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7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7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7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7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5" name="Google Shape;755;p47"/>
          <p:cNvGrpSpPr/>
          <p:nvPr/>
        </p:nvGrpSpPr>
        <p:grpSpPr>
          <a:xfrm>
            <a:off x="6457084" y="1574161"/>
            <a:ext cx="383835" cy="363369"/>
            <a:chOff x="6618700" y="1635475"/>
            <a:chExt cx="456675" cy="432325"/>
          </a:xfrm>
        </p:grpSpPr>
        <p:sp>
          <p:nvSpPr>
            <p:cNvPr id="756" name="Google Shape;756;p47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1" name="Google Shape;761;p47"/>
          <p:cNvGrpSpPr/>
          <p:nvPr/>
        </p:nvGrpSpPr>
        <p:grpSpPr>
          <a:xfrm>
            <a:off x="1412172" y="2157573"/>
            <a:ext cx="304009" cy="326513"/>
            <a:chOff x="616425" y="2329600"/>
            <a:chExt cx="361700" cy="388475"/>
          </a:xfrm>
        </p:grpSpPr>
        <p:sp>
          <p:nvSpPr>
            <p:cNvPr id="762" name="Google Shape;762;p47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0" name="Google Shape;770;p47"/>
          <p:cNvGrpSpPr/>
          <p:nvPr/>
        </p:nvGrpSpPr>
        <p:grpSpPr>
          <a:xfrm>
            <a:off x="1968982" y="2160641"/>
            <a:ext cx="320378" cy="320378"/>
            <a:chOff x="1278900" y="2333250"/>
            <a:chExt cx="381175" cy="381175"/>
          </a:xfrm>
        </p:grpSpPr>
        <p:sp>
          <p:nvSpPr>
            <p:cNvPr id="771" name="Google Shape;771;p47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5" name="Google Shape;775;p47"/>
          <p:cNvGrpSpPr/>
          <p:nvPr/>
        </p:nvGrpSpPr>
        <p:grpSpPr>
          <a:xfrm>
            <a:off x="2533945" y="2160641"/>
            <a:ext cx="320399" cy="320378"/>
            <a:chOff x="1951075" y="2333250"/>
            <a:chExt cx="381200" cy="381175"/>
          </a:xfrm>
        </p:grpSpPr>
        <p:sp>
          <p:nvSpPr>
            <p:cNvPr id="776" name="Google Shape;776;p47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0" name="Google Shape;780;p47"/>
          <p:cNvGrpSpPr/>
          <p:nvPr/>
        </p:nvGrpSpPr>
        <p:grpSpPr>
          <a:xfrm>
            <a:off x="3098929" y="2160641"/>
            <a:ext cx="320378" cy="320378"/>
            <a:chOff x="2623275" y="2333250"/>
            <a:chExt cx="381175" cy="381175"/>
          </a:xfrm>
        </p:grpSpPr>
        <p:sp>
          <p:nvSpPr>
            <p:cNvPr id="781" name="Google Shape;781;p47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5" name="Google Shape;785;p47"/>
          <p:cNvGrpSpPr/>
          <p:nvPr/>
        </p:nvGrpSpPr>
        <p:grpSpPr>
          <a:xfrm>
            <a:off x="3738634" y="2105378"/>
            <a:ext cx="170937" cy="426827"/>
            <a:chOff x="3384375" y="2267500"/>
            <a:chExt cx="203375" cy="507825"/>
          </a:xfrm>
        </p:grpSpPr>
        <p:sp>
          <p:nvSpPr>
            <p:cNvPr id="786" name="Google Shape;786;p47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8" name="Google Shape;788;p47"/>
          <p:cNvGrpSpPr/>
          <p:nvPr/>
        </p:nvGrpSpPr>
        <p:grpSpPr>
          <a:xfrm>
            <a:off x="4883941" y="2159611"/>
            <a:ext cx="140237" cy="318339"/>
            <a:chOff x="4747025" y="2332025"/>
            <a:chExt cx="166850" cy="378750"/>
          </a:xfrm>
        </p:grpSpPr>
        <p:sp>
          <p:nvSpPr>
            <p:cNvPr id="789" name="Google Shape;789;p47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1" name="Google Shape;791;p47"/>
          <p:cNvGrpSpPr/>
          <p:nvPr/>
        </p:nvGrpSpPr>
        <p:grpSpPr>
          <a:xfrm>
            <a:off x="4316415" y="2107416"/>
            <a:ext cx="145343" cy="422729"/>
            <a:chOff x="4071800" y="2269925"/>
            <a:chExt cx="172925" cy="502950"/>
          </a:xfrm>
        </p:grpSpPr>
        <p:sp>
          <p:nvSpPr>
            <p:cNvPr id="792" name="Google Shape;792;p47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4" name="Google Shape;794;p47"/>
          <p:cNvSpPr/>
          <p:nvPr/>
        </p:nvSpPr>
        <p:spPr>
          <a:xfrm>
            <a:off x="5359036" y="2152016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5" name="Google Shape;795;p47"/>
          <p:cNvGrpSpPr/>
          <p:nvPr/>
        </p:nvGrpSpPr>
        <p:grpSpPr>
          <a:xfrm>
            <a:off x="5914121" y="2158077"/>
            <a:ext cx="345971" cy="325505"/>
            <a:chOff x="5972700" y="2330200"/>
            <a:chExt cx="411625" cy="387275"/>
          </a:xfrm>
        </p:grpSpPr>
        <p:sp>
          <p:nvSpPr>
            <p:cNvPr id="796" name="Google Shape;796;p47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8" name="Google Shape;798;p47"/>
          <p:cNvGrpSpPr/>
          <p:nvPr/>
        </p:nvGrpSpPr>
        <p:grpSpPr>
          <a:xfrm>
            <a:off x="1509418" y="2686206"/>
            <a:ext cx="109538" cy="399195"/>
            <a:chOff x="732125" y="2958550"/>
            <a:chExt cx="130325" cy="474950"/>
          </a:xfrm>
        </p:grpSpPr>
        <p:sp>
          <p:nvSpPr>
            <p:cNvPr id="799" name="Google Shape;799;p47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7" name="Google Shape;807;p47"/>
          <p:cNvSpPr/>
          <p:nvPr/>
        </p:nvSpPr>
        <p:spPr>
          <a:xfrm>
            <a:off x="2526338" y="2670435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47"/>
          <p:cNvSpPr/>
          <p:nvPr/>
        </p:nvSpPr>
        <p:spPr>
          <a:xfrm>
            <a:off x="2004830" y="2670435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9" name="Google Shape;809;p47"/>
          <p:cNvGrpSpPr/>
          <p:nvPr/>
        </p:nvGrpSpPr>
        <p:grpSpPr>
          <a:xfrm>
            <a:off x="3065162" y="2699002"/>
            <a:ext cx="387933" cy="367467"/>
            <a:chOff x="2583100" y="2973775"/>
            <a:chExt cx="461550" cy="437200"/>
          </a:xfrm>
        </p:grpSpPr>
        <p:sp>
          <p:nvSpPr>
            <p:cNvPr id="810" name="Google Shape;810;p47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2" name="Google Shape;812;p47"/>
          <p:cNvSpPr/>
          <p:nvPr/>
        </p:nvSpPr>
        <p:spPr>
          <a:xfrm>
            <a:off x="4776106" y="2707797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3" name="Google Shape;813;p47"/>
          <p:cNvGrpSpPr/>
          <p:nvPr/>
        </p:nvGrpSpPr>
        <p:grpSpPr>
          <a:xfrm>
            <a:off x="5304611" y="2727159"/>
            <a:ext cx="435022" cy="323445"/>
            <a:chOff x="5247525" y="3007275"/>
            <a:chExt cx="517575" cy="384825"/>
          </a:xfrm>
        </p:grpSpPr>
        <p:sp>
          <p:nvSpPr>
            <p:cNvPr id="814" name="Google Shape;814;p47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6" name="Google Shape;816;p47"/>
          <p:cNvGrpSpPr/>
          <p:nvPr/>
        </p:nvGrpSpPr>
        <p:grpSpPr>
          <a:xfrm>
            <a:off x="4215597" y="2708731"/>
            <a:ext cx="342882" cy="350068"/>
            <a:chOff x="3951850" y="2985350"/>
            <a:chExt cx="407950" cy="416500"/>
          </a:xfrm>
        </p:grpSpPr>
        <p:sp>
          <p:nvSpPr>
            <p:cNvPr id="817" name="Google Shape;817;p47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1" name="Google Shape;821;p47"/>
          <p:cNvGrpSpPr/>
          <p:nvPr/>
        </p:nvGrpSpPr>
        <p:grpSpPr>
          <a:xfrm>
            <a:off x="1372269" y="3298279"/>
            <a:ext cx="397136" cy="305017"/>
            <a:chOff x="568950" y="3686775"/>
            <a:chExt cx="472500" cy="362900"/>
          </a:xfrm>
        </p:grpSpPr>
        <p:sp>
          <p:nvSpPr>
            <p:cNvPr id="822" name="Google Shape;822;p47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5" name="Google Shape;825;p47"/>
          <p:cNvSpPr/>
          <p:nvPr/>
        </p:nvSpPr>
        <p:spPr>
          <a:xfrm>
            <a:off x="5949111" y="2691427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6" name="Google Shape;826;p47"/>
          <p:cNvGrpSpPr/>
          <p:nvPr/>
        </p:nvGrpSpPr>
        <p:grpSpPr>
          <a:xfrm>
            <a:off x="1940321" y="3323872"/>
            <a:ext cx="377700" cy="253852"/>
            <a:chOff x="1244800" y="3717225"/>
            <a:chExt cx="449375" cy="302025"/>
          </a:xfrm>
        </p:grpSpPr>
        <p:sp>
          <p:nvSpPr>
            <p:cNvPr id="827" name="Google Shape;827;p47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3" name="Google Shape;833;p47"/>
          <p:cNvGrpSpPr/>
          <p:nvPr/>
        </p:nvGrpSpPr>
        <p:grpSpPr>
          <a:xfrm>
            <a:off x="2510411" y="3304414"/>
            <a:ext cx="367467" cy="287115"/>
            <a:chOff x="1923075" y="3694075"/>
            <a:chExt cx="437200" cy="341600"/>
          </a:xfrm>
        </p:grpSpPr>
        <p:sp>
          <p:nvSpPr>
            <p:cNvPr id="834" name="Google Shape;834;p47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3" name="Google Shape;843;p47"/>
          <p:cNvGrpSpPr/>
          <p:nvPr/>
        </p:nvGrpSpPr>
        <p:grpSpPr>
          <a:xfrm>
            <a:off x="3078967" y="3299813"/>
            <a:ext cx="360301" cy="295814"/>
            <a:chOff x="2599525" y="3688600"/>
            <a:chExt cx="428675" cy="351950"/>
          </a:xfrm>
        </p:grpSpPr>
        <p:sp>
          <p:nvSpPr>
            <p:cNvPr id="844" name="Google Shape;844;p47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47"/>
          <p:cNvGrpSpPr/>
          <p:nvPr/>
        </p:nvGrpSpPr>
        <p:grpSpPr>
          <a:xfrm>
            <a:off x="3661350" y="3279346"/>
            <a:ext cx="333700" cy="329077"/>
            <a:chOff x="3292425" y="3664250"/>
            <a:chExt cx="397025" cy="391525"/>
          </a:xfrm>
        </p:grpSpPr>
        <p:sp>
          <p:nvSpPr>
            <p:cNvPr id="848" name="Google Shape;848;p47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1" name="Google Shape;851;p47"/>
          <p:cNvGrpSpPr/>
          <p:nvPr/>
        </p:nvGrpSpPr>
        <p:grpSpPr>
          <a:xfrm>
            <a:off x="4199207" y="3321813"/>
            <a:ext cx="369526" cy="268183"/>
            <a:chOff x="3932350" y="3714775"/>
            <a:chExt cx="439650" cy="319075"/>
          </a:xfrm>
        </p:grpSpPr>
        <p:sp>
          <p:nvSpPr>
            <p:cNvPr id="852" name="Google Shape;852;p47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7" name="Google Shape;857;p47"/>
          <p:cNvGrpSpPr/>
          <p:nvPr/>
        </p:nvGrpSpPr>
        <p:grpSpPr>
          <a:xfrm>
            <a:off x="4764191" y="3321813"/>
            <a:ext cx="369505" cy="268183"/>
            <a:chOff x="4604550" y="3714775"/>
            <a:chExt cx="439625" cy="319075"/>
          </a:xfrm>
        </p:grpSpPr>
        <p:sp>
          <p:nvSpPr>
            <p:cNvPr id="858" name="Google Shape;858;p47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0" name="Google Shape;860;p47"/>
          <p:cNvGrpSpPr/>
          <p:nvPr/>
        </p:nvGrpSpPr>
        <p:grpSpPr>
          <a:xfrm>
            <a:off x="5342476" y="3294181"/>
            <a:ext cx="353136" cy="313738"/>
            <a:chOff x="5292575" y="3681900"/>
            <a:chExt cx="420150" cy="373275"/>
          </a:xfrm>
        </p:grpSpPr>
        <p:sp>
          <p:nvSpPr>
            <p:cNvPr id="861" name="Google Shape;861;p47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8" name="Google Shape;868;p47"/>
          <p:cNvGrpSpPr/>
          <p:nvPr/>
        </p:nvGrpSpPr>
        <p:grpSpPr>
          <a:xfrm>
            <a:off x="5887498" y="3254258"/>
            <a:ext cx="393060" cy="393060"/>
            <a:chOff x="5941025" y="3634400"/>
            <a:chExt cx="467650" cy="467650"/>
          </a:xfrm>
        </p:grpSpPr>
        <p:sp>
          <p:nvSpPr>
            <p:cNvPr id="869" name="Google Shape;869;p47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5" name="Google Shape;875;p47"/>
          <p:cNvGrpSpPr/>
          <p:nvPr/>
        </p:nvGrpSpPr>
        <p:grpSpPr>
          <a:xfrm>
            <a:off x="6477571" y="3279346"/>
            <a:ext cx="342882" cy="342903"/>
            <a:chOff x="6643075" y="3664250"/>
            <a:chExt cx="407950" cy="407975"/>
          </a:xfrm>
        </p:grpSpPr>
        <p:sp>
          <p:nvSpPr>
            <p:cNvPr id="876" name="Google Shape;876;p47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8" name="Google Shape;878;p47"/>
          <p:cNvGrpSpPr/>
          <p:nvPr/>
        </p:nvGrpSpPr>
        <p:grpSpPr>
          <a:xfrm>
            <a:off x="1378405" y="3830000"/>
            <a:ext cx="371564" cy="371543"/>
            <a:chOff x="576250" y="4319400"/>
            <a:chExt cx="442075" cy="442050"/>
          </a:xfrm>
        </p:grpSpPr>
        <p:sp>
          <p:nvSpPr>
            <p:cNvPr id="879" name="Google Shape;879;p47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3" name="Google Shape;883;p47"/>
          <p:cNvSpPr/>
          <p:nvPr/>
        </p:nvSpPr>
        <p:spPr>
          <a:xfrm>
            <a:off x="1928068" y="390229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47"/>
          <p:cNvSpPr/>
          <p:nvPr/>
        </p:nvSpPr>
        <p:spPr>
          <a:xfrm>
            <a:off x="4218791" y="3845478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5" name="Google Shape;885;p47"/>
          <p:cNvSpPr/>
          <p:nvPr/>
        </p:nvSpPr>
        <p:spPr>
          <a:xfrm>
            <a:off x="3653786" y="3866974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47"/>
          <p:cNvSpPr/>
          <p:nvPr/>
        </p:nvSpPr>
        <p:spPr>
          <a:xfrm>
            <a:off x="4782263" y="3843944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7" name="Google Shape;887;p47"/>
          <p:cNvGrpSpPr/>
          <p:nvPr/>
        </p:nvGrpSpPr>
        <p:grpSpPr>
          <a:xfrm>
            <a:off x="5322010" y="3848932"/>
            <a:ext cx="394068" cy="325505"/>
            <a:chOff x="5268225" y="4341925"/>
            <a:chExt cx="468850" cy="387275"/>
          </a:xfrm>
        </p:grpSpPr>
        <p:sp>
          <p:nvSpPr>
            <p:cNvPr id="888" name="Google Shape;888;p47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6" name="Google Shape;896;p47"/>
          <p:cNvGrpSpPr/>
          <p:nvPr/>
        </p:nvGrpSpPr>
        <p:grpSpPr>
          <a:xfrm>
            <a:off x="5906956" y="3838699"/>
            <a:ext cx="354145" cy="354145"/>
            <a:chOff x="5964175" y="4329750"/>
            <a:chExt cx="421350" cy="421350"/>
          </a:xfrm>
        </p:grpSpPr>
        <p:sp>
          <p:nvSpPr>
            <p:cNvPr id="897" name="Google Shape;897;p47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9" name="Google Shape;899;p47"/>
          <p:cNvGrpSpPr/>
          <p:nvPr/>
        </p:nvGrpSpPr>
        <p:grpSpPr>
          <a:xfrm>
            <a:off x="1942864" y="4403683"/>
            <a:ext cx="372594" cy="360301"/>
            <a:chOff x="1247825" y="5001950"/>
            <a:chExt cx="443300" cy="428675"/>
          </a:xfrm>
        </p:grpSpPr>
        <p:sp>
          <p:nvSpPr>
            <p:cNvPr id="900" name="Google Shape;900;p47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6" name="Google Shape;906;p47"/>
          <p:cNvGrpSpPr/>
          <p:nvPr/>
        </p:nvGrpSpPr>
        <p:grpSpPr>
          <a:xfrm>
            <a:off x="2541110" y="4385760"/>
            <a:ext cx="306068" cy="389992"/>
            <a:chOff x="1959600" y="4980625"/>
            <a:chExt cx="364150" cy="464000"/>
          </a:xfrm>
        </p:grpSpPr>
        <p:sp>
          <p:nvSpPr>
            <p:cNvPr id="907" name="Google Shape;907;p47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7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4" name="Google Shape;914;p47"/>
          <p:cNvGrpSpPr/>
          <p:nvPr/>
        </p:nvGrpSpPr>
        <p:grpSpPr>
          <a:xfrm>
            <a:off x="3083590" y="4400615"/>
            <a:ext cx="351077" cy="360806"/>
            <a:chOff x="2605025" y="4998300"/>
            <a:chExt cx="417700" cy="429275"/>
          </a:xfrm>
        </p:grpSpPr>
        <p:sp>
          <p:nvSpPr>
            <p:cNvPr id="915" name="Google Shape;915;p47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7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7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8" name="Google Shape;918;p47"/>
          <p:cNvGrpSpPr/>
          <p:nvPr/>
        </p:nvGrpSpPr>
        <p:grpSpPr>
          <a:xfrm>
            <a:off x="3614282" y="4403683"/>
            <a:ext cx="419662" cy="349543"/>
            <a:chOff x="3236425" y="5001950"/>
            <a:chExt cx="499300" cy="415875"/>
          </a:xfrm>
        </p:grpSpPr>
        <p:sp>
          <p:nvSpPr>
            <p:cNvPr id="919" name="Google Shape;919;p47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7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7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7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7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7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5" name="Google Shape;925;p47"/>
          <p:cNvGrpSpPr/>
          <p:nvPr/>
        </p:nvGrpSpPr>
        <p:grpSpPr>
          <a:xfrm>
            <a:off x="4229402" y="4385760"/>
            <a:ext cx="319369" cy="380263"/>
            <a:chOff x="3968275" y="4980625"/>
            <a:chExt cx="379975" cy="452425"/>
          </a:xfrm>
        </p:grpSpPr>
        <p:sp>
          <p:nvSpPr>
            <p:cNvPr id="926" name="Google Shape;926;p47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7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7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9" name="Google Shape;929;p47"/>
          <p:cNvGrpSpPr/>
          <p:nvPr/>
        </p:nvGrpSpPr>
        <p:grpSpPr>
          <a:xfrm>
            <a:off x="5884935" y="4470713"/>
            <a:ext cx="404323" cy="220085"/>
            <a:chOff x="5937975" y="5081700"/>
            <a:chExt cx="481050" cy="261850"/>
          </a:xfrm>
        </p:grpSpPr>
        <p:sp>
          <p:nvSpPr>
            <p:cNvPr id="930" name="Google Shape;930;p47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7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7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solidFill>
              <a:srgbClr val="000000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3" name="Google Shape;933;p47"/>
          <p:cNvGrpSpPr/>
          <p:nvPr/>
        </p:nvGrpSpPr>
        <p:grpSpPr>
          <a:xfrm>
            <a:off x="6503143" y="4428247"/>
            <a:ext cx="290183" cy="333679"/>
            <a:chOff x="6673500" y="5031175"/>
            <a:chExt cx="345250" cy="397000"/>
          </a:xfrm>
        </p:grpSpPr>
        <p:sp>
          <p:nvSpPr>
            <p:cNvPr id="934" name="Google Shape;934;p47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7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7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7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7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9" name="Google Shape;939;p47"/>
          <p:cNvGrpSpPr/>
          <p:nvPr/>
        </p:nvGrpSpPr>
        <p:grpSpPr>
          <a:xfrm>
            <a:off x="4195130" y="452892"/>
            <a:ext cx="387933" cy="345971"/>
            <a:chOff x="3927500" y="301425"/>
            <a:chExt cx="461550" cy="411625"/>
          </a:xfrm>
        </p:grpSpPr>
        <p:sp>
          <p:nvSpPr>
            <p:cNvPr id="940" name="Google Shape;940;p47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7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7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7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7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7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7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7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7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7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7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7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7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7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7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7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7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7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7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7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7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7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7" name="Google Shape;967;p47"/>
          <p:cNvGrpSpPr/>
          <p:nvPr/>
        </p:nvGrpSpPr>
        <p:grpSpPr>
          <a:xfrm>
            <a:off x="6482677" y="459553"/>
            <a:ext cx="332670" cy="332670"/>
            <a:chOff x="6649150" y="309350"/>
            <a:chExt cx="395800" cy="395800"/>
          </a:xfrm>
        </p:grpSpPr>
        <p:sp>
          <p:nvSpPr>
            <p:cNvPr id="968" name="Google Shape;968;p47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7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7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7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7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7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7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7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7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7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7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7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7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7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7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7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7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1" name="Google Shape;991;p47"/>
          <p:cNvGrpSpPr/>
          <p:nvPr/>
        </p:nvGrpSpPr>
        <p:grpSpPr>
          <a:xfrm>
            <a:off x="5915130" y="467223"/>
            <a:ext cx="337797" cy="319873"/>
            <a:chOff x="5973900" y="318475"/>
            <a:chExt cx="401900" cy="380575"/>
          </a:xfrm>
        </p:grpSpPr>
        <p:sp>
          <p:nvSpPr>
            <p:cNvPr id="992" name="Google Shape;992;p47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7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7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7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7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7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7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7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7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7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7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6" name="Google Shape;1006;p47"/>
          <p:cNvGrpSpPr/>
          <p:nvPr/>
        </p:nvGrpSpPr>
        <p:grpSpPr>
          <a:xfrm>
            <a:off x="1960283" y="980516"/>
            <a:ext cx="342882" cy="418128"/>
            <a:chOff x="1268550" y="929175"/>
            <a:chExt cx="407950" cy="497475"/>
          </a:xfrm>
        </p:grpSpPr>
        <p:sp>
          <p:nvSpPr>
            <p:cNvPr id="1007" name="Google Shape;1007;p47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7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7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0" name="Google Shape;1010;p47"/>
          <p:cNvGrpSpPr/>
          <p:nvPr/>
        </p:nvGrpSpPr>
        <p:grpSpPr>
          <a:xfrm>
            <a:off x="6446347" y="996380"/>
            <a:ext cx="405331" cy="388962"/>
            <a:chOff x="6605925" y="948050"/>
            <a:chExt cx="482250" cy="462775"/>
          </a:xfrm>
        </p:grpSpPr>
        <p:sp>
          <p:nvSpPr>
            <p:cNvPr id="1011" name="Google Shape;1011;p47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7" name="Google Shape;1017;p47"/>
          <p:cNvGrpSpPr/>
          <p:nvPr/>
        </p:nvGrpSpPr>
        <p:grpSpPr>
          <a:xfrm>
            <a:off x="6541029" y="2148349"/>
            <a:ext cx="215966" cy="342399"/>
            <a:chOff x="6718575" y="2318625"/>
            <a:chExt cx="256950" cy="407375"/>
          </a:xfrm>
        </p:grpSpPr>
        <p:sp>
          <p:nvSpPr>
            <p:cNvPr id="1018" name="Google Shape;1018;p47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7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7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7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7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7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6" name="Google Shape;1026;p47"/>
          <p:cNvGrpSpPr/>
          <p:nvPr/>
        </p:nvGrpSpPr>
        <p:grpSpPr>
          <a:xfrm>
            <a:off x="3642418" y="2775257"/>
            <a:ext cx="363369" cy="221115"/>
            <a:chOff x="3269900" y="3064500"/>
            <a:chExt cx="432325" cy="263075"/>
          </a:xfrm>
        </p:grpSpPr>
        <p:sp>
          <p:nvSpPr>
            <p:cNvPr id="1027" name="Google Shape;1027;p47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7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7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0" name="Google Shape;1030;p47"/>
          <p:cNvGrpSpPr/>
          <p:nvPr/>
        </p:nvGrpSpPr>
        <p:grpSpPr>
          <a:xfrm>
            <a:off x="6516444" y="2707701"/>
            <a:ext cx="265115" cy="372594"/>
            <a:chOff x="6689325" y="2984125"/>
            <a:chExt cx="315425" cy="443300"/>
          </a:xfrm>
        </p:grpSpPr>
        <p:sp>
          <p:nvSpPr>
            <p:cNvPr id="1031" name="Google Shape;1031;p47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7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7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6" name="Google Shape;1036;p47"/>
          <p:cNvGrpSpPr/>
          <p:nvPr/>
        </p:nvGrpSpPr>
        <p:grpSpPr>
          <a:xfrm>
            <a:off x="2565170" y="3802369"/>
            <a:ext cx="256416" cy="414535"/>
            <a:chOff x="1988225" y="4286525"/>
            <a:chExt cx="305075" cy="493200"/>
          </a:xfrm>
        </p:grpSpPr>
        <p:sp>
          <p:nvSpPr>
            <p:cNvPr id="1037" name="Google Shape;1037;p47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7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7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7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7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7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7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4" name="Google Shape;1044;p47"/>
          <p:cNvGrpSpPr/>
          <p:nvPr/>
        </p:nvGrpSpPr>
        <p:grpSpPr>
          <a:xfrm>
            <a:off x="3109162" y="3831534"/>
            <a:ext cx="309640" cy="392030"/>
            <a:chOff x="2635450" y="4321225"/>
            <a:chExt cx="368400" cy="466425"/>
          </a:xfrm>
        </p:grpSpPr>
        <p:sp>
          <p:nvSpPr>
            <p:cNvPr id="1045" name="Google Shape;1045;p47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7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7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7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7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7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1" name="Google Shape;1051;p47"/>
          <p:cNvGrpSpPr/>
          <p:nvPr/>
        </p:nvGrpSpPr>
        <p:grpSpPr>
          <a:xfrm>
            <a:off x="6477571" y="3821805"/>
            <a:ext cx="342882" cy="383835"/>
            <a:chOff x="6643075" y="4309650"/>
            <a:chExt cx="407950" cy="456675"/>
          </a:xfrm>
        </p:grpSpPr>
        <p:sp>
          <p:nvSpPr>
            <p:cNvPr id="1052" name="Google Shape;1052;p47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7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7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7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7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7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7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7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7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1" name="Google Shape;1061;p47"/>
          <p:cNvGrpSpPr/>
          <p:nvPr/>
        </p:nvGrpSpPr>
        <p:grpSpPr>
          <a:xfrm>
            <a:off x="5292844" y="4363760"/>
            <a:ext cx="452420" cy="433992"/>
            <a:chOff x="5233525" y="4954450"/>
            <a:chExt cx="538275" cy="516350"/>
          </a:xfrm>
        </p:grpSpPr>
        <p:sp>
          <p:nvSpPr>
            <p:cNvPr id="1062" name="Google Shape;1062;p47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7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7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7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7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7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7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7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7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7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7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3" name="Google Shape;1073;p47"/>
          <p:cNvGrpSpPr/>
          <p:nvPr/>
        </p:nvGrpSpPr>
        <p:grpSpPr>
          <a:xfrm>
            <a:off x="4723763" y="4371429"/>
            <a:ext cx="460615" cy="418653"/>
            <a:chOff x="4556450" y="4963575"/>
            <a:chExt cx="548025" cy="498100"/>
          </a:xfrm>
        </p:grpSpPr>
        <p:sp>
          <p:nvSpPr>
            <p:cNvPr id="1074" name="Google Shape;1074;p47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7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7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7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7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9" name="Google Shape;1079;p47"/>
          <p:cNvGrpSpPr/>
          <p:nvPr/>
        </p:nvGrpSpPr>
        <p:grpSpPr>
          <a:xfrm>
            <a:off x="1341045" y="4462014"/>
            <a:ext cx="445255" cy="246182"/>
            <a:chOff x="531800" y="5071350"/>
            <a:chExt cx="529750" cy="292900"/>
          </a:xfrm>
        </p:grpSpPr>
        <p:sp>
          <p:nvSpPr>
            <p:cNvPr id="1080" name="Google Shape;1080;p47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7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7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7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7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7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7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7" name="Google Shape;1087;p47"/>
          <p:cNvGrpSpPr/>
          <p:nvPr/>
        </p:nvGrpSpPr>
        <p:grpSpPr>
          <a:xfrm>
            <a:off x="8100269" y="2403375"/>
            <a:ext cx="433992" cy="422729"/>
            <a:chOff x="5916675" y="927975"/>
            <a:chExt cx="516350" cy="502950"/>
          </a:xfrm>
        </p:grpSpPr>
        <p:sp>
          <p:nvSpPr>
            <p:cNvPr id="1088" name="Google Shape;1088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0" name="Google Shape;1090;p47"/>
          <p:cNvGrpSpPr/>
          <p:nvPr/>
        </p:nvGrpSpPr>
        <p:grpSpPr>
          <a:xfrm>
            <a:off x="7216289" y="3109277"/>
            <a:ext cx="1079481" cy="1051467"/>
            <a:chOff x="5916675" y="927975"/>
            <a:chExt cx="516350" cy="502950"/>
          </a:xfrm>
        </p:grpSpPr>
        <p:sp>
          <p:nvSpPr>
            <p:cNvPr id="1091" name="Google Shape;1091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3" name="Google Shape;1093;p47"/>
          <p:cNvGrpSpPr/>
          <p:nvPr/>
        </p:nvGrpSpPr>
        <p:grpSpPr>
          <a:xfrm>
            <a:off x="7216432" y="2403375"/>
            <a:ext cx="433992" cy="422729"/>
            <a:chOff x="5916675" y="927975"/>
            <a:chExt cx="516350" cy="502950"/>
          </a:xfrm>
        </p:grpSpPr>
        <p:sp>
          <p:nvSpPr>
            <p:cNvPr id="1094" name="Google Shape;1094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6" name="Google Shape;1096;p47"/>
          <p:cNvSpPr/>
          <p:nvPr/>
        </p:nvSpPr>
        <p:spPr>
          <a:xfrm>
            <a:off x="8292430" y="263975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7" name="Google Shape;1097;p47"/>
          <p:cNvSpPr/>
          <p:nvPr/>
        </p:nvSpPr>
        <p:spPr>
          <a:xfrm>
            <a:off x="7408593" y="263975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8" name="Google Shape;1098;p47"/>
          <p:cNvSpPr/>
          <p:nvPr/>
        </p:nvSpPr>
        <p:spPr>
          <a:xfrm>
            <a:off x="7694128" y="3697290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oogle Shape;1103;p4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104" name="Google Shape;1104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0" name="Google Shape;1110;p4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111" name="Google Shape;1111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5" name="Google Shape;1115;p4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116" name="Google Shape;1116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9" name="Google Shape;1119;p4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120" name="Google Shape;1120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5" name="Google Shape;1125;p4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126" name="Google Shape;1126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9" name="Google Shape;1129;p4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130" name="Google Shape;1130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4" name="Google Shape;1134;p4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35" name="Google Shape;1135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0" name="Google Shape;1140;p4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41" name="Google Shape;1141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7" name="Google Shape;1147;p4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48" name="Google Shape;1148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0" name="Google Shape;1150;p4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51" name="Google Shape;1151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4" name="Google Shape;1154;p4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55" name="Google Shape;1155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1" name="Google Shape;1161;p4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62" name="Google Shape;1162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7" name="Google Shape;1167;p4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68" name="Google Shape;1168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1" name="Google Shape;1171;p4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72" name="Google Shape;1172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73" name="Google Shape;1173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5" name="Google Shape;1175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6" name="Google Shape;1176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Google Shape;1177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83" name="Google Shape;1183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9" name="Google Shape;1189;p4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90" name="Google Shape;1190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4" name="Google Shape;1194;p4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195" name="Google Shape;1195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0" name="Google Shape;1200;p4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201" name="Google Shape;1201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4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208" name="Google Shape;1208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2" name="Google Shape;1212;p4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213" name="Google Shape;1213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7" name="Google Shape;1217;p4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218" name="Google Shape;1218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3" name="Google Shape;1223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24" name="Google Shape;1224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34" name="Google Shape;1234;p4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35" name="Google Shape;1235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8" name="Google Shape;1238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39" name="Google Shape;1239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49" name="Google Shape;1249;p4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50" name="Google Shape;1250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4" name="Google Shape;1254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55" name="Google Shape;1255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65" name="Google Shape;1265;p4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66" name="Google Shape;1266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3" name="Google Shape;1273;p4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274" name="Google Shape;1274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8" name="Google Shape;1278;p4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279" name="Google Shape;1279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3" name="Google Shape;1283;p4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284" name="Google Shape;1284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9" name="Google Shape;1289;p4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90" name="Google Shape;1290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6" name="Google Shape;1296;p4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297" name="Google Shape;1297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0" name="Google Shape;1300;p4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301" name="Google Shape;1301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6" name="Google Shape;1306;p4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307" name="Google Shape;1307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3" name="Google Shape;1313;p4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314" name="Google Shape;1314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7" name="Google Shape;1317;p4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318" name="Google Shape;1318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2" name="Google Shape;1322;p4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323" name="Google Shape;1323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9" name="Google Shape;1329;p4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330" name="Google Shape;1330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7" name="Google Shape;1337;p4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38" name="Google Shape;1338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2" name="Google Shape;1342;p4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43" name="Google Shape;1343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6" name="Google Shape;1346;p4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47" name="Google Shape;1347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0" name="Google Shape;1350;p4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51" name="Google Shape;1351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5" name="Google Shape;1355;p4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56" name="Google Shape;1356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0" name="Google Shape;1360;p4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61" name="Google Shape;1361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6" name="Google Shape;1366;p4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67" name="Google Shape;1367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3" name="Google Shape;1373;p4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374" name="Google Shape;1374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1" name="Google Shape;1381;p4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382" name="Google Shape;1382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4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395" name="Google Shape;1395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4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400" name="Google Shape;1400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3" name="Google Shape;1403;p4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404" name="Google Shape;1404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0" name="Google Shape;1410;p4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411" name="Google Shape;1411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9" name="Google Shape;1419;p4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420" name="Google Shape;1420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2" name="Google Shape;1432;p4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33" name="Google Shape;1433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5" name="Google Shape;1445;p4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46" name="Google Shape;1446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8" name="Google Shape;1458;p4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59" name="Google Shape;1459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5" name="Google Shape;1465;p4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66" name="Google Shape;1466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1" name="Google Shape;1481;p4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482" name="Google Shape;1482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6" name="Google Shape;1486;p4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487" name="Google Shape;1487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88" name="Google Shape;1488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9" name="Google Shape;1489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1" name="Google Shape;1491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92" name="Google Shape;1492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3" name="Google Shape;1493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4" name="Google Shape;1494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5" name="Google Shape;1495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96" name="Google Shape;1496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7" name="Google Shape;1497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8" name="Google Shape;1498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9" name="Google Shape;1499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500" name="Google Shape;1500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1" name="Google Shape;1501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2" name="Google Shape;1502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3" name="Google Shape;1503;p4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504" name="Google Shape;1504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2" name="Google Shape;1512;p4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513" name="Google Shape;1513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7" name="Google Shape;1537;p4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38" name="Google Shape;1538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39" name="Google Shape;1539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0" name="Google Shape;1540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1" name="Google Shape;1541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42" name="Google Shape;1542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3" name="Google Shape;1543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4" name="Google Shape;1544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45" name="Google Shape;1545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6" name="Google Shape;1546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47" name="Google Shape;1547;p48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548" name="Google Shape;1548;p48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3037"/>
        </a:solidFill>
      </p:bgPr>
    </p:bg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49"/>
          <p:cNvSpPr txBox="1"/>
          <p:nvPr/>
        </p:nvSpPr>
        <p:spPr>
          <a:xfrm>
            <a:off x="1341500" y="780950"/>
            <a:ext cx="69855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Now you can use any emoji as an icon!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54" name="Google Shape;1554;p49"/>
          <p:cNvSpPr txBox="1"/>
          <p:nvPr/>
        </p:nvSpPr>
        <p:spPr>
          <a:xfrm>
            <a:off x="1341500" y="2409338"/>
            <a:ext cx="7327500" cy="19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chemeClr val="accent1"/>
                </a:highlight>
                <a:latin typeface="Quicksand"/>
                <a:ea typeface="Quicksand"/>
                <a:cs typeface="Quicksand"/>
                <a:sym typeface="Quicksand"/>
              </a:rPr>
              <a:t> and many more...</a:t>
            </a:r>
            <a:endParaRPr sz="2400">
              <a:solidFill>
                <a:srgbClr val="FFFFFF"/>
              </a:solidFill>
              <a:highlight>
                <a:schemeClr val="accent1"/>
              </a:highlight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55" name="Google Shape;1555;p49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0" name="Google Shape;1560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1" name="Google Shape;1561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62" name="Google Shape;1562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63" name="Google Shape;1563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64" name="Google Shape;1564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65" name="Google Shape;1565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66" name="Google Shape;1566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67" name="Google Shape;1567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68" name="Google Shape;1568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69" name="Google Shape;1569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70" name="Google Shape;1570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71" name="Google Shape;1571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72" name="Google Shape;1572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73" name="Google Shape;1573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74" name="Google Shape;1574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ctrTitle"/>
          </p:nvPr>
        </p:nvSpPr>
        <p:spPr>
          <a:xfrm>
            <a:off x="1530175" y="2307788"/>
            <a:ext cx="6767100" cy="53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5" name="Google Shape;95;p15"/>
          <p:cNvSpPr txBox="1"/>
          <p:nvPr>
            <p:ph idx="1" type="subTitle"/>
          </p:nvPr>
        </p:nvSpPr>
        <p:spPr>
          <a:xfrm>
            <a:off x="1567326" y="2782913"/>
            <a:ext cx="6927900" cy="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526358" y="2279925"/>
            <a:ext cx="802500" cy="5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E3037"/>
                </a:solidFill>
                <a:latin typeface="Quicksand"/>
                <a:ea typeface="Quicksand"/>
                <a:cs typeface="Quicksand"/>
                <a:sym typeface="Quicksand"/>
              </a:rPr>
              <a:t>1</a:t>
            </a:r>
            <a:endParaRPr sz="3000">
              <a:solidFill>
                <a:srgbClr val="2E3037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1633225" y="2161800"/>
            <a:ext cx="6700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Quotations are commonly printed as a means of inspiration and to invoke philosophical thoughts from the reader.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9C0BA"/>
                </a:solidFill>
              </a:rPr>
              <a:t>THIS IS A SLIDE TITLE</a:t>
            </a:r>
            <a:endParaRPr>
              <a:solidFill>
                <a:srgbClr val="39C0BA"/>
              </a:solidFill>
            </a:endParaRPr>
          </a:p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1165498" y="1158072"/>
            <a:ext cx="68580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Here you have:</a:t>
            </a:r>
            <a:endParaRPr sz="2400"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◦"/>
            </a:pPr>
            <a:r>
              <a:rPr lang="en" sz="2400"/>
              <a:t>A list of items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◦"/>
            </a:pPr>
            <a:r>
              <a:rPr lang="en" sz="2400"/>
              <a:t>And some text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◦"/>
            </a:pPr>
            <a:r>
              <a:rPr lang="en" sz="2400"/>
              <a:t>But remember not to overload your slides with content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Your audience will listen to you or read the content, but won’t do both. </a:t>
            </a:r>
            <a:endParaRPr sz="2400"/>
          </a:p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-132298" y="1489426"/>
            <a:ext cx="2155500" cy="2164500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 txBox="1"/>
          <p:nvPr>
            <p:ph idx="4294967295" type="ctrTitle"/>
          </p:nvPr>
        </p:nvSpPr>
        <p:spPr>
          <a:xfrm>
            <a:off x="2430050" y="1991813"/>
            <a:ext cx="6028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117" name="Google Shape;117;p18"/>
          <p:cNvSpPr txBox="1"/>
          <p:nvPr>
            <p:ph idx="4294967295" type="subTitle"/>
          </p:nvPr>
        </p:nvSpPr>
        <p:spPr>
          <a:xfrm>
            <a:off x="2430050" y="2922262"/>
            <a:ext cx="6028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Bring the attention of your audience over a key concept using icons or illustrations</a:t>
            </a:r>
            <a:endParaRPr sz="2400"/>
          </a:p>
        </p:txBody>
      </p:sp>
      <p:grpSp>
        <p:nvGrpSpPr>
          <p:cNvPr id="118" name="Google Shape;118;p18"/>
          <p:cNvGrpSpPr/>
          <p:nvPr/>
        </p:nvGrpSpPr>
        <p:grpSpPr>
          <a:xfrm>
            <a:off x="454014" y="2078188"/>
            <a:ext cx="982958" cy="987178"/>
            <a:chOff x="2594050" y="1631825"/>
            <a:chExt cx="439625" cy="439625"/>
          </a:xfrm>
        </p:grpSpPr>
        <p:sp>
          <p:nvSpPr>
            <p:cNvPr id="119" name="Google Shape;119;p18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8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8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8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1165475" y="1174117"/>
            <a:ext cx="33069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29" name="Google Shape;129;p19"/>
          <p:cNvSpPr txBox="1"/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30" name="Google Shape;130;p19"/>
          <p:cNvSpPr txBox="1"/>
          <p:nvPr>
            <p:ph idx="2" type="body"/>
          </p:nvPr>
        </p:nvSpPr>
        <p:spPr>
          <a:xfrm>
            <a:off x="4671570" y="1174117"/>
            <a:ext cx="33069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31" name="Google Shape;131;p19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1165475" y="1192298"/>
            <a:ext cx="2403600" cy="3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38" name="Google Shape;138;p20"/>
          <p:cNvSpPr txBox="1"/>
          <p:nvPr>
            <p:ph idx="2" type="body"/>
          </p:nvPr>
        </p:nvSpPr>
        <p:spPr>
          <a:xfrm>
            <a:off x="3692249" y="1192298"/>
            <a:ext cx="2403600" cy="3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39" name="Google Shape;139;p20"/>
          <p:cNvSpPr txBox="1"/>
          <p:nvPr>
            <p:ph idx="3" type="body"/>
          </p:nvPr>
        </p:nvSpPr>
        <p:spPr>
          <a:xfrm>
            <a:off x="6219023" y="1192298"/>
            <a:ext cx="2403600" cy="36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0"/>
          <p:cNvSpPr txBox="1"/>
          <p:nvPr>
            <p:ph idx="12" type="sldNum"/>
          </p:nvPr>
        </p:nvSpPr>
        <p:spPr>
          <a:xfrm>
            <a:off x="8523157" y="4752131"/>
            <a:ext cx="5487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leanor template">
  <a:themeElements>
    <a:clrScheme name="Custom 347">
      <a:dk1>
        <a:srgbClr val="2E3037"/>
      </a:dk1>
      <a:lt1>
        <a:srgbClr val="FFFFFF"/>
      </a:lt1>
      <a:dk2>
        <a:srgbClr val="666666"/>
      </a:dk2>
      <a:lt2>
        <a:srgbClr val="F3F3F3"/>
      </a:lt2>
      <a:accent1>
        <a:srgbClr val="39C0BA"/>
      </a:accent1>
      <a:accent2>
        <a:srgbClr val="90E6E2"/>
      </a:accent2>
      <a:accent3>
        <a:srgbClr val="F35B69"/>
      </a:accent3>
      <a:accent4>
        <a:srgbClr val="FAB2B9"/>
      </a:accent4>
      <a:accent5>
        <a:srgbClr val="999FA9"/>
      </a:accent5>
      <a:accent6>
        <a:srgbClr val="E2E7EE"/>
      </a:accent6>
      <a:hlink>
        <a:srgbClr val="39C0B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