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Amatic SC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Encode Sans Semi Condensed"/>
      <p:regular r:id="rId51"/>
      <p:bold r:id="rId52"/>
    </p:embeddedFont>
    <p:embeddedFont>
      <p:font typeface="Encode Sans Semi Condensed Light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maticSC-bold.fntdata"/><Relationship Id="rId45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ncodeSansSemiCondensed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EncodeSansSemiCondensedLight-regular.fntdata"/><Relationship Id="rId52" Type="http://schemas.openxmlformats.org/officeDocument/2006/relationships/font" Target="fonts/EncodeSansSemiCondense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EncodeSansSemiCondensed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b2f7c811ed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b2f7c811e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op drawing">
  <p:cSld name="BLANK_1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_1">
    <p:bg>
      <p:bgPr>
        <a:solidFill>
          <a:schemeClr val="accent2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rect b="b" l="l" r="r" t="t"/>
                  <a:pathLst>
                    <a:path extrusionOk="0" h="168416" w="179593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rect b="b" l="l" r="r" t="t"/>
                  <a:pathLst>
                    <a:path extrusionOk="0" h="462047" w="453667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rect b="b" l="l" r="r" t="t"/>
                  <a:pathLst>
                    <a:path extrusionOk="0" h="638209" w="478297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rect b="b" l="l" r="r" t="t"/>
                  <a:pathLst>
                    <a:path extrusionOk="0" h="117177" w="119489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rect b="b" l="l" r="r" t="t"/>
                  <a:pathLst>
                    <a:path extrusionOk="0" h="221107" w="150661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rect b="b" l="l" r="r" t="t"/>
                  <a:pathLst>
                    <a:path extrusionOk="0" h="350998" w="16669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rect b="b" l="l" r="r" t="t"/>
                  <a:pathLst>
                    <a:path extrusionOk="0" h="637356" w="261578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rect b="b" l="l" r="r" t="t"/>
                  <a:pathLst>
                    <a:path extrusionOk="0" h="197298" w="160096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rect b="b" l="l" r="r" t="t"/>
                  <a:pathLst>
                    <a:path extrusionOk="0" h="850085" w="274793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rect b="b" l="l" r="r" t="t"/>
                  <a:pathLst>
                    <a:path extrusionOk="0" h="500199" w="51095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rect b="b" l="l" r="r" t="t"/>
                  <a:pathLst>
                    <a:path extrusionOk="0" h="214629" w="488949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rect b="b" l="l" r="r" t="t"/>
                  <a:pathLst>
                    <a:path extrusionOk="0" h="234649" w="219884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rect b="b" l="l" r="r" t="t"/>
                  <a:pathLst>
                    <a:path extrusionOk="0" h="928227" w="530958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rect b="b" l="l" r="r" t="t"/>
                  <a:pathLst>
                    <a:path extrusionOk="0" h="222824" w="215728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rect b="b" l="l" r="r" t="t"/>
                  <a:pathLst>
                    <a:path extrusionOk="0" h="540604" w="389306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rect b="b" l="l" r="r" t="t"/>
                  <a:pathLst>
                    <a:path extrusionOk="0" h="990908" w="404159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rect b="b" l="l" r="r" t="t"/>
                  <a:pathLst>
                    <a:path extrusionOk="0" h="229478" w="324636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79" name="Google Shape;179;p3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"/>
          <p:cNvSpPr txBox="1"/>
          <p:nvPr>
            <p:ph idx="1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indent="-457200" lvl="1" marL="9144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indent="-457200" lvl="2" marL="13716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indent="-457200" lvl="3" marL="18288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indent="-457200" lvl="4" marL="22860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b="1" sz="6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30" name="Google Shape;430;p5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1" name="Google Shape;431;p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63" name="Google Shape;563;p6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64" name="Google Shape;564;p6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65" name="Google Shape;565;p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97" name="Google Shape;697;p7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8" name="Google Shape;698;p7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9" name="Google Shape;699;p7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00" name="Google Shape;700;p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13" name="Google Shape;813;p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945" name="Google Shape;945;p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Amatic+SC" TargetMode="External"/><Relationship Id="rId4" Type="http://schemas.openxmlformats.org/officeDocument/2006/relationships/hyperlink" Target="https://fonts.google.com/specimen/Encode+Sans+Semi+Condense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/>
          <p:nvPr>
            <p:ph idx="4294967295" type="title"/>
          </p:nvPr>
        </p:nvSpPr>
        <p:spPr>
          <a:xfrm>
            <a:off x="3253050" y="1088650"/>
            <a:ext cx="33183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42" name="Google Shape;1642;p22"/>
          <p:cNvSpPr txBox="1"/>
          <p:nvPr>
            <p:ph idx="4294967295" type="body"/>
          </p:nvPr>
        </p:nvSpPr>
        <p:spPr>
          <a:xfrm>
            <a:off x="3253050" y="2145050"/>
            <a:ext cx="3318300" cy="19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sp>
        <p:nvSpPr>
          <p:cNvPr id="1643" name="Google Shape;1643;p2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b="13027" l="5962" r="0" t="12189"/>
          <a:stretch/>
        </p:blipFill>
        <p:spPr>
          <a:xfrm>
            <a:off x="-398024" y="866250"/>
            <a:ext cx="3411000" cy="34110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/>
          <p:nvPr>
            <p:ph idx="4294967295" type="title"/>
          </p:nvPr>
        </p:nvSpPr>
        <p:spPr>
          <a:xfrm>
            <a:off x="545300" y="3673150"/>
            <a:ext cx="2368800" cy="100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6" name="Google Shape;1656;p2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flipH="1" rot="10800000">
            <a:off x="2065175" y="20923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2" name="Google Shape;1662;p24"/>
          <p:cNvCxnSpPr>
            <a:stCxn id="1663" idx="3"/>
            <a:endCxn id="1664" idx="2"/>
          </p:cNvCxnSpPr>
          <p:nvPr/>
        </p:nvCxnSpPr>
        <p:spPr>
          <a:xfrm flipH="1" rot="10800000">
            <a:off x="4123700" y="16351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5" name="Google Shape;1665;p24"/>
          <p:cNvCxnSpPr>
            <a:stCxn id="1663" idx="3"/>
            <a:endCxn id="1666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flipH="1" rot="10800000">
            <a:off x="4123700" y="35071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9" name="Google Shape;1689;p25"/>
          <p:cNvGraphicFramePr/>
          <p:nvPr/>
        </p:nvGraphicFramePr>
        <p:xfrm>
          <a:off x="702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386650"/>
                <a:gridCol w="1386650"/>
                <a:gridCol w="1386650"/>
                <a:gridCol w="1386650"/>
              </a:tblGrid>
              <a:tr h="31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690" name="Google Shape;1690;p2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6"/>
          <p:cNvSpPr/>
          <p:nvPr/>
        </p:nvSpPr>
        <p:spPr>
          <a:xfrm>
            <a:off x="369350" y="959876"/>
            <a:ext cx="6767274" cy="322378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26"/>
          <p:cNvSpPr txBox="1"/>
          <p:nvPr>
            <p:ph idx="4294967295" type="title"/>
          </p:nvPr>
        </p:nvSpPr>
        <p:spPr>
          <a:xfrm>
            <a:off x="369350" y="36887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572576" y="1727775"/>
            <a:ext cx="592500" cy="1677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98" name="Google Shape;1698;p2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9" name="Google Shape;1699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1700" name="Google Shape;1700;p26"/>
          <p:cNvGrpSpPr/>
          <p:nvPr/>
        </p:nvGrpSpPr>
        <p:grpSpPr>
          <a:xfrm>
            <a:off x="814110" y="1939732"/>
            <a:ext cx="198356" cy="227793"/>
            <a:chOff x="3474634" y="2563948"/>
            <a:chExt cx="137891" cy="158377"/>
          </a:xfrm>
        </p:grpSpPr>
        <p:sp>
          <p:nvSpPr>
            <p:cNvPr id="1701" name="Google Shape;1701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26"/>
          <p:cNvGrpSpPr/>
          <p:nvPr/>
        </p:nvGrpSpPr>
        <p:grpSpPr>
          <a:xfrm>
            <a:off x="2230435" y="3320957"/>
            <a:ext cx="198356" cy="227793"/>
            <a:chOff x="3474634" y="2563948"/>
            <a:chExt cx="137891" cy="158377"/>
          </a:xfrm>
        </p:grpSpPr>
        <p:sp>
          <p:nvSpPr>
            <p:cNvPr id="1708" name="Google Shape;1708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26"/>
          <p:cNvGrpSpPr/>
          <p:nvPr/>
        </p:nvGrpSpPr>
        <p:grpSpPr>
          <a:xfrm>
            <a:off x="3100222" y="1764707"/>
            <a:ext cx="198356" cy="227793"/>
            <a:chOff x="3474634" y="2563948"/>
            <a:chExt cx="137891" cy="158377"/>
          </a:xfrm>
        </p:grpSpPr>
        <p:sp>
          <p:nvSpPr>
            <p:cNvPr id="1715" name="Google Shape;1715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6"/>
          <p:cNvGrpSpPr/>
          <p:nvPr/>
        </p:nvGrpSpPr>
        <p:grpSpPr>
          <a:xfrm>
            <a:off x="3699710" y="3514582"/>
            <a:ext cx="198356" cy="227793"/>
            <a:chOff x="3474634" y="2563948"/>
            <a:chExt cx="137891" cy="158377"/>
          </a:xfrm>
        </p:grpSpPr>
        <p:sp>
          <p:nvSpPr>
            <p:cNvPr id="1722" name="Google Shape;1722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5490535" y="2204082"/>
            <a:ext cx="198356" cy="227793"/>
            <a:chOff x="3474634" y="2563948"/>
            <a:chExt cx="137891" cy="158377"/>
          </a:xfrm>
        </p:grpSpPr>
        <p:sp>
          <p:nvSpPr>
            <p:cNvPr id="1729" name="Google Shape;1729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6"/>
          <p:cNvGrpSpPr/>
          <p:nvPr/>
        </p:nvGrpSpPr>
        <p:grpSpPr>
          <a:xfrm>
            <a:off x="5994010" y="3548757"/>
            <a:ext cx="198356" cy="227793"/>
            <a:chOff x="3474634" y="2563948"/>
            <a:chExt cx="137891" cy="158377"/>
          </a:xfrm>
        </p:grpSpPr>
        <p:sp>
          <p:nvSpPr>
            <p:cNvPr id="1736" name="Google Shape;1736;p26"/>
            <p:cNvSpPr/>
            <p:nvPr/>
          </p:nvSpPr>
          <p:spPr>
            <a:xfrm>
              <a:off x="3528860" y="256394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528860" y="2668613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560786" y="2600659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564134" y="2645785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474634" y="2648396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476930" y="2600546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 txBox="1"/>
          <p:nvPr>
            <p:ph idx="4294967295" type="ctrTitle"/>
          </p:nvPr>
        </p:nvSpPr>
        <p:spPr>
          <a:xfrm>
            <a:off x="702900" y="1337000"/>
            <a:ext cx="5739300" cy="194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0"/>
              <a:t>89,526,124</a:t>
            </a:r>
            <a:endParaRPr sz="14200"/>
          </a:p>
        </p:txBody>
      </p:sp>
      <p:sp>
        <p:nvSpPr>
          <p:cNvPr id="1747" name="Google Shape;1747;p27"/>
          <p:cNvSpPr txBox="1"/>
          <p:nvPr>
            <p:ph idx="4294967295" type="subTitle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48" name="Google Shape;1748;p2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/>
          <p:nvPr>
            <p:ph idx="4294967295" type="ctrTitle"/>
          </p:nvPr>
        </p:nvSpPr>
        <p:spPr>
          <a:xfrm>
            <a:off x="855300" y="11814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54" name="Google Shape;1754;p28"/>
          <p:cNvSpPr txBox="1"/>
          <p:nvPr>
            <p:ph idx="4294967295" type="subTitle"/>
          </p:nvPr>
        </p:nvSpPr>
        <p:spPr>
          <a:xfrm>
            <a:off x="855300" y="20209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1755" name="Google Shape;1755;p28"/>
          <p:cNvSpPr txBox="1"/>
          <p:nvPr>
            <p:ph idx="4294967295" type="ctrTitle"/>
          </p:nvPr>
        </p:nvSpPr>
        <p:spPr>
          <a:xfrm>
            <a:off x="855300" y="35054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756" name="Google Shape;1756;p28"/>
          <p:cNvSpPr txBox="1"/>
          <p:nvPr>
            <p:ph idx="4294967295" type="subTitle"/>
          </p:nvPr>
        </p:nvSpPr>
        <p:spPr>
          <a:xfrm>
            <a:off x="855300" y="43450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1757" name="Google Shape;1757;p28"/>
          <p:cNvSpPr txBox="1"/>
          <p:nvPr>
            <p:ph idx="4294967295" type="ctrTitle"/>
          </p:nvPr>
        </p:nvSpPr>
        <p:spPr>
          <a:xfrm>
            <a:off x="855300" y="23434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758" name="Google Shape;1758;p28"/>
          <p:cNvSpPr txBox="1"/>
          <p:nvPr>
            <p:ph idx="4294967295" type="subTitle"/>
          </p:nvPr>
        </p:nvSpPr>
        <p:spPr>
          <a:xfrm>
            <a:off x="855300" y="31829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1759" name="Google Shape;1759;p2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65" name="Google Shape;1765;p2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>
            <a:off x="299136" y="1667700"/>
            <a:ext cx="2726286" cy="2547000"/>
            <a:chOff x="1293736" y="1258050"/>
            <a:chExt cx="2726286" cy="2547000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b="1" sz="1200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0" name="Google Shape;177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1" name="Google Shape;1771;p29"/>
          <p:cNvGrpSpPr/>
          <p:nvPr/>
        </p:nvGrpSpPr>
        <p:grpSpPr>
          <a:xfrm>
            <a:off x="2209358" y="1667700"/>
            <a:ext cx="2726286" cy="2547000"/>
            <a:chOff x="3203958" y="1258050"/>
            <a:chExt cx="2726286" cy="2547000"/>
          </a:xfrm>
        </p:grpSpPr>
        <p:sp>
          <p:nvSpPr>
            <p:cNvPr id="1772" name="Google Shape;177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b="1" sz="1200">
                <a:solidFill>
                  <a:schemeClr val="accent3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5" name="Google Shape;177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tl" dir="5400000" dist="19050">
                <a:schemeClr val="dk1">
                  <a:alpha val="1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b="1" sz="120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80" name="Google Shape;178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86" name="Google Shape;1786;p30"/>
          <p:cNvSpPr txBox="1"/>
          <p:nvPr>
            <p:ph idx="1" type="body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87" name="Google Shape;1787;p30"/>
          <p:cNvSpPr txBox="1"/>
          <p:nvPr>
            <p:ph idx="2" type="body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88" name="Google Shape;1788;p30"/>
          <p:cNvSpPr txBox="1"/>
          <p:nvPr>
            <p:ph idx="3" type="body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89" name="Google Shape;1789;p3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0" name="Google Shape;1790;p30"/>
          <p:cNvSpPr txBox="1"/>
          <p:nvPr>
            <p:ph idx="1" type="body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91" name="Google Shape;1791;p30"/>
          <p:cNvSpPr txBox="1"/>
          <p:nvPr>
            <p:ph idx="2" type="body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92" name="Google Shape;1792;p30"/>
          <p:cNvSpPr txBox="1"/>
          <p:nvPr>
            <p:ph idx="3" type="body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1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98" name="Google Shape;1798;p3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99" name="Google Shape;1799;p31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0" name="Google Shape;1800;p31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1" name="Google Shape;1801;p31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2" name="Google Shape;1802;p31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3" name="Google Shape;1803;p31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4" name="Google Shape;1804;p31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05" name="Google Shape;1805;p31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31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31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31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31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31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31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31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31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31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31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77" name="Google Shape;1577;p14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578" name="Google Shape;1578;p14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579" name="Google Shape;1579;p14"/>
          <p:cNvSpPr txBox="1"/>
          <p:nvPr>
            <p:ph idx="2" type="body"/>
          </p:nvPr>
        </p:nvSpPr>
        <p:spPr>
          <a:xfrm>
            <a:off x="702900" y="3870575"/>
            <a:ext cx="56601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580" name="Google Shape;1580;p1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34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822" name="Google Shape;1822;p3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28" name="Google Shape;182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34" name="Google Shape;1834;p33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1835" name="Google Shape;183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39" name="Google Shape;18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33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34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1" name="Google Shape;185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4"/>
          <p:cNvSpPr txBox="1"/>
          <p:nvPr>
            <p:ph idx="4294967295" type="body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 sz="3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34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/>
          <p:nvPr>
            <p:ph idx="4294967295" type="ctrTitle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/>
          <p:nvPr>
            <p:ph idx="4294967295" type="body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3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865" name="Google Shape;1865;p36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866" name="Google Shape;1866;p3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872" name="Google Shape;1872;p37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Titles: Amatic SC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Body copy: Encode Sans Semicondensed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https://fonts.google.com/specimen/Amatic+SC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https://fonts.google.com/specimen/Encode+Sans+Semi+Condensed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3" name="Google Shape;1873;p37"/>
          <p:cNvSpPr txBox="1"/>
          <p:nvPr/>
        </p:nvSpPr>
        <p:spPr>
          <a:xfrm>
            <a:off x="702900" y="4104575"/>
            <a:ext cx="5660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74" name="Google Shape;1874;p3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880" name="Google Shape;1880;p38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b="1" sz="720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87" name="Google Shape;1887;p3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/>
          <p:nvPr>
            <p:ph idx="4294967295"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930" name="Google Shape;1930;p4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962" name="Google Shape;1962;p4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63" name="Google Shape;1963;p41"/>
          <p:cNvGraphicFramePr/>
          <p:nvPr/>
        </p:nvGraphicFramePr>
        <p:xfrm>
          <a:off x="70287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9834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/>
          <p:nvPr>
            <p:ph idx="4294967295" type="ctrTitle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/>
          <p:nvPr>
            <p:ph idx="4294967295" type="subTitle"/>
          </p:nvPr>
        </p:nvSpPr>
        <p:spPr>
          <a:xfrm>
            <a:off x="2775600" y="2340411"/>
            <a:ext cx="3592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Jayden Smith</a:t>
            </a:r>
            <a:endParaRPr b="1"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id="1587" name="Google Shape;1587;p15"/>
          <p:cNvPicPr preferRelativeResize="0"/>
          <p:nvPr/>
        </p:nvPicPr>
        <p:blipFill rotWithShape="1">
          <a:blip r:embed="rId3">
            <a:alphaModFix/>
          </a:blip>
          <a:srcRect b="8167" l="8172" r="0" t="22378"/>
          <a:stretch/>
        </p:blipFill>
        <p:spPr>
          <a:xfrm>
            <a:off x="-321831" y="1263925"/>
            <a:ext cx="2796600" cy="27966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  <p:sp>
        <p:nvSpPr>
          <p:cNvPr id="1588" name="Google Shape;1588;p1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969" name="Google Shape;1969;p4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42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979" name="Google Shape;1979;p42"/>
          <p:cNvSpPr/>
          <p:nvPr/>
        </p:nvSpPr>
        <p:spPr>
          <a:xfrm>
            <a:off x="4127490" y="2258953"/>
            <a:ext cx="186105" cy="3555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980" name="Google Shape;1980;p42"/>
          <p:cNvSpPr/>
          <p:nvPr/>
        </p:nvSpPr>
        <p:spPr>
          <a:xfrm>
            <a:off x="3363098" y="3058609"/>
            <a:ext cx="115979" cy="360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981" name="Google Shape;1981;p42"/>
          <p:cNvSpPr/>
          <p:nvPr/>
        </p:nvSpPr>
        <p:spPr>
          <a:xfrm>
            <a:off x="4210653" y="3064228"/>
            <a:ext cx="97098" cy="3434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987" name="Google Shape;1987;p4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88" name="Google Shape;198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89" name="Google Shape;198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0" name="Google Shape;199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1" name="Google Shape;199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2" name="Google Shape;199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3" name="Google Shape;199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4" name="Google Shape;199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5" name="Google Shape;199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6" name="Google Shape;199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b="1"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7" name="Google Shape;1997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011" name="Google Shape;2011;p4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702897" y="1675051"/>
            <a:ext cx="2969220" cy="2669386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4" name="Google Shape;2024;p44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6" name="Google Shape;2026;p44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 txBox="1"/>
          <p:nvPr>
            <p:ph idx="4294967295"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4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38" name="Google Shape;2038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02900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9" name="Google Shape;2039;p45"/>
          <p:cNvSpPr txBox="1"/>
          <p:nvPr/>
        </p:nvSpPr>
        <p:spPr>
          <a:xfrm>
            <a:off x="707669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Jackson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0" name="Google Shape;204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1906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1" name="Google Shape;2041;p45"/>
          <p:cNvSpPr txBox="1"/>
          <p:nvPr/>
        </p:nvSpPr>
        <p:spPr>
          <a:xfrm>
            <a:off x="2586676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Galán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2" name="Google Shape;2042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460913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3" name="Google Shape;2043;p45"/>
          <p:cNvSpPr txBox="1"/>
          <p:nvPr/>
        </p:nvSpPr>
        <p:spPr>
          <a:xfrm>
            <a:off x="4465682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4" name="Google Shape;2044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39919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5" name="Google Shape;2045;p45"/>
          <p:cNvSpPr txBox="1"/>
          <p:nvPr/>
        </p:nvSpPr>
        <p:spPr>
          <a:xfrm>
            <a:off x="6344688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2051" name="Google Shape;205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2" name="Google Shape;205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053" name="Google Shape;205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4" name="Google Shape;205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5" name="Google Shape;205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6" name="Google Shape;205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7" name="Google Shape;205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8" name="Google Shape;205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9" name="Google Shape;205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0" name="Google Shape;206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1" name="Google Shape;206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2" name="Google Shape;206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3" name="Google Shape;206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4" name="Google Shape;206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5" name="Google Shape;206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6" name="Google Shape;206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7" name="Google Shape;206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8" name="Google Shape;206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9" name="Google Shape;206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0" name="Google Shape;207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1" name="Google Shape;207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2" name="Google Shape;207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3" name="Google Shape;207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4" name="Google Shape;207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5" name="Google Shape;207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6" name="Google Shape;207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7" name="Google Shape;207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8" name="Google Shape;207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9" name="Google Shape;207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0" name="Google Shape;208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1" name="Google Shape;208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2" name="Google Shape;208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3" name="Google Shape;208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4" name="Google Shape;208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5" name="Google Shape;208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6" name="Google Shape;208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7" name="Google Shape;208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8" name="Google Shape;208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9" name="Google Shape;208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0" name="Google Shape;209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1" name="Google Shape;209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2" name="Google Shape;209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3" name="Google Shape;209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4" name="Google Shape;209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5" name="Google Shape;209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6" name="Google Shape;209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7" name="Google Shape;209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8" name="Google Shape;209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99" name="Google Shape;2099;p4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0" name="Google Shape;210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101" name="Google Shape;210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2" name="Google Shape;210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3" name="Google Shape;210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4" name="Google Shape;210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5" name="Google Shape;210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6" name="Google Shape;210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7" name="Google Shape;210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8" name="Google Shape;210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9" name="Google Shape;210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0" name="Google Shape;211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1" name="Google Shape;211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2" name="Google Shape;211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3" name="Google Shape;211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4" name="Google Shape;211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5" name="Google Shape;211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6" name="Google Shape;211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7" name="Google Shape;211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8" name="Google Shape;211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9" name="Google Shape;211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0" name="Google Shape;212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1" name="Google Shape;212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2" name="Google Shape;212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123" name="Google Shape;212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124" name="Google Shape;212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125" name="Google Shape;212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6" name="Google Shape;212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</a:t>
            </a: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7" name="Google Shape;212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8" name="Google Shape;212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</a:t>
            </a: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9" name="Google Shape;212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company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0" name="Google Shape;213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1" name="Google Shape;213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2" name="Google Shape;213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3" name="Google Shape;213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4" name="Google Shape;213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5" name="Google Shape;213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4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141" name="Google Shape;2141;p4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142" name="Google Shape;2142;p47"/>
          <p:cNvGraphicFramePr/>
          <p:nvPr/>
        </p:nvGraphicFramePr>
        <p:xfrm>
          <a:off x="7029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{A4D890D1-4835-4479-89E5-008A3579EB0F}</a:tableStyleId>
              </a:tblPr>
              <a:tblGrid>
                <a:gridCol w="627300"/>
                <a:gridCol w="718975"/>
                <a:gridCol w="718975"/>
                <a:gridCol w="718975"/>
                <a:gridCol w="718975"/>
                <a:gridCol w="718975"/>
                <a:gridCol w="718975"/>
                <a:gridCol w="7189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</a:t>
                      </a: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 - 10:45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</a:t>
                      </a: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</a:t>
                      </a: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 - 14:15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</a:t>
                      </a: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 - 15:15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</a:t>
                      </a: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 - 16:15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48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48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48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48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4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32" name="Google Shape;2232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233" name="Google Shape;2233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9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39" name="Google Shape;2239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46" name="Google Shape;2246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51" name="Google Shape;2251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54" name="Google Shape;2254;p49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55" name="Google Shape;2255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60" name="Google Shape;2260;p49"/>
          <p:cNvGrpSpPr/>
          <p:nvPr/>
        </p:nvGrpSpPr>
        <p:grpSpPr>
          <a:xfrm>
            <a:off x="3592570" y="1550333"/>
            <a:ext cx="445621" cy="445591"/>
            <a:chOff x="5732756" y="2682276"/>
            <a:chExt cx="719905" cy="719856"/>
          </a:xfrm>
        </p:grpSpPr>
        <p:sp>
          <p:nvSpPr>
            <p:cNvPr id="2261" name="Google Shape;2261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64" name="Google Shape;2264;p49"/>
          <p:cNvGrpSpPr/>
          <p:nvPr/>
        </p:nvGrpSpPr>
        <p:grpSpPr>
          <a:xfrm>
            <a:off x="4233887" y="1550327"/>
            <a:ext cx="445627" cy="445604"/>
            <a:chOff x="6768809" y="2682265"/>
            <a:chExt cx="719915" cy="719877"/>
          </a:xfrm>
        </p:grpSpPr>
        <p:sp>
          <p:nvSpPr>
            <p:cNvPr id="2265" name="Google Shape;2265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69" name="Google Shape;2269;p49"/>
          <p:cNvGrpSpPr/>
          <p:nvPr/>
        </p:nvGrpSpPr>
        <p:grpSpPr>
          <a:xfrm>
            <a:off x="4875209" y="1550356"/>
            <a:ext cx="445753" cy="445545"/>
            <a:chOff x="7804870" y="2682313"/>
            <a:chExt cx="720118" cy="719782"/>
          </a:xfrm>
        </p:grpSpPr>
        <p:sp>
          <p:nvSpPr>
            <p:cNvPr id="2270" name="Google Shape;2270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75" name="Google Shape;2275;p49"/>
          <p:cNvGrpSpPr/>
          <p:nvPr/>
        </p:nvGrpSpPr>
        <p:grpSpPr>
          <a:xfrm>
            <a:off x="5516657" y="1550125"/>
            <a:ext cx="446293" cy="446006"/>
            <a:chOff x="8841135" y="2681940"/>
            <a:chExt cx="720990" cy="720527"/>
          </a:xfrm>
        </p:grpSpPr>
        <p:sp>
          <p:nvSpPr>
            <p:cNvPr id="2276" name="Google Shape;2276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82" name="Google Shape;2282;p49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283" name="Google Shape;2283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85" name="Google Shape;2285;p49"/>
          <p:cNvGrpSpPr/>
          <p:nvPr/>
        </p:nvGrpSpPr>
        <p:grpSpPr>
          <a:xfrm>
            <a:off x="6158645" y="1550361"/>
            <a:ext cx="445803" cy="445535"/>
            <a:chOff x="9878272" y="2682320"/>
            <a:chExt cx="720199" cy="719767"/>
          </a:xfrm>
        </p:grpSpPr>
        <p:sp>
          <p:nvSpPr>
            <p:cNvPr id="2286" name="Google Shape;2286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89" name="Google Shape;2289;p49"/>
          <p:cNvGrpSpPr/>
          <p:nvPr/>
        </p:nvGrpSpPr>
        <p:grpSpPr>
          <a:xfrm>
            <a:off x="6800143" y="1550278"/>
            <a:ext cx="445700" cy="445701"/>
            <a:chOff x="10914618" y="2682187"/>
            <a:chExt cx="720033" cy="720033"/>
          </a:xfrm>
        </p:grpSpPr>
        <p:sp>
          <p:nvSpPr>
            <p:cNvPr id="2290" name="Google Shape;2290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296" name="Google Shape;2296;p49"/>
          <p:cNvGrpSpPr/>
          <p:nvPr/>
        </p:nvGrpSpPr>
        <p:grpSpPr>
          <a:xfrm>
            <a:off x="1023664" y="843057"/>
            <a:ext cx="361521" cy="445816"/>
            <a:chOff x="1582665" y="1011072"/>
            <a:chExt cx="584040" cy="720220"/>
          </a:xfrm>
        </p:grpSpPr>
        <p:sp>
          <p:nvSpPr>
            <p:cNvPr id="2297" name="Google Shape;2297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02" name="Google Shape;2302;p49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03" name="Google Shape;230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05" name="Google Shape;230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06" name="Google Shape;2306;p49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07" name="Google Shape;230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8" name="Google Shape;230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5" name="Google Shape;231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6" name="Google Shape;231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17" name="Google Shape;231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18" name="Google Shape;2318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24" name="Google Shape;2324;p49"/>
          <p:cNvGrpSpPr/>
          <p:nvPr/>
        </p:nvGrpSpPr>
        <p:grpSpPr>
          <a:xfrm>
            <a:off x="2244392" y="843244"/>
            <a:ext cx="369868" cy="445629"/>
            <a:chOff x="3554761" y="1011374"/>
            <a:chExt cx="597525" cy="719918"/>
          </a:xfrm>
        </p:grpSpPr>
        <p:sp>
          <p:nvSpPr>
            <p:cNvPr id="2325" name="Google Shape;2325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2854122" y="843032"/>
            <a:ext cx="370755" cy="445841"/>
            <a:chOff x="4539787" y="1011032"/>
            <a:chExt cx="598958" cy="720261"/>
          </a:xfrm>
        </p:grpSpPr>
        <p:sp>
          <p:nvSpPr>
            <p:cNvPr id="2330" name="Google Shape;2330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35" name="Google Shape;2335;p49"/>
          <p:cNvGrpSpPr/>
          <p:nvPr/>
        </p:nvGrpSpPr>
        <p:grpSpPr>
          <a:xfrm>
            <a:off x="3464740" y="843140"/>
            <a:ext cx="366917" cy="445733"/>
            <a:chOff x="5526246" y="1011207"/>
            <a:chExt cx="592758" cy="720086"/>
          </a:xfrm>
        </p:grpSpPr>
        <p:sp>
          <p:nvSpPr>
            <p:cNvPr id="2336" name="Google Shape;2336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>
            <a:off x="419508" y="843134"/>
            <a:ext cx="364294" cy="445740"/>
            <a:chOff x="606645" y="1011196"/>
            <a:chExt cx="588520" cy="720096"/>
          </a:xfrm>
        </p:grpSpPr>
        <p:sp>
          <p:nvSpPr>
            <p:cNvPr id="2343" name="Google Shape;2343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47" name="Google Shape;2347;p49"/>
          <p:cNvGrpSpPr/>
          <p:nvPr/>
        </p:nvGrpSpPr>
        <p:grpSpPr>
          <a:xfrm>
            <a:off x="6873791" y="843111"/>
            <a:ext cx="298405" cy="445762"/>
            <a:chOff x="11033597" y="1011159"/>
            <a:chExt cx="482075" cy="720133"/>
          </a:xfrm>
        </p:grpSpPr>
        <p:sp>
          <p:nvSpPr>
            <p:cNvPr id="2348" name="Google Shape;2348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52" name="Google Shape;2352;p49"/>
          <p:cNvGrpSpPr/>
          <p:nvPr/>
        </p:nvGrpSpPr>
        <p:grpSpPr>
          <a:xfrm>
            <a:off x="5472656" y="797418"/>
            <a:ext cx="460705" cy="491455"/>
            <a:chOff x="8770051" y="937343"/>
            <a:chExt cx="744273" cy="793950"/>
          </a:xfrm>
        </p:grpSpPr>
        <p:sp>
          <p:nvSpPr>
            <p:cNvPr id="2353" name="Google Shape;2353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58" name="Google Shape;235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9" name="Google Shape;23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0" name="Google Shape;23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1" name="Google Shape;23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2" name="Google Shape;23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3" name="Google Shape;23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4" name="Google Shape;23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5" name="Google Shape;23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6" name="Google Shape;23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7" name="Google Shape;23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68" name="Google Shape;23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69" name="Google Shape;2369;p49"/>
          <p:cNvGrpSpPr/>
          <p:nvPr/>
        </p:nvGrpSpPr>
        <p:grpSpPr>
          <a:xfrm>
            <a:off x="4071520" y="797418"/>
            <a:ext cx="460705" cy="491455"/>
            <a:chOff x="6506504" y="937343"/>
            <a:chExt cx="744273" cy="793950"/>
          </a:xfrm>
        </p:grpSpPr>
        <p:sp>
          <p:nvSpPr>
            <p:cNvPr id="2370" name="Google Shape;2370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73" name="Google Shape;237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4" name="Google Shape;23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82" name="Google Shape;23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83" name="Google Shape;23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84" name="Google Shape;2384;p49"/>
          <p:cNvGrpSpPr/>
          <p:nvPr/>
        </p:nvGrpSpPr>
        <p:grpSpPr>
          <a:xfrm>
            <a:off x="4772088" y="797418"/>
            <a:ext cx="460705" cy="491455"/>
            <a:chOff x="7638277" y="937343"/>
            <a:chExt cx="744273" cy="793950"/>
          </a:xfrm>
        </p:grpSpPr>
        <p:sp>
          <p:nvSpPr>
            <p:cNvPr id="2385" name="Google Shape;2385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89" name="Google Shape;238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90" name="Google Shape;23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1" name="Google Shape;23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3" name="Google Shape;23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4" name="Google Shape;23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5" name="Google Shape;23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6" name="Google Shape;23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7" name="Google Shape;23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00" name="Google Shape;2400;p49"/>
          <p:cNvGrpSpPr/>
          <p:nvPr/>
        </p:nvGrpSpPr>
        <p:grpSpPr>
          <a:xfrm>
            <a:off x="2312198" y="2986973"/>
            <a:ext cx="445779" cy="400764"/>
            <a:chOff x="3778727" y="4460423"/>
            <a:chExt cx="720160" cy="647438"/>
          </a:xfrm>
        </p:grpSpPr>
        <p:sp>
          <p:nvSpPr>
            <p:cNvPr id="2401" name="Google Shape;2401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389083" y="2972048"/>
            <a:ext cx="445680" cy="430613"/>
            <a:chOff x="557494" y="4436312"/>
            <a:chExt cx="720000" cy="695660"/>
          </a:xfrm>
        </p:grpSpPr>
        <p:sp>
          <p:nvSpPr>
            <p:cNvPr id="2409" name="Google Shape;240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13" name="Google Shape;2413;p49"/>
          <p:cNvGrpSpPr/>
          <p:nvPr/>
        </p:nvGrpSpPr>
        <p:grpSpPr>
          <a:xfrm>
            <a:off x="3594305" y="2964459"/>
            <a:ext cx="445833" cy="445792"/>
            <a:chOff x="5926265" y="4424051"/>
            <a:chExt cx="720246" cy="720181"/>
          </a:xfrm>
        </p:grpSpPr>
        <p:sp>
          <p:nvSpPr>
            <p:cNvPr id="2414" name="Google Shape;2414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1030066" y="2984013"/>
            <a:ext cx="445680" cy="406684"/>
            <a:chOff x="1631150" y="4455641"/>
            <a:chExt cx="720000" cy="657002"/>
          </a:xfrm>
        </p:grpSpPr>
        <p:sp>
          <p:nvSpPr>
            <p:cNvPr id="2419" name="Google Shape;241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24" name="Google Shape;2424;p49"/>
          <p:cNvGrpSpPr/>
          <p:nvPr/>
        </p:nvGrpSpPr>
        <p:grpSpPr>
          <a:xfrm>
            <a:off x="1671095" y="2983429"/>
            <a:ext cx="445680" cy="407853"/>
            <a:chOff x="2704878" y="4454697"/>
            <a:chExt cx="720000" cy="658889"/>
          </a:xfrm>
        </p:grpSpPr>
        <p:sp>
          <p:nvSpPr>
            <p:cNvPr id="2425" name="Google Shape;242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2953366" y="2985387"/>
            <a:ext cx="445549" cy="403935"/>
            <a:chOff x="4852681" y="4457861"/>
            <a:chExt cx="719788" cy="652561"/>
          </a:xfrm>
        </p:grpSpPr>
        <p:sp>
          <p:nvSpPr>
            <p:cNvPr id="2432" name="Google Shape;2432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5" name="Google Shape;2435;p49"/>
          <p:cNvGrpSpPr/>
          <p:nvPr/>
        </p:nvGrpSpPr>
        <p:grpSpPr>
          <a:xfrm>
            <a:off x="4235527" y="2975824"/>
            <a:ext cx="445818" cy="423063"/>
            <a:chOff x="7000306" y="4442411"/>
            <a:chExt cx="720224" cy="683463"/>
          </a:xfrm>
        </p:grpSpPr>
        <p:sp>
          <p:nvSpPr>
            <p:cNvPr id="2436" name="Google Shape;2436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>
            <a:off x="4876735" y="2973621"/>
            <a:ext cx="445779" cy="427468"/>
            <a:chOff x="8074325" y="4438852"/>
            <a:chExt cx="720160" cy="690579"/>
          </a:xfrm>
        </p:grpSpPr>
        <p:sp>
          <p:nvSpPr>
            <p:cNvPr id="2442" name="Google Shape;2442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>
            <a:off x="6159080" y="2987570"/>
            <a:ext cx="445629" cy="399565"/>
            <a:chOff x="9878975" y="4425243"/>
            <a:chExt cx="719918" cy="645502"/>
          </a:xfrm>
        </p:grpSpPr>
        <p:sp>
          <p:nvSpPr>
            <p:cNvPr id="2449" name="Google Shape;2449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52" name="Google Shape;2452;p49"/>
          <p:cNvGrpSpPr/>
          <p:nvPr/>
        </p:nvGrpSpPr>
        <p:grpSpPr>
          <a:xfrm>
            <a:off x="6800097" y="2976371"/>
            <a:ext cx="445785" cy="421964"/>
            <a:chOff x="10914544" y="4407150"/>
            <a:chExt cx="720170" cy="681687"/>
          </a:xfrm>
        </p:grpSpPr>
        <p:sp>
          <p:nvSpPr>
            <p:cNvPr id="2453" name="Google Shape;2453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57" name="Google Shape;2457;p49"/>
          <p:cNvGrpSpPr/>
          <p:nvPr/>
        </p:nvGrpSpPr>
        <p:grpSpPr>
          <a:xfrm>
            <a:off x="5517887" y="2984485"/>
            <a:ext cx="445805" cy="405735"/>
            <a:chOff x="8843122" y="4420259"/>
            <a:chExt cx="720202" cy="655469"/>
          </a:xfrm>
        </p:grpSpPr>
        <p:sp>
          <p:nvSpPr>
            <p:cNvPr id="2458" name="Google Shape;2458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64" name="Google Shape;2464;p49"/>
          <p:cNvGrpSpPr/>
          <p:nvPr/>
        </p:nvGrpSpPr>
        <p:grpSpPr>
          <a:xfrm>
            <a:off x="2320757" y="2283047"/>
            <a:ext cx="445812" cy="394518"/>
            <a:chOff x="1510757" y="3225422"/>
            <a:chExt cx="720214" cy="637347"/>
          </a:xfrm>
        </p:grpSpPr>
        <p:sp>
          <p:nvSpPr>
            <p:cNvPr id="2465" name="Google Shape;2465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3012148" y="2300567"/>
            <a:ext cx="445767" cy="359478"/>
            <a:chOff x="2595501" y="3253725"/>
            <a:chExt cx="720141" cy="580739"/>
          </a:xfrm>
        </p:grpSpPr>
        <p:sp>
          <p:nvSpPr>
            <p:cNvPr id="2473" name="Google Shape;2473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4394819" y="2257535"/>
            <a:ext cx="443879" cy="445541"/>
            <a:chOff x="4764809" y="3184208"/>
            <a:chExt cx="717090" cy="719775"/>
          </a:xfrm>
        </p:grpSpPr>
        <p:sp>
          <p:nvSpPr>
            <p:cNvPr id="2478" name="Google Shape;2478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81" name="Google Shape;2481;p49"/>
          <p:cNvGrpSpPr/>
          <p:nvPr/>
        </p:nvGrpSpPr>
        <p:grpSpPr>
          <a:xfrm>
            <a:off x="3703495" y="2286500"/>
            <a:ext cx="445746" cy="387612"/>
            <a:chOff x="3680173" y="3231000"/>
            <a:chExt cx="720106" cy="626190"/>
          </a:xfrm>
        </p:grpSpPr>
        <p:sp>
          <p:nvSpPr>
            <p:cNvPr id="2482" name="Google Shape;2482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5775582" y="2257496"/>
            <a:ext cx="443283" cy="445620"/>
            <a:chOff x="6931035" y="3184144"/>
            <a:chExt cx="716128" cy="719903"/>
          </a:xfrm>
        </p:grpSpPr>
        <p:sp>
          <p:nvSpPr>
            <p:cNvPr id="2486" name="Google Shape;2486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491" name="Google Shape;2491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1771481" y="2257393"/>
            <a:ext cx="303698" cy="445825"/>
            <a:chOff x="655600" y="3183978"/>
            <a:chExt cx="490627" cy="720234"/>
          </a:xfrm>
        </p:grpSpPr>
        <p:sp>
          <p:nvSpPr>
            <p:cNvPr id="2496" name="Google Shape;2496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01" name="Google Shape;2501;p49"/>
          <p:cNvGrpSpPr/>
          <p:nvPr/>
        </p:nvGrpSpPr>
        <p:grpSpPr>
          <a:xfrm>
            <a:off x="6464443" y="2257509"/>
            <a:ext cx="189785" cy="445592"/>
            <a:chOff x="8011692" y="3184166"/>
            <a:chExt cx="306600" cy="719859"/>
          </a:xfrm>
        </p:grpSpPr>
        <p:sp>
          <p:nvSpPr>
            <p:cNvPr id="2502" name="Google Shape;2502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04" name="Google Shape;250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05" name="Google Shape;250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06" name="Google Shape;250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07" name="Google Shape;250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09" name="Google Shape;2509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1080253" y="2257459"/>
            <a:ext cx="445768" cy="445697"/>
            <a:chOff x="1674084" y="3214987"/>
            <a:chExt cx="720142" cy="720027"/>
          </a:xfrm>
        </p:grpSpPr>
        <p:sp>
          <p:nvSpPr>
            <p:cNvPr id="2517" name="Google Shape;2517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29" name="Google Shape;2529;p49"/>
          <p:cNvGrpSpPr/>
          <p:nvPr/>
        </p:nvGrpSpPr>
        <p:grpSpPr>
          <a:xfrm>
            <a:off x="389094" y="2257421"/>
            <a:ext cx="445578" cy="445773"/>
            <a:chOff x="557511" y="3214925"/>
            <a:chExt cx="719836" cy="720150"/>
          </a:xfrm>
        </p:grpSpPr>
        <p:sp>
          <p:nvSpPr>
            <p:cNvPr id="2530" name="Google Shape;2530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35" name="Google Shape;2535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39" name="Google Shape;2539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45" name="Google Shape;2545;p49"/>
          <p:cNvGrpSpPr/>
          <p:nvPr/>
        </p:nvGrpSpPr>
        <p:grpSpPr>
          <a:xfrm>
            <a:off x="3615629" y="3671511"/>
            <a:ext cx="441332" cy="445721"/>
            <a:chOff x="5770007" y="5489899"/>
            <a:chExt cx="712976" cy="720067"/>
          </a:xfrm>
        </p:grpSpPr>
        <p:sp>
          <p:nvSpPr>
            <p:cNvPr id="2546" name="Google Shape;254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54" name="Google Shape;2554;p49"/>
          <p:cNvGrpSpPr/>
          <p:nvPr/>
        </p:nvGrpSpPr>
        <p:grpSpPr>
          <a:xfrm>
            <a:off x="4408420" y="3693981"/>
            <a:ext cx="445651" cy="400824"/>
            <a:chOff x="7050768" y="5526199"/>
            <a:chExt cx="719953" cy="647534"/>
          </a:xfrm>
        </p:grpSpPr>
        <p:sp>
          <p:nvSpPr>
            <p:cNvPr id="2555" name="Google Shape;255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67" name="Google Shape;2567;p49"/>
          <p:cNvGrpSpPr/>
          <p:nvPr/>
        </p:nvGrpSpPr>
        <p:grpSpPr>
          <a:xfrm>
            <a:off x="6002936" y="3694051"/>
            <a:ext cx="445681" cy="400651"/>
            <a:chOff x="9626723" y="5526313"/>
            <a:chExt cx="720002" cy="647256"/>
          </a:xfrm>
        </p:grpSpPr>
        <p:sp>
          <p:nvSpPr>
            <p:cNvPr id="2568" name="Google Shape;256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80" name="Google Shape;2580;p49"/>
          <p:cNvGrpSpPr/>
          <p:nvPr/>
        </p:nvGrpSpPr>
        <p:grpSpPr>
          <a:xfrm>
            <a:off x="6800176" y="3671488"/>
            <a:ext cx="445582" cy="445743"/>
            <a:chOff x="10914672" y="5489861"/>
            <a:chExt cx="719842" cy="720102"/>
          </a:xfrm>
        </p:grpSpPr>
        <p:sp>
          <p:nvSpPr>
            <p:cNvPr id="2581" name="Google Shape;258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593" name="Google Shape;2593;p49"/>
          <p:cNvGrpSpPr/>
          <p:nvPr/>
        </p:nvGrpSpPr>
        <p:grpSpPr>
          <a:xfrm>
            <a:off x="5205636" y="3681752"/>
            <a:ext cx="445821" cy="425246"/>
            <a:chOff x="8338678" y="5506443"/>
            <a:chExt cx="720227" cy="686988"/>
          </a:xfrm>
        </p:grpSpPr>
        <p:sp>
          <p:nvSpPr>
            <p:cNvPr id="2594" name="Google Shape;2594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600" name="Google Shape;2600;p49"/>
          <p:cNvGrpSpPr/>
          <p:nvPr/>
        </p:nvGrpSpPr>
        <p:grpSpPr>
          <a:xfrm>
            <a:off x="1927293" y="3736342"/>
            <a:ext cx="1336824" cy="316035"/>
            <a:chOff x="3042485" y="5594633"/>
            <a:chExt cx="2159652" cy="510557"/>
          </a:xfrm>
        </p:grpSpPr>
        <p:sp>
          <p:nvSpPr>
            <p:cNvPr id="2601" name="Google Shape;260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616" name="Google Shape;2616;p49"/>
          <p:cNvGrpSpPr/>
          <p:nvPr/>
        </p:nvGrpSpPr>
        <p:grpSpPr>
          <a:xfrm>
            <a:off x="1130183" y="4379878"/>
            <a:ext cx="445738" cy="442950"/>
            <a:chOff x="1442627" y="5710929"/>
            <a:chExt cx="594318" cy="590600"/>
          </a:xfrm>
        </p:grpSpPr>
        <p:sp>
          <p:nvSpPr>
            <p:cNvPr id="2617" name="Google Shape;2617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621" name="Google Shape;2621;p49"/>
          <p:cNvGrpSpPr/>
          <p:nvPr/>
        </p:nvGrpSpPr>
        <p:grpSpPr>
          <a:xfrm>
            <a:off x="6039033" y="4378458"/>
            <a:ext cx="373053" cy="445791"/>
            <a:chOff x="8095060" y="5664590"/>
            <a:chExt cx="497404" cy="594389"/>
          </a:xfrm>
        </p:grpSpPr>
        <p:grpSp>
          <p:nvGrpSpPr>
            <p:cNvPr id="2622" name="Google Shape;262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3" name="Google Shape;262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26" name="Google Shape;262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7" name="Google Shape;262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0" name="Google Shape;263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31" name="Google Shape;263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32" name="Google Shape;263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33" name="Google Shape;263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4" name="Google Shape;263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5" name="Google Shape;263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36" name="Google Shape;263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37" name="Google Shape;263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38" name="Google Shape;2638;p49"/>
          <p:cNvGrpSpPr/>
          <p:nvPr/>
        </p:nvGrpSpPr>
        <p:grpSpPr>
          <a:xfrm>
            <a:off x="2121825" y="4378486"/>
            <a:ext cx="557162" cy="445734"/>
            <a:chOff x="4607809" y="5664627"/>
            <a:chExt cx="742883" cy="594312"/>
          </a:xfrm>
        </p:grpSpPr>
        <p:sp>
          <p:nvSpPr>
            <p:cNvPr id="2639" name="Google Shape;2639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647" name="Google Shape;2647;p49"/>
          <p:cNvGrpSpPr/>
          <p:nvPr/>
        </p:nvGrpSpPr>
        <p:grpSpPr>
          <a:xfrm>
            <a:off x="3224890" y="4378543"/>
            <a:ext cx="1079865" cy="445620"/>
            <a:chOff x="2571250" y="5664711"/>
            <a:chExt cx="1439820" cy="594160"/>
          </a:xfrm>
        </p:grpSpPr>
        <p:sp>
          <p:nvSpPr>
            <p:cNvPr id="2648" name="Google Shape;2648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2672" name="Google Shape;2672;p49"/>
          <p:cNvGrpSpPr/>
          <p:nvPr/>
        </p:nvGrpSpPr>
        <p:grpSpPr>
          <a:xfrm>
            <a:off x="4850659" y="4378335"/>
            <a:ext cx="642470" cy="446036"/>
            <a:chOff x="6332670" y="5663946"/>
            <a:chExt cx="856627" cy="594715"/>
          </a:xfrm>
        </p:grpSpPr>
        <p:grpSp>
          <p:nvGrpSpPr>
            <p:cNvPr id="2673" name="Google Shape;267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75" name="Google Shape;267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6" name="Google Shape;267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78" name="Google Shape;267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9" name="Google Shape;267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80" name="Google Shape;268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2681" name="Google Shape;268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682" name="Google Shape;2682;p49"/>
          <p:cNvSpPr txBox="1"/>
          <p:nvPr>
            <p:ph idx="4294967295" type="title"/>
          </p:nvPr>
        </p:nvSpPr>
        <p:spPr>
          <a:xfrm>
            <a:off x="389050" y="249075"/>
            <a:ext cx="6867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3" name="Google Shape;2683;p4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9" name="Google Shape;2689;p5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90" name="Google Shape;2690;p50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5" name="Google Shape;269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6" name="Google Shape;269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7" name="Google Shape;269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8" name="Google Shape;269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9" name="Google Shape;269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0" name="Google Shape;270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1" name="Google Shape;270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2" name="Google Shape;270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3" name="Google Shape;270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4" name="Google Shape;270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5" name="Google Shape;270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6" name="Google Shape;270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7" name="Google Shape;270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8" name="Google Shape;270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9" name="Google Shape;270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10" name="Google Shape;2710;p5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94" name="Google Shape;1594;p16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b="1" sz="720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/>
          <p:nvPr>
            <p:ph idx="1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01" name="Google Shape;1601;p1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607" name="Google Shape;1607;p18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8" name="Google Shape;1608;p1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/>
          <p:nvPr>
            <p:ph idx="4294967295" type="ctrTitle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614" name="Google Shape;1614;p19"/>
          <p:cNvSpPr txBox="1"/>
          <p:nvPr>
            <p:ph idx="4294967295" type="subTitle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5" name="Google Shape;1625;p2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626" name="Google Shape;1626;p20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627" name="Google Shape;1627;p2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33" name="Google Shape;1633;p21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4" name="Google Shape;1634;p21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5" name="Google Shape;1635;p21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2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