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604C789-ED6B-45A1-A7F2-F07F8EDDDC04}">
  <a:tblStyle styleId="{D604C789-ED6B-45A1-A7F2-F07F8EDDDC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093C2F8-9693-4229-8D5A-0EC416FF441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782ca23083_1_6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782ca23083_1_6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b319cc4e8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b319cc4e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b319cc4e8b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b319cc4e8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b319cc4e8b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b319cc4e8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b319cc4e8b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b319cc4e8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b319cc4e8b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b319cc4e8b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b319cc4e8b_0_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b319cc4e8b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b319cc4e8b_0_1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b319cc4e8b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b319cc4e8b_0_1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b319cc4e8b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b319cc4e8b_0_1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b319cc4e8b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b319cc4e8b_0_2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b319cc4e8b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3" name="Google Shape;1513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gradFill>
          <a:gsLst>
            <a:gs pos="0">
              <a:schemeClr val="lt1"/>
            </a:gs>
            <a:gs pos="19000">
              <a:schemeClr val="lt2"/>
            </a:gs>
            <a:gs pos="100000">
              <a:schemeClr val="lt2"/>
            </a:gs>
          </a:gsLst>
          <a:lin ang="10800025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391536" y="0"/>
            <a:ext cx="2486310" cy="5143500"/>
            <a:chOff x="1511923" y="0"/>
            <a:chExt cx="2486310" cy="5143500"/>
          </a:xfrm>
        </p:grpSpPr>
        <p:sp>
          <p:nvSpPr>
            <p:cNvPr id="11" name="Google Shape;11;p2"/>
            <p:cNvSpPr/>
            <p:nvPr/>
          </p:nvSpPr>
          <p:spPr>
            <a:xfrm flipH="1">
              <a:off x="1894634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4940486" y="0"/>
            <a:ext cx="2326044" cy="5143500"/>
            <a:chOff x="1060873" y="0"/>
            <a:chExt cx="2326044" cy="5143500"/>
          </a:xfrm>
        </p:grpSpPr>
        <p:sp>
          <p:nvSpPr>
            <p:cNvPr id="14" name="Google Shape;14;p2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214313" rotWithShape="0" algn="bl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878963" y="-650"/>
            <a:ext cx="2838667" cy="5145500"/>
            <a:chOff x="-650" y="-650"/>
            <a:chExt cx="2838667" cy="5145500"/>
          </a:xfrm>
        </p:grpSpPr>
        <p:sp>
          <p:nvSpPr>
            <p:cNvPr id="17" name="Google Shape;17;p2"/>
            <p:cNvSpPr/>
            <p:nvPr/>
          </p:nvSpPr>
          <p:spPr>
            <a:xfrm flipH="1">
              <a:off x="7344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650" y="-650"/>
              <a:ext cx="2492350" cy="5145500"/>
            </a:xfrm>
            <a:custGeom>
              <a:rect b="b" l="l" r="r" t="t"/>
              <a:pathLst>
                <a:path extrusionOk="0" h="205820" w="99694">
                  <a:moveTo>
                    <a:pt x="0" y="0"/>
                  </a:moveTo>
                  <a:lnTo>
                    <a:pt x="0" y="205820"/>
                  </a:lnTo>
                  <a:lnTo>
                    <a:pt x="99694" y="205820"/>
                  </a:lnTo>
                  <a:lnTo>
                    <a:pt x="60199" y="26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rotWithShape="0" algn="bl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19" name="Google Shape;19;p2"/>
          <p:cNvGrpSpPr/>
          <p:nvPr/>
        </p:nvGrpSpPr>
        <p:grpSpPr>
          <a:xfrm>
            <a:off x="-6575" y="-6575"/>
            <a:ext cx="6246130" cy="5153775"/>
            <a:chOff x="-3886187" y="-6575"/>
            <a:chExt cx="6246130" cy="5153775"/>
          </a:xfrm>
        </p:grpSpPr>
        <p:sp>
          <p:nvSpPr>
            <p:cNvPr id="20" name="Google Shape;20;p2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3886187" y="-6575"/>
              <a:ext cx="5936050" cy="5153775"/>
            </a:xfrm>
            <a:custGeom>
              <a:rect b="b" l="l" r="r" t="t"/>
              <a:pathLst>
                <a:path extrusionOk="0" h="206151" w="237442">
                  <a:moveTo>
                    <a:pt x="0" y="206151"/>
                  </a:moveTo>
                  <a:lnTo>
                    <a:pt x="0" y="0"/>
                  </a:lnTo>
                  <a:lnTo>
                    <a:pt x="237442" y="0"/>
                  </a:lnTo>
                  <a:lnTo>
                    <a:pt x="198081" y="206089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rotWithShape="0" algn="bl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22" name="Google Shape;22;p2"/>
          <p:cNvSpPr txBox="1"/>
          <p:nvPr>
            <p:ph type="ctrTitle"/>
          </p:nvPr>
        </p:nvSpPr>
        <p:spPr>
          <a:xfrm>
            <a:off x="685800" y="660050"/>
            <a:ext cx="4494300" cy="2265300"/>
          </a:xfrm>
          <a:prstGeom prst="rect">
            <a:avLst/>
          </a:prstGeom>
          <a:effectLst>
            <a:outerShdw blurRad="85725" rotWithShape="0" algn="bl" dir="5400000" dist="28575">
              <a:schemeClr val="accent6">
                <a:alpha val="25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1"/>
          <p:cNvGrpSpPr/>
          <p:nvPr/>
        </p:nvGrpSpPr>
        <p:grpSpPr>
          <a:xfrm>
            <a:off x="598623" y="0"/>
            <a:ext cx="2486310" cy="5143500"/>
            <a:chOff x="1511923" y="0"/>
            <a:chExt cx="2486310" cy="5143500"/>
          </a:xfrm>
        </p:grpSpPr>
        <p:sp>
          <p:nvSpPr>
            <p:cNvPr id="149" name="Google Shape;149;p11"/>
            <p:cNvSpPr/>
            <p:nvPr/>
          </p:nvSpPr>
          <p:spPr>
            <a:xfrm flipH="1">
              <a:off x="1894634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" name="Google Shape;151;p11"/>
          <p:cNvGrpSpPr/>
          <p:nvPr/>
        </p:nvGrpSpPr>
        <p:grpSpPr>
          <a:xfrm>
            <a:off x="376173" y="0"/>
            <a:ext cx="2326044" cy="5143500"/>
            <a:chOff x="1060873" y="0"/>
            <a:chExt cx="2326044" cy="5143500"/>
          </a:xfrm>
        </p:grpSpPr>
        <p:sp>
          <p:nvSpPr>
            <p:cNvPr id="152" name="Google Shape;152;p11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14313" rotWithShape="0" algn="bl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" name="Google Shape;154;p11"/>
          <p:cNvGrpSpPr/>
          <p:nvPr/>
        </p:nvGrpSpPr>
        <p:grpSpPr>
          <a:xfrm>
            <a:off x="0" y="0"/>
            <a:ext cx="2305717" cy="5144925"/>
            <a:chOff x="456100" y="0"/>
            <a:chExt cx="2305717" cy="5144925"/>
          </a:xfrm>
        </p:grpSpPr>
        <p:sp>
          <p:nvSpPr>
            <p:cNvPr id="155" name="Google Shape;155;p11"/>
            <p:cNvSpPr/>
            <p:nvPr/>
          </p:nvSpPr>
          <p:spPr>
            <a:xfrm flipH="1">
              <a:off x="6582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456100" y="0"/>
              <a:ext cx="2035600" cy="5144925"/>
            </a:xfrm>
            <a:custGeom>
              <a:rect b="b" l="l" r="r" t="t"/>
              <a:pathLst>
                <a:path extrusionOk="0" h="205797" w="81424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rotWithShape="0" algn="bl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157" name="Google Shape;157;p11"/>
          <p:cNvGrpSpPr/>
          <p:nvPr/>
        </p:nvGrpSpPr>
        <p:grpSpPr>
          <a:xfrm>
            <a:off x="0" y="0"/>
            <a:ext cx="2132442" cy="5145275"/>
            <a:chOff x="227500" y="0"/>
            <a:chExt cx="2132442" cy="5145275"/>
          </a:xfrm>
        </p:grpSpPr>
        <p:sp>
          <p:nvSpPr>
            <p:cNvPr id="158" name="Google Shape;158;p11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>
              <a:off x="227500" y="0"/>
              <a:ext cx="1825925" cy="5145275"/>
            </a:xfrm>
            <a:custGeom>
              <a:rect b="b" l="l" r="r" t="t"/>
              <a:pathLst>
                <a:path extrusionOk="0" h="205811" w="73037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rotWithShape="0" algn="bl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160" name="Google Shape;160;p11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half">
  <p:cSld name="BLANK_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2"/>
          <p:cNvGrpSpPr/>
          <p:nvPr/>
        </p:nvGrpSpPr>
        <p:grpSpPr>
          <a:xfrm>
            <a:off x="4098548" y="0"/>
            <a:ext cx="2486310" cy="5143500"/>
            <a:chOff x="1511923" y="0"/>
            <a:chExt cx="2486310" cy="5143500"/>
          </a:xfrm>
        </p:grpSpPr>
        <p:sp>
          <p:nvSpPr>
            <p:cNvPr id="163" name="Google Shape;163;p12"/>
            <p:cNvSpPr/>
            <p:nvPr/>
          </p:nvSpPr>
          <p:spPr>
            <a:xfrm flipH="1">
              <a:off x="1894634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2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" name="Google Shape;165;p12"/>
          <p:cNvGrpSpPr/>
          <p:nvPr/>
        </p:nvGrpSpPr>
        <p:grpSpPr>
          <a:xfrm>
            <a:off x="3647498" y="0"/>
            <a:ext cx="2326044" cy="5143500"/>
            <a:chOff x="1060873" y="0"/>
            <a:chExt cx="2326044" cy="5143500"/>
          </a:xfrm>
        </p:grpSpPr>
        <p:sp>
          <p:nvSpPr>
            <p:cNvPr id="166" name="Google Shape;166;p12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2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214313" rotWithShape="0" algn="bl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" name="Google Shape;168;p12"/>
          <p:cNvGrpSpPr/>
          <p:nvPr/>
        </p:nvGrpSpPr>
        <p:grpSpPr>
          <a:xfrm>
            <a:off x="2585975" y="-650"/>
            <a:ext cx="2838667" cy="5145500"/>
            <a:chOff x="-650" y="-650"/>
            <a:chExt cx="2838667" cy="5145500"/>
          </a:xfrm>
        </p:grpSpPr>
        <p:sp>
          <p:nvSpPr>
            <p:cNvPr id="169" name="Google Shape;169;p12"/>
            <p:cNvSpPr/>
            <p:nvPr/>
          </p:nvSpPr>
          <p:spPr>
            <a:xfrm flipH="1">
              <a:off x="7344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-650" y="-650"/>
              <a:ext cx="2492350" cy="5145500"/>
            </a:xfrm>
            <a:custGeom>
              <a:rect b="b" l="l" r="r" t="t"/>
              <a:pathLst>
                <a:path extrusionOk="0" h="205820" w="99694">
                  <a:moveTo>
                    <a:pt x="0" y="0"/>
                  </a:moveTo>
                  <a:lnTo>
                    <a:pt x="0" y="205820"/>
                  </a:lnTo>
                  <a:lnTo>
                    <a:pt x="99694" y="205820"/>
                  </a:lnTo>
                  <a:lnTo>
                    <a:pt x="60199" y="26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rotWithShape="0" algn="bl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171" name="Google Shape;171;p12"/>
          <p:cNvGrpSpPr/>
          <p:nvPr/>
        </p:nvGrpSpPr>
        <p:grpSpPr>
          <a:xfrm>
            <a:off x="0" y="-6575"/>
            <a:ext cx="4946567" cy="5153775"/>
            <a:chOff x="-2586625" y="-6575"/>
            <a:chExt cx="4946567" cy="5153775"/>
          </a:xfrm>
        </p:grpSpPr>
        <p:sp>
          <p:nvSpPr>
            <p:cNvPr id="172" name="Google Shape;172;p12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-2586625" y="-6575"/>
              <a:ext cx="4640050" cy="5153775"/>
            </a:xfrm>
            <a:custGeom>
              <a:rect b="b" l="l" r="r" t="t"/>
              <a:pathLst>
                <a:path extrusionOk="0" h="206151" w="185602">
                  <a:moveTo>
                    <a:pt x="263" y="206151"/>
                  </a:moveTo>
                  <a:lnTo>
                    <a:pt x="0" y="0"/>
                  </a:lnTo>
                  <a:lnTo>
                    <a:pt x="185602" y="263"/>
                  </a:lnTo>
                  <a:lnTo>
                    <a:pt x="146098" y="206089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rotWithShape="0" algn="bl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174" name="Google Shape;174;p12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>
  <p:cSld name="BLANK_1">
    <p:bg>
      <p:bgPr>
        <a:gradFill>
          <a:gsLst>
            <a:gs pos="0">
              <a:srgbClr val="5A667B"/>
            </a:gs>
            <a:gs pos="100000">
              <a:srgbClr val="26282D"/>
            </a:gs>
          </a:gsLst>
          <a:lin ang="10801400" scaled="0"/>
        </a:gra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3"/>
          <p:cNvGrpSpPr/>
          <p:nvPr/>
        </p:nvGrpSpPr>
        <p:grpSpPr>
          <a:xfrm>
            <a:off x="598623" y="-887"/>
            <a:ext cx="2410110" cy="5143500"/>
            <a:chOff x="1511923" y="0"/>
            <a:chExt cx="2410110" cy="5143500"/>
          </a:xfrm>
        </p:grpSpPr>
        <p:sp>
          <p:nvSpPr>
            <p:cNvPr id="177" name="Google Shape;177;p13"/>
            <p:cNvSpPr/>
            <p:nvPr/>
          </p:nvSpPr>
          <p:spPr>
            <a:xfrm flipH="1">
              <a:off x="1818434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rgbClr val="000000"/>
                </a:gs>
                <a:gs pos="13000">
                  <a:srgbClr val="000000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rgbClr val="5A667B"/>
                </a:gs>
                <a:gs pos="33000">
                  <a:srgbClr val="404754"/>
                </a:gs>
                <a:gs pos="100000">
                  <a:srgbClr val="26282D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" name="Google Shape;179;p13"/>
          <p:cNvGrpSpPr/>
          <p:nvPr/>
        </p:nvGrpSpPr>
        <p:grpSpPr>
          <a:xfrm>
            <a:off x="376173" y="-887"/>
            <a:ext cx="2326044" cy="5143500"/>
            <a:chOff x="1060873" y="0"/>
            <a:chExt cx="2326044" cy="5143500"/>
          </a:xfrm>
        </p:grpSpPr>
        <p:sp>
          <p:nvSpPr>
            <p:cNvPr id="180" name="Google Shape;180;p13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rgbClr val="5A667B"/>
                </a:gs>
                <a:gs pos="100000">
                  <a:srgbClr val="26282D"/>
                </a:gs>
              </a:gsLst>
              <a:lin ang="5400012" scaled="0"/>
            </a:gradFill>
            <a:ln>
              <a:noFill/>
            </a:ln>
            <a:effectLst>
              <a:outerShdw blurRad="214313" rotWithShape="0" algn="bl">
                <a:srgbClr val="000000">
                  <a:alpha val="6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" name="Google Shape;182;p13"/>
          <p:cNvGrpSpPr/>
          <p:nvPr/>
        </p:nvGrpSpPr>
        <p:grpSpPr>
          <a:xfrm>
            <a:off x="0" y="-887"/>
            <a:ext cx="2381917" cy="5144925"/>
            <a:chOff x="456100" y="0"/>
            <a:chExt cx="2381917" cy="5144925"/>
          </a:xfrm>
        </p:grpSpPr>
        <p:sp>
          <p:nvSpPr>
            <p:cNvPr id="183" name="Google Shape;183;p13"/>
            <p:cNvSpPr/>
            <p:nvPr/>
          </p:nvSpPr>
          <p:spPr>
            <a:xfrm flipH="1">
              <a:off x="7344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rgbClr val="000000"/>
                </a:gs>
                <a:gs pos="13000">
                  <a:srgbClr val="000000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456100" y="0"/>
              <a:ext cx="2035600" cy="5144925"/>
            </a:xfrm>
            <a:custGeom>
              <a:rect b="b" l="l" r="r" t="t"/>
              <a:pathLst>
                <a:path extrusionOk="0" h="205797" w="81424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rotWithShape="0" algn="bl">
                <a:schemeClr val="dk1">
                  <a:alpha val="71000"/>
                </a:schemeClr>
              </a:outerShdw>
            </a:effectLst>
          </p:spPr>
        </p:sp>
      </p:grpSp>
      <p:grpSp>
        <p:nvGrpSpPr>
          <p:cNvPr id="185" name="Google Shape;185;p13"/>
          <p:cNvGrpSpPr/>
          <p:nvPr/>
        </p:nvGrpSpPr>
        <p:grpSpPr>
          <a:xfrm>
            <a:off x="0" y="-887"/>
            <a:ext cx="2132442" cy="5145275"/>
            <a:chOff x="227500" y="0"/>
            <a:chExt cx="2132442" cy="5145275"/>
          </a:xfrm>
        </p:grpSpPr>
        <p:sp>
          <p:nvSpPr>
            <p:cNvPr id="186" name="Google Shape;186;p13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227500" y="0"/>
              <a:ext cx="1825925" cy="5145275"/>
            </a:xfrm>
            <a:custGeom>
              <a:rect b="b" l="l" r="r" t="t"/>
              <a:pathLst>
                <a:path extrusionOk="0" h="205811" w="73037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rotWithShape="0" algn="bl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188" name="Google Shape;188;p13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rgbClr val="5A667B"/>
            </a:gs>
            <a:gs pos="100000">
              <a:srgbClr val="26282D"/>
            </a:gs>
          </a:gsLst>
          <a:lin ang="10800025" scaled="0"/>
        </a:gra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1512573" y="0"/>
            <a:ext cx="2410110" cy="5143500"/>
            <a:chOff x="1511923" y="0"/>
            <a:chExt cx="2410110" cy="5143500"/>
          </a:xfrm>
        </p:grpSpPr>
        <p:sp>
          <p:nvSpPr>
            <p:cNvPr id="25" name="Google Shape;25;p3"/>
            <p:cNvSpPr/>
            <p:nvPr/>
          </p:nvSpPr>
          <p:spPr>
            <a:xfrm flipH="1">
              <a:off x="1818434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rgbClr val="000000"/>
                </a:gs>
                <a:gs pos="13000">
                  <a:srgbClr val="000000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rgbClr val="5A667B"/>
                </a:gs>
                <a:gs pos="100000">
                  <a:srgbClr val="26282D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" name="Google Shape;27;p3"/>
          <p:cNvGrpSpPr/>
          <p:nvPr/>
        </p:nvGrpSpPr>
        <p:grpSpPr>
          <a:xfrm>
            <a:off x="1061523" y="0"/>
            <a:ext cx="2326044" cy="5143500"/>
            <a:chOff x="1060873" y="0"/>
            <a:chExt cx="2326044" cy="5143500"/>
          </a:xfrm>
        </p:grpSpPr>
        <p:sp>
          <p:nvSpPr>
            <p:cNvPr id="28" name="Google Shape;28;p3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rgbClr val="5A667B"/>
                </a:gs>
                <a:gs pos="100000">
                  <a:srgbClr val="26282D"/>
                </a:gs>
              </a:gsLst>
              <a:lin ang="5400012" scaled="0"/>
            </a:gradFill>
            <a:ln>
              <a:noFill/>
            </a:ln>
            <a:effectLst>
              <a:outerShdw blurRad="214313" rotWithShape="0" algn="bl">
                <a:srgbClr val="000000">
                  <a:alpha val="72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3"/>
          <p:cNvGrpSpPr/>
          <p:nvPr/>
        </p:nvGrpSpPr>
        <p:grpSpPr>
          <a:xfrm>
            <a:off x="0" y="-650"/>
            <a:ext cx="2914867" cy="5145500"/>
            <a:chOff x="-650" y="-650"/>
            <a:chExt cx="2914867" cy="5145500"/>
          </a:xfrm>
        </p:grpSpPr>
        <p:sp>
          <p:nvSpPr>
            <p:cNvPr id="31" name="Google Shape;31;p3"/>
            <p:cNvSpPr/>
            <p:nvPr/>
          </p:nvSpPr>
          <p:spPr>
            <a:xfrm flipH="1">
              <a:off x="8106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rgbClr val="000000"/>
                </a:gs>
                <a:gs pos="13000">
                  <a:srgbClr val="000000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-650" y="-650"/>
              <a:ext cx="2492350" cy="5145500"/>
            </a:xfrm>
            <a:custGeom>
              <a:rect b="b" l="l" r="r" t="t"/>
              <a:pathLst>
                <a:path extrusionOk="0" h="205820" w="99694">
                  <a:moveTo>
                    <a:pt x="0" y="0"/>
                  </a:moveTo>
                  <a:lnTo>
                    <a:pt x="0" y="205820"/>
                  </a:lnTo>
                  <a:lnTo>
                    <a:pt x="99694" y="205820"/>
                  </a:lnTo>
                  <a:lnTo>
                    <a:pt x="60199" y="26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rotWithShape="0" algn="bl">
                <a:schemeClr val="dk1">
                  <a:alpha val="74000"/>
                </a:schemeClr>
              </a:outerShdw>
            </a:effectLst>
          </p:spPr>
        </p:sp>
      </p:grpSp>
      <p:grpSp>
        <p:nvGrpSpPr>
          <p:cNvPr id="33" name="Google Shape;33;p3"/>
          <p:cNvGrpSpPr/>
          <p:nvPr/>
        </p:nvGrpSpPr>
        <p:grpSpPr>
          <a:xfrm>
            <a:off x="0" y="0"/>
            <a:ext cx="2360592" cy="5145650"/>
            <a:chOff x="-650" y="0"/>
            <a:chExt cx="2360592" cy="5145650"/>
          </a:xfrm>
        </p:grpSpPr>
        <p:sp>
          <p:nvSpPr>
            <p:cNvPr id="34" name="Google Shape;34;p3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-650" y="0"/>
              <a:ext cx="2054075" cy="5145650"/>
            </a:xfrm>
            <a:custGeom>
              <a:rect b="b" l="l" r="r" t="t"/>
              <a:pathLst>
                <a:path extrusionOk="0" h="205826" w="82163">
                  <a:moveTo>
                    <a:pt x="0" y="205743"/>
                  </a:moveTo>
                  <a:lnTo>
                    <a:pt x="26" y="0"/>
                  </a:lnTo>
                  <a:lnTo>
                    <a:pt x="82163" y="0"/>
                  </a:lnTo>
                  <a:lnTo>
                    <a:pt x="42659" y="205826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rotWithShape="0" algn="bl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36" name="Google Shape;36;p3"/>
          <p:cNvSpPr txBox="1"/>
          <p:nvPr>
            <p:ph type="ctrTitle"/>
          </p:nvPr>
        </p:nvSpPr>
        <p:spPr>
          <a:xfrm>
            <a:off x="2596600" y="2011738"/>
            <a:ext cx="5861700" cy="635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7" name="Google Shape;37;p3"/>
          <p:cNvSpPr txBox="1"/>
          <p:nvPr>
            <p:ph idx="1" type="subTitle"/>
          </p:nvPr>
        </p:nvSpPr>
        <p:spPr>
          <a:xfrm>
            <a:off x="2596600" y="2744165"/>
            <a:ext cx="5861700" cy="38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lt1"/>
            </a:gs>
            <a:gs pos="19000">
              <a:schemeClr val="lt2"/>
            </a:gs>
            <a:gs pos="100000">
              <a:schemeClr val="lt2"/>
            </a:gs>
          </a:gsLst>
          <a:lin ang="10800025" scaled="0"/>
        </a:gra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4"/>
          <p:cNvGrpSpPr/>
          <p:nvPr/>
        </p:nvGrpSpPr>
        <p:grpSpPr>
          <a:xfrm>
            <a:off x="5391536" y="0"/>
            <a:ext cx="2486310" cy="5143500"/>
            <a:chOff x="1511923" y="0"/>
            <a:chExt cx="2486310" cy="5143500"/>
          </a:xfrm>
        </p:grpSpPr>
        <p:sp>
          <p:nvSpPr>
            <p:cNvPr id="40" name="Google Shape;40;p4"/>
            <p:cNvSpPr/>
            <p:nvPr/>
          </p:nvSpPr>
          <p:spPr>
            <a:xfrm flipH="1">
              <a:off x="1894634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" name="Google Shape;42;p4"/>
          <p:cNvGrpSpPr/>
          <p:nvPr/>
        </p:nvGrpSpPr>
        <p:grpSpPr>
          <a:xfrm>
            <a:off x="4940486" y="0"/>
            <a:ext cx="2326044" cy="5143500"/>
            <a:chOff x="1060873" y="0"/>
            <a:chExt cx="2326044" cy="5143500"/>
          </a:xfrm>
        </p:grpSpPr>
        <p:sp>
          <p:nvSpPr>
            <p:cNvPr id="43" name="Google Shape;43;p4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214313" rotWithShape="0" algn="bl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" name="Google Shape;45;p4"/>
          <p:cNvGrpSpPr/>
          <p:nvPr/>
        </p:nvGrpSpPr>
        <p:grpSpPr>
          <a:xfrm>
            <a:off x="3878963" y="-650"/>
            <a:ext cx="2838667" cy="5145500"/>
            <a:chOff x="-650" y="-650"/>
            <a:chExt cx="2838667" cy="5145500"/>
          </a:xfrm>
        </p:grpSpPr>
        <p:sp>
          <p:nvSpPr>
            <p:cNvPr id="46" name="Google Shape;46;p4"/>
            <p:cNvSpPr/>
            <p:nvPr/>
          </p:nvSpPr>
          <p:spPr>
            <a:xfrm flipH="1">
              <a:off x="7344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-650" y="-650"/>
              <a:ext cx="2492350" cy="5145500"/>
            </a:xfrm>
            <a:custGeom>
              <a:rect b="b" l="l" r="r" t="t"/>
              <a:pathLst>
                <a:path extrusionOk="0" h="205820" w="99694">
                  <a:moveTo>
                    <a:pt x="0" y="0"/>
                  </a:moveTo>
                  <a:lnTo>
                    <a:pt x="0" y="205820"/>
                  </a:lnTo>
                  <a:lnTo>
                    <a:pt x="99694" y="205820"/>
                  </a:lnTo>
                  <a:lnTo>
                    <a:pt x="60199" y="26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rotWithShape="0" algn="bl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48" name="Google Shape;48;p4"/>
          <p:cNvGrpSpPr/>
          <p:nvPr/>
        </p:nvGrpSpPr>
        <p:grpSpPr>
          <a:xfrm>
            <a:off x="-6575" y="-6575"/>
            <a:ext cx="6246130" cy="5153775"/>
            <a:chOff x="-3886187" y="-6575"/>
            <a:chExt cx="6246130" cy="5153775"/>
          </a:xfrm>
        </p:grpSpPr>
        <p:sp>
          <p:nvSpPr>
            <p:cNvPr id="49" name="Google Shape;49;p4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-3886187" y="-6575"/>
              <a:ext cx="5936050" cy="5153775"/>
            </a:xfrm>
            <a:custGeom>
              <a:rect b="b" l="l" r="r" t="t"/>
              <a:pathLst>
                <a:path extrusionOk="0" h="206151" w="237442">
                  <a:moveTo>
                    <a:pt x="0" y="206151"/>
                  </a:moveTo>
                  <a:lnTo>
                    <a:pt x="0" y="0"/>
                  </a:lnTo>
                  <a:lnTo>
                    <a:pt x="237442" y="0"/>
                  </a:lnTo>
                  <a:lnTo>
                    <a:pt x="198081" y="206089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rotWithShape="0" algn="bl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51" name="Google Shape;51;p4"/>
          <p:cNvSpPr txBox="1"/>
          <p:nvPr>
            <p:ph idx="1" type="body"/>
          </p:nvPr>
        </p:nvSpPr>
        <p:spPr>
          <a:xfrm>
            <a:off x="911750" y="643275"/>
            <a:ext cx="4130400" cy="38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Font typeface="IBM Plex Serif"/>
              <a:buChar char="▸"/>
              <a:defRPr b="1" i="1" sz="3200"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indent="-431800" lvl="1" marL="914400" rtl="0">
              <a:spcBef>
                <a:spcPts val="600"/>
              </a:spcBef>
              <a:spcAft>
                <a:spcPts val="0"/>
              </a:spcAft>
              <a:buSzPts val="3200"/>
              <a:buFont typeface="IBM Plex Serif"/>
              <a:buChar char="▹"/>
              <a:defRPr b="1" i="1" sz="3200"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indent="-431800" lvl="2" marL="1371600" rtl="0">
              <a:spcBef>
                <a:spcPts val="600"/>
              </a:spcBef>
              <a:spcAft>
                <a:spcPts val="0"/>
              </a:spcAft>
              <a:buSzPts val="3200"/>
              <a:buFont typeface="IBM Plex Serif"/>
              <a:buChar char="■"/>
              <a:defRPr b="1" i="1" sz="3200"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indent="-431800" lvl="3" marL="1828800" rtl="0">
              <a:spcBef>
                <a:spcPts val="600"/>
              </a:spcBef>
              <a:spcAft>
                <a:spcPts val="0"/>
              </a:spcAft>
              <a:buSzPts val="3200"/>
              <a:buFont typeface="IBM Plex Serif"/>
              <a:buChar char="●"/>
              <a:defRPr b="1" i="1" sz="3200"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indent="-431800" lvl="4" marL="2286000" rtl="0">
              <a:spcBef>
                <a:spcPts val="600"/>
              </a:spcBef>
              <a:spcAft>
                <a:spcPts val="0"/>
              </a:spcAft>
              <a:buSzPts val="3200"/>
              <a:buFont typeface="IBM Plex Serif"/>
              <a:buChar char="○"/>
              <a:defRPr b="1" i="1" sz="3200"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indent="-431800" lvl="5" marL="2743200" rtl="0">
              <a:spcBef>
                <a:spcPts val="600"/>
              </a:spcBef>
              <a:spcAft>
                <a:spcPts val="0"/>
              </a:spcAft>
              <a:buSzPts val="3200"/>
              <a:buFont typeface="IBM Plex Serif"/>
              <a:buChar char="■"/>
              <a:defRPr b="1" i="1" sz="3200"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indent="-431800" lvl="6" marL="3200400" rtl="0">
              <a:spcBef>
                <a:spcPts val="600"/>
              </a:spcBef>
              <a:spcAft>
                <a:spcPts val="0"/>
              </a:spcAft>
              <a:buSzPts val="3200"/>
              <a:buFont typeface="IBM Plex Serif"/>
              <a:buChar char="●"/>
              <a:defRPr b="1" i="1" sz="3200"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indent="-431800" lvl="7" marL="3657600" rtl="0">
              <a:spcBef>
                <a:spcPts val="600"/>
              </a:spcBef>
              <a:spcAft>
                <a:spcPts val="0"/>
              </a:spcAft>
              <a:buSzPts val="3200"/>
              <a:buFont typeface="IBM Plex Serif"/>
              <a:buChar char="○"/>
              <a:defRPr b="1" i="1" sz="3200"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indent="-431800" lvl="8" marL="4114800" rtl="0">
              <a:spcBef>
                <a:spcPts val="600"/>
              </a:spcBef>
              <a:spcAft>
                <a:spcPts val="600"/>
              </a:spcAft>
              <a:buSzPts val="3200"/>
              <a:buFont typeface="IBM Plex Serif"/>
              <a:buChar char="■"/>
              <a:defRPr b="1" i="1" sz="3200"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/>
        </p:txBody>
      </p:sp>
      <p:sp>
        <p:nvSpPr>
          <p:cNvPr id="52" name="Google Shape;52;p4"/>
          <p:cNvSpPr txBox="1"/>
          <p:nvPr/>
        </p:nvSpPr>
        <p:spPr>
          <a:xfrm>
            <a:off x="297010" y="335022"/>
            <a:ext cx="674700" cy="653700"/>
          </a:xfrm>
          <a:prstGeom prst="rect">
            <a:avLst/>
          </a:prstGeom>
          <a:noFill/>
          <a:ln>
            <a:noFill/>
          </a:ln>
          <a:effectLst>
            <a:outerShdw blurRad="100013" rotWithShape="0" algn="bl" dir="5400000" dist="38100">
              <a:schemeClr val="accent6">
                <a:alpha val="5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“</a:t>
            </a:r>
            <a:endParaRPr sz="7200">
              <a:solidFill>
                <a:schemeClr val="lt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5"/>
          <p:cNvGrpSpPr/>
          <p:nvPr/>
        </p:nvGrpSpPr>
        <p:grpSpPr>
          <a:xfrm>
            <a:off x="598623" y="0"/>
            <a:ext cx="2486310" cy="5143500"/>
            <a:chOff x="1511923" y="0"/>
            <a:chExt cx="2486310" cy="5143500"/>
          </a:xfrm>
        </p:grpSpPr>
        <p:sp>
          <p:nvSpPr>
            <p:cNvPr id="56" name="Google Shape;56;p5"/>
            <p:cNvSpPr/>
            <p:nvPr/>
          </p:nvSpPr>
          <p:spPr>
            <a:xfrm flipH="1">
              <a:off x="1894634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" name="Google Shape;58;p5"/>
          <p:cNvGrpSpPr/>
          <p:nvPr/>
        </p:nvGrpSpPr>
        <p:grpSpPr>
          <a:xfrm>
            <a:off x="376173" y="0"/>
            <a:ext cx="2326044" cy="5143500"/>
            <a:chOff x="1060873" y="0"/>
            <a:chExt cx="2326044" cy="5143500"/>
          </a:xfrm>
        </p:grpSpPr>
        <p:sp>
          <p:nvSpPr>
            <p:cNvPr id="59" name="Google Shape;59;p5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14313" rotWithShape="0" algn="bl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" name="Google Shape;61;p5"/>
          <p:cNvGrpSpPr/>
          <p:nvPr/>
        </p:nvGrpSpPr>
        <p:grpSpPr>
          <a:xfrm>
            <a:off x="0" y="0"/>
            <a:ext cx="2305717" cy="5144925"/>
            <a:chOff x="456100" y="0"/>
            <a:chExt cx="2305717" cy="5144925"/>
          </a:xfrm>
        </p:grpSpPr>
        <p:sp>
          <p:nvSpPr>
            <p:cNvPr id="62" name="Google Shape;62;p5"/>
            <p:cNvSpPr/>
            <p:nvPr/>
          </p:nvSpPr>
          <p:spPr>
            <a:xfrm flipH="1">
              <a:off x="6582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456100" y="0"/>
              <a:ext cx="2035600" cy="5144925"/>
            </a:xfrm>
            <a:custGeom>
              <a:rect b="b" l="l" r="r" t="t"/>
              <a:pathLst>
                <a:path extrusionOk="0" h="205797" w="81424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rotWithShape="0" algn="bl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64" name="Google Shape;64;p5"/>
          <p:cNvGrpSpPr/>
          <p:nvPr/>
        </p:nvGrpSpPr>
        <p:grpSpPr>
          <a:xfrm>
            <a:off x="0" y="0"/>
            <a:ext cx="2132442" cy="5145275"/>
            <a:chOff x="227500" y="0"/>
            <a:chExt cx="2132442" cy="5145275"/>
          </a:xfrm>
        </p:grpSpPr>
        <p:sp>
          <p:nvSpPr>
            <p:cNvPr id="65" name="Google Shape;65;p5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227500" y="0"/>
              <a:ext cx="1825925" cy="5145275"/>
            </a:xfrm>
            <a:custGeom>
              <a:rect b="b" l="l" r="r" t="t"/>
              <a:pathLst>
                <a:path extrusionOk="0" h="205811" w="73037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rotWithShape="0" algn="bl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67" name="Google Shape;67;p5"/>
          <p:cNvSpPr txBox="1"/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5"/>
          <p:cNvSpPr txBox="1"/>
          <p:nvPr>
            <p:ph idx="1" type="body"/>
          </p:nvPr>
        </p:nvSpPr>
        <p:spPr>
          <a:xfrm>
            <a:off x="2976900" y="1506350"/>
            <a:ext cx="5464200" cy="285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1pPr>
            <a:lvl2pPr indent="-381000" lvl="1" marL="914400" rtl="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9" name="Google Shape;69;p5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over color">
  <p:cSld name="TITLE_AND_BODY_1">
    <p:bg>
      <p:bgPr>
        <a:gradFill>
          <a:gsLst>
            <a:gs pos="0">
              <a:schemeClr val="lt1"/>
            </a:gs>
            <a:gs pos="18000">
              <a:schemeClr val="lt1"/>
            </a:gs>
            <a:gs pos="39000">
              <a:schemeClr val="lt2"/>
            </a:gs>
            <a:gs pos="100000">
              <a:schemeClr val="lt2"/>
            </a:gs>
          </a:gsLst>
          <a:lin ang="10800025" scaled="0"/>
        </a:gra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/>
          <p:nvPr/>
        </p:nvSpPr>
        <p:spPr>
          <a:xfrm flipH="1">
            <a:off x="4098548" y="0"/>
            <a:ext cx="2103600" cy="5143500"/>
          </a:xfrm>
          <a:prstGeom prst="parallelogram">
            <a:avLst>
              <a:gd fmla="val 46349" name="adj"/>
            </a:avLst>
          </a:prstGeom>
          <a:gradFill>
            <a:gsLst>
              <a:gs pos="0">
                <a:schemeClr val="lt1"/>
              </a:gs>
              <a:gs pos="7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6"/>
          <p:cNvSpPr/>
          <p:nvPr/>
        </p:nvSpPr>
        <p:spPr>
          <a:xfrm>
            <a:off x="3647498" y="0"/>
            <a:ext cx="2103600" cy="5143500"/>
          </a:xfrm>
          <a:prstGeom prst="parallelogram">
            <a:avLst>
              <a:gd fmla="val 46349" name="adj"/>
            </a:avLst>
          </a:pr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" name="Google Shape;73;p6"/>
          <p:cNvGrpSpPr/>
          <p:nvPr/>
        </p:nvGrpSpPr>
        <p:grpSpPr>
          <a:xfrm>
            <a:off x="2585975" y="-650"/>
            <a:ext cx="2838667" cy="5145500"/>
            <a:chOff x="-650" y="-650"/>
            <a:chExt cx="2838667" cy="5145500"/>
          </a:xfrm>
        </p:grpSpPr>
        <p:sp>
          <p:nvSpPr>
            <p:cNvPr id="74" name="Google Shape;74;p6"/>
            <p:cNvSpPr/>
            <p:nvPr/>
          </p:nvSpPr>
          <p:spPr>
            <a:xfrm flipH="1">
              <a:off x="7344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-650" y="-650"/>
              <a:ext cx="2492350" cy="5145500"/>
            </a:xfrm>
            <a:custGeom>
              <a:rect b="b" l="l" r="r" t="t"/>
              <a:pathLst>
                <a:path extrusionOk="0" h="205820" w="99694">
                  <a:moveTo>
                    <a:pt x="0" y="0"/>
                  </a:moveTo>
                  <a:lnTo>
                    <a:pt x="0" y="205820"/>
                  </a:lnTo>
                  <a:lnTo>
                    <a:pt x="99694" y="205820"/>
                  </a:lnTo>
                  <a:lnTo>
                    <a:pt x="60199" y="26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rotWithShape="0" algn="bl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76" name="Google Shape;76;p6"/>
          <p:cNvGrpSpPr/>
          <p:nvPr/>
        </p:nvGrpSpPr>
        <p:grpSpPr>
          <a:xfrm>
            <a:off x="0" y="-6575"/>
            <a:ext cx="4946567" cy="5153775"/>
            <a:chOff x="-2586625" y="-6575"/>
            <a:chExt cx="4946567" cy="5153775"/>
          </a:xfrm>
        </p:grpSpPr>
        <p:sp>
          <p:nvSpPr>
            <p:cNvPr id="77" name="Google Shape;77;p6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-2586625" y="-6575"/>
              <a:ext cx="4640050" cy="5153775"/>
            </a:xfrm>
            <a:custGeom>
              <a:rect b="b" l="l" r="r" t="t"/>
              <a:pathLst>
                <a:path extrusionOk="0" h="206151" w="185602">
                  <a:moveTo>
                    <a:pt x="263" y="206151"/>
                  </a:moveTo>
                  <a:lnTo>
                    <a:pt x="0" y="0"/>
                  </a:lnTo>
                  <a:lnTo>
                    <a:pt x="185602" y="263"/>
                  </a:lnTo>
                  <a:lnTo>
                    <a:pt x="146098" y="206089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rotWithShape="0" algn="bl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79" name="Google Shape;79;p6"/>
          <p:cNvSpPr txBox="1"/>
          <p:nvPr>
            <p:ph type="title"/>
          </p:nvPr>
        </p:nvSpPr>
        <p:spPr>
          <a:xfrm>
            <a:off x="509350" y="836000"/>
            <a:ext cx="3185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6"/>
          <p:cNvSpPr txBox="1"/>
          <p:nvPr>
            <p:ph idx="1" type="body"/>
          </p:nvPr>
        </p:nvSpPr>
        <p:spPr>
          <a:xfrm>
            <a:off x="509350" y="1506350"/>
            <a:ext cx="3185100" cy="285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▸"/>
              <a:defRPr sz="2200"/>
            </a:lvl1pPr>
            <a:lvl2pPr indent="-368300" lvl="1" marL="914400" rtl="0">
              <a:spcBef>
                <a:spcPts val="600"/>
              </a:spcBef>
              <a:spcAft>
                <a:spcPts val="0"/>
              </a:spcAft>
              <a:buSzPts val="2200"/>
              <a:buChar char="▹"/>
              <a:defRPr sz="2200"/>
            </a:lvl2pPr>
            <a:lvl3pPr indent="-368300" lvl="2" marL="1371600" rtl="0">
              <a:spcBef>
                <a:spcPts val="60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>
              <a:spcBef>
                <a:spcPts val="60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>
              <a:spcBef>
                <a:spcPts val="600"/>
              </a:spcBef>
              <a:spcAft>
                <a:spcPts val="60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81" name="Google Shape;81;p6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7"/>
          <p:cNvGrpSpPr/>
          <p:nvPr/>
        </p:nvGrpSpPr>
        <p:grpSpPr>
          <a:xfrm>
            <a:off x="598623" y="0"/>
            <a:ext cx="2486310" cy="5143500"/>
            <a:chOff x="1511923" y="0"/>
            <a:chExt cx="2486310" cy="5143500"/>
          </a:xfrm>
        </p:grpSpPr>
        <p:sp>
          <p:nvSpPr>
            <p:cNvPr id="84" name="Google Shape;84;p7"/>
            <p:cNvSpPr/>
            <p:nvPr/>
          </p:nvSpPr>
          <p:spPr>
            <a:xfrm flipH="1">
              <a:off x="1894634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" name="Google Shape;86;p7"/>
          <p:cNvGrpSpPr/>
          <p:nvPr/>
        </p:nvGrpSpPr>
        <p:grpSpPr>
          <a:xfrm>
            <a:off x="376173" y="0"/>
            <a:ext cx="2326044" cy="5143500"/>
            <a:chOff x="1060873" y="0"/>
            <a:chExt cx="2326044" cy="5143500"/>
          </a:xfrm>
        </p:grpSpPr>
        <p:sp>
          <p:nvSpPr>
            <p:cNvPr id="87" name="Google Shape;87;p7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14313" rotWithShape="0" algn="bl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7"/>
          <p:cNvGrpSpPr/>
          <p:nvPr/>
        </p:nvGrpSpPr>
        <p:grpSpPr>
          <a:xfrm>
            <a:off x="0" y="0"/>
            <a:ext cx="2305717" cy="5144925"/>
            <a:chOff x="456100" y="0"/>
            <a:chExt cx="2305717" cy="5144925"/>
          </a:xfrm>
        </p:grpSpPr>
        <p:sp>
          <p:nvSpPr>
            <p:cNvPr id="90" name="Google Shape;90;p7"/>
            <p:cNvSpPr/>
            <p:nvPr/>
          </p:nvSpPr>
          <p:spPr>
            <a:xfrm flipH="1">
              <a:off x="6582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456100" y="0"/>
              <a:ext cx="2035600" cy="5144925"/>
            </a:xfrm>
            <a:custGeom>
              <a:rect b="b" l="l" r="r" t="t"/>
              <a:pathLst>
                <a:path extrusionOk="0" h="205797" w="81424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rotWithShape="0" algn="bl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92" name="Google Shape;92;p7"/>
          <p:cNvGrpSpPr/>
          <p:nvPr/>
        </p:nvGrpSpPr>
        <p:grpSpPr>
          <a:xfrm>
            <a:off x="0" y="0"/>
            <a:ext cx="2132442" cy="5145275"/>
            <a:chOff x="227500" y="0"/>
            <a:chExt cx="2132442" cy="5145275"/>
          </a:xfrm>
        </p:grpSpPr>
        <p:sp>
          <p:nvSpPr>
            <p:cNvPr id="93" name="Google Shape;93;p7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227500" y="0"/>
              <a:ext cx="1825925" cy="5145275"/>
            </a:xfrm>
            <a:custGeom>
              <a:rect b="b" l="l" r="r" t="t"/>
              <a:pathLst>
                <a:path extrusionOk="0" h="205811" w="73037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rotWithShape="0" algn="bl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95" name="Google Shape;95;p7"/>
          <p:cNvSpPr txBox="1"/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7"/>
          <p:cNvSpPr txBox="1"/>
          <p:nvPr>
            <p:ph idx="1" type="body"/>
          </p:nvPr>
        </p:nvSpPr>
        <p:spPr>
          <a:xfrm>
            <a:off x="2976900" y="1506350"/>
            <a:ext cx="2553000" cy="29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97" name="Google Shape;97;p7"/>
          <p:cNvSpPr txBox="1"/>
          <p:nvPr>
            <p:ph idx="2" type="body"/>
          </p:nvPr>
        </p:nvSpPr>
        <p:spPr>
          <a:xfrm>
            <a:off x="5888031" y="1506350"/>
            <a:ext cx="2553000" cy="29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98" name="Google Shape;98;p7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8"/>
          <p:cNvGrpSpPr/>
          <p:nvPr/>
        </p:nvGrpSpPr>
        <p:grpSpPr>
          <a:xfrm>
            <a:off x="598623" y="0"/>
            <a:ext cx="2486310" cy="5143500"/>
            <a:chOff x="1511923" y="0"/>
            <a:chExt cx="2486310" cy="5143500"/>
          </a:xfrm>
        </p:grpSpPr>
        <p:sp>
          <p:nvSpPr>
            <p:cNvPr id="101" name="Google Shape;101;p8"/>
            <p:cNvSpPr/>
            <p:nvPr/>
          </p:nvSpPr>
          <p:spPr>
            <a:xfrm flipH="1">
              <a:off x="1894634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376173" y="0"/>
            <a:ext cx="2326044" cy="5143500"/>
            <a:chOff x="1060873" y="0"/>
            <a:chExt cx="2326044" cy="5143500"/>
          </a:xfrm>
        </p:grpSpPr>
        <p:sp>
          <p:nvSpPr>
            <p:cNvPr id="104" name="Google Shape;104;p8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14313" rotWithShape="0" algn="bl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" name="Google Shape;106;p8"/>
          <p:cNvGrpSpPr/>
          <p:nvPr/>
        </p:nvGrpSpPr>
        <p:grpSpPr>
          <a:xfrm>
            <a:off x="0" y="0"/>
            <a:ext cx="2305717" cy="5144925"/>
            <a:chOff x="456100" y="0"/>
            <a:chExt cx="2305717" cy="5144925"/>
          </a:xfrm>
        </p:grpSpPr>
        <p:sp>
          <p:nvSpPr>
            <p:cNvPr id="107" name="Google Shape;107;p8"/>
            <p:cNvSpPr/>
            <p:nvPr/>
          </p:nvSpPr>
          <p:spPr>
            <a:xfrm flipH="1">
              <a:off x="6582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456100" y="0"/>
              <a:ext cx="2035600" cy="5144925"/>
            </a:xfrm>
            <a:custGeom>
              <a:rect b="b" l="l" r="r" t="t"/>
              <a:pathLst>
                <a:path extrusionOk="0" h="205797" w="81424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rotWithShape="0" algn="bl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109" name="Google Shape;109;p8"/>
          <p:cNvGrpSpPr/>
          <p:nvPr/>
        </p:nvGrpSpPr>
        <p:grpSpPr>
          <a:xfrm>
            <a:off x="0" y="0"/>
            <a:ext cx="2132442" cy="5145275"/>
            <a:chOff x="227500" y="0"/>
            <a:chExt cx="2132442" cy="5145275"/>
          </a:xfrm>
        </p:grpSpPr>
        <p:sp>
          <p:nvSpPr>
            <p:cNvPr id="110" name="Google Shape;110;p8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27500" y="0"/>
              <a:ext cx="1825925" cy="5145275"/>
            </a:xfrm>
            <a:custGeom>
              <a:rect b="b" l="l" r="r" t="t"/>
              <a:pathLst>
                <a:path extrusionOk="0" h="205811" w="73037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rotWithShape="0" algn="bl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112" name="Google Shape;112;p8"/>
          <p:cNvSpPr txBox="1"/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" name="Google Shape;113;p8"/>
          <p:cNvSpPr txBox="1"/>
          <p:nvPr>
            <p:ph idx="1" type="body"/>
          </p:nvPr>
        </p:nvSpPr>
        <p:spPr>
          <a:xfrm>
            <a:off x="2976900" y="1506350"/>
            <a:ext cx="1702200" cy="291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▸"/>
              <a:defRPr sz="1700"/>
            </a:lvl1pPr>
            <a:lvl2pPr indent="-336550" lvl="1" marL="914400" rtl="0">
              <a:spcBef>
                <a:spcPts val="600"/>
              </a:spcBef>
              <a:spcAft>
                <a:spcPts val="0"/>
              </a:spcAft>
              <a:buSzPts val="1700"/>
              <a:buChar char="▹"/>
              <a:defRPr sz="1700"/>
            </a:lvl2pPr>
            <a:lvl3pPr indent="-336550" lvl="2" marL="137160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600"/>
              </a:spcBef>
              <a:spcAft>
                <a:spcPts val="6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114" name="Google Shape;114;p8"/>
          <p:cNvSpPr txBox="1"/>
          <p:nvPr>
            <p:ph idx="2" type="body"/>
          </p:nvPr>
        </p:nvSpPr>
        <p:spPr>
          <a:xfrm>
            <a:off x="4857876" y="1506350"/>
            <a:ext cx="1702200" cy="291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▸"/>
              <a:defRPr sz="1700"/>
            </a:lvl1pPr>
            <a:lvl2pPr indent="-336550" lvl="1" marL="914400" rtl="0">
              <a:spcBef>
                <a:spcPts val="600"/>
              </a:spcBef>
              <a:spcAft>
                <a:spcPts val="0"/>
              </a:spcAft>
              <a:buSzPts val="1700"/>
              <a:buChar char="▹"/>
              <a:defRPr sz="1700"/>
            </a:lvl2pPr>
            <a:lvl3pPr indent="-336550" lvl="2" marL="137160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600"/>
              </a:spcBef>
              <a:spcAft>
                <a:spcPts val="6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115" name="Google Shape;115;p8"/>
          <p:cNvSpPr txBox="1"/>
          <p:nvPr>
            <p:ph idx="3" type="body"/>
          </p:nvPr>
        </p:nvSpPr>
        <p:spPr>
          <a:xfrm>
            <a:off x="6738851" y="1506350"/>
            <a:ext cx="1702200" cy="291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▸"/>
              <a:defRPr sz="1700"/>
            </a:lvl1pPr>
            <a:lvl2pPr indent="-336550" lvl="1" marL="914400" rtl="0">
              <a:spcBef>
                <a:spcPts val="600"/>
              </a:spcBef>
              <a:spcAft>
                <a:spcPts val="0"/>
              </a:spcAft>
              <a:buSzPts val="1700"/>
              <a:buChar char="▹"/>
              <a:defRPr sz="1700"/>
            </a:lvl2pPr>
            <a:lvl3pPr indent="-336550" lvl="2" marL="137160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600"/>
              </a:spcBef>
              <a:spcAft>
                <a:spcPts val="6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116" name="Google Shape;116;p8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9"/>
          <p:cNvGrpSpPr/>
          <p:nvPr/>
        </p:nvGrpSpPr>
        <p:grpSpPr>
          <a:xfrm>
            <a:off x="598623" y="0"/>
            <a:ext cx="2486310" cy="5143500"/>
            <a:chOff x="1511923" y="0"/>
            <a:chExt cx="2486310" cy="5143500"/>
          </a:xfrm>
        </p:grpSpPr>
        <p:sp>
          <p:nvSpPr>
            <p:cNvPr id="119" name="Google Shape;119;p9"/>
            <p:cNvSpPr/>
            <p:nvPr/>
          </p:nvSpPr>
          <p:spPr>
            <a:xfrm flipH="1">
              <a:off x="1894634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9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" name="Google Shape;121;p9"/>
          <p:cNvGrpSpPr/>
          <p:nvPr/>
        </p:nvGrpSpPr>
        <p:grpSpPr>
          <a:xfrm>
            <a:off x="376173" y="0"/>
            <a:ext cx="2326044" cy="5143500"/>
            <a:chOff x="1060873" y="0"/>
            <a:chExt cx="2326044" cy="5143500"/>
          </a:xfrm>
        </p:grpSpPr>
        <p:sp>
          <p:nvSpPr>
            <p:cNvPr id="122" name="Google Shape;122;p9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14313" rotWithShape="0" algn="bl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" name="Google Shape;124;p9"/>
          <p:cNvGrpSpPr/>
          <p:nvPr/>
        </p:nvGrpSpPr>
        <p:grpSpPr>
          <a:xfrm>
            <a:off x="0" y="0"/>
            <a:ext cx="2305717" cy="5144925"/>
            <a:chOff x="456100" y="0"/>
            <a:chExt cx="2305717" cy="5144925"/>
          </a:xfrm>
        </p:grpSpPr>
        <p:sp>
          <p:nvSpPr>
            <p:cNvPr id="125" name="Google Shape;125;p9"/>
            <p:cNvSpPr/>
            <p:nvPr/>
          </p:nvSpPr>
          <p:spPr>
            <a:xfrm flipH="1">
              <a:off x="6582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456100" y="0"/>
              <a:ext cx="2035600" cy="5144925"/>
            </a:xfrm>
            <a:custGeom>
              <a:rect b="b" l="l" r="r" t="t"/>
              <a:pathLst>
                <a:path extrusionOk="0" h="205797" w="81424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rotWithShape="0" algn="bl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127" name="Google Shape;127;p9"/>
          <p:cNvGrpSpPr/>
          <p:nvPr/>
        </p:nvGrpSpPr>
        <p:grpSpPr>
          <a:xfrm>
            <a:off x="0" y="0"/>
            <a:ext cx="2132442" cy="5145275"/>
            <a:chOff x="227500" y="0"/>
            <a:chExt cx="2132442" cy="5145275"/>
          </a:xfrm>
        </p:grpSpPr>
        <p:sp>
          <p:nvSpPr>
            <p:cNvPr id="128" name="Google Shape;128;p9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227500" y="0"/>
              <a:ext cx="1825925" cy="5145275"/>
            </a:xfrm>
            <a:custGeom>
              <a:rect b="b" l="l" r="r" t="t"/>
              <a:pathLst>
                <a:path extrusionOk="0" h="205811" w="73037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rotWithShape="0" algn="bl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130" name="Google Shape;130;p9"/>
          <p:cNvSpPr txBox="1"/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1" name="Google Shape;131;p9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0"/>
          <p:cNvGrpSpPr/>
          <p:nvPr/>
        </p:nvGrpSpPr>
        <p:grpSpPr>
          <a:xfrm>
            <a:off x="598623" y="0"/>
            <a:ext cx="2486310" cy="5143500"/>
            <a:chOff x="1511923" y="0"/>
            <a:chExt cx="2486310" cy="5143500"/>
          </a:xfrm>
        </p:grpSpPr>
        <p:sp>
          <p:nvSpPr>
            <p:cNvPr id="134" name="Google Shape;134;p10"/>
            <p:cNvSpPr/>
            <p:nvPr/>
          </p:nvSpPr>
          <p:spPr>
            <a:xfrm flipH="1">
              <a:off x="1894634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0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" name="Google Shape;136;p10"/>
          <p:cNvGrpSpPr/>
          <p:nvPr/>
        </p:nvGrpSpPr>
        <p:grpSpPr>
          <a:xfrm>
            <a:off x="376173" y="0"/>
            <a:ext cx="2326044" cy="5143500"/>
            <a:chOff x="1060873" y="0"/>
            <a:chExt cx="2326044" cy="5143500"/>
          </a:xfrm>
        </p:grpSpPr>
        <p:sp>
          <p:nvSpPr>
            <p:cNvPr id="137" name="Google Shape;137;p10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14313" rotWithShape="0" algn="bl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" name="Google Shape;139;p10"/>
          <p:cNvGrpSpPr/>
          <p:nvPr/>
        </p:nvGrpSpPr>
        <p:grpSpPr>
          <a:xfrm>
            <a:off x="0" y="0"/>
            <a:ext cx="2305717" cy="5144925"/>
            <a:chOff x="456100" y="0"/>
            <a:chExt cx="2305717" cy="5144925"/>
          </a:xfrm>
        </p:grpSpPr>
        <p:sp>
          <p:nvSpPr>
            <p:cNvPr id="140" name="Google Shape;140;p10"/>
            <p:cNvSpPr/>
            <p:nvPr/>
          </p:nvSpPr>
          <p:spPr>
            <a:xfrm flipH="1">
              <a:off x="6582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456100" y="0"/>
              <a:ext cx="2035600" cy="5144925"/>
            </a:xfrm>
            <a:custGeom>
              <a:rect b="b" l="l" r="r" t="t"/>
              <a:pathLst>
                <a:path extrusionOk="0" h="205797" w="81424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rotWithShape="0" algn="bl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142" name="Google Shape;142;p10"/>
          <p:cNvGrpSpPr/>
          <p:nvPr/>
        </p:nvGrpSpPr>
        <p:grpSpPr>
          <a:xfrm>
            <a:off x="0" y="0"/>
            <a:ext cx="2132442" cy="5145275"/>
            <a:chOff x="227500" y="0"/>
            <a:chExt cx="2132442" cy="5145275"/>
          </a:xfrm>
        </p:grpSpPr>
        <p:sp>
          <p:nvSpPr>
            <p:cNvPr id="143" name="Google Shape;143;p10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0"/>
            <p:cNvSpPr/>
            <p:nvPr/>
          </p:nvSpPr>
          <p:spPr>
            <a:xfrm>
              <a:off x="227500" y="0"/>
              <a:ext cx="1825925" cy="5145275"/>
            </a:xfrm>
            <a:custGeom>
              <a:rect b="b" l="l" r="r" t="t"/>
              <a:pathLst>
                <a:path extrusionOk="0" h="205811" w="73037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rotWithShape="0" algn="bl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145" name="Google Shape;145;p10"/>
          <p:cNvSpPr txBox="1"/>
          <p:nvPr>
            <p:ph idx="1" type="body"/>
          </p:nvPr>
        </p:nvSpPr>
        <p:spPr>
          <a:xfrm>
            <a:off x="2976900" y="4406300"/>
            <a:ext cx="57099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46" name="Google Shape;146;p10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chemeClr val="lt2"/>
            </a:gs>
            <a:gs pos="100000">
              <a:schemeClr val="lt2"/>
            </a:gs>
          </a:gsLst>
          <a:lin ang="10800025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b="1" sz="28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b="1" sz="28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b="1" sz="28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b="1" sz="28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b="1" sz="28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b="1" sz="28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b="1" sz="28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b="1" sz="28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b="1" sz="28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976900" y="1506350"/>
            <a:ext cx="54642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"/>
              <a:buChar char="▸"/>
              <a:defRPr sz="24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"/>
              <a:buChar char="▹"/>
              <a:defRPr sz="24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"/>
              <a:buChar char="■"/>
              <a:defRPr sz="24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"/>
              <a:buChar char="●"/>
              <a:defRPr sz="24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"/>
              <a:buChar char="○"/>
              <a:defRPr sz="24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"/>
              <a:buChar char="■"/>
              <a:defRPr sz="24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"/>
              <a:buChar char="●"/>
              <a:defRPr sz="24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"/>
              <a:buChar char="○"/>
              <a:defRPr sz="24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2400"/>
              <a:buFont typeface="IBM Plex Sans"/>
              <a:buChar char="■"/>
              <a:defRPr sz="24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lvl="1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lvl="2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lvl="3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lvl="4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lvl="5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lvl="6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lvl="7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lvl="8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github.com/IBM/plex/releases/tag/v4.0.2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image" Target="../media/image6.jpg"/><Relationship Id="rId6" Type="http://schemas.openxmlformats.org/officeDocument/2006/relationships/image" Target="../media/image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 txBox="1"/>
          <p:nvPr>
            <p:ph type="ctrTitle"/>
          </p:nvPr>
        </p:nvSpPr>
        <p:spPr>
          <a:xfrm>
            <a:off x="685800" y="660050"/>
            <a:ext cx="4494300" cy="226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3"/>
          <p:cNvSpPr txBox="1"/>
          <p:nvPr>
            <p:ph type="title"/>
          </p:nvPr>
        </p:nvSpPr>
        <p:spPr>
          <a:xfrm>
            <a:off x="509350" y="1023000"/>
            <a:ext cx="3185100" cy="75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72" name="Google Shape;272;p23"/>
          <p:cNvSpPr txBox="1"/>
          <p:nvPr>
            <p:ph idx="1" type="body"/>
          </p:nvPr>
        </p:nvSpPr>
        <p:spPr>
          <a:xfrm>
            <a:off x="509350" y="2048700"/>
            <a:ext cx="3185100" cy="207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73" name="Google Shape;273;p23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/>
          <p:nvPr>
            <p:ph type="title"/>
          </p:nvPr>
        </p:nvSpPr>
        <p:spPr>
          <a:xfrm>
            <a:off x="6056700" y="4175275"/>
            <a:ext cx="2748300" cy="61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/>
              <a:t>Want big impact?</a:t>
            </a:r>
            <a:endParaRPr b="0" sz="20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Use big image.</a:t>
            </a:r>
            <a:endParaRPr sz="2000"/>
          </a:p>
        </p:txBody>
      </p:sp>
      <p:sp>
        <p:nvSpPr>
          <p:cNvPr id="279" name="Google Shape;279;p24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5"/>
          <p:cNvSpPr txBox="1"/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85" name="Google Shape;285;p25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6" name="Google Shape;286;p25"/>
          <p:cNvCxnSpPr/>
          <p:nvPr/>
        </p:nvCxnSpPr>
        <p:spPr>
          <a:xfrm>
            <a:off x="5246200" y="3794100"/>
            <a:ext cx="1088100" cy="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7" name="Google Shape;287;p25"/>
          <p:cNvSpPr txBox="1"/>
          <p:nvPr/>
        </p:nvSpPr>
        <p:spPr>
          <a:xfrm>
            <a:off x="6411875" y="3363150"/>
            <a:ext cx="2252100" cy="13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Vestibulum congue tempus</a:t>
            </a:r>
            <a:endParaRPr b="1"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Lorem ipsum dolor sit amet, consectetur adipiscing elit, sed do eiusmod tempor. Donec facilisis lacus eget mauris.</a:t>
            </a:r>
            <a:endParaRPr sz="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88" name="Google Shape;288;p25"/>
          <p:cNvSpPr/>
          <p:nvPr/>
        </p:nvSpPr>
        <p:spPr>
          <a:xfrm>
            <a:off x="6211948" y="3693690"/>
            <a:ext cx="198600" cy="198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5"/>
          <p:cNvSpPr txBox="1"/>
          <p:nvPr/>
        </p:nvSpPr>
        <p:spPr>
          <a:xfrm>
            <a:off x="6185153" y="3637648"/>
            <a:ext cx="2475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3</a:t>
            </a:r>
            <a:endParaRPr b="1" sz="800">
              <a:solidFill>
                <a:schemeClr val="lt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290" name="Google Shape;290;p25"/>
          <p:cNvSpPr txBox="1"/>
          <p:nvPr/>
        </p:nvSpPr>
        <p:spPr>
          <a:xfrm>
            <a:off x="6411873" y="2362075"/>
            <a:ext cx="2252100" cy="13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Vestibulum congue tempus</a:t>
            </a:r>
            <a:endParaRPr b="1"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Lorem ipsum dolor sit amet, consectetur adipiscing elit, sed do eiusmod tempor. Donec facilisis lacus eget mauris.</a:t>
            </a:r>
            <a:endParaRPr sz="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291" name="Google Shape;291;p25"/>
          <p:cNvCxnSpPr/>
          <p:nvPr/>
        </p:nvCxnSpPr>
        <p:spPr>
          <a:xfrm rot="10800000">
            <a:off x="4759948" y="2771634"/>
            <a:ext cx="1574400" cy="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2" name="Google Shape;292;p25"/>
          <p:cNvSpPr/>
          <p:nvPr/>
        </p:nvSpPr>
        <p:spPr>
          <a:xfrm>
            <a:off x="6211948" y="2666335"/>
            <a:ext cx="198600" cy="198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5"/>
          <p:cNvSpPr txBox="1"/>
          <p:nvPr/>
        </p:nvSpPr>
        <p:spPr>
          <a:xfrm>
            <a:off x="6185153" y="2609043"/>
            <a:ext cx="2475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2</a:t>
            </a:r>
            <a:endParaRPr b="1" sz="800">
              <a:solidFill>
                <a:schemeClr val="lt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cxnSp>
        <p:nvCxnSpPr>
          <p:cNvPr id="294" name="Google Shape;294;p25"/>
          <p:cNvCxnSpPr/>
          <p:nvPr/>
        </p:nvCxnSpPr>
        <p:spPr>
          <a:xfrm>
            <a:off x="4045175" y="1652900"/>
            <a:ext cx="2289300" cy="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5" name="Google Shape;295;p25"/>
          <p:cNvSpPr txBox="1"/>
          <p:nvPr/>
        </p:nvSpPr>
        <p:spPr>
          <a:xfrm>
            <a:off x="6411875" y="1232300"/>
            <a:ext cx="2252100" cy="13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Vestibulum congue tempus</a:t>
            </a:r>
            <a:endParaRPr b="1"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Lorem ipsum dolor sit amet, consectetur adipiscing elit, sed do eiusmod tempor. Donec facilisis lacus eget mauris.</a:t>
            </a:r>
            <a:endParaRPr sz="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96" name="Google Shape;296;p25"/>
          <p:cNvSpPr/>
          <p:nvPr/>
        </p:nvSpPr>
        <p:spPr>
          <a:xfrm>
            <a:off x="6211948" y="1552956"/>
            <a:ext cx="198600" cy="198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5"/>
          <p:cNvSpPr txBox="1"/>
          <p:nvPr/>
        </p:nvSpPr>
        <p:spPr>
          <a:xfrm>
            <a:off x="6185153" y="1496440"/>
            <a:ext cx="2475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1</a:t>
            </a:r>
            <a:endParaRPr b="1" sz="800">
              <a:solidFill>
                <a:schemeClr val="lt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grpSp>
        <p:nvGrpSpPr>
          <p:cNvPr id="298" name="Google Shape;298;p25"/>
          <p:cNvGrpSpPr/>
          <p:nvPr/>
        </p:nvGrpSpPr>
        <p:grpSpPr>
          <a:xfrm>
            <a:off x="2281194" y="1592900"/>
            <a:ext cx="3514811" cy="3252003"/>
            <a:chOff x="2991269" y="1153325"/>
            <a:chExt cx="3514811" cy="3252003"/>
          </a:xfrm>
        </p:grpSpPr>
        <p:sp>
          <p:nvSpPr>
            <p:cNvPr id="299" name="Google Shape;299;p25"/>
            <p:cNvSpPr/>
            <p:nvPr/>
          </p:nvSpPr>
          <p:spPr>
            <a:xfrm>
              <a:off x="3477586" y="2585458"/>
              <a:ext cx="2541910" cy="950456"/>
            </a:xfrm>
            <a:custGeom>
              <a:rect b="b" l="l" r="r" t="t"/>
              <a:pathLst>
                <a:path extrusionOk="0" h="43529" w="126826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00" name="Google Shape;300;p25"/>
            <p:cNvSpPr/>
            <p:nvPr/>
          </p:nvSpPr>
          <p:spPr>
            <a:xfrm>
              <a:off x="2991269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1" name="Google Shape;301;p25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2" name="Google Shape;302;p25"/>
            <p:cNvSpPr/>
            <p:nvPr/>
          </p:nvSpPr>
          <p:spPr>
            <a:xfrm>
              <a:off x="3969199" y="2001324"/>
              <a:ext cx="1565850" cy="585863"/>
            </a:xfrm>
            <a:custGeom>
              <a:rect b="b" l="l" r="r" t="t"/>
              <a:pathLst>
                <a:path extrusionOk="0" h="8150" w="24053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03" name="Google Shape;303;p25"/>
            <p:cNvSpPr/>
            <p:nvPr/>
          </p:nvSpPr>
          <p:spPr>
            <a:xfrm>
              <a:off x="356325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4" name="Google Shape;304;p25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5" name="Google Shape;305;p25"/>
            <p:cNvSpPr/>
            <p:nvPr/>
          </p:nvSpPr>
          <p:spPr>
            <a:xfrm>
              <a:off x="4059061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6" name="Google Shape;306;p25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"/>
          <p:cNvSpPr txBox="1"/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312" name="Google Shape;312;p26"/>
          <p:cNvGraphicFramePr/>
          <p:nvPr/>
        </p:nvGraphicFramePr>
        <p:xfrm>
          <a:off x="29769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{D604C789-ED6B-45A1-A7F2-F07F8EDDDC04}</a:tableStyleId>
              </a:tblPr>
              <a:tblGrid>
                <a:gridCol w="1366050"/>
                <a:gridCol w="1366050"/>
                <a:gridCol w="1366050"/>
                <a:gridCol w="1366050"/>
              </a:tblGrid>
              <a:tr h="355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A</a:t>
                      </a:r>
                      <a:endParaRPr sz="13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B</a:t>
                      </a:r>
                      <a:endParaRPr sz="13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</a:t>
                      </a:r>
                      <a:endParaRPr sz="13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7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Yellow</a:t>
                      </a:r>
                      <a:endParaRPr sz="13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20</a:t>
                      </a:r>
                      <a:endParaRPr b="1" sz="1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7</a:t>
                      </a:r>
                      <a:endParaRPr b="1" sz="1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07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Blue</a:t>
                      </a:r>
                      <a:endParaRPr sz="13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30</a:t>
                      </a:r>
                      <a:endParaRPr b="1" sz="1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15</a:t>
                      </a:r>
                      <a:endParaRPr b="1" sz="1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7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Orange</a:t>
                      </a:r>
                      <a:endParaRPr sz="13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5</a:t>
                      </a:r>
                      <a:endParaRPr b="1" sz="1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24</a:t>
                      </a:r>
                      <a:endParaRPr b="1" sz="1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16</a:t>
                      </a:r>
                      <a:endParaRPr b="1" sz="1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313" name="Google Shape;313;p26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7"/>
          <p:cNvSpPr/>
          <p:nvPr/>
        </p:nvSpPr>
        <p:spPr>
          <a:xfrm>
            <a:off x="2264752" y="1065161"/>
            <a:ext cx="6645116" cy="3165587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7000">
                <a:schemeClr val="accent1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7"/>
          <p:cNvSpPr txBox="1"/>
          <p:nvPr>
            <p:ph idx="4294967295" type="title"/>
          </p:nvPr>
        </p:nvSpPr>
        <p:spPr>
          <a:xfrm>
            <a:off x="324325" y="305500"/>
            <a:ext cx="1083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0" name="Google Shape;320;p27"/>
          <p:cNvSpPr/>
          <p:nvPr/>
        </p:nvSpPr>
        <p:spPr>
          <a:xfrm>
            <a:off x="3616580" y="1651330"/>
            <a:ext cx="6201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our office</a:t>
            </a:r>
            <a:endParaRPr sz="8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21" name="Google Shape;321;p27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2" name="Google Shape;322;p27"/>
          <p:cNvSpPr txBox="1"/>
          <p:nvPr>
            <p:ph idx="4294967295" type="body"/>
          </p:nvPr>
        </p:nvSpPr>
        <p:spPr>
          <a:xfrm>
            <a:off x="4855675" y="4756975"/>
            <a:ext cx="3984000" cy="20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</a:rPr>
              <a:t>Find more maps at </a:t>
            </a:r>
            <a:r>
              <a:rPr lang="en" sz="9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</a:endParaRPr>
          </a:p>
        </p:txBody>
      </p:sp>
      <p:sp>
        <p:nvSpPr>
          <p:cNvPr id="323" name="Google Shape;323;p27"/>
          <p:cNvSpPr/>
          <p:nvPr/>
        </p:nvSpPr>
        <p:spPr>
          <a:xfrm rot="10800000">
            <a:off x="2748350" y="2004150"/>
            <a:ext cx="162000" cy="140100"/>
          </a:xfrm>
          <a:prstGeom prst="triangle">
            <a:avLst>
              <a:gd fmla="val 50000" name="adj"/>
            </a:avLst>
          </a:prstGeom>
          <a:gradFill>
            <a:gsLst>
              <a:gs pos="0">
                <a:schemeClr val="lt1"/>
              </a:gs>
              <a:gs pos="47000">
                <a:schemeClr val="lt2"/>
              </a:gs>
              <a:gs pos="100000">
                <a:schemeClr val="lt2"/>
              </a:gs>
            </a:gsLst>
            <a:lin ang="16198662" scaled="0"/>
          </a:gradFill>
          <a:ln>
            <a:noFill/>
          </a:ln>
          <a:effectLst>
            <a:outerShdw blurRad="57150" rotWithShape="0" algn="bl" dir="5400000" dist="19050">
              <a:schemeClr val="dk1">
                <a:alpha val="63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7"/>
          <p:cNvSpPr/>
          <p:nvPr/>
        </p:nvSpPr>
        <p:spPr>
          <a:xfrm rot="10800000">
            <a:off x="4123900" y="3335450"/>
            <a:ext cx="162000" cy="140100"/>
          </a:xfrm>
          <a:prstGeom prst="triangle">
            <a:avLst>
              <a:gd fmla="val 50000" name="adj"/>
            </a:avLst>
          </a:prstGeom>
          <a:gradFill>
            <a:gsLst>
              <a:gs pos="0">
                <a:schemeClr val="lt1"/>
              </a:gs>
              <a:gs pos="47000">
                <a:schemeClr val="lt2"/>
              </a:gs>
              <a:gs pos="100000">
                <a:schemeClr val="lt2"/>
              </a:gs>
            </a:gsLst>
            <a:lin ang="16198662" scaled="0"/>
          </a:gradFill>
          <a:ln>
            <a:noFill/>
          </a:ln>
          <a:effectLst>
            <a:outerShdw blurRad="57150" rotWithShape="0" algn="bl" dir="5400000" dist="19050">
              <a:schemeClr val="dk1">
                <a:alpha val="63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7"/>
          <p:cNvSpPr/>
          <p:nvPr/>
        </p:nvSpPr>
        <p:spPr>
          <a:xfrm rot="10800000">
            <a:off x="4991000" y="1853825"/>
            <a:ext cx="162000" cy="140100"/>
          </a:xfrm>
          <a:prstGeom prst="triangle">
            <a:avLst>
              <a:gd fmla="val 50000" name="adj"/>
            </a:avLst>
          </a:prstGeom>
          <a:gradFill>
            <a:gsLst>
              <a:gs pos="0">
                <a:schemeClr val="lt1"/>
              </a:gs>
              <a:gs pos="47000">
                <a:schemeClr val="lt2"/>
              </a:gs>
              <a:gs pos="100000">
                <a:schemeClr val="lt2"/>
              </a:gs>
            </a:gsLst>
            <a:lin ang="16198662" scaled="0"/>
          </a:gradFill>
          <a:ln>
            <a:noFill/>
          </a:ln>
          <a:effectLst>
            <a:outerShdw blurRad="57150" rotWithShape="0" algn="bl" dir="5400000" dist="19050">
              <a:schemeClr val="dk1">
                <a:alpha val="63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7"/>
          <p:cNvSpPr/>
          <p:nvPr/>
        </p:nvSpPr>
        <p:spPr>
          <a:xfrm rot="10800000">
            <a:off x="5578125" y="3551850"/>
            <a:ext cx="162000" cy="140100"/>
          </a:xfrm>
          <a:prstGeom prst="triangle">
            <a:avLst>
              <a:gd fmla="val 50000" name="adj"/>
            </a:avLst>
          </a:prstGeom>
          <a:gradFill>
            <a:gsLst>
              <a:gs pos="0">
                <a:schemeClr val="lt1"/>
              </a:gs>
              <a:gs pos="47000">
                <a:schemeClr val="lt2"/>
              </a:gs>
              <a:gs pos="100000">
                <a:schemeClr val="lt2"/>
              </a:gs>
            </a:gsLst>
            <a:lin ang="16198662" scaled="0"/>
          </a:gradFill>
          <a:ln>
            <a:noFill/>
          </a:ln>
          <a:effectLst>
            <a:outerShdw blurRad="57150" rotWithShape="0" algn="bl" dir="5400000" dist="19050">
              <a:schemeClr val="dk1">
                <a:alpha val="63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7"/>
          <p:cNvSpPr/>
          <p:nvPr/>
        </p:nvSpPr>
        <p:spPr>
          <a:xfrm rot="10800000">
            <a:off x="7292600" y="2260075"/>
            <a:ext cx="162000" cy="140100"/>
          </a:xfrm>
          <a:prstGeom prst="triangle">
            <a:avLst>
              <a:gd fmla="val 50000" name="adj"/>
            </a:avLst>
          </a:prstGeom>
          <a:gradFill>
            <a:gsLst>
              <a:gs pos="0">
                <a:schemeClr val="lt1"/>
              </a:gs>
              <a:gs pos="47000">
                <a:schemeClr val="lt2"/>
              </a:gs>
              <a:gs pos="100000">
                <a:schemeClr val="lt2"/>
              </a:gs>
            </a:gsLst>
            <a:lin ang="16198662" scaled="0"/>
          </a:gradFill>
          <a:ln>
            <a:noFill/>
          </a:ln>
          <a:effectLst>
            <a:outerShdw blurRad="57150" rotWithShape="0" algn="bl" dir="5400000" dist="19050">
              <a:schemeClr val="dk1">
                <a:alpha val="63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7"/>
          <p:cNvSpPr/>
          <p:nvPr/>
        </p:nvSpPr>
        <p:spPr>
          <a:xfrm rot="10800000">
            <a:off x="7835525" y="3657725"/>
            <a:ext cx="162000" cy="140100"/>
          </a:xfrm>
          <a:prstGeom prst="triangle">
            <a:avLst>
              <a:gd fmla="val 50000" name="adj"/>
            </a:avLst>
          </a:prstGeom>
          <a:gradFill>
            <a:gsLst>
              <a:gs pos="0">
                <a:schemeClr val="lt1"/>
              </a:gs>
              <a:gs pos="47000">
                <a:schemeClr val="lt2"/>
              </a:gs>
              <a:gs pos="100000">
                <a:schemeClr val="lt2"/>
              </a:gs>
            </a:gsLst>
            <a:lin ang="16198662" scaled="0"/>
          </a:gradFill>
          <a:ln>
            <a:noFill/>
          </a:ln>
          <a:effectLst>
            <a:outerShdw blurRad="57150" rotWithShape="0" algn="bl" dir="5400000" dist="19050">
              <a:schemeClr val="dk1">
                <a:alpha val="63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 txBox="1"/>
          <p:nvPr>
            <p:ph idx="4294967295" type="ctrTitle"/>
          </p:nvPr>
        </p:nvSpPr>
        <p:spPr>
          <a:xfrm>
            <a:off x="1165100" y="1702275"/>
            <a:ext cx="7183200" cy="125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334" name="Google Shape;334;p28"/>
          <p:cNvSpPr txBox="1"/>
          <p:nvPr>
            <p:ph idx="4294967295" type="subTitle"/>
          </p:nvPr>
        </p:nvSpPr>
        <p:spPr>
          <a:xfrm>
            <a:off x="1165100" y="3053950"/>
            <a:ext cx="7183200" cy="38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335" name="Google Shape;335;p28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6" name="Google Shape;336;p28"/>
          <p:cNvSpPr/>
          <p:nvPr/>
        </p:nvSpPr>
        <p:spPr>
          <a:xfrm>
            <a:off x="0" y="0"/>
            <a:ext cx="1825925" cy="5145275"/>
          </a:xfrm>
          <a:custGeom>
            <a:rect b="b" l="l" r="r" t="t"/>
            <a:pathLst>
              <a:path extrusionOk="0" h="205811" w="73037">
                <a:moveTo>
                  <a:pt x="0" y="205797"/>
                </a:moveTo>
                <a:lnTo>
                  <a:pt x="44" y="0"/>
                </a:lnTo>
                <a:lnTo>
                  <a:pt x="73037" y="0"/>
                </a:lnTo>
                <a:lnTo>
                  <a:pt x="33572" y="20581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  <a:effectLst>
            <a:outerShdw blurRad="314325" rotWithShape="0" algn="bl">
              <a:schemeClr val="dk1">
                <a:alpha val="50000"/>
              </a:schemeClr>
            </a:outerShdw>
          </a:effectLst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9"/>
          <p:cNvSpPr txBox="1"/>
          <p:nvPr>
            <p:ph idx="4294967295" type="ctrTitle"/>
          </p:nvPr>
        </p:nvSpPr>
        <p:spPr>
          <a:xfrm>
            <a:off x="2991500" y="571800"/>
            <a:ext cx="54666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342" name="Google Shape;342;p29"/>
          <p:cNvSpPr txBox="1"/>
          <p:nvPr>
            <p:ph idx="4294967295" type="subTitle"/>
          </p:nvPr>
        </p:nvSpPr>
        <p:spPr>
          <a:xfrm>
            <a:off x="2991500" y="1411307"/>
            <a:ext cx="5466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343" name="Google Shape;343;p29"/>
          <p:cNvSpPr txBox="1"/>
          <p:nvPr>
            <p:ph idx="4294967295" type="ctrTitle"/>
          </p:nvPr>
        </p:nvSpPr>
        <p:spPr>
          <a:xfrm>
            <a:off x="2991500" y="3200694"/>
            <a:ext cx="54666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344" name="Google Shape;344;p29"/>
          <p:cNvSpPr txBox="1"/>
          <p:nvPr>
            <p:ph idx="4294967295" type="subTitle"/>
          </p:nvPr>
        </p:nvSpPr>
        <p:spPr>
          <a:xfrm>
            <a:off x="2991500" y="4040201"/>
            <a:ext cx="5466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345" name="Google Shape;345;p29"/>
          <p:cNvSpPr txBox="1"/>
          <p:nvPr>
            <p:ph idx="4294967295" type="ctrTitle"/>
          </p:nvPr>
        </p:nvSpPr>
        <p:spPr>
          <a:xfrm>
            <a:off x="2991500" y="1886247"/>
            <a:ext cx="54666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346" name="Google Shape;346;p29"/>
          <p:cNvSpPr txBox="1"/>
          <p:nvPr>
            <p:ph idx="4294967295" type="subTitle"/>
          </p:nvPr>
        </p:nvSpPr>
        <p:spPr>
          <a:xfrm>
            <a:off x="2991500" y="2725754"/>
            <a:ext cx="5466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347" name="Google Shape;347;p29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0"/>
          <p:cNvSpPr/>
          <p:nvPr/>
        </p:nvSpPr>
        <p:spPr>
          <a:xfrm rot="10136228">
            <a:off x="7649274" y="2855719"/>
            <a:ext cx="1350802" cy="57776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FB900">
                  <a:alpha val="0"/>
                </a:srgbClr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0"/>
          <p:cNvSpPr/>
          <p:nvPr/>
        </p:nvSpPr>
        <p:spPr>
          <a:xfrm flipH="1" rot="711236">
            <a:off x="6382408" y="2855801"/>
            <a:ext cx="1350909" cy="57662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4" name="Google Shape;354;p30"/>
          <p:cNvGrpSpPr/>
          <p:nvPr/>
        </p:nvGrpSpPr>
        <p:grpSpPr>
          <a:xfrm>
            <a:off x="6850838" y="2911844"/>
            <a:ext cx="1712700" cy="1230715"/>
            <a:chOff x="3021975" y="2541798"/>
            <a:chExt cx="1712700" cy="1230715"/>
          </a:xfrm>
        </p:grpSpPr>
        <p:sp>
          <p:nvSpPr>
            <p:cNvPr id="355" name="Google Shape;355;p30"/>
            <p:cNvSpPr txBox="1"/>
            <p:nvPr/>
          </p:nvSpPr>
          <p:spPr>
            <a:xfrm>
              <a:off x="3529877" y="273558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chemeClr val="accent2"/>
                  </a:solidFill>
                  <a:latin typeface="IBM Plex Serif"/>
                  <a:ea typeface="IBM Plex Serif"/>
                  <a:cs typeface="IBM Plex Serif"/>
                  <a:sym typeface="IBM Plex Serif"/>
                </a:rPr>
                <a:t>20XX</a:t>
              </a:r>
              <a:endParaRPr b="1" sz="800">
                <a:solidFill>
                  <a:schemeClr val="accent2"/>
                </a:solidFill>
                <a:latin typeface="IBM Plex Serif"/>
                <a:ea typeface="IBM Plex Serif"/>
                <a:cs typeface="IBM Plex Serif"/>
                <a:sym typeface="IBM Plex Serif"/>
              </a:endParaRPr>
            </a:p>
          </p:txBody>
        </p:sp>
        <p:sp>
          <p:nvSpPr>
            <p:cNvPr id="356" name="Google Shape;356;p30"/>
            <p:cNvSpPr/>
            <p:nvPr/>
          </p:nvSpPr>
          <p:spPr>
            <a:xfrm rot="-1789476">
              <a:off x="3798091" y="2571072"/>
              <a:ext cx="160451" cy="160451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3021975" y="3069013"/>
              <a:ext cx="1712700" cy="703500"/>
            </a:xfrm>
            <a:prstGeom prst="roundRect">
              <a:avLst>
                <a:gd fmla="val 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0"/>
            <p:cNvSpPr txBox="1"/>
            <p:nvPr/>
          </p:nvSpPr>
          <p:spPr>
            <a:xfrm>
              <a:off x="3066225" y="3106213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Lorem ipsum dolor sit amet, consectetur adipiscing. Lorem ipsum dolor sit.</a:t>
              </a:r>
              <a:endPara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3833325" y="3004364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0" name="Google Shape;360;p30"/>
          <p:cNvSpPr/>
          <p:nvPr/>
        </p:nvSpPr>
        <p:spPr>
          <a:xfrm rot="-711236">
            <a:off x="5108283" y="2855801"/>
            <a:ext cx="1350909" cy="57662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1" name="Google Shape;361;p30"/>
          <p:cNvGrpSpPr/>
          <p:nvPr/>
        </p:nvGrpSpPr>
        <p:grpSpPr>
          <a:xfrm>
            <a:off x="5564025" y="1610672"/>
            <a:ext cx="1712700" cy="1246754"/>
            <a:chOff x="1637475" y="1219942"/>
            <a:chExt cx="1712700" cy="1246754"/>
          </a:xfrm>
        </p:grpSpPr>
        <p:sp>
          <p:nvSpPr>
            <p:cNvPr id="362" name="Google Shape;362;p30"/>
            <p:cNvSpPr/>
            <p:nvPr/>
          </p:nvSpPr>
          <p:spPr>
            <a:xfrm>
              <a:off x="1637475" y="1219942"/>
              <a:ext cx="1712700" cy="703500"/>
            </a:xfrm>
            <a:prstGeom prst="roundRect">
              <a:avLst>
                <a:gd fmla="val 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0"/>
            <p:cNvSpPr txBox="1"/>
            <p:nvPr/>
          </p:nvSpPr>
          <p:spPr>
            <a:xfrm>
              <a:off x="2144544" y="1985297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chemeClr val="accent2"/>
                  </a:solidFill>
                  <a:latin typeface="IBM Plex Serif"/>
                  <a:ea typeface="IBM Plex Serif"/>
                  <a:cs typeface="IBM Plex Serif"/>
                  <a:sym typeface="IBM Plex Serif"/>
                </a:rPr>
                <a:t>20XX</a:t>
              </a:r>
              <a:endParaRPr b="1" sz="800">
                <a:solidFill>
                  <a:schemeClr val="accent2"/>
                </a:solidFill>
                <a:latin typeface="IBM Plex Serif"/>
                <a:ea typeface="IBM Plex Serif"/>
                <a:cs typeface="IBM Plex Serif"/>
                <a:sym typeface="IBM Plex Serif"/>
              </a:endParaRPr>
            </a:p>
          </p:txBody>
        </p:sp>
        <p:sp>
          <p:nvSpPr>
            <p:cNvPr id="364" name="Google Shape;364;p30"/>
            <p:cNvSpPr/>
            <p:nvPr/>
          </p:nvSpPr>
          <p:spPr>
            <a:xfrm rot="10800000">
              <a:off x="2448800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0"/>
            <p:cNvSpPr txBox="1"/>
            <p:nvPr/>
          </p:nvSpPr>
          <p:spPr>
            <a:xfrm>
              <a:off x="1681725" y="125714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Lorem ipsum dolor sit amet, consectetur adipiscing. Lorem ipsum dolor sit.</a:t>
              </a:r>
              <a:endPara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66" name="Google Shape;366;p30"/>
            <p:cNvSpPr/>
            <p:nvPr/>
          </p:nvSpPr>
          <p:spPr>
            <a:xfrm rot="-1789476">
              <a:off x="2410765" y="2276970"/>
              <a:ext cx="160451" cy="160451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7" name="Google Shape;367;p30"/>
          <p:cNvSpPr txBox="1"/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68" name="Google Shape;368;p30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9" name="Google Shape;369;p30"/>
          <p:cNvSpPr/>
          <p:nvPr/>
        </p:nvSpPr>
        <p:spPr>
          <a:xfrm flipH="1" rot="711236">
            <a:off x="3791608" y="2855801"/>
            <a:ext cx="1350909" cy="57662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0" name="Google Shape;370;p30"/>
          <p:cNvGrpSpPr/>
          <p:nvPr/>
        </p:nvGrpSpPr>
        <p:grpSpPr>
          <a:xfrm>
            <a:off x="4260038" y="2911844"/>
            <a:ext cx="1712700" cy="1230715"/>
            <a:chOff x="3021975" y="2541798"/>
            <a:chExt cx="1712700" cy="1230715"/>
          </a:xfrm>
        </p:grpSpPr>
        <p:sp>
          <p:nvSpPr>
            <p:cNvPr id="371" name="Google Shape;371;p30"/>
            <p:cNvSpPr txBox="1"/>
            <p:nvPr/>
          </p:nvSpPr>
          <p:spPr>
            <a:xfrm>
              <a:off x="3529877" y="273558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chemeClr val="accent2"/>
                  </a:solidFill>
                  <a:latin typeface="IBM Plex Serif"/>
                  <a:ea typeface="IBM Plex Serif"/>
                  <a:cs typeface="IBM Plex Serif"/>
                  <a:sym typeface="IBM Plex Serif"/>
                </a:rPr>
                <a:t>20XX</a:t>
              </a:r>
              <a:endParaRPr b="1" sz="800">
                <a:solidFill>
                  <a:schemeClr val="accent2"/>
                </a:solidFill>
                <a:latin typeface="IBM Plex Serif"/>
                <a:ea typeface="IBM Plex Serif"/>
                <a:cs typeface="IBM Plex Serif"/>
                <a:sym typeface="IBM Plex Serif"/>
              </a:endParaRPr>
            </a:p>
          </p:txBody>
        </p:sp>
        <p:sp>
          <p:nvSpPr>
            <p:cNvPr id="372" name="Google Shape;372;p30"/>
            <p:cNvSpPr/>
            <p:nvPr/>
          </p:nvSpPr>
          <p:spPr>
            <a:xfrm rot="-1789476">
              <a:off x="3798091" y="2571072"/>
              <a:ext cx="160451" cy="160451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0"/>
            <p:cNvSpPr/>
            <p:nvPr/>
          </p:nvSpPr>
          <p:spPr>
            <a:xfrm>
              <a:off x="3021975" y="3069013"/>
              <a:ext cx="1712700" cy="703500"/>
            </a:xfrm>
            <a:prstGeom prst="roundRect">
              <a:avLst>
                <a:gd fmla="val 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0"/>
            <p:cNvSpPr txBox="1"/>
            <p:nvPr/>
          </p:nvSpPr>
          <p:spPr>
            <a:xfrm>
              <a:off x="3066225" y="3106213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Lorem ipsum dolor sit amet, consectetur adipiscing. Lorem ipsum dolor sit.</a:t>
              </a:r>
              <a:endPara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75" name="Google Shape;375;p30"/>
            <p:cNvSpPr/>
            <p:nvPr/>
          </p:nvSpPr>
          <p:spPr>
            <a:xfrm>
              <a:off x="3833325" y="3004364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6" name="Google Shape;376;p30"/>
          <p:cNvSpPr/>
          <p:nvPr/>
        </p:nvSpPr>
        <p:spPr>
          <a:xfrm rot="-711236">
            <a:off x="2517483" y="2855801"/>
            <a:ext cx="1350909" cy="57662"/>
          </a:xfrm>
          <a:prstGeom prst="roundRect">
            <a:avLst>
              <a:gd fmla="val 0" name="adj"/>
            </a:avLst>
          </a:prstGeom>
          <a:gradFill>
            <a:gsLst>
              <a:gs pos="0">
                <a:srgbClr val="FFB900">
                  <a:alpha val="0"/>
                </a:srgbClr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7" name="Google Shape;377;p30"/>
          <p:cNvGrpSpPr/>
          <p:nvPr/>
        </p:nvGrpSpPr>
        <p:grpSpPr>
          <a:xfrm>
            <a:off x="2973225" y="1610672"/>
            <a:ext cx="1712700" cy="1246754"/>
            <a:chOff x="1637475" y="1219942"/>
            <a:chExt cx="1712700" cy="1246754"/>
          </a:xfrm>
        </p:grpSpPr>
        <p:sp>
          <p:nvSpPr>
            <p:cNvPr id="378" name="Google Shape;378;p30"/>
            <p:cNvSpPr/>
            <p:nvPr/>
          </p:nvSpPr>
          <p:spPr>
            <a:xfrm>
              <a:off x="1637475" y="1219942"/>
              <a:ext cx="1712700" cy="703500"/>
            </a:xfrm>
            <a:prstGeom prst="roundRect">
              <a:avLst>
                <a:gd fmla="val 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0"/>
            <p:cNvSpPr txBox="1"/>
            <p:nvPr/>
          </p:nvSpPr>
          <p:spPr>
            <a:xfrm>
              <a:off x="2144544" y="1985297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chemeClr val="accent2"/>
                  </a:solidFill>
                  <a:latin typeface="IBM Plex Serif"/>
                  <a:ea typeface="IBM Plex Serif"/>
                  <a:cs typeface="IBM Plex Serif"/>
                  <a:sym typeface="IBM Plex Serif"/>
                </a:rPr>
                <a:t>20XX</a:t>
              </a:r>
              <a:endParaRPr b="1" sz="800">
                <a:solidFill>
                  <a:schemeClr val="accent2"/>
                </a:solidFill>
                <a:latin typeface="IBM Plex Serif"/>
                <a:ea typeface="IBM Plex Serif"/>
                <a:cs typeface="IBM Plex Serif"/>
                <a:sym typeface="IBM Plex Serif"/>
              </a:endParaRPr>
            </a:p>
          </p:txBody>
        </p:sp>
        <p:sp>
          <p:nvSpPr>
            <p:cNvPr id="380" name="Google Shape;380;p30"/>
            <p:cNvSpPr/>
            <p:nvPr/>
          </p:nvSpPr>
          <p:spPr>
            <a:xfrm rot="10800000">
              <a:off x="2448800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0"/>
            <p:cNvSpPr txBox="1"/>
            <p:nvPr/>
          </p:nvSpPr>
          <p:spPr>
            <a:xfrm>
              <a:off x="1681725" y="125714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Lorem ipsum dolor sit amet, consectetur adipiscing. Lorem ipsum dolor sit.</a:t>
              </a:r>
              <a:endPara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82" name="Google Shape;382;p30"/>
            <p:cNvSpPr/>
            <p:nvPr/>
          </p:nvSpPr>
          <p:spPr>
            <a:xfrm rot="-1789476">
              <a:off x="2410765" y="2276970"/>
              <a:ext cx="160451" cy="160451"/>
            </a:xfrm>
            <a:prstGeom prst="ellipse">
              <a:avLst/>
            </a:prstGeom>
            <a:solidFill>
              <a:schemeClr val="lt1"/>
            </a:solidFill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1"/>
          <p:cNvSpPr txBox="1"/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88" name="Google Shape;388;p31"/>
          <p:cNvSpPr txBox="1"/>
          <p:nvPr>
            <p:ph idx="1" type="body"/>
          </p:nvPr>
        </p:nvSpPr>
        <p:spPr>
          <a:xfrm>
            <a:off x="2976900" y="1506350"/>
            <a:ext cx="1702200" cy="145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Yellow</a:t>
            </a:r>
            <a:endParaRPr b="1" sz="16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389" name="Google Shape;389;p31"/>
          <p:cNvSpPr txBox="1"/>
          <p:nvPr>
            <p:ph idx="2" type="body"/>
          </p:nvPr>
        </p:nvSpPr>
        <p:spPr>
          <a:xfrm>
            <a:off x="4857875" y="1506350"/>
            <a:ext cx="1702200" cy="145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Blue</a:t>
            </a:r>
            <a:endParaRPr b="1" sz="16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390" name="Google Shape;390;p31"/>
          <p:cNvSpPr txBox="1"/>
          <p:nvPr>
            <p:ph idx="3" type="body"/>
          </p:nvPr>
        </p:nvSpPr>
        <p:spPr>
          <a:xfrm>
            <a:off x="6738850" y="1506350"/>
            <a:ext cx="1702200" cy="145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Red</a:t>
            </a:r>
            <a:endParaRPr b="1"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91" name="Google Shape;391;p31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2" name="Google Shape;392;p31"/>
          <p:cNvSpPr txBox="1"/>
          <p:nvPr>
            <p:ph idx="1" type="body"/>
          </p:nvPr>
        </p:nvSpPr>
        <p:spPr>
          <a:xfrm>
            <a:off x="2976900" y="3106550"/>
            <a:ext cx="1702200" cy="145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Yellow</a:t>
            </a:r>
            <a:endParaRPr b="1" sz="16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393" name="Google Shape;393;p31"/>
          <p:cNvSpPr txBox="1"/>
          <p:nvPr>
            <p:ph idx="2" type="body"/>
          </p:nvPr>
        </p:nvSpPr>
        <p:spPr>
          <a:xfrm>
            <a:off x="4857875" y="3106550"/>
            <a:ext cx="1702200" cy="145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Blue</a:t>
            </a:r>
            <a:endParaRPr b="1" sz="16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394" name="Google Shape;394;p31"/>
          <p:cNvSpPr txBox="1"/>
          <p:nvPr>
            <p:ph idx="3" type="body"/>
          </p:nvPr>
        </p:nvSpPr>
        <p:spPr>
          <a:xfrm>
            <a:off x="6738850" y="3106550"/>
            <a:ext cx="1702200" cy="145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Red</a:t>
            </a:r>
            <a:endParaRPr b="1"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2"/>
          <p:cNvSpPr txBox="1"/>
          <p:nvPr>
            <p:ph idx="1" type="body"/>
          </p:nvPr>
        </p:nvSpPr>
        <p:spPr>
          <a:xfrm>
            <a:off x="2976900" y="4406300"/>
            <a:ext cx="57099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6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400" name="Google Shape;400;p32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01" name="Google Shape;401;p32"/>
          <p:cNvCxnSpPr/>
          <p:nvPr/>
        </p:nvCxnSpPr>
        <p:spPr>
          <a:xfrm>
            <a:off x="2976900" y="1074701"/>
            <a:ext cx="5214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2" name="Google Shape;402;p32"/>
          <p:cNvCxnSpPr/>
          <p:nvPr/>
        </p:nvCxnSpPr>
        <p:spPr>
          <a:xfrm>
            <a:off x="2976900" y="1784183"/>
            <a:ext cx="5214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3" name="Google Shape;403;p32"/>
          <p:cNvCxnSpPr/>
          <p:nvPr/>
        </p:nvCxnSpPr>
        <p:spPr>
          <a:xfrm>
            <a:off x="2976900" y="2493664"/>
            <a:ext cx="5214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4" name="Google Shape;404;p32"/>
          <p:cNvCxnSpPr/>
          <p:nvPr/>
        </p:nvCxnSpPr>
        <p:spPr>
          <a:xfrm>
            <a:off x="2976900" y="3203146"/>
            <a:ext cx="5214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5" name="Google Shape;405;p32"/>
          <p:cNvCxnSpPr/>
          <p:nvPr/>
        </p:nvCxnSpPr>
        <p:spPr>
          <a:xfrm>
            <a:off x="2976900" y="3934526"/>
            <a:ext cx="5214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6" name="Google Shape;406;p32"/>
          <p:cNvSpPr txBox="1"/>
          <p:nvPr/>
        </p:nvSpPr>
        <p:spPr>
          <a:xfrm>
            <a:off x="2976900" y="915950"/>
            <a:ext cx="315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4000</a:t>
            </a:r>
            <a:endParaRPr sz="10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3000</a:t>
            </a:r>
            <a:endParaRPr sz="10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2000</a:t>
            </a:r>
            <a:endParaRPr sz="10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1000</a:t>
            </a:r>
            <a:endParaRPr sz="10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0</a:t>
            </a:r>
            <a:endParaRPr sz="10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07" name="Google Shape;407;p32"/>
          <p:cNvSpPr/>
          <p:nvPr/>
        </p:nvSpPr>
        <p:spPr>
          <a:xfrm>
            <a:off x="3576119" y="2380937"/>
            <a:ext cx="1683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2"/>
          <p:cNvSpPr/>
          <p:nvPr/>
        </p:nvSpPr>
        <p:spPr>
          <a:xfrm>
            <a:off x="3802484" y="1986874"/>
            <a:ext cx="1683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2"/>
          <p:cNvSpPr/>
          <p:nvPr/>
        </p:nvSpPr>
        <p:spPr>
          <a:xfrm>
            <a:off x="4028849" y="2493664"/>
            <a:ext cx="1683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2"/>
          <p:cNvSpPr/>
          <p:nvPr/>
        </p:nvSpPr>
        <p:spPr>
          <a:xfrm>
            <a:off x="4838892" y="2694727"/>
            <a:ext cx="1683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2"/>
          <p:cNvSpPr/>
          <p:nvPr/>
        </p:nvSpPr>
        <p:spPr>
          <a:xfrm>
            <a:off x="5065258" y="2096344"/>
            <a:ext cx="1683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2"/>
          <p:cNvSpPr/>
          <p:nvPr/>
        </p:nvSpPr>
        <p:spPr>
          <a:xfrm>
            <a:off x="5291623" y="1229025"/>
            <a:ext cx="1683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2"/>
          <p:cNvSpPr/>
          <p:nvPr/>
        </p:nvSpPr>
        <p:spPr>
          <a:xfrm>
            <a:off x="6101666" y="2140120"/>
            <a:ext cx="1683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2"/>
          <p:cNvSpPr/>
          <p:nvPr/>
        </p:nvSpPr>
        <p:spPr>
          <a:xfrm>
            <a:off x="6328031" y="1074577"/>
            <a:ext cx="1683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2"/>
          <p:cNvSpPr/>
          <p:nvPr/>
        </p:nvSpPr>
        <p:spPr>
          <a:xfrm>
            <a:off x="6554396" y="2322562"/>
            <a:ext cx="1683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2"/>
          <p:cNvSpPr/>
          <p:nvPr/>
        </p:nvSpPr>
        <p:spPr>
          <a:xfrm>
            <a:off x="7364439" y="2753101"/>
            <a:ext cx="1683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32"/>
          <p:cNvSpPr/>
          <p:nvPr/>
        </p:nvSpPr>
        <p:spPr>
          <a:xfrm>
            <a:off x="7590805" y="1293620"/>
            <a:ext cx="1683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32"/>
          <p:cNvSpPr/>
          <p:nvPr/>
        </p:nvSpPr>
        <p:spPr>
          <a:xfrm>
            <a:off x="7817170" y="1607410"/>
            <a:ext cx="1683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 txBox="1"/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99" name="Google Shape;199;p15"/>
          <p:cNvSpPr txBox="1"/>
          <p:nvPr>
            <p:ph idx="2" type="body"/>
          </p:nvPr>
        </p:nvSpPr>
        <p:spPr>
          <a:xfrm>
            <a:off x="5888031" y="1506350"/>
            <a:ext cx="2553000" cy="29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200" name="Google Shape;200;p15"/>
          <p:cNvSpPr txBox="1"/>
          <p:nvPr>
            <p:ph idx="1" type="body"/>
          </p:nvPr>
        </p:nvSpPr>
        <p:spPr>
          <a:xfrm>
            <a:off x="2976900" y="1506350"/>
            <a:ext cx="2553000" cy="29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201" name="Google Shape;201;p15"/>
          <p:cNvSpPr txBox="1"/>
          <p:nvPr>
            <p:ph idx="2" type="body"/>
          </p:nvPr>
        </p:nvSpPr>
        <p:spPr>
          <a:xfrm>
            <a:off x="2976900" y="4021500"/>
            <a:ext cx="5464200" cy="49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4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0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4"/>
                </a:solidFill>
              </a:rPr>
              <a:t>This template is free to use under </a:t>
            </a:r>
            <a:r>
              <a:rPr lang="en" sz="1000" u="sng">
                <a:solidFill>
                  <a:schemeClr val="accent4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chemeClr val="accent4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4"/>
              </a:solidFill>
            </a:endParaRPr>
          </a:p>
        </p:txBody>
      </p:sp>
      <p:sp>
        <p:nvSpPr>
          <p:cNvPr id="202" name="Google Shape;202;p15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3"/>
          <p:cNvSpPr txBox="1"/>
          <p:nvPr>
            <p:ph idx="4294967295" type="body"/>
          </p:nvPr>
        </p:nvSpPr>
        <p:spPr>
          <a:xfrm>
            <a:off x="4930300" y="1144150"/>
            <a:ext cx="2865300" cy="285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Mobile</a:t>
            </a:r>
            <a:r>
              <a:rPr lang="en">
                <a:solidFill>
                  <a:schemeClr val="accent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 project</a:t>
            </a:r>
            <a:endParaRPr>
              <a:solidFill>
                <a:schemeClr val="accent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424" name="Google Shape;424;p33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25" name="Google Shape;425;p33"/>
          <p:cNvGrpSpPr/>
          <p:nvPr/>
        </p:nvGrpSpPr>
        <p:grpSpPr>
          <a:xfrm>
            <a:off x="1546350" y="373572"/>
            <a:ext cx="2119546" cy="4396359"/>
            <a:chOff x="2547150" y="238125"/>
            <a:chExt cx="2525675" cy="5238750"/>
          </a:xfrm>
        </p:grpSpPr>
        <p:sp>
          <p:nvSpPr>
            <p:cNvPr id="426" name="Google Shape;426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30" name="Google Shape;430;p33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1593363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31" name="Google Shape;431;p33"/>
          <p:cNvSpPr/>
          <p:nvPr/>
        </p:nvSpPr>
        <p:spPr>
          <a:xfrm>
            <a:off x="0" y="0"/>
            <a:ext cx="1825925" cy="5145275"/>
          </a:xfrm>
          <a:custGeom>
            <a:rect b="b" l="l" r="r" t="t"/>
            <a:pathLst>
              <a:path extrusionOk="0" h="205811" w="73037">
                <a:moveTo>
                  <a:pt x="0" y="205797"/>
                </a:moveTo>
                <a:lnTo>
                  <a:pt x="44" y="0"/>
                </a:lnTo>
                <a:lnTo>
                  <a:pt x="73037" y="0"/>
                </a:lnTo>
                <a:lnTo>
                  <a:pt x="33572" y="20581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  <a:effectLst>
            <a:outerShdw blurRad="314325" rotWithShape="0" algn="bl">
              <a:schemeClr val="dk1">
                <a:alpha val="50000"/>
              </a:schemeClr>
            </a:outerShdw>
          </a:effectLst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4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7" name="Google Shape;437;p34"/>
          <p:cNvGrpSpPr/>
          <p:nvPr/>
        </p:nvGrpSpPr>
        <p:grpSpPr>
          <a:xfrm>
            <a:off x="1541252" y="465959"/>
            <a:ext cx="2736410" cy="4222433"/>
            <a:chOff x="2112475" y="238125"/>
            <a:chExt cx="3395050" cy="5238750"/>
          </a:xfrm>
        </p:grpSpPr>
        <p:sp>
          <p:nvSpPr>
            <p:cNvPr id="438" name="Google Shape;438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2" name="Google Shape;442;p34"/>
          <p:cNvSpPr txBox="1"/>
          <p:nvPr>
            <p:ph idx="4294967295" type="body"/>
          </p:nvPr>
        </p:nvSpPr>
        <p:spPr>
          <a:xfrm>
            <a:off x="4930300" y="1144150"/>
            <a:ext cx="2865300" cy="285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Tablet</a:t>
            </a:r>
            <a:r>
              <a:rPr lang="en">
                <a:solidFill>
                  <a:schemeClr val="accent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 project</a:t>
            </a:r>
            <a:endParaRPr>
              <a:solidFill>
                <a:schemeClr val="accent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443" name="Google Shape;44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0538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44" name="Google Shape;444;p34"/>
          <p:cNvSpPr/>
          <p:nvPr/>
        </p:nvSpPr>
        <p:spPr>
          <a:xfrm>
            <a:off x="0" y="0"/>
            <a:ext cx="1825925" cy="5145275"/>
          </a:xfrm>
          <a:custGeom>
            <a:rect b="b" l="l" r="r" t="t"/>
            <a:pathLst>
              <a:path extrusionOk="0" h="205811" w="73037">
                <a:moveTo>
                  <a:pt x="0" y="205797"/>
                </a:moveTo>
                <a:lnTo>
                  <a:pt x="44" y="0"/>
                </a:lnTo>
                <a:lnTo>
                  <a:pt x="73037" y="0"/>
                </a:lnTo>
                <a:lnTo>
                  <a:pt x="33572" y="20581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  <a:effectLst>
            <a:outerShdw blurRad="314325" rotWithShape="0" algn="bl">
              <a:schemeClr val="dk1">
                <a:alpha val="50000"/>
              </a:schemeClr>
            </a:outerShdw>
          </a:effectLst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5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50" name="Google Shape;450;p35"/>
          <p:cNvGrpSpPr/>
          <p:nvPr/>
        </p:nvGrpSpPr>
        <p:grpSpPr>
          <a:xfrm>
            <a:off x="996699" y="1242879"/>
            <a:ext cx="4542205" cy="2661224"/>
            <a:chOff x="1177450" y="241631"/>
            <a:chExt cx="6173152" cy="3616776"/>
          </a:xfrm>
        </p:grpSpPr>
        <p:sp>
          <p:nvSpPr>
            <p:cNvPr id="451" name="Google Shape;451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5" name="Google Shape;455;p35"/>
          <p:cNvSpPr txBox="1"/>
          <p:nvPr>
            <p:ph idx="4294967295" type="body"/>
          </p:nvPr>
        </p:nvSpPr>
        <p:spPr>
          <a:xfrm>
            <a:off x="5804775" y="1144150"/>
            <a:ext cx="2865300" cy="285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Desktop</a:t>
            </a:r>
            <a:r>
              <a:rPr lang="en">
                <a:solidFill>
                  <a:schemeClr val="accent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 project</a:t>
            </a:r>
            <a:endParaRPr>
              <a:solidFill>
                <a:schemeClr val="accent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456" name="Google Shape;456;p35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1502525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35"/>
          <p:cNvSpPr/>
          <p:nvPr/>
        </p:nvSpPr>
        <p:spPr>
          <a:xfrm>
            <a:off x="0" y="0"/>
            <a:ext cx="1825925" cy="5145275"/>
          </a:xfrm>
          <a:custGeom>
            <a:rect b="b" l="l" r="r" t="t"/>
            <a:pathLst>
              <a:path extrusionOk="0" h="205811" w="73037">
                <a:moveTo>
                  <a:pt x="0" y="205797"/>
                </a:moveTo>
                <a:lnTo>
                  <a:pt x="44" y="0"/>
                </a:lnTo>
                <a:lnTo>
                  <a:pt x="73037" y="0"/>
                </a:lnTo>
                <a:lnTo>
                  <a:pt x="33572" y="20581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  <a:effectLst>
            <a:outerShdw blurRad="314325" rotWithShape="0" algn="bl">
              <a:schemeClr val="dk1">
                <a:alpha val="50000"/>
              </a:schemeClr>
            </a:outerShdw>
          </a:effectLst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6"/>
          <p:cNvSpPr txBox="1"/>
          <p:nvPr>
            <p:ph idx="4294967295" type="ctrTitle"/>
          </p:nvPr>
        </p:nvSpPr>
        <p:spPr>
          <a:xfrm>
            <a:off x="685800" y="1282713"/>
            <a:ext cx="3203100" cy="826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>
                <a:solidFill>
                  <a:schemeClr val="lt1"/>
                </a:solidFill>
              </a:rPr>
              <a:t>Thanks!</a:t>
            </a:r>
            <a:endParaRPr sz="6100">
              <a:solidFill>
                <a:schemeClr val="lt1"/>
              </a:solidFill>
            </a:endParaRPr>
          </a:p>
        </p:txBody>
      </p:sp>
      <p:sp>
        <p:nvSpPr>
          <p:cNvPr id="463" name="Google Shape;463;p36"/>
          <p:cNvSpPr txBox="1"/>
          <p:nvPr>
            <p:ph idx="4294967295" type="subTitle"/>
          </p:nvPr>
        </p:nvSpPr>
        <p:spPr>
          <a:xfrm>
            <a:off x="685800" y="2148687"/>
            <a:ext cx="3203100" cy="17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Sans"/>
                <a:ea typeface="IBM Plex Sans"/>
                <a:cs typeface="IBM Plex Sans"/>
                <a:sym typeface="IBM Plex Sans"/>
              </a:rPr>
              <a:t>Any questions?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@username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user@mail.me</a:t>
            </a:r>
            <a:endParaRPr/>
          </a:p>
        </p:txBody>
      </p:sp>
      <p:sp>
        <p:nvSpPr>
          <p:cNvPr id="464" name="Google Shape;464;p36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7"/>
          <p:cNvSpPr txBox="1"/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70" name="Google Shape;470;p37"/>
          <p:cNvSpPr txBox="1"/>
          <p:nvPr>
            <p:ph idx="1" type="body"/>
          </p:nvPr>
        </p:nvSpPr>
        <p:spPr>
          <a:xfrm>
            <a:off x="2976900" y="1506350"/>
            <a:ext cx="5464200" cy="285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471" name="Google Shape;471;p37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8"/>
          <p:cNvSpPr txBox="1"/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77" name="Google Shape;477;p38"/>
          <p:cNvSpPr txBox="1"/>
          <p:nvPr>
            <p:ph idx="1" type="body"/>
          </p:nvPr>
        </p:nvSpPr>
        <p:spPr>
          <a:xfrm>
            <a:off x="2976900" y="1506350"/>
            <a:ext cx="5464200" cy="285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Titles: IBM Plex Serif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Body copy: IBM Plex Sans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https://github.com/IBM/plex/releases/tag/v4.0.2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78" name="Google Shape;478;p38"/>
          <p:cNvSpPr txBox="1"/>
          <p:nvPr/>
        </p:nvSpPr>
        <p:spPr>
          <a:xfrm>
            <a:off x="2976900" y="3571175"/>
            <a:ext cx="5464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3"/>
                </a:solidFill>
                <a:latin typeface="IBM Plex Sans"/>
                <a:ea typeface="IBM Plex Sans"/>
                <a:cs typeface="IBM Plex Sans"/>
                <a:sym typeface="IBM Plex San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3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79" name="Google Shape;479;p38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9"/>
          <p:cNvSpPr txBox="1"/>
          <p:nvPr>
            <p:ph type="ctrTitle"/>
          </p:nvPr>
        </p:nvSpPr>
        <p:spPr>
          <a:xfrm>
            <a:off x="2596600" y="2011738"/>
            <a:ext cx="5861700" cy="635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485" name="Google Shape;485;p39"/>
          <p:cNvSpPr txBox="1"/>
          <p:nvPr>
            <p:ph idx="1" type="subTitle"/>
          </p:nvPr>
        </p:nvSpPr>
        <p:spPr>
          <a:xfrm>
            <a:off x="2596600" y="2744165"/>
            <a:ext cx="5861700" cy="38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486" name="Google Shape;486;p39"/>
          <p:cNvSpPr txBox="1"/>
          <p:nvPr/>
        </p:nvSpPr>
        <p:spPr>
          <a:xfrm>
            <a:off x="0" y="0"/>
            <a:ext cx="1554600" cy="51435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38100">
              <a:schemeClr val="accent6">
                <a:alpha val="23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2</a:t>
            </a:r>
            <a:endParaRPr sz="72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0"/>
          <p:cNvSpPr txBox="1"/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92" name="Google Shape;492;p40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3" name="Google Shape;493;p40"/>
          <p:cNvSpPr/>
          <p:nvPr/>
        </p:nvSpPr>
        <p:spPr>
          <a:xfrm>
            <a:off x="7881463" y="2755950"/>
            <a:ext cx="7308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DEC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94" name="Google Shape;494;p40"/>
          <p:cNvSpPr/>
          <p:nvPr/>
        </p:nvSpPr>
        <p:spPr>
          <a:xfrm>
            <a:off x="7295202" y="2755950"/>
            <a:ext cx="7308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NOV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95" name="Google Shape;495;p40"/>
          <p:cNvSpPr/>
          <p:nvPr/>
        </p:nvSpPr>
        <p:spPr>
          <a:xfrm>
            <a:off x="6708941" y="2755950"/>
            <a:ext cx="7308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OCT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96" name="Google Shape;496;p40"/>
          <p:cNvSpPr/>
          <p:nvPr/>
        </p:nvSpPr>
        <p:spPr>
          <a:xfrm>
            <a:off x="6122680" y="2755950"/>
            <a:ext cx="7308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SEP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97" name="Google Shape;497;p40"/>
          <p:cNvSpPr/>
          <p:nvPr/>
        </p:nvSpPr>
        <p:spPr>
          <a:xfrm>
            <a:off x="5536418" y="2755950"/>
            <a:ext cx="7308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AUG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98" name="Google Shape;498;p40"/>
          <p:cNvSpPr/>
          <p:nvPr/>
        </p:nvSpPr>
        <p:spPr>
          <a:xfrm>
            <a:off x="4950157" y="2755950"/>
            <a:ext cx="7308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JUL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99" name="Google Shape;499;p40"/>
          <p:cNvSpPr/>
          <p:nvPr/>
        </p:nvSpPr>
        <p:spPr>
          <a:xfrm>
            <a:off x="4363896" y="2755950"/>
            <a:ext cx="7308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JUN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00" name="Google Shape;500;p40"/>
          <p:cNvSpPr/>
          <p:nvPr/>
        </p:nvSpPr>
        <p:spPr>
          <a:xfrm>
            <a:off x="3777635" y="2755950"/>
            <a:ext cx="7308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MAY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01" name="Google Shape;501;p40"/>
          <p:cNvSpPr/>
          <p:nvPr/>
        </p:nvSpPr>
        <p:spPr>
          <a:xfrm>
            <a:off x="3191374" y="2755950"/>
            <a:ext cx="7308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APR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02" name="Google Shape;502;p40"/>
          <p:cNvSpPr/>
          <p:nvPr/>
        </p:nvSpPr>
        <p:spPr>
          <a:xfrm>
            <a:off x="2605113" y="2755950"/>
            <a:ext cx="7308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MAR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03" name="Google Shape;503;p40"/>
          <p:cNvSpPr/>
          <p:nvPr/>
        </p:nvSpPr>
        <p:spPr>
          <a:xfrm>
            <a:off x="2018852" y="2755950"/>
            <a:ext cx="7308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FEB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04" name="Google Shape;504;p40"/>
          <p:cNvSpPr/>
          <p:nvPr/>
        </p:nvSpPr>
        <p:spPr>
          <a:xfrm>
            <a:off x="1432591" y="2755950"/>
            <a:ext cx="7308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JAN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05" name="Google Shape;505;p40"/>
          <p:cNvSpPr/>
          <p:nvPr/>
        </p:nvSpPr>
        <p:spPr>
          <a:xfrm>
            <a:off x="-1" y="2755950"/>
            <a:ext cx="15774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506" name="Google Shape;506;p40"/>
          <p:cNvCxnSpPr/>
          <p:nvPr/>
        </p:nvCxnSpPr>
        <p:spPr>
          <a:xfrm rot="10800000">
            <a:off x="169427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7" name="Google Shape;507;p40"/>
          <p:cNvSpPr txBox="1"/>
          <p:nvPr/>
        </p:nvSpPr>
        <p:spPr>
          <a:xfrm>
            <a:off x="1657843" y="1727200"/>
            <a:ext cx="1109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508" name="Google Shape;508;p40"/>
          <p:cNvCxnSpPr/>
          <p:nvPr/>
        </p:nvCxnSpPr>
        <p:spPr>
          <a:xfrm rot="10800000">
            <a:off x="286774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9" name="Google Shape;509;p40"/>
          <p:cNvSpPr txBox="1"/>
          <p:nvPr/>
        </p:nvSpPr>
        <p:spPr>
          <a:xfrm>
            <a:off x="2832651" y="1727200"/>
            <a:ext cx="1109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510" name="Google Shape;510;p40"/>
          <p:cNvCxnSpPr/>
          <p:nvPr/>
        </p:nvCxnSpPr>
        <p:spPr>
          <a:xfrm rot="10800000">
            <a:off x="4041217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1" name="Google Shape;511;p40"/>
          <p:cNvSpPr txBox="1"/>
          <p:nvPr/>
        </p:nvSpPr>
        <p:spPr>
          <a:xfrm>
            <a:off x="4007460" y="1727200"/>
            <a:ext cx="1109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512" name="Google Shape;512;p40"/>
          <p:cNvCxnSpPr/>
          <p:nvPr/>
        </p:nvCxnSpPr>
        <p:spPr>
          <a:xfrm rot="10800000">
            <a:off x="5214687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3" name="Google Shape;513;p40"/>
          <p:cNvSpPr txBox="1"/>
          <p:nvPr/>
        </p:nvSpPr>
        <p:spPr>
          <a:xfrm>
            <a:off x="5182268" y="1727200"/>
            <a:ext cx="1109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514" name="Google Shape;514;p40"/>
          <p:cNvCxnSpPr/>
          <p:nvPr/>
        </p:nvCxnSpPr>
        <p:spPr>
          <a:xfrm rot="10800000">
            <a:off x="6388157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5" name="Google Shape;515;p40"/>
          <p:cNvSpPr txBox="1"/>
          <p:nvPr/>
        </p:nvSpPr>
        <p:spPr>
          <a:xfrm>
            <a:off x="6357076" y="1727200"/>
            <a:ext cx="1109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516" name="Google Shape;516;p40"/>
          <p:cNvCxnSpPr/>
          <p:nvPr/>
        </p:nvCxnSpPr>
        <p:spPr>
          <a:xfrm rot="10800000">
            <a:off x="7561627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7" name="Google Shape;517;p40"/>
          <p:cNvSpPr txBox="1"/>
          <p:nvPr/>
        </p:nvSpPr>
        <p:spPr>
          <a:xfrm>
            <a:off x="7531884" y="1727200"/>
            <a:ext cx="1109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518" name="Google Shape;518;p40"/>
          <p:cNvCxnSpPr/>
          <p:nvPr/>
        </p:nvCxnSpPr>
        <p:spPr>
          <a:xfrm rot="10800000">
            <a:off x="2290025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9" name="Google Shape;519;p40"/>
          <p:cNvSpPr txBox="1"/>
          <p:nvPr/>
        </p:nvSpPr>
        <p:spPr>
          <a:xfrm>
            <a:off x="2227730" y="3648150"/>
            <a:ext cx="1109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520" name="Google Shape;520;p40"/>
          <p:cNvCxnSpPr/>
          <p:nvPr/>
        </p:nvCxnSpPr>
        <p:spPr>
          <a:xfrm rot="10800000">
            <a:off x="346349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1" name="Google Shape;521;p40"/>
          <p:cNvSpPr txBox="1"/>
          <p:nvPr/>
        </p:nvSpPr>
        <p:spPr>
          <a:xfrm>
            <a:off x="3409336" y="3648150"/>
            <a:ext cx="1109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522" name="Google Shape;522;p40"/>
          <p:cNvCxnSpPr/>
          <p:nvPr/>
        </p:nvCxnSpPr>
        <p:spPr>
          <a:xfrm rot="10800000">
            <a:off x="463696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3" name="Google Shape;523;p40"/>
          <p:cNvSpPr txBox="1"/>
          <p:nvPr/>
        </p:nvSpPr>
        <p:spPr>
          <a:xfrm>
            <a:off x="4590942" y="3648150"/>
            <a:ext cx="1109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524" name="Google Shape;524;p40"/>
          <p:cNvCxnSpPr/>
          <p:nvPr/>
        </p:nvCxnSpPr>
        <p:spPr>
          <a:xfrm rot="10800000">
            <a:off x="581043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5" name="Google Shape;525;p40"/>
          <p:cNvSpPr txBox="1"/>
          <p:nvPr/>
        </p:nvSpPr>
        <p:spPr>
          <a:xfrm>
            <a:off x="5772548" y="3648150"/>
            <a:ext cx="1109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526" name="Google Shape;526;p40"/>
          <p:cNvCxnSpPr/>
          <p:nvPr/>
        </p:nvCxnSpPr>
        <p:spPr>
          <a:xfrm rot="10800000">
            <a:off x="698390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7" name="Google Shape;527;p40"/>
          <p:cNvSpPr txBox="1"/>
          <p:nvPr/>
        </p:nvSpPr>
        <p:spPr>
          <a:xfrm>
            <a:off x="6954154" y="3648150"/>
            <a:ext cx="1109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528" name="Google Shape;528;p40"/>
          <p:cNvCxnSpPr/>
          <p:nvPr/>
        </p:nvCxnSpPr>
        <p:spPr>
          <a:xfrm rot="10800000">
            <a:off x="8157373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9" name="Google Shape;529;p40"/>
          <p:cNvSpPr txBox="1"/>
          <p:nvPr/>
        </p:nvSpPr>
        <p:spPr>
          <a:xfrm>
            <a:off x="8123811" y="3648150"/>
            <a:ext cx="918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1"/>
          <p:cNvSpPr txBox="1"/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535" name="Google Shape;535;p41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6" name="Google Shape;536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8" name="Google Shape;538;p41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539" name="Google Shape;539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1</a:t>
              </a:r>
              <a:endParaRPr sz="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541" name="Google Shape;541;p41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542" name="Google Shape;542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3</a:t>
              </a:r>
              <a:endParaRPr sz="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544" name="Google Shape;544;p41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545" name="Google Shape;545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5</a:t>
              </a:r>
              <a:endParaRPr sz="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547" name="Google Shape;547;p41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548" name="Google Shape;548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6</a:t>
              </a:r>
              <a:endParaRPr sz="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550" name="Google Shape;550;p41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551" name="Google Shape;551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4</a:t>
              </a:r>
              <a:endParaRPr sz="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553" name="Google Shape;553;p41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554" name="Google Shape;554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2</a:t>
              </a:r>
              <a:endParaRPr sz="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sp>
        <p:nvSpPr>
          <p:cNvPr id="556" name="Google Shape;556;p41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57" name="Google Shape;557;p41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58" name="Google Shape;558;p41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59" name="Google Shape;559;p41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60" name="Google Shape;560;p41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61" name="Google Shape;561;p41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2"/>
          <p:cNvSpPr txBox="1"/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567" name="Google Shape;567;p42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68" name="Google Shape;568;p42"/>
          <p:cNvGraphicFramePr/>
          <p:nvPr/>
        </p:nvGraphicFramePr>
        <p:xfrm>
          <a:off x="24264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{D604C789-ED6B-45A1-A7F2-F07F8EDDDC04}</a:tableStyleId>
              </a:tblPr>
              <a:tblGrid>
                <a:gridCol w="988825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"/>
          <p:cNvSpPr txBox="1"/>
          <p:nvPr>
            <p:ph idx="4294967295" type="ctrTitle"/>
          </p:nvPr>
        </p:nvSpPr>
        <p:spPr>
          <a:xfrm>
            <a:off x="685800" y="805250"/>
            <a:ext cx="3203100" cy="1113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lt1"/>
                </a:solidFill>
              </a:rPr>
              <a:t>Hello!</a:t>
            </a:r>
            <a:endParaRPr sz="8000">
              <a:solidFill>
                <a:schemeClr val="lt1"/>
              </a:solidFill>
            </a:endParaRPr>
          </a:p>
        </p:txBody>
      </p:sp>
      <p:sp>
        <p:nvSpPr>
          <p:cNvPr id="208" name="Google Shape;208;p16"/>
          <p:cNvSpPr txBox="1"/>
          <p:nvPr>
            <p:ph idx="4294967295" type="subTitle"/>
          </p:nvPr>
        </p:nvSpPr>
        <p:spPr>
          <a:xfrm>
            <a:off x="685800" y="1958348"/>
            <a:ext cx="3203100" cy="237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Sans"/>
                <a:ea typeface="IBM Plex Sans"/>
                <a:cs typeface="IBM Plex Sans"/>
                <a:sym typeface="IBM Plex Sans"/>
              </a:rPr>
              <a:t>I am Jayden Smith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209" name="Google Shape;209;p16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3"/>
          <p:cNvSpPr txBox="1"/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74" name="Google Shape;574;p43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5" name="Google Shape;575;p43"/>
          <p:cNvSpPr/>
          <p:nvPr/>
        </p:nvSpPr>
        <p:spPr>
          <a:xfrm>
            <a:off x="2976900" y="1363400"/>
            <a:ext cx="28884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STRENGTHS</a:t>
            </a:r>
            <a:endParaRPr b="1"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76" name="Google Shape;576;p43"/>
          <p:cNvSpPr/>
          <p:nvPr/>
        </p:nvSpPr>
        <p:spPr>
          <a:xfrm>
            <a:off x="5984881" y="1363400"/>
            <a:ext cx="28884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WEAKNESSES</a:t>
            </a:r>
            <a:endParaRPr b="1"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Yellow is the color of gold, butter and ripe lemons</a:t>
            </a:r>
            <a:endParaRPr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77" name="Google Shape;577;p43"/>
          <p:cNvSpPr/>
          <p:nvPr/>
        </p:nvSpPr>
        <p:spPr>
          <a:xfrm>
            <a:off x="2976900" y="3085780"/>
            <a:ext cx="28884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Black is the color of ebony and of outer space</a:t>
            </a:r>
            <a:endParaRPr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OPPORTUNITIES</a:t>
            </a:r>
            <a:endParaRPr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78" name="Google Shape;578;p43"/>
          <p:cNvSpPr/>
          <p:nvPr/>
        </p:nvSpPr>
        <p:spPr>
          <a:xfrm>
            <a:off x="5984881" y="3085780"/>
            <a:ext cx="28884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White is the color of milk and fresh snow</a:t>
            </a:r>
            <a:endParaRPr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THREATS</a:t>
            </a:r>
            <a:endParaRPr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79" name="Google Shape;579;p43"/>
          <p:cNvSpPr/>
          <p:nvPr/>
        </p:nvSpPr>
        <p:spPr>
          <a:xfrm>
            <a:off x="4650275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43"/>
          <p:cNvSpPr/>
          <p:nvPr/>
        </p:nvSpPr>
        <p:spPr>
          <a:xfrm rot="5400000">
            <a:off x="4781185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43"/>
          <p:cNvSpPr/>
          <p:nvPr/>
        </p:nvSpPr>
        <p:spPr>
          <a:xfrm rot="10800000">
            <a:off x="4781185" y="187788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43"/>
          <p:cNvSpPr/>
          <p:nvPr/>
        </p:nvSpPr>
        <p:spPr>
          <a:xfrm rot="-5400000">
            <a:off x="4650275" y="187788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43"/>
          <p:cNvSpPr/>
          <p:nvPr/>
        </p:nvSpPr>
        <p:spPr>
          <a:xfrm>
            <a:off x="5206750" y="2242577"/>
            <a:ext cx="331658" cy="4459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BM Plex Sans"/>
              </a:rPr>
              <a:t>S</a:t>
            </a:r>
          </a:p>
        </p:txBody>
      </p:sp>
      <p:sp>
        <p:nvSpPr>
          <p:cNvPr id="584" name="Google Shape;584;p43"/>
          <p:cNvSpPr/>
          <p:nvPr/>
        </p:nvSpPr>
        <p:spPr>
          <a:xfrm>
            <a:off x="6179026" y="2250297"/>
            <a:ext cx="565115" cy="4310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BM Plex Sans"/>
              </a:rPr>
              <a:t>W</a:t>
            </a:r>
          </a:p>
        </p:txBody>
      </p:sp>
      <p:sp>
        <p:nvSpPr>
          <p:cNvPr id="585" name="Google Shape;585;p43"/>
          <p:cNvSpPr/>
          <p:nvPr/>
        </p:nvSpPr>
        <p:spPr>
          <a:xfrm>
            <a:off x="5172163" y="3312832"/>
            <a:ext cx="379214" cy="4459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BM Plex Sans"/>
              </a:rPr>
              <a:t>O</a:t>
            </a:r>
          </a:p>
        </p:txBody>
      </p:sp>
      <p:sp>
        <p:nvSpPr>
          <p:cNvPr id="586" name="Google Shape;586;p43"/>
          <p:cNvSpPr/>
          <p:nvPr/>
        </p:nvSpPr>
        <p:spPr>
          <a:xfrm>
            <a:off x="6293285" y="3320552"/>
            <a:ext cx="327335" cy="4310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BM Plex Sans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4"/>
          <p:cNvSpPr txBox="1"/>
          <p:nvPr>
            <p:ph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592" name="Google Shape;592;p44"/>
          <p:cNvSpPr txBox="1"/>
          <p:nvPr>
            <p:ph idx="12" type="sldNum"/>
          </p:nvPr>
        </p:nvSpPr>
        <p:spPr>
          <a:xfrm>
            <a:off x="0" y="4885974"/>
            <a:ext cx="278100" cy="2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‹#›</a:t>
            </a:fld>
            <a:endParaRPr sz="1200"/>
          </a:p>
        </p:txBody>
      </p:sp>
      <p:sp>
        <p:nvSpPr>
          <p:cNvPr id="593" name="Google Shape;593;p44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Key Activities</a:t>
            </a:r>
            <a:endParaRPr b="1" sz="9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8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94" name="Google Shape;594;p44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Key Resources</a:t>
            </a:r>
            <a:endParaRPr b="1" sz="9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9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95" name="Google Shape;595;p44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Value Propositions</a:t>
            </a:r>
            <a:endParaRPr b="1" sz="9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9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96" name="Google Shape;596;p44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Customer Relationships</a:t>
            </a:r>
            <a:endParaRPr b="1" sz="9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9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97" name="Google Shape;597;p44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Channels</a:t>
            </a:r>
            <a:endParaRPr b="1" sz="9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9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98" name="Google Shape;598;p44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Customer Segments</a:t>
            </a:r>
            <a:endParaRPr b="1" sz="9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9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99" name="Google Shape;599;p44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Key Partners</a:t>
            </a:r>
            <a:endParaRPr b="1" sz="9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8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00" name="Google Shape;600;p44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Cost Structure</a:t>
            </a:r>
            <a:endParaRPr b="1" sz="9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9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01" name="Google Shape;601;p44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Revenue Streams</a:t>
            </a:r>
            <a:endParaRPr b="1" sz="9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9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02" name="Google Shape;602;p44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03" name="Google Shape;603;p44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04" name="Google Shape;604;p44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05" name="Google Shape;605;p44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06" name="Google Shape;606;p44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607" name="Google Shape;607;p44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8" name="Google Shape;608;p44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09" name="Google Shape;609;p44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10" name="Google Shape;610;p44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611" name="Google Shape;611;p44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2" name="Google Shape;612;p44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3" name="Google Shape;613;p44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14" name="Google Shape;614;p44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615" name="Google Shape;615;p44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6" name="Google Shape;616;p44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7" name="Google Shape;617;p44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8" name="Google Shape;618;p44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9" name="Google Shape;619;p44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20" name="Google Shape;620;p44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621" name="Google Shape;621;p44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2" name="Google Shape;622;p44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3" name="Google Shape;623;p44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4" name="Google Shape;624;p44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5" name="Google Shape;625;p44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6" name="Google Shape;626;p44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5"/>
          <p:cNvSpPr txBox="1"/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632" name="Google Shape;632;p45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3" name="Google Shape;633;p45"/>
          <p:cNvGrpSpPr/>
          <p:nvPr/>
        </p:nvGrpSpPr>
        <p:grpSpPr>
          <a:xfrm>
            <a:off x="2487917" y="1413043"/>
            <a:ext cx="3608219" cy="3243858"/>
            <a:chOff x="3778727" y="4460423"/>
            <a:chExt cx="720160" cy="647438"/>
          </a:xfrm>
        </p:grpSpPr>
        <p:sp>
          <p:nvSpPr>
            <p:cNvPr id="634" name="Google Shape;634;p45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635" name="Google Shape;635;p45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636" name="Google Shape;636;p45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637" name="Google Shape;637;p45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638" name="Google Shape;638;p45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639" name="Google Shape;639;p45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640" name="Google Shape;640;p4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cxnSp>
        <p:nvCxnSpPr>
          <p:cNvPr id="641" name="Google Shape;641;p45"/>
          <p:cNvCxnSpPr/>
          <p:nvPr/>
        </p:nvCxnSpPr>
        <p:spPr>
          <a:xfrm>
            <a:off x="6016175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2" name="Google Shape;642;p45"/>
          <p:cNvSpPr txBox="1"/>
          <p:nvPr/>
        </p:nvSpPr>
        <p:spPr>
          <a:xfrm>
            <a:off x="7134675" y="1778025"/>
            <a:ext cx="1685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sz="10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643" name="Google Shape;643;p45"/>
          <p:cNvCxnSpPr/>
          <p:nvPr/>
        </p:nvCxnSpPr>
        <p:spPr>
          <a:xfrm>
            <a:off x="5860500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4" name="Google Shape;644;p45"/>
          <p:cNvSpPr txBox="1"/>
          <p:nvPr/>
        </p:nvSpPr>
        <p:spPr>
          <a:xfrm>
            <a:off x="7134675" y="2259640"/>
            <a:ext cx="1685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sz="10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645" name="Google Shape;645;p45"/>
          <p:cNvCxnSpPr/>
          <p:nvPr/>
        </p:nvCxnSpPr>
        <p:spPr>
          <a:xfrm>
            <a:off x="5639275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6" name="Google Shape;646;p45"/>
          <p:cNvSpPr txBox="1"/>
          <p:nvPr/>
        </p:nvSpPr>
        <p:spPr>
          <a:xfrm>
            <a:off x="7134675" y="2741255"/>
            <a:ext cx="1685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sz="10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647" name="Google Shape;647;p45"/>
          <p:cNvCxnSpPr/>
          <p:nvPr/>
        </p:nvCxnSpPr>
        <p:spPr>
          <a:xfrm>
            <a:off x="5450825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8" name="Google Shape;648;p45"/>
          <p:cNvSpPr txBox="1"/>
          <p:nvPr/>
        </p:nvSpPr>
        <p:spPr>
          <a:xfrm>
            <a:off x="7134675" y="3222870"/>
            <a:ext cx="1685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sz="10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649" name="Google Shape;649;p45"/>
          <p:cNvCxnSpPr/>
          <p:nvPr/>
        </p:nvCxnSpPr>
        <p:spPr>
          <a:xfrm>
            <a:off x="5245975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0" name="Google Shape;650;p45"/>
          <p:cNvSpPr txBox="1"/>
          <p:nvPr/>
        </p:nvSpPr>
        <p:spPr>
          <a:xfrm>
            <a:off x="7134675" y="3704485"/>
            <a:ext cx="1685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sz="10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651" name="Google Shape;651;p45"/>
          <p:cNvCxnSpPr/>
          <p:nvPr/>
        </p:nvCxnSpPr>
        <p:spPr>
          <a:xfrm>
            <a:off x="5032950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2" name="Google Shape;652;p45"/>
          <p:cNvSpPr txBox="1"/>
          <p:nvPr/>
        </p:nvSpPr>
        <p:spPr>
          <a:xfrm>
            <a:off x="7134675" y="4186100"/>
            <a:ext cx="1685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sz="10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6"/>
          <p:cNvSpPr txBox="1"/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658" name="Google Shape;658;p46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9" name="Google Shape;659;p46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2246474" y="1759975"/>
            <a:ext cx="1318200" cy="1318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60" name="Google Shape;660;p46"/>
          <p:cNvSpPr txBox="1"/>
          <p:nvPr/>
        </p:nvSpPr>
        <p:spPr>
          <a:xfrm>
            <a:off x="2250923" y="3193229"/>
            <a:ext cx="13182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Imani Jackson</a:t>
            </a:r>
            <a:br>
              <a:rPr lang="en"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" sz="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JOB TITLE</a:t>
            </a:r>
            <a:endParaRPr sz="8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661" name="Google Shape;66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9037" y="1759975"/>
            <a:ext cx="1318200" cy="1318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62" name="Google Shape;662;p46"/>
          <p:cNvSpPr txBox="1"/>
          <p:nvPr/>
        </p:nvSpPr>
        <p:spPr>
          <a:xfrm>
            <a:off x="4003486" y="3193229"/>
            <a:ext cx="13182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Marcos Galán</a:t>
            </a:r>
            <a:br>
              <a:rPr lang="en"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" sz="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JOB TITLE</a:t>
            </a:r>
            <a:endParaRPr sz="8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663" name="Google Shape;663;p46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5751600" y="1759975"/>
            <a:ext cx="1318200" cy="1318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64" name="Google Shape;664;p46"/>
          <p:cNvSpPr txBox="1"/>
          <p:nvPr/>
        </p:nvSpPr>
        <p:spPr>
          <a:xfrm>
            <a:off x="5756049" y="3193229"/>
            <a:ext cx="13182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Ixchel Valdía</a:t>
            </a:r>
            <a:br>
              <a:rPr lang="en"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" sz="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JOB TITLE</a:t>
            </a:r>
            <a:endParaRPr sz="8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665" name="Google Shape;665;p46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7504163" y="1759975"/>
            <a:ext cx="1318200" cy="1318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66" name="Google Shape;666;p46"/>
          <p:cNvSpPr txBox="1"/>
          <p:nvPr/>
        </p:nvSpPr>
        <p:spPr>
          <a:xfrm>
            <a:off x="7508611" y="3193229"/>
            <a:ext cx="13182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Nils Årud</a:t>
            </a:r>
            <a:br>
              <a:rPr lang="en"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" sz="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JOB TITLE</a:t>
            </a:r>
            <a:endParaRPr sz="8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47"/>
          <p:cNvSpPr txBox="1"/>
          <p:nvPr>
            <p:ph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672" name="Google Shape;672;p47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3" name="Google Shape;673;p47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674" name="Google Shape;674;p47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5" name="Google Shape;675;p47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6" name="Google Shape;676;p47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7" name="Google Shape;677;p47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8" name="Google Shape;678;p47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9" name="Google Shape;679;p47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" name="Google Shape;680;p47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" name="Google Shape;681;p47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2" name="Google Shape;682;p47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3" name="Google Shape;683;p47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4" name="Google Shape;684;p47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47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6" name="Google Shape;686;p47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7" name="Google Shape;687;p47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8" name="Google Shape;688;p47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9" name="Google Shape;689;p47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0" name="Google Shape;690;p47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1" name="Google Shape;691;p47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2" name="Google Shape;692;p47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3" name="Google Shape;693;p47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4" name="Google Shape;694;p47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5" name="Google Shape;695;p47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6" name="Google Shape;696;p47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7" name="Google Shape;697;p47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8" name="Google Shape;698;p47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9" name="Google Shape;699;p47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0" name="Google Shape;700;p47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1" name="Google Shape;701;p47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2" name="Google Shape;702;p47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3" name="Google Shape;703;p47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4" name="Google Shape;704;p47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5" name="Google Shape;705;p47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6" name="Google Shape;706;p47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7" name="Google Shape;707;p47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8" name="Google Shape;708;p47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9" name="Google Shape;709;p47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0" name="Google Shape;710;p47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1" name="Google Shape;711;p47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2" name="Google Shape;712;p47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3" name="Google Shape;713;p47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4" name="Google Shape;714;p47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5" name="Google Shape;715;p47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6" name="Google Shape;716;p47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7" name="Google Shape;717;p47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8" name="Google Shape;718;p47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9" name="Google Shape;719;p47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20" name="Google Shape;720;p47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21" name="Google Shape;721;p47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722" name="Google Shape;722;p47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3" name="Google Shape;723;p47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4" name="Google Shape;724;p47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5" name="Google Shape;725;p47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6" name="Google Shape;726;p47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7" name="Google Shape;727;p47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8" name="Google Shape;728;p47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9" name="Google Shape;729;p47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0" name="Google Shape;730;p47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1" name="Google Shape;731;p47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2" name="Google Shape;732;p47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3" name="Google Shape;733;p47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4" name="Google Shape;734;p47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5" name="Google Shape;735;p47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6" name="Google Shape;736;p47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7" name="Google Shape;737;p47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8" name="Google Shape;738;p47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9" name="Google Shape;739;p47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0" name="Google Shape;740;p47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1" name="Google Shape;741;p47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2" name="Google Shape;742;p47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3" name="Google Shape;743;p47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44" name="Google Shape;744;p47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745" name="Google Shape;745;p47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746" name="Google Shape;746;p47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LOW VALUE 1</a:t>
            </a:r>
            <a:endParaRPr sz="8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47" name="Google Shape;747;p47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HIGH VALUE 1</a:t>
            </a:r>
            <a:endParaRPr sz="8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48" name="Google Shape;748;p47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LOW VALUE 2</a:t>
            </a:r>
            <a:endParaRPr sz="8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49" name="Google Shape;749;p47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rPr>
              <a:t>HIGH VALUE 2</a:t>
            </a:r>
            <a:endParaRPr sz="800">
              <a:solidFill>
                <a:schemeClr val="dk2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50" name="Google Shape;750;p47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Our company</a:t>
            </a:r>
            <a:endParaRPr sz="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51" name="Google Shape;751;p47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Competitor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52" name="Google Shape;752;p47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Competitor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53" name="Google Shape;753;p47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Competitor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54" name="Google Shape;754;p47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Competitor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55" name="Google Shape;755;p47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Competitor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56" name="Google Shape;756;p47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Competitor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48"/>
          <p:cNvSpPr txBox="1"/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762" name="Google Shape;762;p48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63" name="Google Shape;763;p48"/>
          <p:cNvGraphicFramePr/>
          <p:nvPr/>
        </p:nvGraphicFramePr>
        <p:xfrm>
          <a:off x="2976925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{0093C2F8-9693-4229-8D5A-0EC416FF4418}</a:tableStyleId>
              </a:tblPr>
              <a:tblGrid>
                <a:gridCol w="671700"/>
                <a:gridCol w="676750"/>
                <a:gridCol w="676750"/>
                <a:gridCol w="676750"/>
                <a:gridCol w="676750"/>
                <a:gridCol w="676750"/>
                <a:gridCol w="676750"/>
                <a:gridCol w="676750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09:00 - 09:45</a:t>
                      </a:r>
                      <a:endParaRPr sz="6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10:00 - 10:45</a:t>
                      </a:r>
                      <a:endParaRPr sz="6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11:00 - 11:45</a:t>
                      </a:r>
                      <a:endParaRPr sz="6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12:00 - 13:15</a:t>
                      </a:r>
                      <a:endParaRPr sz="6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13:30 - 14:15</a:t>
                      </a:r>
                      <a:endParaRPr sz="6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14:30 - 15:15</a:t>
                      </a:r>
                      <a:endParaRPr sz="6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15:30 - 16:15</a:t>
                      </a:r>
                      <a:endParaRPr sz="6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" name="Google Shape;768;p49"/>
          <p:cNvGrpSpPr/>
          <p:nvPr/>
        </p:nvGrpSpPr>
        <p:grpSpPr>
          <a:xfrm>
            <a:off x="3365218" y="342338"/>
            <a:ext cx="347107" cy="438984"/>
            <a:chOff x="584925" y="238125"/>
            <a:chExt cx="415200" cy="525100"/>
          </a:xfrm>
        </p:grpSpPr>
        <p:sp>
          <p:nvSpPr>
            <p:cNvPr id="769" name="Google Shape;769;p49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1" name="Google Shape;771;p49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2" name="Google Shape;772;p49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3" name="Google Shape;773;p49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4" name="Google Shape;774;p49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5" name="Google Shape;775;p49"/>
          <p:cNvGrpSpPr/>
          <p:nvPr/>
        </p:nvGrpSpPr>
        <p:grpSpPr>
          <a:xfrm>
            <a:off x="3916477" y="406125"/>
            <a:ext cx="371623" cy="309362"/>
            <a:chOff x="1244325" y="314425"/>
            <a:chExt cx="444525" cy="370050"/>
          </a:xfrm>
        </p:grpSpPr>
        <p:sp>
          <p:nvSpPr>
            <p:cNvPr id="776" name="Google Shape;776;p49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7" name="Google Shape;777;p49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8" name="Google Shape;778;p49"/>
          <p:cNvGrpSpPr/>
          <p:nvPr/>
        </p:nvGrpSpPr>
        <p:grpSpPr>
          <a:xfrm>
            <a:off x="4488175" y="404599"/>
            <a:ext cx="355300" cy="312413"/>
            <a:chOff x="1928175" y="312600"/>
            <a:chExt cx="425000" cy="373700"/>
          </a:xfrm>
        </p:grpSpPr>
        <p:sp>
          <p:nvSpPr>
            <p:cNvPr id="779" name="Google Shape;779;p49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0" name="Google Shape;780;p49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81" name="Google Shape;781;p49"/>
          <p:cNvSpPr/>
          <p:nvPr/>
        </p:nvSpPr>
        <p:spPr>
          <a:xfrm>
            <a:off x="508395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82" name="Google Shape;782;p49"/>
          <p:cNvSpPr/>
          <p:nvPr/>
        </p:nvSpPr>
        <p:spPr>
          <a:xfrm>
            <a:off x="566739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83" name="Google Shape;783;p49"/>
          <p:cNvGrpSpPr/>
          <p:nvPr/>
        </p:nvGrpSpPr>
        <p:grpSpPr>
          <a:xfrm>
            <a:off x="6152213" y="388276"/>
            <a:ext cx="408386" cy="345080"/>
            <a:chOff x="3918650" y="293075"/>
            <a:chExt cx="488500" cy="412775"/>
          </a:xfrm>
        </p:grpSpPr>
        <p:sp>
          <p:nvSpPr>
            <p:cNvPr id="784" name="Google Shape;784;p49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5" name="Google Shape;785;p49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6" name="Google Shape;786;p49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7" name="Google Shape;787;p49"/>
          <p:cNvGrpSpPr/>
          <p:nvPr/>
        </p:nvGrpSpPr>
        <p:grpSpPr>
          <a:xfrm>
            <a:off x="6751980" y="362235"/>
            <a:ext cx="335905" cy="397142"/>
            <a:chOff x="4636075" y="261925"/>
            <a:chExt cx="401800" cy="475050"/>
          </a:xfrm>
        </p:grpSpPr>
        <p:sp>
          <p:nvSpPr>
            <p:cNvPr id="788" name="Google Shape;788;p4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9" name="Google Shape;789;p4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0" name="Google Shape;790;p4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1" name="Google Shape;791;p4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92" name="Google Shape;792;p49"/>
          <p:cNvSpPr/>
          <p:nvPr/>
        </p:nvSpPr>
        <p:spPr>
          <a:xfrm>
            <a:off x="729118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93" name="Google Shape;793;p49"/>
          <p:cNvGrpSpPr/>
          <p:nvPr/>
        </p:nvGrpSpPr>
        <p:grpSpPr>
          <a:xfrm>
            <a:off x="7878532" y="395424"/>
            <a:ext cx="336908" cy="330262"/>
            <a:chOff x="5983625" y="301625"/>
            <a:chExt cx="403000" cy="395050"/>
          </a:xfrm>
        </p:grpSpPr>
        <p:sp>
          <p:nvSpPr>
            <p:cNvPr id="794" name="Google Shape;794;p49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5" name="Google Shape;795;p49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6" name="Google Shape;796;p49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7" name="Google Shape;797;p49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8" name="Google Shape;798;p49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9" name="Google Shape;799;p49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0" name="Google Shape;800;p49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1" name="Google Shape;801;p49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2" name="Google Shape;802;p49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3" name="Google Shape;803;p49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4" name="Google Shape;804;p49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5" name="Google Shape;805;p49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6" name="Google Shape;806;p49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7" name="Google Shape;807;p49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8" name="Google Shape;808;p49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9" name="Google Shape;809;p49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0" name="Google Shape;810;p49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1" name="Google Shape;811;p49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2" name="Google Shape;812;p49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3" name="Google Shape;813;p49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4" name="Google Shape;814;p49"/>
          <p:cNvGrpSpPr/>
          <p:nvPr/>
        </p:nvGrpSpPr>
        <p:grpSpPr>
          <a:xfrm>
            <a:off x="8444608" y="392853"/>
            <a:ext cx="331808" cy="331307"/>
            <a:chOff x="6660750" y="298550"/>
            <a:chExt cx="396900" cy="396300"/>
          </a:xfrm>
        </p:grpSpPr>
        <p:sp>
          <p:nvSpPr>
            <p:cNvPr id="815" name="Google Shape;815;p49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6" name="Google Shape;816;p49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7" name="Google Shape;817;p49"/>
          <p:cNvGrpSpPr/>
          <p:nvPr/>
        </p:nvGrpSpPr>
        <p:grpSpPr>
          <a:xfrm>
            <a:off x="3365218" y="914538"/>
            <a:ext cx="347107" cy="420111"/>
            <a:chOff x="584925" y="922575"/>
            <a:chExt cx="415200" cy="502525"/>
          </a:xfrm>
        </p:grpSpPr>
        <p:sp>
          <p:nvSpPr>
            <p:cNvPr id="818" name="Google Shape;818;p49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9" name="Google Shape;819;p49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0" name="Google Shape;820;p49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1" name="Google Shape;821;p49"/>
          <p:cNvGrpSpPr/>
          <p:nvPr/>
        </p:nvGrpSpPr>
        <p:grpSpPr>
          <a:xfrm>
            <a:off x="3918525" y="904841"/>
            <a:ext cx="367547" cy="437980"/>
            <a:chOff x="1246775" y="910975"/>
            <a:chExt cx="439650" cy="523900"/>
          </a:xfrm>
        </p:grpSpPr>
        <p:sp>
          <p:nvSpPr>
            <p:cNvPr id="822" name="Google Shape;822;p49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3" name="Google Shape;823;p49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4" name="Google Shape;824;p49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5" name="Google Shape;825;p49"/>
          <p:cNvGrpSpPr/>
          <p:nvPr/>
        </p:nvGrpSpPr>
        <p:grpSpPr>
          <a:xfrm>
            <a:off x="4486650" y="975274"/>
            <a:ext cx="358351" cy="298118"/>
            <a:chOff x="1926350" y="995225"/>
            <a:chExt cx="428650" cy="356600"/>
          </a:xfrm>
        </p:grpSpPr>
        <p:sp>
          <p:nvSpPr>
            <p:cNvPr id="826" name="Google Shape;826;p49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30" name="Google Shape;830;p49"/>
          <p:cNvSpPr/>
          <p:nvPr/>
        </p:nvSpPr>
        <p:spPr>
          <a:xfrm>
            <a:off x="505433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31" name="Google Shape;831;p49"/>
          <p:cNvSpPr/>
          <p:nvPr/>
        </p:nvSpPr>
        <p:spPr>
          <a:xfrm>
            <a:off x="561840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32" name="Google Shape;832;p49"/>
          <p:cNvSpPr/>
          <p:nvPr/>
        </p:nvSpPr>
        <p:spPr>
          <a:xfrm>
            <a:off x="618705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33" name="Google Shape;833;p49"/>
          <p:cNvSpPr/>
          <p:nvPr/>
        </p:nvSpPr>
        <p:spPr>
          <a:xfrm>
            <a:off x="676182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34" name="Google Shape;834;p49"/>
          <p:cNvGrpSpPr/>
          <p:nvPr/>
        </p:nvGrpSpPr>
        <p:grpSpPr>
          <a:xfrm>
            <a:off x="7308881" y="952827"/>
            <a:ext cx="349155" cy="349657"/>
            <a:chOff x="5302225" y="968375"/>
            <a:chExt cx="417650" cy="418250"/>
          </a:xfrm>
        </p:grpSpPr>
        <p:sp>
          <p:nvSpPr>
            <p:cNvPr id="835" name="Google Shape;835;p49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37" name="Google Shape;837;p49"/>
          <p:cNvGrpSpPr/>
          <p:nvPr/>
        </p:nvGrpSpPr>
        <p:grpSpPr>
          <a:xfrm>
            <a:off x="7830545" y="913514"/>
            <a:ext cx="432881" cy="421637"/>
            <a:chOff x="5926225" y="921350"/>
            <a:chExt cx="517800" cy="504350"/>
          </a:xfrm>
        </p:grpSpPr>
        <p:sp>
          <p:nvSpPr>
            <p:cNvPr id="838" name="Google Shape;838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0" name="Google Shape;840;p49"/>
          <p:cNvGrpSpPr/>
          <p:nvPr/>
        </p:nvGrpSpPr>
        <p:grpSpPr>
          <a:xfrm>
            <a:off x="8408368" y="921686"/>
            <a:ext cx="404290" cy="405314"/>
            <a:chOff x="6617400" y="931125"/>
            <a:chExt cx="483600" cy="484825"/>
          </a:xfrm>
        </p:grpSpPr>
        <p:sp>
          <p:nvSpPr>
            <p:cNvPr id="841" name="Google Shape;841;p49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3" name="Google Shape;843;p49"/>
          <p:cNvGrpSpPr/>
          <p:nvPr/>
        </p:nvGrpSpPr>
        <p:grpSpPr>
          <a:xfrm>
            <a:off x="3343775" y="1551048"/>
            <a:ext cx="389994" cy="273623"/>
            <a:chOff x="559275" y="1683950"/>
            <a:chExt cx="466500" cy="327300"/>
          </a:xfrm>
        </p:grpSpPr>
        <p:sp>
          <p:nvSpPr>
            <p:cNvPr id="844" name="Google Shape;844;p49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6" name="Google Shape;846;p49"/>
          <p:cNvGrpSpPr/>
          <p:nvPr/>
        </p:nvGrpSpPr>
        <p:grpSpPr>
          <a:xfrm>
            <a:off x="3907302" y="1496958"/>
            <a:ext cx="389994" cy="381822"/>
            <a:chOff x="1233350" y="1619250"/>
            <a:chExt cx="466500" cy="456725"/>
          </a:xfrm>
        </p:grpSpPr>
        <p:sp>
          <p:nvSpPr>
            <p:cNvPr id="847" name="Google Shape;847;p49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8" name="Google Shape;848;p49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9" name="Google Shape;849;p49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51" name="Google Shape;851;p49"/>
          <p:cNvGrpSpPr/>
          <p:nvPr/>
        </p:nvGrpSpPr>
        <p:grpSpPr>
          <a:xfrm>
            <a:off x="4483076" y="1505109"/>
            <a:ext cx="365499" cy="365499"/>
            <a:chOff x="1922075" y="1629000"/>
            <a:chExt cx="437200" cy="437200"/>
          </a:xfrm>
        </p:grpSpPr>
        <p:sp>
          <p:nvSpPr>
            <p:cNvPr id="852" name="Google Shape;852;p49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3" name="Google Shape;853;p49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54" name="Google Shape;854;p49"/>
          <p:cNvGrpSpPr/>
          <p:nvPr/>
        </p:nvGrpSpPr>
        <p:grpSpPr>
          <a:xfrm>
            <a:off x="5045077" y="1503584"/>
            <a:ext cx="368551" cy="368551"/>
            <a:chOff x="2594325" y="1627175"/>
            <a:chExt cx="440850" cy="440850"/>
          </a:xfrm>
        </p:grpSpPr>
        <p:sp>
          <p:nvSpPr>
            <p:cNvPr id="855" name="Google Shape;855;p4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58" name="Google Shape;858;p49"/>
          <p:cNvSpPr/>
          <p:nvPr/>
        </p:nvSpPr>
        <p:spPr>
          <a:xfrm>
            <a:off x="562503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59" name="Google Shape;859;p49"/>
          <p:cNvGrpSpPr/>
          <p:nvPr/>
        </p:nvGrpSpPr>
        <p:grpSpPr>
          <a:xfrm>
            <a:off x="6206845" y="1476017"/>
            <a:ext cx="299121" cy="423685"/>
            <a:chOff x="3984000" y="1594200"/>
            <a:chExt cx="357800" cy="506800"/>
          </a:xfrm>
        </p:grpSpPr>
        <p:sp>
          <p:nvSpPr>
            <p:cNvPr id="860" name="Google Shape;860;p49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2" name="Google Shape;862;p49"/>
          <p:cNvGrpSpPr/>
          <p:nvPr/>
        </p:nvGrpSpPr>
        <p:grpSpPr>
          <a:xfrm>
            <a:off x="6722887" y="1566869"/>
            <a:ext cx="394090" cy="241980"/>
            <a:chOff x="4601275" y="1702875"/>
            <a:chExt cx="471400" cy="289450"/>
          </a:xfrm>
        </p:grpSpPr>
        <p:sp>
          <p:nvSpPr>
            <p:cNvPr id="863" name="Google Shape;863;p49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8" name="Google Shape;868;p49"/>
          <p:cNvGrpSpPr/>
          <p:nvPr/>
        </p:nvGrpSpPr>
        <p:grpSpPr>
          <a:xfrm>
            <a:off x="7305307" y="1507659"/>
            <a:ext cx="356303" cy="360400"/>
            <a:chOff x="5297950" y="1632050"/>
            <a:chExt cx="426200" cy="431100"/>
          </a:xfrm>
        </p:grpSpPr>
        <p:sp>
          <p:nvSpPr>
            <p:cNvPr id="869" name="Google Shape;869;p49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1" name="Google Shape;871;p49"/>
          <p:cNvGrpSpPr/>
          <p:nvPr/>
        </p:nvGrpSpPr>
        <p:grpSpPr>
          <a:xfrm>
            <a:off x="7867810" y="1496958"/>
            <a:ext cx="358351" cy="381822"/>
            <a:chOff x="5970800" y="1619250"/>
            <a:chExt cx="428650" cy="456725"/>
          </a:xfrm>
        </p:grpSpPr>
        <p:sp>
          <p:nvSpPr>
            <p:cNvPr id="872" name="Google Shape;872;p4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7" name="Google Shape;877;p49"/>
          <p:cNvGrpSpPr/>
          <p:nvPr/>
        </p:nvGrpSpPr>
        <p:grpSpPr>
          <a:xfrm>
            <a:off x="8415014" y="1492360"/>
            <a:ext cx="401719" cy="366502"/>
            <a:chOff x="6625350" y="1613750"/>
            <a:chExt cx="480525" cy="438400"/>
          </a:xfrm>
        </p:grpSpPr>
        <p:sp>
          <p:nvSpPr>
            <p:cNvPr id="878" name="Google Shape;878;p49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3" name="Google Shape;883;p49"/>
          <p:cNvGrpSpPr/>
          <p:nvPr/>
        </p:nvGrpSpPr>
        <p:grpSpPr>
          <a:xfrm>
            <a:off x="3387163" y="2088554"/>
            <a:ext cx="303217" cy="325685"/>
            <a:chOff x="611175" y="2326900"/>
            <a:chExt cx="362700" cy="389575"/>
          </a:xfrm>
        </p:grpSpPr>
        <p:sp>
          <p:nvSpPr>
            <p:cNvPr id="884" name="Google Shape;884;p4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88" name="Google Shape;888;p49"/>
          <p:cNvSpPr/>
          <p:nvPr/>
        </p:nvSpPr>
        <p:spPr>
          <a:xfrm>
            <a:off x="394255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89" name="Google Shape;889;p49"/>
          <p:cNvSpPr/>
          <p:nvPr/>
        </p:nvSpPr>
        <p:spPr>
          <a:xfrm>
            <a:off x="450610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90" name="Google Shape;890;p49"/>
          <p:cNvSpPr/>
          <p:nvPr/>
        </p:nvSpPr>
        <p:spPr>
          <a:xfrm>
            <a:off x="506965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91" name="Google Shape;891;p49"/>
          <p:cNvGrpSpPr/>
          <p:nvPr/>
        </p:nvGrpSpPr>
        <p:grpSpPr>
          <a:xfrm>
            <a:off x="5707628" y="2036492"/>
            <a:ext cx="170502" cy="425733"/>
            <a:chOff x="3386850" y="2264625"/>
            <a:chExt cx="203950" cy="509250"/>
          </a:xfrm>
        </p:grpSpPr>
        <p:sp>
          <p:nvSpPr>
            <p:cNvPr id="892" name="Google Shape;892;p49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94" name="Google Shape;894;p49"/>
          <p:cNvGrpSpPr/>
          <p:nvPr/>
        </p:nvGrpSpPr>
        <p:grpSpPr>
          <a:xfrm>
            <a:off x="6850001" y="2090602"/>
            <a:ext cx="139863" cy="317513"/>
            <a:chOff x="4753325" y="2329350"/>
            <a:chExt cx="167300" cy="379800"/>
          </a:xfrm>
        </p:grpSpPr>
        <p:sp>
          <p:nvSpPr>
            <p:cNvPr id="895" name="Google Shape;895;p49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97" name="Google Shape;897;p49"/>
          <p:cNvGrpSpPr/>
          <p:nvPr/>
        </p:nvGrpSpPr>
        <p:grpSpPr>
          <a:xfrm>
            <a:off x="6283903" y="2038519"/>
            <a:ext cx="145004" cy="421657"/>
            <a:chOff x="4076175" y="2267050"/>
            <a:chExt cx="173450" cy="504375"/>
          </a:xfrm>
        </p:grpSpPr>
        <p:sp>
          <p:nvSpPr>
            <p:cNvPr id="898" name="Google Shape;898;p49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9" name="Google Shape;899;p49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00" name="Google Shape;900;p49"/>
          <p:cNvSpPr/>
          <p:nvPr/>
        </p:nvSpPr>
        <p:spPr>
          <a:xfrm>
            <a:off x="732384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01" name="Google Shape;901;p49"/>
          <p:cNvGrpSpPr/>
          <p:nvPr/>
        </p:nvGrpSpPr>
        <p:grpSpPr>
          <a:xfrm>
            <a:off x="7871384" y="2089055"/>
            <a:ext cx="351204" cy="324661"/>
            <a:chOff x="5975075" y="2327500"/>
            <a:chExt cx="420100" cy="388350"/>
          </a:xfrm>
        </p:grpSpPr>
        <p:sp>
          <p:nvSpPr>
            <p:cNvPr id="902" name="Google Shape;902;p4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04" name="Google Shape;904;p49"/>
          <p:cNvGrpSpPr/>
          <p:nvPr/>
        </p:nvGrpSpPr>
        <p:grpSpPr>
          <a:xfrm>
            <a:off x="8502794" y="2079358"/>
            <a:ext cx="215437" cy="351204"/>
            <a:chOff x="6730350" y="2315900"/>
            <a:chExt cx="257700" cy="420100"/>
          </a:xfrm>
        </p:grpSpPr>
        <p:sp>
          <p:nvSpPr>
            <p:cNvPr id="905" name="Google Shape;905;p4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10" name="Google Shape;910;p49"/>
          <p:cNvGrpSpPr/>
          <p:nvPr/>
        </p:nvGrpSpPr>
        <p:grpSpPr>
          <a:xfrm>
            <a:off x="3484139" y="2615840"/>
            <a:ext cx="109265" cy="398166"/>
            <a:chOff x="727175" y="2957625"/>
            <a:chExt cx="130700" cy="476275"/>
          </a:xfrm>
        </p:grpSpPr>
        <p:sp>
          <p:nvSpPr>
            <p:cNvPr id="911" name="Google Shape;911;p49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13" name="Google Shape;913;p49"/>
          <p:cNvSpPr/>
          <p:nvPr/>
        </p:nvSpPr>
        <p:spPr>
          <a:xfrm>
            <a:off x="4498458" y="2600114"/>
            <a:ext cx="334860" cy="429808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14" name="Google Shape;914;p49"/>
          <p:cNvSpPr/>
          <p:nvPr/>
        </p:nvSpPr>
        <p:spPr>
          <a:xfrm>
            <a:off x="3978299" y="2600114"/>
            <a:ext cx="248083" cy="429808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15" name="Google Shape;915;p49"/>
          <p:cNvGrpSpPr/>
          <p:nvPr/>
        </p:nvGrpSpPr>
        <p:grpSpPr>
          <a:xfrm>
            <a:off x="5035881" y="2628589"/>
            <a:ext cx="386943" cy="372647"/>
            <a:chOff x="2583325" y="2972875"/>
            <a:chExt cx="462850" cy="445750"/>
          </a:xfrm>
        </p:grpSpPr>
        <p:sp>
          <p:nvSpPr>
            <p:cNvPr id="916" name="Google Shape;916;p49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18" name="Google Shape;918;p49"/>
          <p:cNvGrpSpPr/>
          <p:nvPr/>
        </p:nvGrpSpPr>
        <p:grpSpPr>
          <a:xfrm>
            <a:off x="5586136" y="2684246"/>
            <a:ext cx="413486" cy="261354"/>
            <a:chOff x="3241525" y="3039450"/>
            <a:chExt cx="494600" cy="312625"/>
          </a:xfrm>
        </p:grpSpPr>
        <p:sp>
          <p:nvSpPr>
            <p:cNvPr id="919" name="Google Shape;919;p4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21" name="Google Shape;921;p49"/>
          <p:cNvSpPr/>
          <p:nvPr/>
        </p:nvSpPr>
        <p:spPr>
          <a:xfrm>
            <a:off x="674243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22" name="Google Shape;922;p49"/>
          <p:cNvGrpSpPr/>
          <p:nvPr/>
        </p:nvGrpSpPr>
        <p:grpSpPr>
          <a:xfrm>
            <a:off x="7269568" y="2656679"/>
            <a:ext cx="427781" cy="316489"/>
            <a:chOff x="5255200" y="3006475"/>
            <a:chExt cx="511700" cy="378575"/>
          </a:xfrm>
        </p:grpSpPr>
        <p:sp>
          <p:nvSpPr>
            <p:cNvPr id="923" name="Google Shape;923;p4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25" name="Google Shape;925;p49"/>
          <p:cNvGrpSpPr/>
          <p:nvPr/>
        </p:nvGrpSpPr>
        <p:grpSpPr>
          <a:xfrm>
            <a:off x="6183354" y="2638307"/>
            <a:ext cx="346104" cy="353231"/>
            <a:chOff x="3955900" y="2984500"/>
            <a:chExt cx="414000" cy="422525"/>
          </a:xfrm>
        </p:grpSpPr>
        <p:sp>
          <p:nvSpPr>
            <p:cNvPr id="926" name="Google Shape;926;p49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29" name="Google Shape;929;p49"/>
          <p:cNvSpPr/>
          <p:nvPr/>
        </p:nvSpPr>
        <p:spPr>
          <a:xfrm>
            <a:off x="334736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30" name="Google Shape;930;p49"/>
          <p:cNvSpPr/>
          <p:nvPr/>
        </p:nvSpPr>
        <p:spPr>
          <a:xfrm>
            <a:off x="791241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31" name="Google Shape;931;p49"/>
          <p:cNvGrpSpPr/>
          <p:nvPr/>
        </p:nvGrpSpPr>
        <p:grpSpPr>
          <a:xfrm>
            <a:off x="8478299" y="2633187"/>
            <a:ext cx="264427" cy="375719"/>
            <a:chOff x="6701050" y="2978375"/>
            <a:chExt cx="316300" cy="449425"/>
          </a:xfrm>
        </p:grpSpPr>
        <p:sp>
          <p:nvSpPr>
            <p:cNvPr id="932" name="Google Shape;932;p49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34" name="Google Shape;934;p49"/>
          <p:cNvGrpSpPr/>
          <p:nvPr/>
        </p:nvGrpSpPr>
        <p:grpSpPr>
          <a:xfrm>
            <a:off x="3913927" y="3251848"/>
            <a:ext cx="376743" cy="253203"/>
            <a:chOff x="1241275" y="3718400"/>
            <a:chExt cx="450650" cy="302875"/>
          </a:xfrm>
        </p:grpSpPr>
        <p:sp>
          <p:nvSpPr>
            <p:cNvPr id="935" name="Google Shape;935;p49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39" name="Google Shape;939;p49"/>
          <p:cNvGrpSpPr/>
          <p:nvPr/>
        </p:nvGrpSpPr>
        <p:grpSpPr>
          <a:xfrm>
            <a:off x="4482574" y="3232453"/>
            <a:ext cx="366502" cy="292495"/>
            <a:chOff x="1921475" y="3695200"/>
            <a:chExt cx="438400" cy="349875"/>
          </a:xfrm>
        </p:grpSpPr>
        <p:sp>
          <p:nvSpPr>
            <p:cNvPr id="940" name="Google Shape;940;p49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43" name="Google Shape;943;p49"/>
          <p:cNvGrpSpPr/>
          <p:nvPr/>
        </p:nvGrpSpPr>
        <p:grpSpPr>
          <a:xfrm>
            <a:off x="5049675" y="3227855"/>
            <a:ext cx="359355" cy="301190"/>
            <a:chOff x="2599825" y="3689700"/>
            <a:chExt cx="429850" cy="360275"/>
          </a:xfrm>
        </p:grpSpPr>
        <p:sp>
          <p:nvSpPr>
            <p:cNvPr id="944" name="Google Shape;944;p4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46" name="Google Shape;946;p49"/>
          <p:cNvGrpSpPr/>
          <p:nvPr/>
        </p:nvGrpSpPr>
        <p:grpSpPr>
          <a:xfrm>
            <a:off x="5630549" y="3196714"/>
            <a:ext cx="324661" cy="338956"/>
            <a:chOff x="3294650" y="3652450"/>
            <a:chExt cx="388350" cy="405450"/>
          </a:xfrm>
        </p:grpSpPr>
        <p:sp>
          <p:nvSpPr>
            <p:cNvPr id="947" name="Google Shape;947;p49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50" name="Google Shape;950;p49"/>
          <p:cNvGrpSpPr/>
          <p:nvPr/>
        </p:nvGrpSpPr>
        <p:grpSpPr>
          <a:xfrm>
            <a:off x="6167031" y="3239600"/>
            <a:ext cx="378750" cy="277698"/>
            <a:chOff x="3936375" y="3703750"/>
            <a:chExt cx="453050" cy="332175"/>
          </a:xfrm>
        </p:grpSpPr>
        <p:sp>
          <p:nvSpPr>
            <p:cNvPr id="951" name="Google Shape;951;p49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56" name="Google Shape;956;p49"/>
          <p:cNvGrpSpPr/>
          <p:nvPr/>
        </p:nvGrpSpPr>
        <p:grpSpPr>
          <a:xfrm>
            <a:off x="6730557" y="3239600"/>
            <a:ext cx="378750" cy="277698"/>
            <a:chOff x="4610450" y="3703750"/>
            <a:chExt cx="453050" cy="332175"/>
          </a:xfrm>
        </p:grpSpPr>
        <p:sp>
          <p:nvSpPr>
            <p:cNvPr id="957" name="Google Shape;957;p49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59" name="Google Shape;959;p49"/>
          <p:cNvGrpSpPr/>
          <p:nvPr/>
        </p:nvGrpSpPr>
        <p:grpSpPr>
          <a:xfrm>
            <a:off x="7307356" y="3211532"/>
            <a:ext cx="352207" cy="333836"/>
            <a:chOff x="5300400" y="3670175"/>
            <a:chExt cx="421300" cy="399325"/>
          </a:xfrm>
        </p:grpSpPr>
        <p:sp>
          <p:nvSpPr>
            <p:cNvPr id="960" name="Google Shape;960;p4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65" name="Google Shape;965;p49"/>
          <p:cNvSpPr/>
          <p:nvPr/>
        </p:nvSpPr>
        <p:spPr>
          <a:xfrm>
            <a:off x="785115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66" name="Google Shape;966;p49"/>
          <p:cNvGrpSpPr/>
          <p:nvPr/>
        </p:nvGrpSpPr>
        <p:grpSpPr>
          <a:xfrm>
            <a:off x="8439509" y="3207435"/>
            <a:ext cx="342008" cy="342028"/>
            <a:chOff x="6654650" y="3665275"/>
            <a:chExt cx="409100" cy="409125"/>
          </a:xfrm>
        </p:grpSpPr>
        <p:sp>
          <p:nvSpPr>
            <p:cNvPr id="967" name="Google Shape;967;p4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69" name="Google Shape;969;p49"/>
          <p:cNvGrpSpPr/>
          <p:nvPr/>
        </p:nvGrpSpPr>
        <p:grpSpPr>
          <a:xfrm>
            <a:off x="3353473" y="3756666"/>
            <a:ext cx="370599" cy="370620"/>
            <a:chOff x="570875" y="4322250"/>
            <a:chExt cx="443300" cy="443325"/>
          </a:xfrm>
        </p:grpSpPr>
        <p:sp>
          <p:nvSpPr>
            <p:cNvPr id="970" name="Google Shape;970;p4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74" name="Google Shape;974;p49"/>
          <p:cNvSpPr/>
          <p:nvPr/>
        </p:nvSpPr>
        <p:spPr>
          <a:xfrm>
            <a:off x="390171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75" name="Google Shape;975;p49"/>
          <p:cNvGrpSpPr/>
          <p:nvPr/>
        </p:nvGrpSpPr>
        <p:grpSpPr>
          <a:xfrm>
            <a:off x="4531062" y="3729120"/>
            <a:ext cx="269526" cy="425712"/>
            <a:chOff x="1979475" y="4289300"/>
            <a:chExt cx="322400" cy="509225"/>
          </a:xfrm>
        </p:grpSpPr>
        <p:sp>
          <p:nvSpPr>
            <p:cNvPr id="976" name="Google Shape;976;p49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79" name="Google Shape;979;p49"/>
          <p:cNvGrpSpPr/>
          <p:nvPr/>
        </p:nvGrpSpPr>
        <p:grpSpPr>
          <a:xfrm>
            <a:off x="5070596" y="3734721"/>
            <a:ext cx="318014" cy="414510"/>
            <a:chOff x="2624850" y="4296000"/>
            <a:chExt cx="380400" cy="495825"/>
          </a:xfrm>
        </p:grpSpPr>
        <p:sp>
          <p:nvSpPr>
            <p:cNvPr id="980" name="Google Shape;980;p49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83" name="Google Shape;983;p49"/>
          <p:cNvSpPr/>
          <p:nvPr/>
        </p:nvSpPr>
        <p:spPr>
          <a:xfrm>
            <a:off x="618655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84" name="Google Shape;984;p49"/>
          <p:cNvSpPr/>
          <p:nvPr/>
        </p:nvSpPr>
        <p:spPr>
          <a:xfrm>
            <a:off x="5623004" y="3793571"/>
            <a:ext cx="339959" cy="297093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85" name="Google Shape;985;p49"/>
          <p:cNvSpPr/>
          <p:nvPr/>
        </p:nvSpPr>
        <p:spPr>
          <a:xfrm>
            <a:off x="674855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86" name="Google Shape;986;p49"/>
          <p:cNvGrpSpPr/>
          <p:nvPr/>
        </p:nvGrpSpPr>
        <p:grpSpPr>
          <a:xfrm>
            <a:off x="7286936" y="3775560"/>
            <a:ext cx="393045" cy="332833"/>
            <a:chOff x="5275975" y="4344850"/>
            <a:chExt cx="470150" cy="398125"/>
          </a:xfrm>
        </p:grpSpPr>
        <p:sp>
          <p:nvSpPr>
            <p:cNvPr id="987" name="Google Shape;987;p49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90" name="Google Shape;990;p49"/>
          <p:cNvSpPr/>
          <p:nvPr/>
        </p:nvSpPr>
        <p:spPr>
          <a:xfrm>
            <a:off x="787055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91" name="Google Shape;991;p49"/>
          <p:cNvGrpSpPr/>
          <p:nvPr/>
        </p:nvGrpSpPr>
        <p:grpSpPr>
          <a:xfrm>
            <a:off x="8429288" y="3748515"/>
            <a:ext cx="362448" cy="386922"/>
            <a:chOff x="6642425" y="4312500"/>
            <a:chExt cx="433550" cy="462825"/>
          </a:xfrm>
        </p:grpSpPr>
        <p:sp>
          <p:nvSpPr>
            <p:cNvPr id="992" name="Google Shape;992;p49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3" name="Google Shape;993;p49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95" name="Google Shape;995;p49"/>
          <p:cNvSpPr/>
          <p:nvPr/>
        </p:nvSpPr>
        <p:spPr>
          <a:xfrm>
            <a:off x="330602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96" name="Google Shape;996;p49"/>
          <p:cNvGrpSpPr/>
          <p:nvPr/>
        </p:nvGrpSpPr>
        <p:grpSpPr>
          <a:xfrm>
            <a:off x="3916477" y="4322764"/>
            <a:ext cx="371623" cy="365499"/>
            <a:chOff x="1244325" y="4999400"/>
            <a:chExt cx="444525" cy="437200"/>
          </a:xfrm>
        </p:grpSpPr>
        <p:sp>
          <p:nvSpPr>
            <p:cNvPr id="997" name="Google Shape;997;p4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1" name="Google Shape;1001;p4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02" name="Google Shape;1002;p49"/>
          <p:cNvGrpSpPr/>
          <p:nvPr/>
        </p:nvGrpSpPr>
        <p:grpSpPr>
          <a:xfrm>
            <a:off x="4513193" y="4311018"/>
            <a:ext cx="305265" cy="388970"/>
            <a:chOff x="1958100" y="4985350"/>
            <a:chExt cx="365150" cy="465275"/>
          </a:xfrm>
        </p:grpSpPr>
        <p:sp>
          <p:nvSpPr>
            <p:cNvPr id="1003" name="Google Shape;1003;p49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06" name="Google Shape;1006;p49"/>
          <p:cNvGrpSpPr/>
          <p:nvPr/>
        </p:nvGrpSpPr>
        <p:grpSpPr>
          <a:xfrm>
            <a:off x="5054252" y="4325815"/>
            <a:ext cx="350200" cy="359877"/>
            <a:chOff x="2605300" y="5003050"/>
            <a:chExt cx="418900" cy="430475"/>
          </a:xfrm>
        </p:grpSpPr>
        <p:sp>
          <p:nvSpPr>
            <p:cNvPr id="1007" name="Google Shape;1007;p49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8" name="Google Shape;1008;p49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10" name="Google Shape;1010;p49"/>
          <p:cNvGrpSpPr/>
          <p:nvPr/>
        </p:nvGrpSpPr>
        <p:grpSpPr>
          <a:xfrm>
            <a:off x="5583586" y="4333486"/>
            <a:ext cx="418585" cy="344056"/>
            <a:chOff x="3238475" y="5012225"/>
            <a:chExt cx="500700" cy="411550"/>
          </a:xfrm>
        </p:grpSpPr>
        <p:sp>
          <p:nvSpPr>
            <p:cNvPr id="1011" name="Google Shape;1011;p49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16" name="Google Shape;1016;p49"/>
          <p:cNvGrpSpPr/>
          <p:nvPr/>
        </p:nvGrpSpPr>
        <p:grpSpPr>
          <a:xfrm>
            <a:off x="6690220" y="4296722"/>
            <a:ext cx="459424" cy="417561"/>
            <a:chOff x="4562200" y="4968250"/>
            <a:chExt cx="549550" cy="499475"/>
          </a:xfrm>
        </p:grpSpPr>
        <p:sp>
          <p:nvSpPr>
            <p:cNvPr id="1017" name="Google Shape;1017;p49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22" name="Google Shape;1022;p49"/>
          <p:cNvGrpSpPr/>
          <p:nvPr/>
        </p:nvGrpSpPr>
        <p:grpSpPr>
          <a:xfrm>
            <a:off x="6197148" y="4320214"/>
            <a:ext cx="318516" cy="370076"/>
            <a:chOff x="3972400" y="4996350"/>
            <a:chExt cx="381000" cy="442675"/>
          </a:xfrm>
        </p:grpSpPr>
        <p:sp>
          <p:nvSpPr>
            <p:cNvPr id="1023" name="Google Shape;1023;p49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25" name="Google Shape;1025;p49"/>
          <p:cNvGrpSpPr/>
          <p:nvPr/>
        </p:nvGrpSpPr>
        <p:grpSpPr>
          <a:xfrm>
            <a:off x="7257843" y="4289073"/>
            <a:ext cx="451252" cy="432860"/>
            <a:chOff x="5241175" y="4959100"/>
            <a:chExt cx="539775" cy="517775"/>
          </a:xfrm>
        </p:grpSpPr>
        <p:sp>
          <p:nvSpPr>
            <p:cNvPr id="1026" name="Google Shape;1026;p4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7" name="Google Shape;1027;p4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032" name="Google Shape;1032;p49"/>
          <p:cNvSpPr/>
          <p:nvPr/>
        </p:nvSpPr>
        <p:spPr>
          <a:xfrm>
            <a:off x="784860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033" name="Google Shape;1033;p49"/>
          <p:cNvGrpSpPr/>
          <p:nvPr/>
        </p:nvGrpSpPr>
        <p:grpSpPr>
          <a:xfrm>
            <a:off x="8465027" y="4353382"/>
            <a:ext cx="289444" cy="332832"/>
            <a:chOff x="6685175" y="5036025"/>
            <a:chExt cx="346225" cy="398125"/>
          </a:xfrm>
        </p:grpSpPr>
        <p:sp>
          <p:nvSpPr>
            <p:cNvPr id="1034" name="Google Shape;1034;p49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7" name="Google Shape;1037;p49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8" name="Google Shape;1038;p49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039" name="Google Shape;1039;p49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0" name="Google Shape;1040;p49"/>
          <p:cNvSpPr txBox="1"/>
          <p:nvPr>
            <p:ph idx="4294967295" type="body"/>
          </p:nvPr>
        </p:nvSpPr>
        <p:spPr>
          <a:xfrm>
            <a:off x="469350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</a:rPr>
              <a:t>SlidesCarnival icons are editable shapes. </a:t>
            </a:r>
            <a:br>
              <a:rPr lang="en" sz="900">
                <a:solidFill>
                  <a:schemeClr val="lt1"/>
                </a:solidFill>
              </a:rPr>
            </a:br>
            <a:br>
              <a:rPr lang="en" sz="900">
                <a:solidFill>
                  <a:schemeClr val="lt1"/>
                </a:solidFill>
              </a:rPr>
            </a:br>
            <a:r>
              <a:rPr lang="en" sz="900">
                <a:solidFill>
                  <a:schemeClr val="lt1"/>
                </a:solidFill>
              </a:rPr>
              <a:t>This means that you can:</a:t>
            </a:r>
            <a:endParaRPr sz="900">
              <a:solidFill>
                <a:schemeClr val="lt1"/>
              </a:solidFill>
            </a:endParaRPr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Char char="▸"/>
            </a:pPr>
            <a:r>
              <a:rPr lang="en" sz="900">
                <a:solidFill>
                  <a:schemeClr val="lt1"/>
                </a:solidFill>
              </a:rPr>
              <a:t>Resize them without losing quality.</a:t>
            </a:r>
            <a:endParaRPr sz="900">
              <a:solidFill>
                <a:schemeClr val="lt1"/>
              </a:solidFill>
            </a:endParaRPr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Char char="▸"/>
            </a:pPr>
            <a:r>
              <a:rPr lang="en" sz="900">
                <a:solidFill>
                  <a:schemeClr val="lt1"/>
                </a:solidFill>
              </a:rPr>
              <a:t>Change fill color and opacity.</a:t>
            </a:r>
            <a:endParaRPr sz="900">
              <a:solidFill>
                <a:schemeClr val="lt1"/>
              </a:solidFill>
            </a:endParaRPr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Char char="▸"/>
            </a:pPr>
            <a:r>
              <a:rPr lang="en" sz="900">
                <a:solidFill>
                  <a:schemeClr val="lt1"/>
                </a:solidFill>
              </a:rPr>
              <a:t>Change line color, width and style.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900">
                <a:solidFill>
                  <a:schemeClr val="lt1"/>
                </a:solidFill>
              </a:rPr>
              <a:t>Isn’t that nice? :)</a:t>
            </a:r>
            <a:br>
              <a:rPr lang="en" sz="900">
                <a:solidFill>
                  <a:schemeClr val="lt1"/>
                </a:solidFill>
              </a:rPr>
            </a:br>
            <a:br>
              <a:rPr lang="en" sz="900">
                <a:solidFill>
                  <a:schemeClr val="lt1"/>
                </a:solidFill>
              </a:rPr>
            </a:br>
            <a:r>
              <a:rPr lang="en" sz="900">
                <a:solidFill>
                  <a:schemeClr val="lt1"/>
                </a:solidFill>
              </a:rPr>
              <a:t>Examples:</a:t>
            </a:r>
            <a:br>
              <a:rPr lang="en" sz="900">
                <a:solidFill>
                  <a:schemeClr val="lt1"/>
                </a:solidFill>
              </a:rPr>
            </a:br>
            <a:br>
              <a:rPr lang="en" sz="900">
                <a:solidFill>
                  <a:schemeClr val="lt1"/>
                </a:solidFill>
              </a:rPr>
            </a:br>
            <a:br>
              <a:rPr lang="en" sz="900">
                <a:solidFill>
                  <a:schemeClr val="lt1"/>
                </a:solidFill>
              </a:rPr>
            </a:br>
            <a:endParaRPr sz="900">
              <a:solidFill>
                <a:schemeClr val="lt1"/>
              </a:solidFill>
            </a:endParaRPr>
          </a:p>
        </p:txBody>
      </p:sp>
      <p:grpSp>
        <p:nvGrpSpPr>
          <p:cNvPr id="1041" name="Google Shape;1041;p49"/>
          <p:cNvGrpSpPr/>
          <p:nvPr/>
        </p:nvGrpSpPr>
        <p:grpSpPr>
          <a:xfrm>
            <a:off x="580393" y="1877599"/>
            <a:ext cx="432570" cy="421334"/>
            <a:chOff x="5926225" y="921350"/>
            <a:chExt cx="517800" cy="504350"/>
          </a:xfrm>
        </p:grpSpPr>
        <p:sp>
          <p:nvSpPr>
            <p:cNvPr id="1042" name="Google Shape;1042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044" name="Google Shape;1044;p49"/>
          <p:cNvSpPr/>
          <p:nvPr/>
        </p:nvSpPr>
        <p:spPr>
          <a:xfrm>
            <a:off x="774313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5" name="Google Shape;1045;p49"/>
          <p:cNvGrpSpPr/>
          <p:nvPr/>
        </p:nvGrpSpPr>
        <p:grpSpPr>
          <a:xfrm>
            <a:off x="1465380" y="1856979"/>
            <a:ext cx="432570" cy="421334"/>
            <a:chOff x="5926225" y="921350"/>
            <a:chExt cx="517800" cy="504350"/>
          </a:xfrm>
        </p:grpSpPr>
        <p:sp>
          <p:nvSpPr>
            <p:cNvPr id="1046" name="Google Shape;1046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8" name="Google Shape;1048;p49"/>
          <p:cNvSpPr/>
          <p:nvPr/>
        </p:nvSpPr>
        <p:spPr>
          <a:xfrm>
            <a:off x="1659301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9" name="Google Shape;1049;p49"/>
          <p:cNvGrpSpPr/>
          <p:nvPr/>
        </p:nvGrpSpPr>
        <p:grpSpPr>
          <a:xfrm>
            <a:off x="580660" y="2606021"/>
            <a:ext cx="1075937" cy="1047989"/>
            <a:chOff x="5926225" y="921350"/>
            <a:chExt cx="517800" cy="504350"/>
          </a:xfrm>
        </p:grpSpPr>
        <p:sp>
          <p:nvSpPr>
            <p:cNvPr id="1050" name="Google Shape;1050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28575">
              <a:solidFill>
                <a:schemeClr val="accent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28575">
              <a:solidFill>
                <a:schemeClr val="accent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2" name="Google Shape;1052;p49"/>
          <p:cNvSpPr/>
          <p:nvPr/>
        </p:nvSpPr>
        <p:spPr>
          <a:xfrm>
            <a:off x="1062973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3" name="Google Shape;1053;p49"/>
          <p:cNvSpPr txBox="1"/>
          <p:nvPr>
            <p:ph idx="4294967295" type="body"/>
          </p:nvPr>
        </p:nvSpPr>
        <p:spPr>
          <a:xfrm>
            <a:off x="469350" y="40711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</a:rPr>
              <a:t>Find more icons at </a:t>
            </a:r>
            <a:r>
              <a:rPr lang="en" sz="9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8" name="Google Shape;1058;p50"/>
          <p:cNvGrpSpPr/>
          <p:nvPr/>
        </p:nvGrpSpPr>
        <p:grpSpPr>
          <a:xfrm>
            <a:off x="4475618" y="1834129"/>
            <a:ext cx="388206" cy="388299"/>
            <a:chOff x="3706812" y="1035050"/>
            <a:chExt cx="4792662" cy="4787899"/>
          </a:xfrm>
        </p:grpSpPr>
        <p:sp>
          <p:nvSpPr>
            <p:cNvPr id="1059" name="Google Shape;1059;p5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5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5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5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5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5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5" name="Google Shape;1065;p50"/>
          <p:cNvGrpSpPr/>
          <p:nvPr/>
        </p:nvGrpSpPr>
        <p:grpSpPr>
          <a:xfrm>
            <a:off x="3361026" y="1834185"/>
            <a:ext cx="386070" cy="388134"/>
            <a:chOff x="1400175" y="1220787"/>
            <a:chExt cx="4473575" cy="4476750"/>
          </a:xfrm>
        </p:grpSpPr>
        <p:sp>
          <p:nvSpPr>
            <p:cNvPr id="1066" name="Google Shape;1066;p5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5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5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5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0" name="Google Shape;1070;p50"/>
          <p:cNvGrpSpPr/>
          <p:nvPr/>
        </p:nvGrpSpPr>
        <p:grpSpPr>
          <a:xfrm>
            <a:off x="2802318" y="1834210"/>
            <a:ext cx="388410" cy="388277"/>
            <a:chOff x="1649412" y="927100"/>
            <a:chExt cx="5011737" cy="5016500"/>
          </a:xfrm>
        </p:grpSpPr>
        <p:sp>
          <p:nvSpPr>
            <p:cNvPr id="1071" name="Google Shape;1071;p5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5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5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4" name="Google Shape;1074;p50"/>
          <p:cNvGrpSpPr/>
          <p:nvPr/>
        </p:nvGrpSpPr>
        <p:grpSpPr>
          <a:xfrm>
            <a:off x="3917658" y="1834344"/>
            <a:ext cx="387287" cy="387648"/>
            <a:chOff x="1301750" y="920750"/>
            <a:chExt cx="5095875" cy="5100637"/>
          </a:xfrm>
        </p:grpSpPr>
        <p:sp>
          <p:nvSpPr>
            <p:cNvPr id="1075" name="Google Shape;1075;p5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5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5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5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0" name="Google Shape;1080;p50"/>
          <p:cNvGrpSpPr/>
          <p:nvPr/>
        </p:nvGrpSpPr>
        <p:grpSpPr>
          <a:xfrm>
            <a:off x="5592885" y="1834231"/>
            <a:ext cx="388173" cy="388147"/>
            <a:chOff x="5732756" y="2682276"/>
            <a:chExt cx="719905" cy="719856"/>
          </a:xfrm>
        </p:grpSpPr>
        <p:sp>
          <p:nvSpPr>
            <p:cNvPr id="1081" name="Google Shape;1081;p5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5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4" name="Google Shape;1084;p50"/>
          <p:cNvGrpSpPr/>
          <p:nvPr/>
        </p:nvGrpSpPr>
        <p:grpSpPr>
          <a:xfrm>
            <a:off x="6151525" y="1834226"/>
            <a:ext cx="388178" cy="388158"/>
            <a:chOff x="6768809" y="2682265"/>
            <a:chExt cx="719915" cy="719877"/>
          </a:xfrm>
        </p:grpSpPr>
        <p:sp>
          <p:nvSpPr>
            <p:cNvPr id="1085" name="Google Shape;1085;p5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5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5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9" name="Google Shape;1089;p50"/>
          <p:cNvGrpSpPr/>
          <p:nvPr/>
        </p:nvGrpSpPr>
        <p:grpSpPr>
          <a:xfrm>
            <a:off x="6710169" y="1834251"/>
            <a:ext cx="388288" cy="388106"/>
            <a:chOff x="7804870" y="2682313"/>
            <a:chExt cx="720118" cy="719782"/>
          </a:xfrm>
        </p:grpSpPr>
        <p:sp>
          <p:nvSpPr>
            <p:cNvPr id="1090" name="Google Shape;1090;p5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5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5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5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5" name="Google Shape;1095;p50"/>
          <p:cNvGrpSpPr/>
          <p:nvPr/>
        </p:nvGrpSpPr>
        <p:grpSpPr>
          <a:xfrm>
            <a:off x="7268923" y="1834051"/>
            <a:ext cx="388758" cy="388508"/>
            <a:chOff x="8841135" y="2681940"/>
            <a:chExt cx="720990" cy="720527"/>
          </a:xfrm>
        </p:grpSpPr>
        <p:sp>
          <p:nvSpPr>
            <p:cNvPr id="1096" name="Google Shape;1096;p5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5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5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5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5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2" name="Google Shape;1102;p50"/>
          <p:cNvGrpSpPr/>
          <p:nvPr/>
        </p:nvGrpSpPr>
        <p:grpSpPr>
          <a:xfrm>
            <a:off x="5033845" y="1834063"/>
            <a:ext cx="387858" cy="387858"/>
            <a:chOff x="4103687" y="1439862"/>
            <a:chExt cx="3986212" cy="3986211"/>
          </a:xfrm>
        </p:grpSpPr>
        <p:sp>
          <p:nvSpPr>
            <p:cNvPr id="1103" name="Google Shape;1103;p5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5" name="Google Shape;1105;p50"/>
          <p:cNvGrpSpPr/>
          <p:nvPr/>
        </p:nvGrpSpPr>
        <p:grpSpPr>
          <a:xfrm>
            <a:off x="7828148" y="1834255"/>
            <a:ext cx="388331" cy="388098"/>
            <a:chOff x="9878272" y="2682320"/>
            <a:chExt cx="720199" cy="719767"/>
          </a:xfrm>
        </p:grpSpPr>
        <p:sp>
          <p:nvSpPr>
            <p:cNvPr id="1106" name="Google Shape;1106;p5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5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5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9" name="Google Shape;1109;p50"/>
          <p:cNvGrpSpPr/>
          <p:nvPr/>
        </p:nvGrpSpPr>
        <p:grpSpPr>
          <a:xfrm>
            <a:off x="8386945" y="1834184"/>
            <a:ext cx="388242" cy="388242"/>
            <a:chOff x="10914618" y="2682187"/>
            <a:chExt cx="720033" cy="720033"/>
          </a:xfrm>
        </p:grpSpPr>
        <p:sp>
          <p:nvSpPr>
            <p:cNvPr id="1110" name="Google Shape;1110;p5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5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5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6" name="Google Shape;1116;p50"/>
          <p:cNvGrpSpPr/>
          <p:nvPr/>
        </p:nvGrpSpPr>
        <p:grpSpPr>
          <a:xfrm>
            <a:off x="3355156" y="1218152"/>
            <a:ext cx="314914" cy="388343"/>
            <a:chOff x="1582665" y="1011072"/>
            <a:chExt cx="584040" cy="720220"/>
          </a:xfrm>
        </p:grpSpPr>
        <p:sp>
          <p:nvSpPr>
            <p:cNvPr id="1117" name="Google Shape;1117;p5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5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50"/>
          <p:cNvGrpSpPr/>
          <p:nvPr/>
        </p:nvGrpSpPr>
        <p:grpSpPr>
          <a:xfrm>
            <a:off x="3879011" y="1218169"/>
            <a:ext cx="330559" cy="388325"/>
            <a:chOff x="2554206" y="1011105"/>
            <a:chExt cx="613055" cy="720187"/>
          </a:xfrm>
        </p:grpSpPr>
        <p:sp>
          <p:nvSpPr>
            <p:cNvPr id="1123" name="Google Shape;1123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6" name="Google Shape;1126;p50"/>
          <p:cNvGrpSpPr/>
          <p:nvPr/>
        </p:nvGrpSpPr>
        <p:grpSpPr>
          <a:xfrm>
            <a:off x="7840847" y="1178396"/>
            <a:ext cx="401312" cy="428098"/>
            <a:chOff x="9901824" y="937343"/>
            <a:chExt cx="744273" cy="793950"/>
          </a:xfrm>
        </p:grpSpPr>
        <p:grpSp>
          <p:nvGrpSpPr>
            <p:cNvPr id="1127" name="Google Shape;1127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28" name="Google Shape;1128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38" name="Google Shape;1138;p5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4" name="Google Shape;1144;p50"/>
          <p:cNvGrpSpPr/>
          <p:nvPr/>
        </p:nvGrpSpPr>
        <p:grpSpPr>
          <a:xfrm>
            <a:off x="4418511" y="1218314"/>
            <a:ext cx="322186" cy="388180"/>
            <a:chOff x="3554761" y="1011374"/>
            <a:chExt cx="597525" cy="719918"/>
          </a:xfrm>
        </p:grpSpPr>
        <p:sp>
          <p:nvSpPr>
            <p:cNvPr id="1145" name="Google Shape;1145;p5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5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9" name="Google Shape;1149;p50"/>
          <p:cNvGrpSpPr/>
          <p:nvPr/>
        </p:nvGrpSpPr>
        <p:grpSpPr>
          <a:xfrm>
            <a:off x="4949636" y="1218130"/>
            <a:ext cx="322958" cy="388365"/>
            <a:chOff x="4539787" y="1011032"/>
            <a:chExt cx="598958" cy="720261"/>
          </a:xfrm>
        </p:grpSpPr>
        <p:sp>
          <p:nvSpPr>
            <p:cNvPr id="1150" name="Google Shape;1150;p5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5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5" name="Google Shape;1155;p50"/>
          <p:cNvGrpSpPr/>
          <p:nvPr/>
        </p:nvGrpSpPr>
        <p:grpSpPr>
          <a:xfrm>
            <a:off x="5481535" y="1218224"/>
            <a:ext cx="319615" cy="388270"/>
            <a:chOff x="5526246" y="1011207"/>
            <a:chExt cx="592758" cy="720086"/>
          </a:xfrm>
        </p:grpSpPr>
        <p:sp>
          <p:nvSpPr>
            <p:cNvPr id="1156" name="Google Shape;1156;p5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5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2" name="Google Shape;1162;p50"/>
          <p:cNvGrpSpPr/>
          <p:nvPr/>
        </p:nvGrpSpPr>
        <p:grpSpPr>
          <a:xfrm>
            <a:off x="2828886" y="1218218"/>
            <a:ext cx="317330" cy="388276"/>
            <a:chOff x="606645" y="1011196"/>
            <a:chExt cx="588520" cy="720096"/>
          </a:xfrm>
        </p:grpSpPr>
        <p:sp>
          <p:nvSpPr>
            <p:cNvPr id="1163" name="Google Shape;1163;p5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7" name="Google Shape;1167;p50"/>
          <p:cNvGrpSpPr/>
          <p:nvPr/>
        </p:nvGrpSpPr>
        <p:grpSpPr>
          <a:xfrm>
            <a:off x="8451099" y="1218198"/>
            <a:ext cx="259935" cy="388296"/>
            <a:chOff x="11033597" y="1011159"/>
            <a:chExt cx="482075" cy="720133"/>
          </a:xfrm>
        </p:grpSpPr>
        <p:sp>
          <p:nvSpPr>
            <p:cNvPr id="1168" name="Google Shape;1168;p5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5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2" name="Google Shape;1172;p50"/>
          <p:cNvGrpSpPr/>
          <p:nvPr/>
        </p:nvGrpSpPr>
        <p:grpSpPr>
          <a:xfrm>
            <a:off x="7230595" y="1178396"/>
            <a:ext cx="401312" cy="428098"/>
            <a:chOff x="8770051" y="937343"/>
            <a:chExt cx="744273" cy="793950"/>
          </a:xfrm>
        </p:grpSpPr>
        <p:sp>
          <p:nvSpPr>
            <p:cNvPr id="1173" name="Google Shape;1173;p5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8" name="Google Shape;1178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79" name="Google Shape;1179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89" name="Google Shape;1189;p50"/>
          <p:cNvGrpSpPr/>
          <p:nvPr/>
        </p:nvGrpSpPr>
        <p:grpSpPr>
          <a:xfrm>
            <a:off x="6010090" y="1178396"/>
            <a:ext cx="401312" cy="428098"/>
            <a:chOff x="6506504" y="937343"/>
            <a:chExt cx="744273" cy="793950"/>
          </a:xfrm>
        </p:grpSpPr>
        <p:sp>
          <p:nvSpPr>
            <p:cNvPr id="1190" name="Google Shape;1190;p5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3" name="Google Shape;1193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94" name="Google Shape;1194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04" name="Google Shape;1204;p50"/>
          <p:cNvGrpSpPr/>
          <p:nvPr/>
        </p:nvGrpSpPr>
        <p:grpSpPr>
          <a:xfrm>
            <a:off x="6620342" y="1178396"/>
            <a:ext cx="401312" cy="428098"/>
            <a:chOff x="7638277" y="937343"/>
            <a:chExt cx="744273" cy="793950"/>
          </a:xfrm>
        </p:grpSpPr>
        <p:sp>
          <p:nvSpPr>
            <p:cNvPr id="1205" name="Google Shape;1205;p5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9" name="Google Shape;1209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10" name="Google Shape;1210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0" name="Google Shape;1220;p50"/>
          <p:cNvGrpSpPr/>
          <p:nvPr/>
        </p:nvGrpSpPr>
        <p:grpSpPr>
          <a:xfrm>
            <a:off x="4477572" y="3085679"/>
            <a:ext cx="388310" cy="349098"/>
            <a:chOff x="3778727" y="4460423"/>
            <a:chExt cx="720160" cy="647438"/>
          </a:xfrm>
        </p:grpSpPr>
        <p:sp>
          <p:nvSpPr>
            <p:cNvPr id="1221" name="Google Shape;1221;p5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5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5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5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8" name="Google Shape;1228;p50"/>
          <p:cNvGrpSpPr/>
          <p:nvPr/>
        </p:nvGrpSpPr>
        <p:grpSpPr>
          <a:xfrm>
            <a:off x="2802384" y="3072679"/>
            <a:ext cx="388224" cy="375100"/>
            <a:chOff x="557494" y="4436312"/>
            <a:chExt cx="720000" cy="695660"/>
          </a:xfrm>
        </p:grpSpPr>
        <p:sp>
          <p:nvSpPr>
            <p:cNvPr id="1229" name="Google Shape;1229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5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3" name="Google Shape;1233;p50"/>
          <p:cNvGrpSpPr/>
          <p:nvPr/>
        </p:nvGrpSpPr>
        <p:grpSpPr>
          <a:xfrm>
            <a:off x="5594391" y="3066068"/>
            <a:ext cx="388357" cy="388322"/>
            <a:chOff x="5926265" y="4424051"/>
            <a:chExt cx="720246" cy="720181"/>
          </a:xfrm>
        </p:grpSpPr>
        <p:sp>
          <p:nvSpPr>
            <p:cNvPr id="1234" name="Google Shape;1234;p5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8" name="Google Shape;1238;p50"/>
          <p:cNvGrpSpPr/>
          <p:nvPr/>
        </p:nvGrpSpPr>
        <p:grpSpPr>
          <a:xfrm>
            <a:off x="3360732" y="3083101"/>
            <a:ext cx="388224" cy="354255"/>
            <a:chOff x="1631150" y="4455641"/>
            <a:chExt cx="720000" cy="657002"/>
          </a:xfrm>
        </p:grpSpPr>
        <p:sp>
          <p:nvSpPr>
            <p:cNvPr id="1239" name="Google Shape;1239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50"/>
          <p:cNvGrpSpPr/>
          <p:nvPr/>
        </p:nvGrpSpPr>
        <p:grpSpPr>
          <a:xfrm>
            <a:off x="3919119" y="3082592"/>
            <a:ext cx="388224" cy="355273"/>
            <a:chOff x="2704878" y="4454697"/>
            <a:chExt cx="720000" cy="658889"/>
          </a:xfrm>
        </p:grpSpPr>
        <p:sp>
          <p:nvSpPr>
            <p:cNvPr id="1245" name="Google Shape;1245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5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1" name="Google Shape;1251;p50"/>
          <p:cNvGrpSpPr/>
          <p:nvPr/>
        </p:nvGrpSpPr>
        <p:grpSpPr>
          <a:xfrm>
            <a:off x="5036081" y="3084298"/>
            <a:ext cx="388110" cy="351861"/>
            <a:chOff x="4852681" y="4457861"/>
            <a:chExt cx="719788" cy="652561"/>
          </a:xfrm>
        </p:grpSpPr>
        <p:sp>
          <p:nvSpPr>
            <p:cNvPr id="1252" name="Google Shape;1252;p5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5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5" name="Google Shape;1255;p50"/>
          <p:cNvGrpSpPr/>
          <p:nvPr/>
        </p:nvGrpSpPr>
        <p:grpSpPr>
          <a:xfrm>
            <a:off x="6152947" y="3075967"/>
            <a:ext cx="388345" cy="368523"/>
            <a:chOff x="7000306" y="4442411"/>
            <a:chExt cx="720224" cy="683463"/>
          </a:xfrm>
        </p:grpSpPr>
        <p:sp>
          <p:nvSpPr>
            <p:cNvPr id="1256" name="Google Shape;1256;p5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50"/>
          <p:cNvGrpSpPr/>
          <p:nvPr/>
        </p:nvGrpSpPr>
        <p:grpSpPr>
          <a:xfrm>
            <a:off x="6711491" y="3074048"/>
            <a:ext cx="388310" cy="372360"/>
            <a:chOff x="8074325" y="4438852"/>
            <a:chExt cx="720160" cy="690579"/>
          </a:xfrm>
        </p:grpSpPr>
        <p:sp>
          <p:nvSpPr>
            <p:cNvPr id="1262" name="Google Shape;1262;p5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5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8" name="Google Shape;1268;p50"/>
          <p:cNvGrpSpPr/>
          <p:nvPr/>
        </p:nvGrpSpPr>
        <p:grpSpPr>
          <a:xfrm>
            <a:off x="7828526" y="3086201"/>
            <a:ext cx="388180" cy="348054"/>
            <a:chOff x="9878975" y="4425243"/>
            <a:chExt cx="719918" cy="645502"/>
          </a:xfrm>
        </p:grpSpPr>
        <p:sp>
          <p:nvSpPr>
            <p:cNvPr id="1269" name="Google Shape;1269;p5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2" name="Google Shape;1272;p50"/>
          <p:cNvGrpSpPr/>
          <p:nvPr/>
        </p:nvGrpSpPr>
        <p:grpSpPr>
          <a:xfrm>
            <a:off x="8386905" y="3076445"/>
            <a:ext cx="388316" cy="367566"/>
            <a:chOff x="10914544" y="4407150"/>
            <a:chExt cx="720170" cy="681687"/>
          </a:xfrm>
        </p:grpSpPr>
        <p:sp>
          <p:nvSpPr>
            <p:cNvPr id="1273" name="Google Shape;1273;p5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7" name="Google Shape;1277;p50"/>
          <p:cNvGrpSpPr/>
          <p:nvPr/>
        </p:nvGrpSpPr>
        <p:grpSpPr>
          <a:xfrm>
            <a:off x="7269995" y="3083513"/>
            <a:ext cx="388333" cy="353429"/>
            <a:chOff x="8843122" y="4420259"/>
            <a:chExt cx="720202" cy="655469"/>
          </a:xfrm>
        </p:grpSpPr>
        <p:sp>
          <p:nvSpPr>
            <p:cNvPr id="1278" name="Google Shape;1278;p5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4" name="Google Shape;1284;p50"/>
          <p:cNvGrpSpPr/>
          <p:nvPr/>
        </p:nvGrpSpPr>
        <p:grpSpPr>
          <a:xfrm>
            <a:off x="4485098" y="2472505"/>
            <a:ext cx="388339" cy="343657"/>
            <a:chOff x="1510757" y="3225422"/>
            <a:chExt cx="720214" cy="637347"/>
          </a:xfrm>
        </p:grpSpPr>
        <p:sp>
          <p:nvSpPr>
            <p:cNvPr id="1285" name="Google Shape;1285;p5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2" name="Google Shape;1292;p50"/>
          <p:cNvGrpSpPr/>
          <p:nvPr/>
        </p:nvGrpSpPr>
        <p:grpSpPr>
          <a:xfrm>
            <a:off x="5087357" y="2487766"/>
            <a:ext cx="388300" cy="313135"/>
            <a:chOff x="2595501" y="3253725"/>
            <a:chExt cx="720141" cy="580739"/>
          </a:xfrm>
        </p:grpSpPr>
        <p:sp>
          <p:nvSpPr>
            <p:cNvPr id="1293" name="Google Shape;1293;p5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7" name="Google Shape;1297;p50"/>
          <p:cNvGrpSpPr/>
          <p:nvPr/>
        </p:nvGrpSpPr>
        <p:grpSpPr>
          <a:xfrm>
            <a:off x="6291779" y="2450282"/>
            <a:ext cx="386655" cy="388103"/>
            <a:chOff x="4764809" y="3184208"/>
            <a:chExt cx="717090" cy="719775"/>
          </a:xfrm>
        </p:grpSpPr>
        <p:sp>
          <p:nvSpPr>
            <p:cNvPr id="1298" name="Google Shape;1298;p5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1" name="Google Shape;1301;p50"/>
          <p:cNvGrpSpPr/>
          <p:nvPr/>
        </p:nvGrpSpPr>
        <p:grpSpPr>
          <a:xfrm>
            <a:off x="5689577" y="2475512"/>
            <a:ext cx="388281" cy="337642"/>
            <a:chOff x="3680173" y="3231000"/>
            <a:chExt cx="720106" cy="626190"/>
          </a:xfrm>
        </p:grpSpPr>
        <p:sp>
          <p:nvSpPr>
            <p:cNvPr id="1302" name="Google Shape;1302;p5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5" name="Google Shape;1305;p50"/>
          <p:cNvGrpSpPr/>
          <p:nvPr/>
        </p:nvGrpSpPr>
        <p:grpSpPr>
          <a:xfrm>
            <a:off x="7494539" y="2450247"/>
            <a:ext cx="386136" cy="388172"/>
            <a:chOff x="6931035" y="3184144"/>
            <a:chExt cx="716128" cy="719903"/>
          </a:xfrm>
        </p:grpSpPr>
        <p:sp>
          <p:nvSpPr>
            <p:cNvPr id="1306" name="Google Shape;1306;p5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0" name="Google Shape;1310;p50"/>
          <p:cNvGrpSpPr/>
          <p:nvPr/>
        </p:nvGrpSpPr>
        <p:grpSpPr>
          <a:xfrm>
            <a:off x="6892354" y="2450206"/>
            <a:ext cx="388265" cy="388254"/>
            <a:chOff x="5846429" y="3184067"/>
            <a:chExt cx="720076" cy="720055"/>
          </a:xfrm>
        </p:grpSpPr>
        <p:sp>
          <p:nvSpPr>
            <p:cNvPr id="1311" name="Google Shape;1311;p5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5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5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5" name="Google Shape;1315;p50"/>
          <p:cNvGrpSpPr/>
          <p:nvPr/>
        </p:nvGrpSpPr>
        <p:grpSpPr>
          <a:xfrm>
            <a:off x="4006631" y="2450158"/>
            <a:ext cx="264546" cy="388350"/>
            <a:chOff x="655600" y="3183978"/>
            <a:chExt cx="490627" cy="720234"/>
          </a:xfrm>
        </p:grpSpPr>
        <p:sp>
          <p:nvSpPr>
            <p:cNvPr id="1316" name="Google Shape;1316;p5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5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5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1" name="Google Shape;1321;p50"/>
          <p:cNvGrpSpPr/>
          <p:nvPr/>
        </p:nvGrpSpPr>
        <p:grpSpPr>
          <a:xfrm>
            <a:off x="8094595" y="2450259"/>
            <a:ext cx="165319" cy="388148"/>
            <a:chOff x="8011692" y="3184166"/>
            <a:chExt cx="306600" cy="719859"/>
          </a:xfrm>
        </p:grpSpPr>
        <p:sp>
          <p:nvSpPr>
            <p:cNvPr id="1322" name="Google Shape;1322;p5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8" name="Google Shape;1328;p50"/>
          <p:cNvGrpSpPr/>
          <p:nvPr/>
        </p:nvGrpSpPr>
        <p:grpSpPr>
          <a:xfrm>
            <a:off x="8473580" y="2450141"/>
            <a:ext cx="214461" cy="388156"/>
            <a:chOff x="4556125" y="630237"/>
            <a:chExt cx="3081338" cy="5568950"/>
          </a:xfrm>
        </p:grpSpPr>
        <p:sp>
          <p:nvSpPr>
            <p:cNvPr id="1329" name="Google Shape;1329;p5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6" name="Google Shape;1336;p50"/>
          <p:cNvGrpSpPr/>
          <p:nvPr/>
        </p:nvGrpSpPr>
        <p:grpSpPr>
          <a:xfrm>
            <a:off x="3404450" y="2450215"/>
            <a:ext cx="388300" cy="388238"/>
            <a:chOff x="1674084" y="3214987"/>
            <a:chExt cx="720142" cy="720027"/>
          </a:xfrm>
        </p:grpSpPr>
        <p:sp>
          <p:nvSpPr>
            <p:cNvPr id="1337" name="Google Shape;1337;p5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5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5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9" name="Google Shape;1349;p50"/>
          <p:cNvGrpSpPr/>
          <p:nvPr/>
        </p:nvGrpSpPr>
        <p:grpSpPr>
          <a:xfrm>
            <a:off x="2802393" y="2450181"/>
            <a:ext cx="388135" cy="388305"/>
            <a:chOff x="557511" y="3214925"/>
            <a:chExt cx="719836" cy="720150"/>
          </a:xfrm>
        </p:grpSpPr>
        <p:sp>
          <p:nvSpPr>
            <p:cNvPr id="1350" name="Google Shape;1350;p5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5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5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4" name="Google Shape;1354;p50"/>
          <p:cNvGrpSpPr/>
          <p:nvPr/>
        </p:nvGrpSpPr>
        <p:grpSpPr>
          <a:xfrm>
            <a:off x="2753509" y="3701481"/>
            <a:ext cx="388369" cy="348782"/>
            <a:chOff x="1147762" y="1131887"/>
            <a:chExt cx="5137150" cy="4619626"/>
          </a:xfrm>
        </p:grpSpPr>
        <p:sp>
          <p:nvSpPr>
            <p:cNvPr id="1355" name="Google Shape;1355;p5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8" name="Google Shape;1358;p50"/>
          <p:cNvGrpSpPr/>
          <p:nvPr/>
        </p:nvGrpSpPr>
        <p:grpSpPr>
          <a:xfrm>
            <a:off x="3448141" y="3696033"/>
            <a:ext cx="388557" cy="360191"/>
            <a:chOff x="1570037" y="1341437"/>
            <a:chExt cx="4943475" cy="4576762"/>
          </a:xfrm>
        </p:grpSpPr>
        <p:sp>
          <p:nvSpPr>
            <p:cNvPr id="1359" name="Google Shape;1359;p5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5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5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5" name="Google Shape;1365;p50"/>
          <p:cNvGrpSpPr/>
          <p:nvPr/>
        </p:nvGrpSpPr>
        <p:grpSpPr>
          <a:xfrm>
            <a:off x="5612971" y="3681971"/>
            <a:ext cx="384436" cy="388260"/>
            <a:chOff x="5770007" y="5489899"/>
            <a:chExt cx="712976" cy="720067"/>
          </a:xfrm>
        </p:grpSpPr>
        <p:sp>
          <p:nvSpPr>
            <p:cNvPr id="1366" name="Google Shape;1366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5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4" name="Google Shape;1374;p50"/>
          <p:cNvGrpSpPr/>
          <p:nvPr/>
        </p:nvGrpSpPr>
        <p:grpSpPr>
          <a:xfrm>
            <a:off x="6303557" y="3701544"/>
            <a:ext cx="388198" cy="349151"/>
            <a:chOff x="7050768" y="5526199"/>
            <a:chExt cx="719953" cy="647534"/>
          </a:xfrm>
        </p:grpSpPr>
        <p:sp>
          <p:nvSpPr>
            <p:cNvPr id="1375" name="Google Shape;1375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50"/>
          <p:cNvGrpSpPr/>
          <p:nvPr/>
        </p:nvGrpSpPr>
        <p:grpSpPr>
          <a:xfrm>
            <a:off x="7692512" y="3701605"/>
            <a:ext cx="388225" cy="349000"/>
            <a:chOff x="9626723" y="5526313"/>
            <a:chExt cx="720002" cy="647256"/>
          </a:xfrm>
        </p:grpSpPr>
        <p:sp>
          <p:nvSpPr>
            <p:cNvPr id="1388" name="Google Shape;1388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0" name="Google Shape;1400;p50"/>
          <p:cNvGrpSpPr/>
          <p:nvPr/>
        </p:nvGrpSpPr>
        <p:grpSpPr>
          <a:xfrm>
            <a:off x="8386974" y="3681950"/>
            <a:ext cx="388139" cy="388279"/>
            <a:chOff x="10914672" y="5489861"/>
            <a:chExt cx="719842" cy="720102"/>
          </a:xfrm>
        </p:grpSpPr>
        <p:sp>
          <p:nvSpPr>
            <p:cNvPr id="1401" name="Google Shape;1401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5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5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5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3" name="Google Shape;1413;p50"/>
          <p:cNvGrpSpPr/>
          <p:nvPr/>
        </p:nvGrpSpPr>
        <p:grpSpPr>
          <a:xfrm>
            <a:off x="6997998" y="3690891"/>
            <a:ext cx="388346" cy="370424"/>
            <a:chOff x="8338678" y="5506443"/>
            <a:chExt cx="720227" cy="686988"/>
          </a:xfrm>
        </p:grpSpPr>
        <p:sp>
          <p:nvSpPr>
            <p:cNvPr id="1414" name="Google Shape;1414;p5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5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5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5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0" name="Google Shape;1420;p50"/>
          <p:cNvGrpSpPr/>
          <p:nvPr/>
        </p:nvGrpSpPr>
        <p:grpSpPr>
          <a:xfrm>
            <a:off x="4142291" y="3738443"/>
            <a:ext cx="1164484" cy="275292"/>
            <a:chOff x="3042485" y="5594633"/>
            <a:chExt cx="2159652" cy="510557"/>
          </a:xfrm>
        </p:grpSpPr>
        <p:sp>
          <p:nvSpPr>
            <p:cNvPr id="1421" name="Google Shape;1421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5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5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5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6" name="Google Shape;1436;p50"/>
          <p:cNvGrpSpPr/>
          <p:nvPr/>
        </p:nvGrpSpPr>
        <p:grpSpPr>
          <a:xfrm>
            <a:off x="3447926" y="4298941"/>
            <a:ext cx="388268" cy="385839"/>
            <a:chOff x="1442627" y="5710929"/>
            <a:chExt cx="594318" cy="590600"/>
          </a:xfrm>
        </p:grpSpPr>
        <p:sp>
          <p:nvSpPr>
            <p:cNvPr id="1437" name="Google Shape;1437;p5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5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5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1" name="Google Shape;1441;p50"/>
          <p:cNvGrpSpPr/>
          <p:nvPr/>
        </p:nvGrpSpPr>
        <p:grpSpPr>
          <a:xfrm>
            <a:off x="7723856" y="4297706"/>
            <a:ext cx="324954" cy="388314"/>
            <a:chOff x="8095060" y="5664590"/>
            <a:chExt cx="497404" cy="594389"/>
          </a:xfrm>
        </p:grpSpPr>
        <p:grpSp>
          <p:nvGrpSpPr>
            <p:cNvPr id="1442" name="Google Shape;1442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43" name="Google Shape;1443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6" name="Google Shape;1446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47" name="Google Shape;1447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0" name="Google Shape;1450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51" name="Google Shape;1451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4" name="Google Shape;1454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55" name="Google Shape;1455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58" name="Google Shape;1458;p50"/>
          <p:cNvGrpSpPr/>
          <p:nvPr/>
        </p:nvGrpSpPr>
        <p:grpSpPr>
          <a:xfrm>
            <a:off x="4311623" y="4297731"/>
            <a:ext cx="485325" cy="388264"/>
            <a:chOff x="4607809" y="5664627"/>
            <a:chExt cx="742883" cy="594312"/>
          </a:xfrm>
        </p:grpSpPr>
        <p:sp>
          <p:nvSpPr>
            <p:cNvPr id="1459" name="Google Shape;1459;p5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5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5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7" name="Google Shape;1467;p50"/>
          <p:cNvGrpSpPr/>
          <p:nvPr/>
        </p:nvGrpSpPr>
        <p:grpSpPr>
          <a:xfrm>
            <a:off x="5272637" y="4297780"/>
            <a:ext cx="940635" cy="388165"/>
            <a:chOff x="2571250" y="5664711"/>
            <a:chExt cx="1439820" cy="594160"/>
          </a:xfrm>
        </p:grpSpPr>
        <p:sp>
          <p:nvSpPr>
            <p:cNvPr id="1468" name="Google Shape;1468;p5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5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5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5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5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5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5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5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5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5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2" name="Google Shape;1492;p50"/>
          <p:cNvGrpSpPr/>
          <p:nvPr/>
        </p:nvGrpSpPr>
        <p:grpSpPr>
          <a:xfrm>
            <a:off x="6688712" y="4297599"/>
            <a:ext cx="559634" cy="388527"/>
            <a:chOff x="6332670" y="5663946"/>
            <a:chExt cx="856627" cy="594715"/>
          </a:xfrm>
        </p:grpSpPr>
        <p:grpSp>
          <p:nvGrpSpPr>
            <p:cNvPr id="1493" name="Google Shape;1493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94" name="Google Shape;1494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5" name="Google Shape;1495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6" name="Google Shape;1496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97" name="Google Shape;1497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8" name="Google Shape;1498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9" name="Google Shape;1499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00" name="Google Shape;1500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1" name="Google Shape;1501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02" name="Google Shape;1502;p50"/>
          <p:cNvSpPr txBox="1"/>
          <p:nvPr>
            <p:ph type="title"/>
          </p:nvPr>
        </p:nvSpPr>
        <p:spPr>
          <a:xfrm>
            <a:off x="2753525" y="560850"/>
            <a:ext cx="5535300" cy="313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503" name="Google Shape;1503;p50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51"/>
          <p:cNvSpPr txBox="1"/>
          <p:nvPr/>
        </p:nvSpPr>
        <p:spPr>
          <a:xfrm>
            <a:off x="2998250" y="2595303"/>
            <a:ext cx="5061300" cy="15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✋👆👉👍👤👦👧👨👩👪💃🏃💑❤😂😉😋😒😭👶😸🐟🍒🍔💣📌📖🔨🎃🎈🎨🏈🏰🌏🔌🔑</a:t>
            </a:r>
            <a:r>
              <a:rPr lang="en" sz="1600">
                <a:solidFill>
                  <a:schemeClr val="lt1"/>
                </a:solidFill>
                <a:highlight>
                  <a:schemeClr val="dk1"/>
                </a:highlight>
                <a:latin typeface="IBM Plex Sans"/>
                <a:ea typeface="IBM Plex Sans"/>
                <a:cs typeface="IBM Plex Sans"/>
                <a:sym typeface="IBM Plex Sans"/>
              </a:rPr>
              <a:t> and many more...</a:t>
            </a:r>
            <a:endParaRPr sz="1600">
              <a:solidFill>
                <a:schemeClr val="lt1"/>
              </a:solidFill>
              <a:highlight>
                <a:schemeClr val="dk1"/>
              </a:highlight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509" name="Google Shape;1509;p51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0" name="Google Shape;1510;p51"/>
          <p:cNvSpPr txBox="1"/>
          <p:nvPr>
            <p:ph idx="1" type="body"/>
          </p:nvPr>
        </p:nvSpPr>
        <p:spPr>
          <a:xfrm>
            <a:off x="2998349" y="1077475"/>
            <a:ext cx="50613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6" name="Google Shape;1516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17" name="Google Shape;1517;p5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18" name="Google Shape;1518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19" name="Google Shape;1519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20" name="Google Shape;1520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21" name="Google Shape;1521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22" name="Google Shape;1522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23" name="Google Shape;1523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24" name="Google Shape;1524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25" name="Google Shape;1525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26" name="Google Shape;1526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27" name="Google Shape;1527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28" name="Google Shape;1528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29" name="Google Shape;1529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"/>
          <p:cNvSpPr txBox="1"/>
          <p:nvPr>
            <p:ph type="ctrTitle"/>
          </p:nvPr>
        </p:nvSpPr>
        <p:spPr>
          <a:xfrm>
            <a:off x="2596600" y="2011738"/>
            <a:ext cx="5861700" cy="635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215" name="Google Shape;215;p17"/>
          <p:cNvSpPr txBox="1"/>
          <p:nvPr>
            <p:ph idx="1" type="subTitle"/>
          </p:nvPr>
        </p:nvSpPr>
        <p:spPr>
          <a:xfrm>
            <a:off x="2596600" y="2744165"/>
            <a:ext cx="5861700" cy="38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216" name="Google Shape;216;p17"/>
          <p:cNvSpPr txBox="1"/>
          <p:nvPr/>
        </p:nvSpPr>
        <p:spPr>
          <a:xfrm>
            <a:off x="0" y="0"/>
            <a:ext cx="1554600" cy="51435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38100">
              <a:schemeClr val="accent6">
                <a:alpha val="23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1</a:t>
            </a:r>
            <a:endParaRPr sz="72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"/>
          <p:cNvSpPr txBox="1"/>
          <p:nvPr>
            <p:ph idx="4294967295" type="ctrTitle"/>
          </p:nvPr>
        </p:nvSpPr>
        <p:spPr>
          <a:xfrm>
            <a:off x="4950000" y="1077975"/>
            <a:ext cx="3988800" cy="143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</a:t>
            </a:r>
            <a:r>
              <a:rPr lang="en" sz="6000"/>
              <a:t>c</a:t>
            </a:r>
            <a:r>
              <a:rPr lang="en" sz="6000"/>
              <a:t>oncept</a:t>
            </a:r>
            <a:endParaRPr sz="6000"/>
          </a:p>
        </p:txBody>
      </p:sp>
      <p:sp>
        <p:nvSpPr>
          <p:cNvPr id="222" name="Google Shape;222;p18"/>
          <p:cNvSpPr txBox="1"/>
          <p:nvPr>
            <p:ph idx="4294967295" type="subTitle"/>
          </p:nvPr>
        </p:nvSpPr>
        <p:spPr>
          <a:xfrm>
            <a:off x="4950000" y="2570325"/>
            <a:ext cx="3988800" cy="11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223" name="Google Shape;223;p18"/>
          <p:cNvSpPr/>
          <p:nvPr/>
        </p:nvSpPr>
        <p:spPr>
          <a:xfrm>
            <a:off x="1773238" y="1507311"/>
            <a:ext cx="209707" cy="20023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8588" rotWithShape="0" algn="bl" dir="5400000" dist="38100">
              <a:schemeClr val="accent6">
                <a:alpha val="2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4" name="Google Shape;224;p18"/>
          <p:cNvGrpSpPr/>
          <p:nvPr/>
        </p:nvGrpSpPr>
        <p:grpSpPr>
          <a:xfrm>
            <a:off x="1970123" y="1707671"/>
            <a:ext cx="1366885" cy="1367255"/>
            <a:chOff x="6654650" y="3665275"/>
            <a:chExt cx="409100" cy="409125"/>
          </a:xfrm>
        </p:grpSpPr>
        <p:sp>
          <p:nvSpPr>
            <p:cNvPr id="225" name="Google Shape;225;p1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28588" rotWithShape="0" algn="bl" dir="5400000" dist="38100">
                <a:schemeClr val="accent6">
                  <a:alpha val="2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28588" rotWithShape="0" algn="bl" dir="5400000" dist="38100">
                <a:schemeClr val="accent6">
                  <a:alpha val="2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" name="Google Shape;227;p18"/>
          <p:cNvGrpSpPr/>
          <p:nvPr/>
        </p:nvGrpSpPr>
        <p:grpSpPr>
          <a:xfrm rot="1056946">
            <a:off x="652772" y="2782964"/>
            <a:ext cx="903058" cy="903222"/>
            <a:chOff x="570875" y="4322250"/>
            <a:chExt cx="443300" cy="443325"/>
          </a:xfrm>
        </p:grpSpPr>
        <p:sp>
          <p:nvSpPr>
            <p:cNvPr id="228" name="Google Shape;228;p1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28588" rotWithShape="0" algn="bl" dir="5400000" dist="38100">
                <a:schemeClr val="accent6">
                  <a:alpha val="2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28588" rotWithShape="0" algn="bl" dir="5400000" dist="38100">
                <a:schemeClr val="accent6">
                  <a:alpha val="2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28588" rotWithShape="0" algn="bl" dir="5400000" dist="38100">
                <a:schemeClr val="accent6">
                  <a:alpha val="2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28588" rotWithShape="0" algn="bl" dir="5400000" dist="38100">
                <a:schemeClr val="accent6">
                  <a:alpha val="27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2" name="Google Shape;232;p18"/>
          <p:cNvSpPr/>
          <p:nvPr/>
        </p:nvSpPr>
        <p:spPr>
          <a:xfrm rot="2466681">
            <a:off x="754394" y="1972684"/>
            <a:ext cx="443305" cy="42328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8588" rotWithShape="0" algn="bl" dir="5400000" dist="38100">
              <a:schemeClr val="accent6">
                <a:alpha val="2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8"/>
          <p:cNvSpPr/>
          <p:nvPr/>
        </p:nvSpPr>
        <p:spPr>
          <a:xfrm rot="-1609413">
            <a:off x="1402695" y="2239009"/>
            <a:ext cx="318993" cy="30458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8588" rotWithShape="0" algn="bl" dir="5400000" dist="38100">
              <a:schemeClr val="accent6">
                <a:alpha val="2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8"/>
          <p:cNvSpPr/>
          <p:nvPr/>
        </p:nvSpPr>
        <p:spPr>
          <a:xfrm rot="2926282">
            <a:off x="3336969" y="2480318"/>
            <a:ext cx="238914" cy="22812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8588" rotWithShape="0" algn="bl" dir="5400000" dist="38100">
              <a:schemeClr val="accent6">
                <a:alpha val="2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8"/>
          <p:cNvSpPr/>
          <p:nvPr/>
        </p:nvSpPr>
        <p:spPr>
          <a:xfrm rot="-1609859">
            <a:off x="2342810" y="952123"/>
            <a:ext cx="215236" cy="2055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8588" rotWithShape="0" algn="bl" dir="5400000" dist="38100">
              <a:schemeClr val="accent6">
                <a:alpha val="2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8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 txBox="1"/>
          <p:nvPr>
            <p:ph idx="1" type="body"/>
          </p:nvPr>
        </p:nvSpPr>
        <p:spPr>
          <a:xfrm>
            <a:off x="911750" y="643275"/>
            <a:ext cx="4130400" cy="38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242" name="Google Shape;242;p19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"/>
          <p:cNvSpPr txBox="1"/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248" name="Google Shape;248;p20"/>
          <p:cNvSpPr txBox="1"/>
          <p:nvPr>
            <p:ph idx="1" type="body"/>
          </p:nvPr>
        </p:nvSpPr>
        <p:spPr>
          <a:xfrm>
            <a:off x="2976900" y="1506350"/>
            <a:ext cx="5464200" cy="285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249" name="Google Shape;249;p20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"/>
          <p:cNvSpPr txBox="1"/>
          <p:nvPr>
            <p:ph idx="1" type="body"/>
          </p:nvPr>
        </p:nvSpPr>
        <p:spPr>
          <a:xfrm>
            <a:off x="2976900" y="1506350"/>
            <a:ext cx="2553000" cy="29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55" name="Google Shape;255;p21"/>
          <p:cNvSpPr txBox="1"/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256" name="Google Shape;256;p21"/>
          <p:cNvSpPr txBox="1"/>
          <p:nvPr>
            <p:ph idx="2" type="body"/>
          </p:nvPr>
        </p:nvSpPr>
        <p:spPr>
          <a:xfrm>
            <a:off x="5888031" y="1506350"/>
            <a:ext cx="2553000" cy="29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257" name="Google Shape;257;p21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2"/>
          <p:cNvSpPr txBox="1"/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63" name="Google Shape;263;p22"/>
          <p:cNvSpPr txBox="1"/>
          <p:nvPr>
            <p:ph idx="1" type="body"/>
          </p:nvPr>
        </p:nvSpPr>
        <p:spPr>
          <a:xfrm>
            <a:off x="2976900" y="1506350"/>
            <a:ext cx="1702200" cy="291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64" name="Google Shape;264;p22"/>
          <p:cNvSpPr txBox="1"/>
          <p:nvPr>
            <p:ph idx="2" type="body"/>
          </p:nvPr>
        </p:nvSpPr>
        <p:spPr>
          <a:xfrm>
            <a:off x="4857876" y="1506350"/>
            <a:ext cx="1702200" cy="291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65" name="Google Shape;265;p22"/>
          <p:cNvSpPr txBox="1"/>
          <p:nvPr>
            <p:ph idx="3" type="body"/>
          </p:nvPr>
        </p:nvSpPr>
        <p:spPr>
          <a:xfrm>
            <a:off x="6738851" y="1506350"/>
            <a:ext cx="1702200" cy="291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2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xeter template">
  <a:themeElements>
    <a:clrScheme name="Custom 347">
      <a:dk1>
        <a:srgbClr val="3E4655"/>
      </a:dk1>
      <a:lt1>
        <a:srgbClr val="FFFFFF"/>
      </a:lt1>
      <a:dk2>
        <a:srgbClr val="746F7E"/>
      </a:dk2>
      <a:lt2>
        <a:srgbClr val="EAECF0"/>
      </a:lt2>
      <a:accent1>
        <a:srgbClr val="FFB900"/>
      </a:accent1>
      <a:accent2>
        <a:srgbClr val="F78300"/>
      </a:accent2>
      <a:accent3>
        <a:srgbClr val="D6516E"/>
      </a:accent3>
      <a:accent4>
        <a:srgbClr val="807DAF"/>
      </a:accent4>
      <a:accent5>
        <a:srgbClr val="93AECF"/>
      </a:accent5>
      <a:accent6>
        <a:srgbClr val="7E0808"/>
      </a:accent6>
      <a:hlink>
        <a:srgbClr val="38334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