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Inter"/>
      <p:regular r:id="rId49"/>
      <p:bold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Playfair Display Regular"/>
      <p:regular r:id="rId55"/>
      <p:bold r:id="rId56"/>
      <p:italic r:id="rId57"/>
      <p:boldItalic r:id="rId58"/>
    </p:embeddedFont>
    <p:embeddedFont>
      <p:font typeface="Inter-Regular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612979-EF31-4AF9-A8EF-6B6A0A963571}">
  <a:tblStyle styleId="{50612979-EF31-4AF9-A8EF-6B6A0A963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FBDF9CB-71E7-4CE3-B812-B350EE79E3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Inter-Regular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Inter-bold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PlayfairDisplayRegular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PlayfairDisplayRegular-italic.fntdata"/><Relationship Id="rId12" Type="http://schemas.openxmlformats.org/officeDocument/2006/relationships/slide" Target="slides/slide7.xml"/><Relationship Id="rId56" Type="http://schemas.openxmlformats.org/officeDocument/2006/relationships/font" Target="fonts/PlayfairDisplayRegular-bold.fntdata"/><Relationship Id="rId15" Type="http://schemas.openxmlformats.org/officeDocument/2006/relationships/slide" Target="slides/slide10.xml"/><Relationship Id="rId59" Type="http://schemas.openxmlformats.org/officeDocument/2006/relationships/font" Target="fonts/Inter-Regular-regular.fntdata"/><Relationship Id="rId14" Type="http://schemas.openxmlformats.org/officeDocument/2006/relationships/slide" Target="slides/slide9.xml"/><Relationship Id="rId58" Type="http://schemas.openxmlformats.org/officeDocument/2006/relationships/font" Target="fonts/PlayfairDisplayRegula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7d137f743_0_6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7d137f743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52b6f6c13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52b6f6c1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c52b6f6c13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c52b6f6c1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52b6f6c13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52b6f6c1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52b6f6c13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52b6f6c1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52b6f6c13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52b6f6c1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52b6f6c13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52b6f6c1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52b6f6c13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52b6f6c1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52b6f6c13_0_1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52b6f6c1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52b6f6c13_0_1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52b6f6c13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c52b6f6c13_0_2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c52b6f6c1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2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3">
  <p:cSld name="BLANK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4">
  <p:cSld name="BLANK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06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064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064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064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064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064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064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1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resh-folk.com/" TargetMode="External"/><Relationship Id="rId4" Type="http://schemas.openxmlformats.org/officeDocument/2006/relationships/hyperlink" Target="https://www.lenikauffman.com/" TargetMode="External"/><Relationship Id="rId5" Type="http://schemas.openxmlformats.org/officeDocument/2006/relationships/hyperlink" Target="http://www.slidescarnival.com/?utm_source=template" TargetMode="External"/><Relationship Id="rId6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int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idx="4294967295" type="title"/>
          </p:nvPr>
        </p:nvSpPr>
        <p:spPr>
          <a:xfrm>
            <a:off x="855300" y="1278250"/>
            <a:ext cx="4427100" cy="85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3" name="Google Shape;153;p24"/>
          <p:cNvSpPr txBox="1"/>
          <p:nvPr>
            <p:ph idx="4294967295" type="body"/>
          </p:nvPr>
        </p:nvSpPr>
        <p:spPr>
          <a:xfrm>
            <a:off x="855300" y="2295949"/>
            <a:ext cx="4427100" cy="15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accent2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7362" r="3938" t="0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333A47">
              <a:alpha val="173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4294967295" type="title"/>
          </p:nvPr>
        </p:nvSpPr>
        <p:spPr>
          <a:xfrm>
            <a:off x="504825" y="228600"/>
            <a:ext cx="4754100" cy="1528200"/>
          </a:xfrm>
          <a:prstGeom prst="rect">
            <a:avLst/>
          </a:prstGeom>
          <a:effectLst>
            <a:outerShdw blurRad="85725" rotWithShape="0" algn="bl" dist="19050">
              <a:schemeClr val="dk1">
                <a:alpha val="6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2697736" y="1620175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rgbClr val="FFFFFF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3944765" y="2794051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1450707" y="2794051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855300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2046114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349363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4540177" y="3967927"/>
            <a:ext cx="1083600" cy="5772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Lorem Ipsum</a:t>
            </a:r>
            <a:endParaRPr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cxnSp>
        <p:nvCxnSpPr>
          <p:cNvPr id="176" name="Google Shape;176;p26"/>
          <p:cNvCxnSpPr>
            <a:stCxn id="169" idx="2"/>
            <a:endCxn id="170" idx="0"/>
          </p:cNvCxnSpPr>
          <p:nvPr/>
        </p:nvCxnSpPr>
        <p:spPr>
          <a:xfrm flipH="1" rot="-5400000">
            <a:off x="3564736" y="1872175"/>
            <a:ext cx="596700" cy="124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7" name="Google Shape;177;p26"/>
          <p:cNvCxnSpPr>
            <a:stCxn id="171" idx="0"/>
            <a:endCxn id="169" idx="2"/>
          </p:cNvCxnSpPr>
          <p:nvPr/>
        </p:nvCxnSpPr>
        <p:spPr>
          <a:xfrm rot="-5400000">
            <a:off x="2317707" y="1872151"/>
            <a:ext cx="596700" cy="124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8" name="Google Shape;178;p26"/>
          <p:cNvCxnSpPr>
            <a:stCxn id="171" idx="2"/>
            <a:endCxn id="173" idx="0"/>
          </p:cNvCxnSpPr>
          <p:nvPr/>
        </p:nvCxnSpPr>
        <p:spPr>
          <a:xfrm flipH="1" rot="-5400000">
            <a:off x="1991907" y="3371851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26"/>
          <p:cNvCxnSpPr>
            <a:stCxn id="172" idx="0"/>
            <a:endCxn id="171" idx="2"/>
          </p:cNvCxnSpPr>
          <p:nvPr/>
        </p:nvCxnSpPr>
        <p:spPr>
          <a:xfrm rot="-5400000">
            <a:off x="1396500" y="3371827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p26"/>
          <p:cNvCxnSpPr>
            <a:stCxn id="170" idx="2"/>
            <a:endCxn id="175" idx="0"/>
          </p:cNvCxnSpPr>
          <p:nvPr/>
        </p:nvCxnSpPr>
        <p:spPr>
          <a:xfrm flipH="1" rot="-5400000">
            <a:off x="4485965" y="3371851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" name="Google Shape;181;p26"/>
          <p:cNvCxnSpPr>
            <a:stCxn id="174" idx="0"/>
            <a:endCxn id="170" idx="2"/>
          </p:cNvCxnSpPr>
          <p:nvPr/>
        </p:nvCxnSpPr>
        <p:spPr>
          <a:xfrm rot="-5400000">
            <a:off x="3890563" y="3371827"/>
            <a:ext cx="596700" cy="595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7"/>
          <p:cNvGraphicFramePr/>
          <p:nvPr/>
        </p:nvGraphicFramePr>
        <p:xfrm>
          <a:off x="855300" y="1657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{50612979-EF31-4AF9-A8EF-6B6A0A963571}</a:tableStyleId>
              </a:tblPr>
              <a:tblGrid>
                <a:gridCol w="1137375"/>
                <a:gridCol w="1137375"/>
                <a:gridCol w="1137375"/>
                <a:gridCol w="1137375"/>
              </a:tblGrid>
              <a:tr h="694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4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Inter-Regular"/>
                          <a:ea typeface="Inter-Regular"/>
                          <a:cs typeface="Inter-Regular"/>
                          <a:sym typeface="Inter-Regular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Inter-Regular"/>
                        <a:ea typeface="Inter-Regular"/>
                        <a:cs typeface="Inter-Regular"/>
                        <a:sym typeface="Inter-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514725" y="951649"/>
            <a:ext cx="6996589" cy="333302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 txBox="1"/>
          <p:nvPr>
            <p:ph idx="4294967295" type="title"/>
          </p:nvPr>
        </p:nvSpPr>
        <p:spPr>
          <a:xfrm>
            <a:off x="855300" y="3903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195" name="Google Shape;195;p28"/>
          <p:cNvSpPr/>
          <p:nvPr/>
        </p:nvSpPr>
        <p:spPr>
          <a:xfrm>
            <a:off x="1781685" y="1752688"/>
            <a:ext cx="681900" cy="1731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rPr>
              <a:t>our office</a:t>
            </a:r>
            <a:endParaRPr sz="700">
              <a:solidFill>
                <a:schemeClr val="lt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8"/>
          <p:cNvSpPr txBox="1"/>
          <p:nvPr>
            <p:ph idx="4294967295" type="body"/>
          </p:nvPr>
        </p:nvSpPr>
        <p:spPr>
          <a:xfrm>
            <a:off x="855300" y="467365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Find more maps at </a:t>
            </a:r>
            <a:r>
              <a:rPr lang="en" sz="9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</a:endParaRPr>
          </a:p>
        </p:txBody>
      </p:sp>
      <p:grpSp>
        <p:nvGrpSpPr>
          <p:cNvPr id="198" name="Google Shape;198;p28"/>
          <p:cNvGrpSpPr/>
          <p:nvPr/>
        </p:nvGrpSpPr>
        <p:grpSpPr>
          <a:xfrm>
            <a:off x="1065375" y="1896383"/>
            <a:ext cx="144900" cy="183271"/>
            <a:chOff x="1265350" y="1434358"/>
            <a:chExt cx="144900" cy="183271"/>
          </a:xfrm>
        </p:grpSpPr>
        <p:sp>
          <p:nvSpPr>
            <p:cNvPr id="199" name="Google Shape;199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1" name="Google Shape;201;p28"/>
          <p:cNvGrpSpPr/>
          <p:nvPr/>
        </p:nvGrpSpPr>
        <p:grpSpPr>
          <a:xfrm>
            <a:off x="2463575" y="3303858"/>
            <a:ext cx="144900" cy="183271"/>
            <a:chOff x="1265350" y="1434358"/>
            <a:chExt cx="144900" cy="183271"/>
          </a:xfrm>
        </p:grpSpPr>
        <p:sp>
          <p:nvSpPr>
            <p:cNvPr id="202" name="Google Shape;202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4" name="Google Shape;204;p28"/>
          <p:cNvGrpSpPr/>
          <p:nvPr/>
        </p:nvGrpSpPr>
        <p:grpSpPr>
          <a:xfrm>
            <a:off x="3390675" y="1747621"/>
            <a:ext cx="144900" cy="183271"/>
            <a:chOff x="1265350" y="1434358"/>
            <a:chExt cx="144900" cy="183271"/>
          </a:xfrm>
        </p:grpSpPr>
        <p:sp>
          <p:nvSpPr>
            <p:cNvPr id="205" name="Google Shape;205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6" name="Google Shape;206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07" name="Google Shape;207;p28"/>
          <p:cNvGrpSpPr/>
          <p:nvPr/>
        </p:nvGrpSpPr>
        <p:grpSpPr>
          <a:xfrm>
            <a:off x="3998225" y="3546583"/>
            <a:ext cx="144900" cy="183271"/>
            <a:chOff x="1265350" y="1434358"/>
            <a:chExt cx="144900" cy="183271"/>
          </a:xfrm>
        </p:grpSpPr>
        <p:sp>
          <p:nvSpPr>
            <p:cNvPr id="208" name="Google Shape;208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9" name="Google Shape;209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0" name="Google Shape;210;p28"/>
          <p:cNvGrpSpPr/>
          <p:nvPr/>
        </p:nvGrpSpPr>
        <p:grpSpPr>
          <a:xfrm>
            <a:off x="5805625" y="2188783"/>
            <a:ext cx="144900" cy="183271"/>
            <a:chOff x="1265350" y="1434358"/>
            <a:chExt cx="144900" cy="183271"/>
          </a:xfrm>
        </p:grpSpPr>
        <p:sp>
          <p:nvSpPr>
            <p:cNvPr id="211" name="Google Shape;211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13" name="Google Shape;213;p28"/>
          <p:cNvGrpSpPr/>
          <p:nvPr/>
        </p:nvGrpSpPr>
        <p:grpSpPr>
          <a:xfrm>
            <a:off x="6440750" y="3623808"/>
            <a:ext cx="144900" cy="183271"/>
            <a:chOff x="1265350" y="1434358"/>
            <a:chExt cx="144900" cy="183271"/>
          </a:xfrm>
        </p:grpSpPr>
        <p:sp>
          <p:nvSpPr>
            <p:cNvPr id="214" name="Google Shape;214;p28"/>
            <p:cNvSpPr/>
            <p:nvPr/>
          </p:nvSpPr>
          <p:spPr>
            <a:xfrm>
              <a:off x="1265350" y="1558230"/>
              <a:ext cx="144900" cy="59400"/>
            </a:xfrm>
            <a:prstGeom prst="ellipse">
              <a:avLst/>
            </a:prstGeom>
            <a:solidFill>
              <a:srgbClr val="333A47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8"/>
            <p:cNvCxnSpPr/>
            <p:nvPr/>
          </p:nvCxnSpPr>
          <p:spPr>
            <a:xfrm>
              <a:off x="1337800" y="1434358"/>
              <a:ext cx="0" cy="1518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idx="4294967295" type="ctrTitle"/>
          </p:nvPr>
        </p:nvSpPr>
        <p:spPr>
          <a:xfrm>
            <a:off x="685800" y="1583350"/>
            <a:ext cx="5796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2"/>
                </a:solidFill>
              </a:rPr>
              <a:t>89,526,124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221" name="Google Shape;221;p29"/>
          <p:cNvSpPr txBox="1"/>
          <p:nvPr>
            <p:ph idx="4294967295" type="subTitle"/>
          </p:nvPr>
        </p:nvSpPr>
        <p:spPr>
          <a:xfrm>
            <a:off x="685800" y="2840054"/>
            <a:ext cx="57963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idx="4294967295" type="ctrTitle"/>
          </p:nvPr>
        </p:nvSpPr>
        <p:spPr>
          <a:xfrm>
            <a:off x="685800" y="724200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89,526,124$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28" name="Google Shape;228;p30"/>
          <p:cNvSpPr txBox="1"/>
          <p:nvPr>
            <p:ph idx="4294967295" type="subTitle"/>
          </p:nvPr>
        </p:nvSpPr>
        <p:spPr>
          <a:xfrm>
            <a:off x="685800" y="1411308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That’s a lot of money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29" name="Google Shape;229;p30"/>
          <p:cNvSpPr txBox="1"/>
          <p:nvPr>
            <p:ph idx="4294967295" type="ctrTitle"/>
          </p:nvPr>
        </p:nvSpPr>
        <p:spPr>
          <a:xfrm>
            <a:off x="685800" y="3353094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</a:rPr>
              <a:t>100%</a:t>
            </a:r>
            <a:endParaRPr sz="4800">
              <a:solidFill>
                <a:schemeClr val="accent6"/>
              </a:solidFill>
            </a:endParaRPr>
          </a:p>
        </p:txBody>
      </p:sp>
      <p:sp>
        <p:nvSpPr>
          <p:cNvPr id="230" name="Google Shape;230;p30"/>
          <p:cNvSpPr txBox="1"/>
          <p:nvPr>
            <p:ph idx="4294967295" type="subTitle"/>
          </p:nvPr>
        </p:nvSpPr>
        <p:spPr>
          <a:xfrm>
            <a:off x="685800" y="4040201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Total success!</a:t>
            </a:r>
            <a:endParaRPr sz="2400">
              <a:solidFill>
                <a:schemeClr val="accent5"/>
              </a:solidFill>
            </a:endParaRPr>
          </a:p>
        </p:txBody>
      </p:sp>
      <p:sp>
        <p:nvSpPr>
          <p:cNvPr id="231" name="Google Shape;231;p30"/>
          <p:cNvSpPr txBox="1"/>
          <p:nvPr>
            <p:ph idx="4294967295" type="ctrTitle"/>
          </p:nvPr>
        </p:nvSpPr>
        <p:spPr>
          <a:xfrm>
            <a:off x="685800" y="2038647"/>
            <a:ext cx="472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185,244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32" name="Google Shape;232;p30"/>
          <p:cNvSpPr txBox="1"/>
          <p:nvPr>
            <p:ph idx="4294967295" type="subTitle"/>
          </p:nvPr>
        </p:nvSpPr>
        <p:spPr>
          <a:xfrm>
            <a:off x="685800" y="2725754"/>
            <a:ext cx="472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accent3"/>
                </a:solidFill>
              </a:rPr>
              <a:t>And a lot of users</a:t>
            </a:r>
            <a:endParaRPr sz="2400">
              <a:solidFill>
                <a:schemeClr val="accent3"/>
              </a:solidFill>
            </a:endParaRPr>
          </a:p>
        </p:txBody>
      </p:sp>
      <p:sp>
        <p:nvSpPr>
          <p:cNvPr id="233" name="Google Shape;23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31"/>
          <p:cNvGrpSpPr/>
          <p:nvPr/>
        </p:nvGrpSpPr>
        <p:grpSpPr>
          <a:xfrm>
            <a:off x="702911" y="1395275"/>
            <a:ext cx="2726286" cy="2547000"/>
            <a:chOff x="1293736" y="1258050"/>
            <a:chExt cx="2726286" cy="2547000"/>
          </a:xfrm>
        </p:grpSpPr>
        <p:sp>
          <p:nvSpPr>
            <p:cNvPr id="241" name="Google Shape;241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2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1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3" name="Google Shape;243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4" name="Google Shape;244;p31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45" name="Google Shape;245;p31"/>
          <p:cNvGrpSpPr/>
          <p:nvPr/>
        </p:nvGrpSpPr>
        <p:grpSpPr>
          <a:xfrm>
            <a:off x="2613133" y="1395275"/>
            <a:ext cx="2726286" cy="2547000"/>
            <a:chOff x="3203958" y="1258050"/>
            <a:chExt cx="2726286" cy="2547000"/>
          </a:xfrm>
        </p:grpSpPr>
        <p:sp>
          <p:nvSpPr>
            <p:cNvPr id="246" name="Google Shape;246;p31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4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b="1" sz="12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49" name="Google Shape;249;p31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0" name="Google Shape;250;p31"/>
          <p:cNvGrpSpPr/>
          <p:nvPr/>
        </p:nvGrpSpPr>
        <p:grpSpPr>
          <a:xfrm>
            <a:off x="4533152" y="1395275"/>
            <a:ext cx="2726286" cy="2547000"/>
            <a:chOff x="5123977" y="1258050"/>
            <a:chExt cx="2726286" cy="2547000"/>
          </a:xfrm>
        </p:grpSpPr>
        <p:sp>
          <p:nvSpPr>
            <p:cNvPr id="251" name="Google Shape;251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accent6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6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b="1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53" name="Google Shape;253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Playfair Display Regular"/>
                  <a:ea typeface="Playfair Display Regular"/>
                  <a:cs typeface="Playfair Display Regular"/>
                  <a:sym typeface="Playfair Display Regular"/>
                </a:rPr>
                <a:t>Vestibulum congue tempus</a:t>
              </a:r>
              <a:endParaRPr sz="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855300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1" name="Google Shape;261;p32"/>
          <p:cNvSpPr txBox="1"/>
          <p:nvPr>
            <p:ph idx="2" type="body"/>
          </p:nvPr>
        </p:nvSpPr>
        <p:spPr>
          <a:xfrm>
            <a:off x="2811938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2" name="Google Shape;262;p32"/>
          <p:cNvSpPr txBox="1"/>
          <p:nvPr>
            <p:ph idx="3" type="body"/>
          </p:nvPr>
        </p:nvSpPr>
        <p:spPr>
          <a:xfrm>
            <a:off x="4768575" y="1506350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3" name="Google Shape;263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2"/>
          <p:cNvSpPr txBox="1"/>
          <p:nvPr>
            <p:ph idx="1" type="body"/>
          </p:nvPr>
        </p:nvSpPr>
        <p:spPr>
          <a:xfrm>
            <a:off x="855300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5" name="Google Shape;265;p32"/>
          <p:cNvSpPr txBox="1"/>
          <p:nvPr>
            <p:ph idx="2" type="body"/>
          </p:nvPr>
        </p:nvSpPr>
        <p:spPr>
          <a:xfrm>
            <a:off x="2811938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6" name="Google Shape;266;p32"/>
          <p:cNvSpPr txBox="1"/>
          <p:nvPr>
            <p:ph idx="3" type="body"/>
          </p:nvPr>
        </p:nvSpPr>
        <p:spPr>
          <a:xfrm>
            <a:off x="4768575" y="3135175"/>
            <a:ext cx="1770600" cy="13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3" name="Google Shape;273;p33"/>
          <p:cNvCxnSpPr/>
          <p:nvPr/>
        </p:nvCxnSpPr>
        <p:spPr>
          <a:xfrm>
            <a:off x="855300" y="846099"/>
            <a:ext cx="5889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3"/>
          <p:cNvCxnSpPr/>
          <p:nvPr/>
        </p:nvCxnSpPr>
        <p:spPr>
          <a:xfrm>
            <a:off x="855300" y="1555581"/>
            <a:ext cx="5889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3"/>
          <p:cNvCxnSpPr/>
          <p:nvPr/>
        </p:nvCxnSpPr>
        <p:spPr>
          <a:xfrm>
            <a:off x="855300" y="2265063"/>
            <a:ext cx="5889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3"/>
          <p:cNvCxnSpPr/>
          <p:nvPr/>
        </p:nvCxnSpPr>
        <p:spPr>
          <a:xfrm>
            <a:off x="855300" y="2974546"/>
            <a:ext cx="5889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3"/>
          <p:cNvCxnSpPr/>
          <p:nvPr/>
        </p:nvCxnSpPr>
        <p:spPr>
          <a:xfrm>
            <a:off x="855300" y="3705926"/>
            <a:ext cx="5889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3"/>
          <p:cNvSpPr txBox="1"/>
          <p:nvPr/>
        </p:nvSpPr>
        <p:spPr>
          <a:xfrm>
            <a:off x="855300" y="687350"/>
            <a:ext cx="373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4000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3000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2000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1000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1359968" y="2152336"/>
            <a:ext cx="190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3"/>
          <p:cNvSpPr/>
          <p:nvPr/>
        </p:nvSpPr>
        <p:spPr>
          <a:xfrm>
            <a:off x="1615640" y="1758273"/>
            <a:ext cx="1902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1871312" y="2265063"/>
            <a:ext cx="1902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2786230" y="2466126"/>
            <a:ext cx="190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3041903" y="1867743"/>
            <a:ext cx="1902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/>
          <p:nvPr/>
        </p:nvSpPr>
        <p:spPr>
          <a:xfrm>
            <a:off x="3297575" y="1000423"/>
            <a:ext cx="1902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3"/>
          <p:cNvSpPr/>
          <p:nvPr/>
        </p:nvSpPr>
        <p:spPr>
          <a:xfrm>
            <a:off x="4212493" y="1911518"/>
            <a:ext cx="190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4468165" y="845975"/>
            <a:ext cx="1902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3"/>
          <p:cNvSpPr/>
          <p:nvPr/>
        </p:nvSpPr>
        <p:spPr>
          <a:xfrm>
            <a:off x="4723838" y="2093961"/>
            <a:ext cx="1902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5638756" y="2524500"/>
            <a:ext cx="190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3"/>
          <p:cNvSpPr/>
          <p:nvPr/>
        </p:nvSpPr>
        <p:spPr>
          <a:xfrm>
            <a:off x="5894428" y="1065018"/>
            <a:ext cx="1902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>
            <a:off x="6150100" y="1378808"/>
            <a:ext cx="1902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"Download as PowerPoint template"</a:t>
            </a:r>
            <a:r>
              <a:rPr lang="en" sz="1000"/>
              <a:t>. You will get a .pptx file that you can edit in PowerPoint.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</a:t>
            </a:r>
            <a:r>
              <a:rPr b="1" lang="en" sz="1000"/>
              <a:t>"Use as Google Slides Theme"</a:t>
            </a:r>
            <a:r>
              <a:rPr lang="en" sz="1000"/>
              <a:t>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You have to be signed in to your Google account.</a:t>
            </a:r>
            <a:endParaRPr sz="1400"/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855300" y="3873825"/>
            <a:ext cx="4549500" cy="4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/>
          <p:nvPr/>
        </p:nvSpPr>
        <p:spPr>
          <a:xfrm>
            <a:off x="2317025" y="316700"/>
            <a:ext cx="4509900" cy="4509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96" name="Google Shape;296;p34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"/>
          <p:cNvSpPr txBox="1"/>
          <p:nvPr>
            <p:ph idx="4294967295" type="body"/>
          </p:nvPr>
        </p:nvSpPr>
        <p:spPr>
          <a:xfrm>
            <a:off x="7029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Mobile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 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9" name="Google Shape;299;p34"/>
          <p:cNvGrpSpPr/>
          <p:nvPr/>
        </p:nvGrpSpPr>
        <p:grpSpPr>
          <a:xfrm>
            <a:off x="3503713" y="355681"/>
            <a:ext cx="2136974" cy="4431983"/>
            <a:chOff x="2547150" y="238125"/>
            <a:chExt cx="2525675" cy="5238750"/>
          </a:xfrm>
        </p:grpSpPr>
        <p:sp>
          <p:nvSpPr>
            <p:cNvPr id="300" name="Google Shape;300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4"/>
          <p:cNvSpPr txBox="1"/>
          <p:nvPr>
            <p:ph idx="4294967295" type="body"/>
          </p:nvPr>
        </p:nvSpPr>
        <p:spPr>
          <a:xfrm>
            <a:off x="60366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  <p:pic>
        <p:nvPicPr>
          <p:cNvPr id="305" name="Google Shape;305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92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"/>
          <p:cNvSpPr txBox="1"/>
          <p:nvPr>
            <p:ph idx="4294967295" type="body"/>
          </p:nvPr>
        </p:nvSpPr>
        <p:spPr>
          <a:xfrm>
            <a:off x="3981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Tablet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 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312" name="Google Shape;312;p35"/>
          <p:cNvSpPr txBox="1"/>
          <p:nvPr>
            <p:ph idx="4294967295" type="body"/>
          </p:nvPr>
        </p:nvSpPr>
        <p:spPr>
          <a:xfrm>
            <a:off x="63414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13" name="Google Shape;313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5"/>
          <p:cNvGrpSpPr/>
          <p:nvPr/>
        </p:nvGrpSpPr>
        <p:grpSpPr>
          <a:xfrm>
            <a:off x="3203802" y="460534"/>
            <a:ext cx="2736410" cy="4222433"/>
            <a:chOff x="2112475" y="238125"/>
            <a:chExt cx="3395050" cy="5238750"/>
          </a:xfrm>
        </p:grpSpPr>
        <p:sp>
          <p:nvSpPr>
            <p:cNvPr id="315" name="Google Shape;315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0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6"/>
          <p:cNvSpPr txBox="1"/>
          <p:nvPr>
            <p:ph idx="4294967295" type="body"/>
          </p:nvPr>
        </p:nvSpPr>
        <p:spPr>
          <a:xfrm>
            <a:off x="3219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Desktop</a:t>
            </a:r>
            <a:r>
              <a:rPr lang="en" sz="48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project</a:t>
            </a:r>
            <a:endParaRPr sz="4800">
              <a:solidFill>
                <a:schemeClr val="dk1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326" name="Google Shape;326;p36"/>
          <p:cNvSpPr txBox="1"/>
          <p:nvPr>
            <p:ph idx="4294967295" type="body"/>
          </p:nvPr>
        </p:nvSpPr>
        <p:spPr>
          <a:xfrm>
            <a:off x="6417600" y="373575"/>
            <a:ext cx="24045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>
                <a:solidFill>
                  <a:schemeClr val="accent2"/>
                </a:solidFill>
              </a:rPr>
              <a:t>Show and explain your web, app or software projects using these gadget templates.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327" name="Google Shape;327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6"/>
          <p:cNvGrpSpPr/>
          <p:nvPr/>
        </p:nvGrpSpPr>
        <p:grpSpPr>
          <a:xfrm>
            <a:off x="2571955" y="1095241"/>
            <a:ext cx="3999585" cy="2343309"/>
            <a:chOff x="1177450" y="241631"/>
            <a:chExt cx="6173152" cy="3616776"/>
          </a:xfrm>
        </p:grpSpPr>
        <p:sp>
          <p:nvSpPr>
            <p:cNvPr id="329" name="Google Shape;32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3" name="Google Shape;33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017600" y="1220211"/>
            <a:ext cx="3108801" cy="197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 txBox="1"/>
          <p:nvPr>
            <p:ph idx="4294967295" type="ctrTitle"/>
          </p:nvPr>
        </p:nvSpPr>
        <p:spPr>
          <a:xfrm>
            <a:off x="685800" y="1105850"/>
            <a:ext cx="464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340" name="Google Shape;340;p37"/>
          <p:cNvSpPr txBox="1"/>
          <p:nvPr>
            <p:ph idx="4294967295" type="subTitle"/>
          </p:nvPr>
        </p:nvSpPr>
        <p:spPr>
          <a:xfrm>
            <a:off x="685800" y="2305462"/>
            <a:ext cx="4644600" cy="17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Inter-Regular"/>
                <a:ea typeface="Inter-Regular"/>
                <a:cs typeface="Inter-Regular"/>
                <a:sym typeface="Inter-Regular"/>
              </a:rPr>
              <a:t>Any questions?</a:t>
            </a:r>
            <a:endParaRPr>
              <a:solidFill>
                <a:schemeClr val="accent6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You can find me at:</a:t>
            </a:r>
            <a:endParaRPr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✓"/>
            </a:pPr>
            <a:r>
              <a:rPr lang="en">
                <a:solidFill>
                  <a:schemeClr val="accent6"/>
                </a:solidFill>
              </a:rPr>
              <a:t>@username</a:t>
            </a:r>
            <a:endParaRPr>
              <a:solidFill>
                <a:schemeClr val="accent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✓"/>
            </a:pPr>
            <a:r>
              <a:rPr lang="en">
                <a:solidFill>
                  <a:schemeClr val="accent6"/>
                </a:solidFill>
              </a:rPr>
              <a:t>user@mail.me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41" name="Google Shape;341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6"/>
                </a:solidFill>
              </a:rPr>
              <a:t>‹#›</a:t>
            </a:fld>
            <a:endParaRPr>
              <a:solidFill>
                <a:schemeClr val="accent6"/>
              </a:solidFill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 b="5384" l="790" r="16864" t="1782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8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Special thanks to all the people who made and released these awesome resources for free: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✓"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Fresh Folk</a:t>
            </a:r>
            <a:r>
              <a:rPr lang="en" sz="1700"/>
              <a:t> illustrations by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Leni Kauffman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✓"/>
            </a:pPr>
            <a:r>
              <a:rPr lang="en" sz="1700"/>
              <a:t>Presentation template by </a:t>
            </a:r>
            <a:r>
              <a:rPr lang="en" sz="1700" u="sng">
                <a:solidFill>
                  <a:schemeClr val="hlink"/>
                </a:solidFill>
                <a:hlinkClick r:id="rId5"/>
              </a:rPr>
              <a:t>SlidesCarnival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✓"/>
            </a:pPr>
            <a:r>
              <a:rPr lang="en" sz="1700"/>
              <a:t>Photographs by </a:t>
            </a:r>
            <a:r>
              <a:rPr lang="en" sz="1700" u="sng">
                <a:solidFill>
                  <a:schemeClr val="hlink"/>
                </a:solidFill>
                <a:hlinkClick r:id="rId6"/>
              </a:rPr>
              <a:t>Unsplash</a:t>
            </a:r>
            <a:endParaRPr sz="1700"/>
          </a:p>
        </p:txBody>
      </p:sp>
      <p:sp>
        <p:nvSpPr>
          <p:cNvPr id="349" name="Google Shape;349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5" name="Google Shape;355;p39"/>
          <p:cNvSpPr txBox="1"/>
          <p:nvPr>
            <p:ph idx="1" type="body"/>
          </p:nvPr>
        </p:nvSpPr>
        <p:spPr>
          <a:xfrm>
            <a:off x="855300" y="1506350"/>
            <a:ext cx="4549500" cy="243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Titles: Playfair Display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" sz="1600"/>
              <a:t>Body copy: Inter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600"/>
              <a:t>Download for free at:</a:t>
            </a:r>
            <a:br>
              <a:rPr lang="en" sz="16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https://www.fontsquirrel.com/fonts/playfair-display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https://www.fontsquirrel.com/fonts/inter</a:t>
            </a:r>
            <a:br>
              <a:rPr lang="en" sz="1600"/>
            </a:br>
            <a:endParaRPr b="1" sz="1600">
              <a:solidFill>
                <a:srgbClr val="3D85C6"/>
              </a:solidFill>
            </a:endParaRPr>
          </a:p>
        </p:txBody>
      </p:sp>
      <p:sp>
        <p:nvSpPr>
          <p:cNvPr id="356" name="Google Shape;356;p39"/>
          <p:cNvSpPr txBox="1"/>
          <p:nvPr/>
        </p:nvSpPr>
        <p:spPr>
          <a:xfrm>
            <a:off x="855300" y="4028375"/>
            <a:ext cx="48546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57" name="Google Shape;357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/>
        </p:nvSpPr>
        <p:spPr>
          <a:xfrm>
            <a:off x="505100" y="0"/>
            <a:ext cx="239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rPr>
              <a:t>2</a:t>
            </a:r>
            <a:endParaRPr sz="30000">
              <a:solidFill>
                <a:schemeClr val="l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63" name="Google Shape;363;p40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4" name="Google Shape;364;p40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0" name="Google Shape;370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41"/>
          <p:cNvSpPr/>
          <p:nvPr/>
        </p:nvSpPr>
        <p:spPr>
          <a:xfrm>
            <a:off x="6523445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DEC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2" name="Google Shape;372;p41"/>
          <p:cNvSpPr/>
          <p:nvPr/>
        </p:nvSpPr>
        <p:spPr>
          <a:xfrm>
            <a:off x="5966767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NOV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3" name="Google Shape;373;p41"/>
          <p:cNvSpPr/>
          <p:nvPr/>
        </p:nvSpPr>
        <p:spPr>
          <a:xfrm>
            <a:off x="5410089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OCT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4" name="Google Shape;374;p41"/>
          <p:cNvSpPr/>
          <p:nvPr/>
        </p:nvSpPr>
        <p:spPr>
          <a:xfrm>
            <a:off x="4853410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SEP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5" name="Google Shape;375;p41"/>
          <p:cNvSpPr/>
          <p:nvPr/>
        </p:nvSpPr>
        <p:spPr>
          <a:xfrm>
            <a:off x="4296732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AUG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6" name="Google Shape;376;p41"/>
          <p:cNvSpPr/>
          <p:nvPr/>
        </p:nvSpPr>
        <p:spPr>
          <a:xfrm>
            <a:off x="3740054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JUL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3183375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JUN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8" name="Google Shape;378;p41"/>
          <p:cNvSpPr/>
          <p:nvPr/>
        </p:nvSpPr>
        <p:spPr>
          <a:xfrm>
            <a:off x="2626697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MAY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9" name="Google Shape;379;p41"/>
          <p:cNvSpPr/>
          <p:nvPr/>
        </p:nvSpPr>
        <p:spPr>
          <a:xfrm>
            <a:off x="2070019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APR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1513341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MAR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1" name="Google Shape;381;p41"/>
          <p:cNvSpPr/>
          <p:nvPr/>
        </p:nvSpPr>
        <p:spPr>
          <a:xfrm>
            <a:off x="956662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FEB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399984" y="2755950"/>
            <a:ext cx="693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JAN</a:t>
            </a:r>
            <a:endParaRPr sz="10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0" y="2755950"/>
            <a:ext cx="537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4" name="Google Shape;384;p41"/>
          <p:cNvCxnSpPr/>
          <p:nvPr/>
        </p:nvCxnSpPr>
        <p:spPr>
          <a:xfrm rot="10800000">
            <a:off x="64846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1"/>
          <p:cNvSpPr txBox="1"/>
          <p:nvPr/>
        </p:nvSpPr>
        <p:spPr>
          <a:xfrm>
            <a:off x="613871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6" name="Google Shape;386;p41"/>
          <p:cNvCxnSpPr/>
          <p:nvPr/>
        </p:nvCxnSpPr>
        <p:spPr>
          <a:xfrm rot="10800000">
            <a:off x="17627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1"/>
          <p:cNvSpPr txBox="1"/>
          <p:nvPr/>
        </p:nvSpPr>
        <p:spPr>
          <a:xfrm>
            <a:off x="1729398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8" name="Google Shape;388;p41"/>
          <p:cNvCxnSpPr/>
          <p:nvPr/>
        </p:nvCxnSpPr>
        <p:spPr>
          <a:xfrm rot="10800000">
            <a:off x="287697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1"/>
          <p:cNvSpPr txBox="1"/>
          <p:nvPr/>
        </p:nvSpPr>
        <p:spPr>
          <a:xfrm>
            <a:off x="2844925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0" name="Google Shape;390;p41"/>
          <p:cNvCxnSpPr/>
          <p:nvPr/>
        </p:nvCxnSpPr>
        <p:spPr>
          <a:xfrm rot="10800000">
            <a:off x="399123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1"/>
          <p:cNvSpPr txBox="1"/>
          <p:nvPr/>
        </p:nvSpPr>
        <p:spPr>
          <a:xfrm>
            <a:off x="3960452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2" name="Google Shape;392;p41"/>
          <p:cNvCxnSpPr/>
          <p:nvPr/>
        </p:nvCxnSpPr>
        <p:spPr>
          <a:xfrm rot="10800000">
            <a:off x="510549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41"/>
          <p:cNvSpPr txBox="1"/>
          <p:nvPr/>
        </p:nvSpPr>
        <p:spPr>
          <a:xfrm>
            <a:off x="5075979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4" name="Google Shape;394;p41"/>
          <p:cNvCxnSpPr/>
          <p:nvPr/>
        </p:nvCxnSpPr>
        <p:spPr>
          <a:xfrm rot="10800000">
            <a:off x="621974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41"/>
          <p:cNvSpPr txBox="1"/>
          <p:nvPr/>
        </p:nvSpPr>
        <p:spPr>
          <a:xfrm>
            <a:off x="6191506" y="172720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6" name="Google Shape;396;p41"/>
          <p:cNvCxnSpPr/>
          <p:nvPr/>
        </p:nvCxnSpPr>
        <p:spPr>
          <a:xfrm rot="10800000">
            <a:off x="121415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41"/>
          <p:cNvSpPr txBox="1"/>
          <p:nvPr/>
        </p:nvSpPr>
        <p:spPr>
          <a:xfrm>
            <a:off x="1155000" y="364815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98" name="Google Shape;398;p41"/>
          <p:cNvCxnSpPr/>
          <p:nvPr/>
        </p:nvCxnSpPr>
        <p:spPr>
          <a:xfrm rot="10800000">
            <a:off x="232840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41"/>
          <p:cNvSpPr txBox="1"/>
          <p:nvPr/>
        </p:nvSpPr>
        <p:spPr>
          <a:xfrm>
            <a:off x="2276983" y="364815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0" name="Google Shape;400;p41"/>
          <p:cNvCxnSpPr/>
          <p:nvPr/>
        </p:nvCxnSpPr>
        <p:spPr>
          <a:xfrm rot="10800000">
            <a:off x="344266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41"/>
          <p:cNvSpPr txBox="1"/>
          <p:nvPr/>
        </p:nvSpPr>
        <p:spPr>
          <a:xfrm>
            <a:off x="3398965" y="364815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2" name="Google Shape;402;p41"/>
          <p:cNvCxnSpPr/>
          <p:nvPr/>
        </p:nvCxnSpPr>
        <p:spPr>
          <a:xfrm rot="10800000">
            <a:off x="455692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41"/>
          <p:cNvSpPr txBox="1"/>
          <p:nvPr/>
        </p:nvSpPr>
        <p:spPr>
          <a:xfrm>
            <a:off x="4520947" y="364815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4" name="Google Shape;404;p41"/>
          <p:cNvCxnSpPr/>
          <p:nvPr/>
        </p:nvCxnSpPr>
        <p:spPr>
          <a:xfrm rot="10800000">
            <a:off x="567117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41"/>
          <p:cNvSpPr txBox="1"/>
          <p:nvPr/>
        </p:nvSpPr>
        <p:spPr>
          <a:xfrm>
            <a:off x="5642929" y="3648150"/>
            <a:ext cx="105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06" name="Google Shape;406;p41"/>
          <p:cNvCxnSpPr/>
          <p:nvPr/>
        </p:nvCxnSpPr>
        <p:spPr>
          <a:xfrm rot="10800000">
            <a:off x="678543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41"/>
          <p:cNvSpPr txBox="1"/>
          <p:nvPr/>
        </p:nvSpPr>
        <p:spPr>
          <a:xfrm>
            <a:off x="6753564" y="3648150"/>
            <a:ext cx="872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/>
          <p:nvPr/>
        </p:nvSpPr>
        <p:spPr>
          <a:xfrm rot="-5400000">
            <a:off x="180135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2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4" name="Google Shape;414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8" name="Google Shape;418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20" name="Google Shape;420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21" name="Google Shape;421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3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23" name="Google Shape;423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24" name="Google Shape;424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5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26" name="Google Shape;426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7" name="Google Shape;427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6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29" name="Google Shape;429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30" name="Google Shape;430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4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432" name="Google Shape;432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33" name="Google Shape;433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nter"/>
                  <a:ea typeface="Inter"/>
                  <a:cs typeface="Inter"/>
                  <a:sym typeface="Inter"/>
                </a:rPr>
                <a:t>2</a:t>
              </a:r>
              <a:endParaRPr sz="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435" name="Google Shape;435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6" name="Google Shape;436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Red is the colour of danger and courage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6" name="Google Shape;446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7" name="Google Shape;447;p43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{50612979-EF31-4AF9-A8EF-6B6A0A963571}</a:tableStyleId>
              </a:tblPr>
              <a:tblGrid>
                <a:gridCol w="10504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505100" y="0"/>
            <a:ext cx="2396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0">
                <a:solidFill>
                  <a:schemeClr val="lt2"/>
                </a:solidFill>
                <a:latin typeface="Inter-Regular"/>
                <a:ea typeface="Inter-Regular"/>
                <a:cs typeface="Inter-Regular"/>
                <a:sym typeface="Inter-Regular"/>
              </a:rPr>
              <a:t>1</a:t>
            </a:r>
            <a:endParaRPr sz="30000">
              <a:solidFill>
                <a:schemeClr val="l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53" name="Google Shape;453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4"/>
          <p:cNvSpPr/>
          <p:nvPr/>
        </p:nvSpPr>
        <p:spPr>
          <a:xfrm>
            <a:off x="855300" y="1546000"/>
            <a:ext cx="3084300" cy="141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STRENGTHS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5" name="Google Shape;455;p44"/>
          <p:cNvSpPr/>
          <p:nvPr/>
        </p:nvSpPr>
        <p:spPr>
          <a:xfrm>
            <a:off x="4067360" y="1546000"/>
            <a:ext cx="3084300" cy="141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WEAKNESSES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6" name="Google Shape;456;p44"/>
          <p:cNvSpPr/>
          <p:nvPr/>
        </p:nvSpPr>
        <p:spPr>
          <a:xfrm>
            <a:off x="855300" y="3095453"/>
            <a:ext cx="3084300" cy="141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Black is the color of ebony and of outer space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OPPORTUNITIES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7" name="Google Shape;457;p44"/>
          <p:cNvSpPr/>
          <p:nvPr/>
        </p:nvSpPr>
        <p:spPr>
          <a:xfrm>
            <a:off x="4067360" y="3095453"/>
            <a:ext cx="3084300" cy="1411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White is the color of milk and fresh snow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THREATS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44"/>
          <p:cNvSpPr/>
          <p:nvPr/>
        </p:nvSpPr>
        <p:spPr>
          <a:xfrm>
            <a:off x="2851325" y="1880025"/>
            <a:ext cx="2153100" cy="2153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4"/>
          <p:cNvSpPr/>
          <p:nvPr/>
        </p:nvSpPr>
        <p:spPr>
          <a:xfrm rot="5400000">
            <a:off x="2989552" y="1880025"/>
            <a:ext cx="2153100" cy="2153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"/>
          <p:cNvSpPr/>
          <p:nvPr/>
        </p:nvSpPr>
        <p:spPr>
          <a:xfrm rot="10800000">
            <a:off x="2989552" y="2019466"/>
            <a:ext cx="2153100" cy="2153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4"/>
          <p:cNvSpPr/>
          <p:nvPr/>
        </p:nvSpPr>
        <p:spPr>
          <a:xfrm rot="-5400000">
            <a:off x="2851325" y="2019466"/>
            <a:ext cx="2153100" cy="2153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"/>
          <p:cNvSpPr/>
          <p:nvPr/>
        </p:nvSpPr>
        <p:spPr>
          <a:xfrm>
            <a:off x="3347011" y="2329136"/>
            <a:ext cx="268471" cy="4043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63" name="Google Shape;463;p44"/>
          <p:cNvSpPr/>
          <p:nvPr/>
        </p:nvSpPr>
        <p:spPr>
          <a:xfrm>
            <a:off x="4234738" y="2336012"/>
            <a:ext cx="542443" cy="3905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64" name="Google Shape;464;p44"/>
          <p:cNvSpPr/>
          <p:nvPr/>
        </p:nvSpPr>
        <p:spPr>
          <a:xfrm>
            <a:off x="3316203" y="3297703"/>
            <a:ext cx="388953" cy="40489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65" name="Google Shape;465;p44"/>
          <p:cNvSpPr/>
          <p:nvPr/>
        </p:nvSpPr>
        <p:spPr>
          <a:xfrm>
            <a:off x="4336514" y="3304580"/>
            <a:ext cx="339439" cy="3894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71" name="Google Shape;471;p45"/>
          <p:cNvSpPr txBox="1"/>
          <p:nvPr>
            <p:ph idx="12" type="sldNum"/>
          </p:nvPr>
        </p:nvSpPr>
        <p:spPr>
          <a:xfrm>
            <a:off x="8332975" y="-125"/>
            <a:ext cx="5487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72" name="Google Shape;472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Activities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3" name="Google Shape;473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Resources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4" name="Google Shape;474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Value Propositions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5" name="Google Shape;475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Customer Relationships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6" name="Google Shape;476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Channels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7" name="Google Shape;477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Customer Segments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Key Partners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9" name="Google Shape;479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Cost Structure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0" name="Google Shape;480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Revenue Streams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b="1"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81" name="Google Shape;481;p45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5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5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5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5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5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5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5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5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5" name="Google Shape;495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6" name="Google Shape;496;p46"/>
          <p:cNvGrpSpPr/>
          <p:nvPr/>
        </p:nvGrpSpPr>
        <p:grpSpPr>
          <a:xfrm>
            <a:off x="855098" y="1412891"/>
            <a:ext cx="3376543" cy="3035577"/>
            <a:chOff x="3778727" y="4460423"/>
            <a:chExt cx="720160" cy="647438"/>
          </a:xfrm>
        </p:grpSpPr>
        <p:sp>
          <p:nvSpPr>
            <p:cNvPr id="497" name="Google Shape;497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cxnSp>
        <p:nvCxnSpPr>
          <p:cNvPr id="504" name="Google Shape;504;p46"/>
          <p:cNvCxnSpPr/>
          <p:nvPr/>
        </p:nvCxnSpPr>
        <p:spPr>
          <a:xfrm>
            <a:off x="4157024" y="1915604"/>
            <a:ext cx="989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6"/>
          <p:cNvSpPr txBox="1"/>
          <p:nvPr/>
        </p:nvSpPr>
        <p:spPr>
          <a:xfrm>
            <a:off x="5203718" y="1754600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06" name="Google Shape;506;p46"/>
          <p:cNvCxnSpPr/>
          <p:nvPr/>
        </p:nvCxnSpPr>
        <p:spPr>
          <a:xfrm>
            <a:off x="4011343" y="2366308"/>
            <a:ext cx="1134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6"/>
          <p:cNvSpPr txBox="1"/>
          <p:nvPr/>
        </p:nvSpPr>
        <p:spPr>
          <a:xfrm>
            <a:off x="5203718" y="2205295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08" name="Google Shape;508;p46"/>
          <p:cNvCxnSpPr/>
          <p:nvPr/>
        </p:nvCxnSpPr>
        <p:spPr>
          <a:xfrm>
            <a:off x="3804321" y="2817013"/>
            <a:ext cx="1341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6"/>
          <p:cNvSpPr txBox="1"/>
          <p:nvPr/>
        </p:nvSpPr>
        <p:spPr>
          <a:xfrm>
            <a:off x="5203718" y="2655990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10" name="Google Shape;510;p46"/>
          <p:cNvCxnSpPr/>
          <p:nvPr/>
        </p:nvCxnSpPr>
        <p:spPr>
          <a:xfrm>
            <a:off x="3627969" y="3267694"/>
            <a:ext cx="1518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6"/>
          <p:cNvSpPr txBox="1"/>
          <p:nvPr/>
        </p:nvSpPr>
        <p:spPr>
          <a:xfrm>
            <a:off x="5203718" y="3106685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12" name="Google Shape;512;p46"/>
          <p:cNvCxnSpPr/>
          <p:nvPr/>
        </p:nvCxnSpPr>
        <p:spPr>
          <a:xfrm>
            <a:off x="3436270" y="3718398"/>
            <a:ext cx="1709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6"/>
          <p:cNvSpPr txBox="1"/>
          <p:nvPr/>
        </p:nvSpPr>
        <p:spPr>
          <a:xfrm>
            <a:off x="5203718" y="3557380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14" name="Google Shape;514;p46"/>
          <p:cNvCxnSpPr/>
          <p:nvPr/>
        </p:nvCxnSpPr>
        <p:spPr>
          <a:xfrm>
            <a:off x="3236921" y="4169079"/>
            <a:ext cx="1901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6"/>
          <p:cNvSpPr txBox="1"/>
          <p:nvPr/>
        </p:nvSpPr>
        <p:spPr>
          <a:xfrm>
            <a:off x="5203718" y="4008075"/>
            <a:ext cx="1274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Insert your content</a:t>
            </a:r>
            <a:endParaRPr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/>
          <p:nvPr>
            <p:ph idx="4294967295" type="title"/>
          </p:nvPr>
        </p:nvSpPr>
        <p:spPr>
          <a:xfrm>
            <a:off x="855300" y="4441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1" name="Google Shape;521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202952" y="1081225"/>
            <a:ext cx="1000800" cy="10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7"/>
          <p:cNvSpPr txBox="1"/>
          <p:nvPr/>
        </p:nvSpPr>
        <p:spPr>
          <a:xfrm>
            <a:off x="915750" y="2136025"/>
            <a:ext cx="1569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Imani Jackson</a:t>
            </a:r>
            <a:br>
              <a:rPr lang="en" sz="1300">
                <a:latin typeface="Inter"/>
                <a:ea typeface="Inter"/>
                <a:cs typeface="Inter"/>
                <a:sym typeface="Inter"/>
              </a:rPr>
            </a:b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4" name="Google Shape;52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070" y="1081225"/>
            <a:ext cx="1000800" cy="10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7"/>
          <p:cNvSpPr txBox="1"/>
          <p:nvPr/>
        </p:nvSpPr>
        <p:spPr>
          <a:xfrm>
            <a:off x="3583246" y="2136025"/>
            <a:ext cx="1569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Marcos Galán</a:t>
            </a:r>
            <a:br>
              <a:rPr lang="en" sz="1300">
                <a:latin typeface="Inter"/>
                <a:ea typeface="Inter"/>
                <a:cs typeface="Inter"/>
                <a:sym typeface="Inter"/>
              </a:rPr>
            </a:b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6" name="Google Shape;526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1206326" y="3097850"/>
            <a:ext cx="1000800" cy="10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7" name="Google Shape;527;p47"/>
          <p:cNvSpPr txBox="1"/>
          <p:nvPr/>
        </p:nvSpPr>
        <p:spPr>
          <a:xfrm>
            <a:off x="921044" y="4214475"/>
            <a:ext cx="1569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Ixchel Valdía</a:t>
            </a:r>
            <a:br>
              <a:rPr lang="en" sz="1300">
                <a:latin typeface="Inter"/>
                <a:ea typeface="Inter"/>
                <a:cs typeface="Inter"/>
                <a:sym typeface="Inter"/>
              </a:rPr>
            </a:b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8" name="Google Shape;528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3870444" y="3097850"/>
            <a:ext cx="1000800" cy="100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7"/>
          <p:cNvSpPr txBox="1"/>
          <p:nvPr/>
        </p:nvSpPr>
        <p:spPr>
          <a:xfrm>
            <a:off x="3588540" y="4214475"/>
            <a:ext cx="1569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Nils Årud</a:t>
            </a:r>
            <a:br>
              <a:rPr lang="en" sz="1300">
                <a:latin typeface="Inter"/>
                <a:ea typeface="Inter"/>
                <a:cs typeface="Inter"/>
                <a:sym typeface="Inter"/>
              </a:rPr>
            </a:br>
            <a:r>
              <a:rPr lang="en" sz="7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JOB TITLE</a:t>
            </a:r>
            <a:endParaRPr sz="7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Blue is the colour of the clear sky and the deep sea</a:t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5" name="Google Shape;535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7" name="Google Shape;537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3" name="Google Shape;583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4" name="Google Shape;584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5" name="Google Shape;585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7" name="Google Shape;607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8" name="Google Shape;608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9" name="Google Shape;609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LOW VALUE 1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0" name="Google Shape;610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HIGH VALUE 1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1" name="Google Shape;611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LOW VALUE 2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2" name="Google Shape;612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HIGH VALUE 2</a:t>
            </a:r>
            <a:endParaRPr sz="8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3" name="Google Shape;613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Our company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4" name="Google Shape;614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" name="Google Shape;615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6" name="Google Shape;616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7" name="Google Shape;617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8" name="Google Shape;618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9" name="Google Shape;619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Competitor</a:t>
            </a:r>
            <a:endParaRPr sz="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9"/>
          <p:cNvSpPr txBox="1"/>
          <p:nvPr>
            <p:ph idx="4294967295"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5" name="Google Shape;625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6" name="Google Shape;626;p49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{2FBDF9CB-71E7-4CE3-B812-B350EE79E3F4}</a:tableStyleId>
              </a:tblPr>
              <a:tblGrid>
                <a:gridCol w="634075"/>
                <a:gridCol w="726775"/>
                <a:gridCol w="726775"/>
                <a:gridCol w="726775"/>
                <a:gridCol w="726775"/>
                <a:gridCol w="726775"/>
                <a:gridCol w="726775"/>
                <a:gridCol w="7267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50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50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0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0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0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50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50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0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0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0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0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0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0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0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0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0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0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0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0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0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0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0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0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0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0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0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0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0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0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0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0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0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0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0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50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0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0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0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0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0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0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0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0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0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0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0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0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0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0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0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0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0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0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0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0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0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0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0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0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0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0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0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0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0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0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0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0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0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0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0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0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0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0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0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0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0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0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0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0"/>
          <p:cNvSpPr/>
          <p:nvPr/>
        </p:nvSpPr>
        <p:spPr>
          <a:xfrm>
            <a:off x="62747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0"/>
          <p:cNvSpPr/>
          <p:nvPr/>
        </p:nvSpPr>
        <p:spPr>
          <a:xfrm>
            <a:off x="71684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0"/>
          <p:cNvSpPr/>
          <p:nvPr/>
        </p:nvSpPr>
        <p:spPr>
          <a:xfrm>
            <a:off x="64595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0"/>
          <p:cNvSpPr/>
          <p:nvPr/>
        </p:nvSpPr>
        <p:spPr>
          <a:xfrm>
            <a:off x="76136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5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✓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sp>
        <p:nvSpPr>
          <p:cNvPr id="717" name="Google Shape;717;p50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23" name="Google Shape;72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30" name="Google Shape;73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35" name="Google Shape;73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39" name="Google Shape;73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45" name="Google Shape;74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49" name="Google Shape;74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54" name="Google Shape;75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60" name="Google Shape;76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67" name="Google Shape;76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70" name="Google Shape;77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74" name="Google Shape;77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81" name="Google Shape;78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87" name="Google Shape;78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91" name="Google Shape;79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92" name="Google Shape;79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2" name="Google Shape;80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09" name="Google Shape;80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14" name="Google Shape;81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20" name="Google Shape;82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27" name="Google Shape;82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32" name="Google Shape;83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37" name="Google Shape;83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43" name="Google Shape;84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3" name="Google Shape;853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54" name="Google Shape;85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7" name="Google Shape;85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58" name="Google Shape;85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8" name="Google Shape;868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69" name="Google Shape;86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3" name="Google Shape;87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74" name="Google Shape;87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4" name="Google Shape;884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85" name="Google Shape;88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93" name="Google Shape;89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98" name="Google Shape;89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03" name="Google Shape;90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09" name="Google Shape;90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16" name="Google Shape;91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20" name="Google Shape;92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26" name="Google Shape;92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33" name="Google Shape;93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37" name="Google Shape;93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42" name="Google Shape;94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49" name="Google Shape;94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57" name="Google Shape;95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62" name="Google Shape;96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66" name="Google Shape;96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70" name="Google Shape;97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75" name="Google Shape;97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80" name="Google Shape;98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86" name="Google Shape;98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93" name="Google Shape;99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01" name="Google Shape;100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14" name="Google Shape;101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19" name="Google Shape;101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23" name="Google Shape;102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30" name="Google Shape;103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39" name="Google Shape;103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52" name="Google Shape;105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65" name="Google Shape;106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78" name="Google Shape;107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85" name="Google Shape;108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01" name="Google Shape;1101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06" name="Google Shape;110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07" name="Google Shape;110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0" name="Google Shape;111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11" name="Google Shape;111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4" name="Google Shape;111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15" name="Google Shape;111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19" name="Google Shape;111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23" name="Google Shape;112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32" name="Google Shape;113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57" name="Google Shape;115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58" name="Google Shape;115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0" name="Google Shape;116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61" name="Google Shape;116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3" name="Google Shape;116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64" name="Google Shape;116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66" name="Google Shape;1166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67" name="Google Shape;1167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nter-Regular"/>
                <a:ea typeface="Inter-Regular"/>
                <a:cs typeface="Inter-Regular"/>
                <a:sym typeface="Inter-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1173" name="Google Shape;1173;p5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4" name="Google Shape;1174;p52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Google Shape;117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81" name="Google Shape;118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82" name="Google Shape;118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83" name="Google Shape;118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4" name="Google Shape;118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5" name="Google Shape;118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86" name="Google Shape;118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87" name="Google Shape;118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88" name="Google Shape;118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89" name="Google Shape;118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0" name="Google Shape;119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91" name="Google Shape;119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92" name="Google Shape;119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3" name="Google Shape;119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 rot="10800000">
            <a:off x="-348346" y="421850"/>
            <a:ext cx="2375400" cy="23754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FFF0ED">
              <a:alpha val="290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685800" y="1105838"/>
            <a:ext cx="4465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Hello!</a:t>
            </a:r>
            <a:endParaRPr sz="10000"/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685800" y="2305458"/>
            <a:ext cx="4465500" cy="173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I am Jayden Smith</a:t>
            </a:r>
            <a:endParaRPr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I am here because I love to give presentations. 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You can find me at @username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5384" l="790" r="16864" t="1782"/>
          <a:stretch/>
        </p:blipFill>
        <p:spPr>
          <a:xfrm>
            <a:off x="5737400" y="578825"/>
            <a:ext cx="3971700" cy="3971700"/>
          </a:xfrm>
          <a:prstGeom prst="chord">
            <a:avLst>
              <a:gd fmla="val 2658481" name="adj1"/>
              <a:gd fmla="val 18942614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✓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4294967295" type="ctrTitle"/>
          </p:nvPr>
        </p:nvSpPr>
        <p:spPr>
          <a:xfrm>
            <a:off x="685800" y="925588"/>
            <a:ext cx="4017000" cy="204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</a:t>
            </a:r>
            <a:r>
              <a:rPr lang="en" sz="7200">
                <a:solidFill>
                  <a:schemeClr val="lt1"/>
                </a:solidFill>
              </a:rPr>
              <a:t>c</a:t>
            </a:r>
            <a:r>
              <a:rPr lang="en" sz="7200">
                <a:solidFill>
                  <a:schemeClr val="lt1"/>
                </a:solidFill>
              </a:rPr>
              <a:t>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23" name="Google Shape;123;p21"/>
          <p:cNvSpPr txBox="1"/>
          <p:nvPr>
            <p:ph idx="4294967295" type="subTitle"/>
          </p:nvPr>
        </p:nvSpPr>
        <p:spPr>
          <a:xfrm>
            <a:off x="685800" y="3033812"/>
            <a:ext cx="4017000" cy="11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</a:rPr>
              <a:t>Bring the attention of your audience over a key concept using icons or illustrations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6923409" y="1611296"/>
            <a:ext cx="1799891" cy="182385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 rot="1473096">
            <a:off x="5286885" y="2521954"/>
            <a:ext cx="1052374" cy="102508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6575291" y="1437000"/>
            <a:ext cx="460690" cy="44767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 rot="2487177">
            <a:off x="6279019" y="3468403"/>
            <a:ext cx="327755" cy="31849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6" name="Google Shape;136;p22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4" name="Google Shape;144;p23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5" name="Google Shape;145;p23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