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Encode Sans Semi Condensed"/>
      <p:regular r:id="rId49"/>
      <p:bold r:id="rId50"/>
    </p:embeddedFont>
    <p:embeddedFont>
      <p:font typeface="Encode Sans Semi Condensed Light"/>
      <p:regular r:id="rId51"/>
      <p:bold r:id="rId52"/>
    </p:embeddedFont>
    <p:embeddedFont>
      <p:font typeface="Encode Sans Semi Condensed SemiBo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4B00A9-9B5B-4C73-A409-024D6CA0390D}">
  <a:tblStyle styleId="{D14B00A9-9B5B-4C73-A409-024D6CA03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1C96EDD-5978-4BCE-B74B-E825704AD3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EncodeSansSemi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ncodeSansSemiCondensedLight-regular.fntdata"/><Relationship Id="rId50" Type="http://schemas.openxmlformats.org/officeDocument/2006/relationships/font" Target="fonts/EncodeSansSemiCondensed-bold.fntdata"/><Relationship Id="rId53" Type="http://schemas.openxmlformats.org/officeDocument/2006/relationships/font" Target="fonts/EncodeSansSemiCondensedSemiBold-regular.fntdata"/><Relationship Id="rId52" Type="http://schemas.openxmlformats.org/officeDocument/2006/relationships/font" Target="fonts/EncodeSansSemiCondensed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EncodeSansSemiCondensed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2fec25b5c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2fec25b5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2fec25b5c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2fec25b5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2fec25b5c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2fec25b5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c2fec25b5c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c2fec25b5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2fec25b5c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2fec25b5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2fec25b5c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c2fec25b5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c2fec25b5c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c2fec25b5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c2fec25b5c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c2fec25b5c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c2fec25b5c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c2fec25b5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c2fec25b5c_0_3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c2fec25b5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77b8eee33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77b8eee3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flipH="1" rot="-5400000">
              <a:off x="89375" y="2739925"/>
              <a:ext cx="2271600" cy="2034300"/>
            </a:xfrm>
            <a:prstGeom prst="parallelogram">
              <a:avLst>
                <a:gd fmla="val 22770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flipH="1" rot="-5400000">
              <a:off x="89375" y="2739925"/>
              <a:ext cx="2271600" cy="2034300"/>
            </a:xfrm>
            <a:prstGeom prst="parallelogram">
              <a:avLst>
                <a:gd fmla="val 22770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flipH="1" rot="10800000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 rot="-5400000">
            <a:off x="1362062" y="3581043"/>
            <a:ext cx="866125" cy="1369504"/>
            <a:chOff x="-262307" y="2765255"/>
            <a:chExt cx="2504700" cy="1770300"/>
          </a:xfrm>
        </p:grpSpPr>
        <p:sp>
          <p:nvSpPr>
            <p:cNvPr id="20" name="Google Shape;20;p3"/>
            <p:cNvSpPr/>
            <p:nvPr/>
          </p:nvSpPr>
          <p:spPr>
            <a:xfrm flipH="1" rot="-5400000">
              <a:off x="104893" y="2398055"/>
              <a:ext cx="1770300" cy="2504700"/>
            </a:xfrm>
            <a:prstGeom prst="parallelogram">
              <a:avLst>
                <a:gd fmla="val 9167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/>
          <p:nvPr/>
        </p:nvSpPr>
        <p:spPr>
          <a:xfrm flipH="1" rot="10800000">
            <a:off x="630975" y="0"/>
            <a:ext cx="1472100" cy="438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2444650" y="1581025"/>
            <a:ext cx="5733300" cy="67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2444650" y="2276025"/>
            <a:ext cx="57333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27" name="Google Shape;27;p4"/>
            <p:cNvSpPr/>
            <p:nvPr/>
          </p:nvSpPr>
          <p:spPr>
            <a:xfrm flipH="1" rot="-5400000">
              <a:off x="89375" y="2739925"/>
              <a:ext cx="2271600" cy="2034300"/>
            </a:xfrm>
            <a:prstGeom prst="parallelogram">
              <a:avLst>
                <a:gd fmla="val 22770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30" name="Google Shape;30;p4"/>
            <p:cNvSpPr/>
            <p:nvPr/>
          </p:nvSpPr>
          <p:spPr>
            <a:xfrm flipH="1" rot="-5400000">
              <a:off x="89375" y="2739925"/>
              <a:ext cx="2271600" cy="2034300"/>
            </a:xfrm>
            <a:prstGeom prst="parallelogram">
              <a:avLst>
                <a:gd fmla="val 22770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 flipH="1" rot="10800000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209475" y="728032"/>
            <a:ext cx="725100" cy="725100"/>
          </a:xfrm>
          <a:prstGeom prst="rect">
            <a:avLst/>
          </a:prstGeom>
          <a:gradFill>
            <a:gsLst>
              <a:gs pos="0">
                <a:srgbClr val="4F5876"/>
              </a:gs>
              <a:gs pos="100000">
                <a:srgbClr val="1D1F25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1262175" y="1553800"/>
            <a:ext cx="6619800" cy="20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⊳"/>
              <a:defRPr sz="3000"/>
            </a:lvl1pPr>
            <a:lvl2pPr indent="-419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2pPr>
            <a:lvl3pPr indent="-419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3pPr>
            <a:lvl4pPr indent="-419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4pPr>
            <a:lvl5pPr indent="-419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5pPr>
            <a:lvl6pPr indent="-4191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6pPr>
            <a:lvl7pPr indent="-4191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7pPr>
            <a:lvl8pPr indent="-4191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9pPr>
          </a:lstStyle>
          <a:p/>
        </p:txBody>
      </p:sp>
      <p:sp>
        <p:nvSpPr>
          <p:cNvPr id="35" name="Google Shape;35;p4"/>
          <p:cNvSpPr txBox="1"/>
          <p:nvPr/>
        </p:nvSpPr>
        <p:spPr>
          <a:xfrm>
            <a:off x="4209450" y="855225"/>
            <a:ext cx="725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b="1" sz="6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0" y="277661"/>
            <a:ext cx="7817376" cy="1293452"/>
            <a:chOff x="0" y="277661"/>
            <a:chExt cx="7817376" cy="1293452"/>
          </a:xfrm>
        </p:grpSpPr>
        <p:sp>
          <p:nvSpPr>
            <p:cNvPr id="39" name="Google Shape;39;p5"/>
            <p:cNvSpPr/>
            <p:nvPr/>
          </p:nvSpPr>
          <p:spPr>
            <a:xfrm flipH="1" rot="-5400000">
              <a:off x="112050" y="481364"/>
              <a:ext cx="977700" cy="1201800"/>
            </a:xfrm>
            <a:prstGeom prst="parallelogram">
              <a:avLst>
                <a:gd fmla="val 10943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278209" y="1169850"/>
              <a:ext cx="927900" cy="2979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" name="Google Shape;41;p5"/>
            <p:cNvGrpSpPr/>
            <p:nvPr/>
          </p:nvGrpSpPr>
          <p:grpSpPr>
            <a:xfrm>
              <a:off x="284659" y="277661"/>
              <a:ext cx="7532717" cy="895903"/>
              <a:chOff x="0" y="266575"/>
              <a:chExt cx="6046490" cy="1687200"/>
            </a:xfrm>
          </p:grpSpPr>
          <p:sp>
            <p:nvSpPr>
              <p:cNvPr id="42" name="Google Shape;42;p5"/>
              <p:cNvSpPr/>
              <p:nvPr/>
            </p:nvSpPr>
            <p:spPr>
              <a:xfrm flipH="1" rot="10800000">
                <a:off x="0" y="266575"/>
                <a:ext cx="5867700" cy="16872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10800000">
                <a:off x="5864390" y="266658"/>
                <a:ext cx="182100" cy="1684500"/>
              </a:xfrm>
              <a:prstGeom prst="triangle">
                <a:avLst>
                  <a:gd fmla="val 100000" name="adj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" name="Google Shape;44;p5"/>
          <p:cNvGrpSpPr/>
          <p:nvPr/>
        </p:nvGrpSpPr>
        <p:grpSpPr>
          <a:xfrm flipH="1" rot="10800000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45" name="Google Shape;45;p5"/>
            <p:cNvSpPr/>
            <p:nvPr/>
          </p:nvSpPr>
          <p:spPr>
            <a:xfrm flipH="1" rot="-5400000">
              <a:off x="5558565" y="2819343"/>
              <a:ext cx="784800" cy="14769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flipH="1" rot="10800000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48" name="Google Shape;48;p5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5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 flipH="1" rot="-5400000">
            <a:off x="112050" y="481364"/>
            <a:ext cx="977700" cy="1201800"/>
          </a:xfrm>
          <a:prstGeom prst="parallelogram">
            <a:avLst>
              <a:gd fmla="val 10943" name="adj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 rot="10800000">
            <a:off x="278209" y="1169850"/>
            <a:ext cx="927900" cy="2979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6"/>
          <p:cNvGrpSpPr/>
          <p:nvPr/>
        </p:nvGrpSpPr>
        <p:grpSpPr>
          <a:xfrm>
            <a:off x="284659" y="277661"/>
            <a:ext cx="7532717" cy="895903"/>
            <a:chOff x="0" y="266575"/>
            <a:chExt cx="6046490" cy="1687200"/>
          </a:xfrm>
        </p:grpSpPr>
        <p:sp>
          <p:nvSpPr>
            <p:cNvPr id="57" name="Google Shape;57;p6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6"/>
          <p:cNvGrpSpPr/>
          <p:nvPr/>
        </p:nvGrpSpPr>
        <p:grpSpPr>
          <a:xfrm flipH="1" rot="10800000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60" name="Google Shape;60;p6"/>
            <p:cNvSpPr/>
            <p:nvPr/>
          </p:nvSpPr>
          <p:spPr>
            <a:xfrm flipH="1" rot="-5400000">
              <a:off x="5558565" y="2819343"/>
              <a:ext cx="784800" cy="14769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flipH="1" rot="10800000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63" name="Google Shape;63;p6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1206100" y="1706200"/>
            <a:ext cx="333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9pPr>
          </a:lstStyle>
          <a:p/>
        </p:txBody>
      </p:sp>
      <p:sp>
        <p:nvSpPr>
          <p:cNvPr id="67" name="Google Shape;67;p6"/>
          <p:cNvSpPr txBox="1"/>
          <p:nvPr>
            <p:ph idx="2" type="body"/>
          </p:nvPr>
        </p:nvSpPr>
        <p:spPr>
          <a:xfrm>
            <a:off x="4896145" y="1706200"/>
            <a:ext cx="333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 flipH="1" rot="-5400000">
            <a:off x="112050" y="481364"/>
            <a:ext cx="977700" cy="1201800"/>
          </a:xfrm>
          <a:prstGeom prst="parallelogram">
            <a:avLst>
              <a:gd fmla="val 10943" name="adj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>
            <a:off x="278209" y="1169850"/>
            <a:ext cx="927900" cy="2979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284659" y="277661"/>
            <a:ext cx="7532717" cy="895903"/>
            <a:chOff x="0" y="266575"/>
            <a:chExt cx="6046490" cy="1687200"/>
          </a:xfrm>
        </p:grpSpPr>
        <p:sp>
          <p:nvSpPr>
            <p:cNvPr id="73" name="Google Shape;73;p7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7"/>
          <p:cNvGrpSpPr/>
          <p:nvPr/>
        </p:nvGrpSpPr>
        <p:grpSpPr>
          <a:xfrm flipH="1" rot="10800000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76" name="Google Shape;76;p7"/>
            <p:cNvSpPr/>
            <p:nvPr/>
          </p:nvSpPr>
          <p:spPr>
            <a:xfrm flipH="1" rot="-5400000">
              <a:off x="5558565" y="2819343"/>
              <a:ext cx="784800" cy="14769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flipH="1" rot="10800000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7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79" name="Google Shape;79;p7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7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" type="body"/>
          </p:nvPr>
        </p:nvSpPr>
        <p:spPr>
          <a:xfrm>
            <a:off x="1201800" y="1706200"/>
            <a:ext cx="21474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9pPr>
          </a:lstStyle>
          <a:p/>
        </p:txBody>
      </p:sp>
      <p:sp>
        <p:nvSpPr>
          <p:cNvPr id="83" name="Google Shape;83;p7"/>
          <p:cNvSpPr txBox="1"/>
          <p:nvPr>
            <p:ph idx="2" type="body"/>
          </p:nvPr>
        </p:nvSpPr>
        <p:spPr>
          <a:xfrm>
            <a:off x="3643672" y="1706200"/>
            <a:ext cx="21474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9pPr>
          </a:lstStyle>
          <a:p/>
        </p:txBody>
      </p:sp>
      <p:sp>
        <p:nvSpPr>
          <p:cNvPr id="84" name="Google Shape;84;p7"/>
          <p:cNvSpPr txBox="1"/>
          <p:nvPr>
            <p:ph idx="3" type="body"/>
          </p:nvPr>
        </p:nvSpPr>
        <p:spPr>
          <a:xfrm>
            <a:off x="6085544" y="1706200"/>
            <a:ext cx="21474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9pPr>
          </a:lstStyle>
          <a:p/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 flipH="1" rot="-5400000">
            <a:off x="112050" y="481364"/>
            <a:ext cx="977700" cy="1201800"/>
          </a:xfrm>
          <a:prstGeom prst="parallelogram">
            <a:avLst>
              <a:gd fmla="val 10943" name="adj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 rot="10800000">
            <a:off x="278209" y="1169850"/>
            <a:ext cx="927900" cy="2979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284659" y="277661"/>
            <a:ext cx="7532717" cy="895903"/>
            <a:chOff x="0" y="266575"/>
            <a:chExt cx="6046490" cy="1687200"/>
          </a:xfrm>
        </p:grpSpPr>
        <p:sp>
          <p:nvSpPr>
            <p:cNvPr id="90" name="Google Shape;90;p8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8"/>
          <p:cNvGrpSpPr/>
          <p:nvPr/>
        </p:nvGrpSpPr>
        <p:grpSpPr>
          <a:xfrm flipH="1" rot="10800000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93" name="Google Shape;93;p8"/>
            <p:cNvSpPr/>
            <p:nvPr/>
          </p:nvSpPr>
          <p:spPr>
            <a:xfrm flipH="1" rot="-5400000">
              <a:off x="5558565" y="2819343"/>
              <a:ext cx="784800" cy="14769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 flipH="1" rot="10800000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8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96" name="Google Shape;96;p8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8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fmla="val 10943" name="adj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 flipH="1" rot="10800000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 flipH="1" rot="-5400000">
            <a:off x="292350" y="4139455"/>
            <a:ext cx="617100" cy="1201800"/>
          </a:xfrm>
          <a:prstGeom prst="parallelogram">
            <a:avLst>
              <a:gd fmla="val 10943" name="adj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 flipH="1" rot="10800000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 txBox="1"/>
          <p:nvPr>
            <p:ph idx="1" type="body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07" name="Google Shape;107;p9"/>
          <p:cNvSpPr txBox="1"/>
          <p:nvPr>
            <p:ph idx="12" type="sldNum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 flipH="1" rot="10800000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110" name="Google Shape;110;p10"/>
            <p:cNvSpPr/>
            <p:nvPr/>
          </p:nvSpPr>
          <p:spPr>
            <a:xfrm flipH="1" rot="-5400000">
              <a:off x="5558565" y="2819343"/>
              <a:ext cx="784800" cy="14769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flipH="1" rot="10800000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0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113" name="Google Shape;113;p10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" name="Google Shape;116;p10"/>
          <p:cNvGrpSpPr/>
          <p:nvPr/>
        </p:nvGrpSpPr>
        <p:grpSpPr>
          <a:xfrm flipH="1">
            <a:off x="1" y="524824"/>
            <a:ext cx="600055" cy="374899"/>
            <a:chOff x="5211448" y="3165393"/>
            <a:chExt cx="1477967" cy="784800"/>
          </a:xfrm>
        </p:grpSpPr>
        <p:sp>
          <p:nvSpPr>
            <p:cNvPr id="117" name="Google Shape;117;p10"/>
            <p:cNvSpPr/>
            <p:nvPr/>
          </p:nvSpPr>
          <p:spPr>
            <a:xfrm flipH="1" rot="-5400000">
              <a:off x="5558565" y="2819343"/>
              <a:ext cx="784800" cy="14769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 flipH="1" rot="10800000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0"/>
          <p:cNvGrpSpPr/>
          <p:nvPr/>
        </p:nvGrpSpPr>
        <p:grpSpPr>
          <a:xfrm flipH="1" rot="10800000">
            <a:off x="84" y="8"/>
            <a:ext cx="758573" cy="531131"/>
            <a:chOff x="0" y="266575"/>
            <a:chExt cx="7503194" cy="1687200"/>
          </a:xfrm>
        </p:grpSpPr>
        <p:sp>
          <p:nvSpPr>
            <p:cNvPr id="120" name="Google Shape;120;p10"/>
            <p:cNvSpPr/>
            <p:nvPr/>
          </p:nvSpPr>
          <p:spPr>
            <a:xfrm flipH="1" rot="10800000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1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0125" y="1553800"/>
            <a:ext cx="69153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Light"/>
              <a:buChar char="⊳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encode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/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1206100" y="1706200"/>
            <a:ext cx="3075000" cy="290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4730550" y="1706200"/>
            <a:ext cx="2858700" cy="28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>
            <p:ph idx="4294967295" type="title"/>
          </p:nvPr>
        </p:nvSpPr>
        <p:spPr>
          <a:xfrm>
            <a:off x="2194950" y="3989700"/>
            <a:ext cx="4754100" cy="108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r>
              <a:rPr lang="en" sz="2400"/>
              <a:t> </a:t>
            </a:r>
            <a:r>
              <a:rPr lang="en" sz="2400"/>
              <a:t>Use big image.</a:t>
            </a:r>
            <a:endParaRPr sz="2400"/>
          </a:p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3484412" y="1736525"/>
            <a:ext cx="16731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1645457" y="2728303"/>
            <a:ext cx="1673100" cy="52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323264" y="2728303"/>
            <a:ext cx="1673100" cy="52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6242754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4403856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2564947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726049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cxnSp>
        <p:nvCxnSpPr>
          <p:cNvPr id="234" name="Google Shape;234;p22"/>
          <p:cNvCxnSpPr>
            <a:stCxn id="227" idx="2"/>
            <a:endCxn id="229" idx="0"/>
          </p:cNvCxnSpPr>
          <p:nvPr/>
        </p:nvCxnSpPr>
        <p:spPr>
          <a:xfrm flipH="1" rot="-5400000">
            <a:off x="5007212" y="1575575"/>
            <a:ext cx="466500" cy="1839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22"/>
          <p:cNvCxnSpPr>
            <a:stCxn id="228" idx="0"/>
            <a:endCxn id="227" idx="2"/>
          </p:cNvCxnSpPr>
          <p:nvPr/>
        </p:nvCxnSpPr>
        <p:spPr>
          <a:xfrm rot="-5400000">
            <a:off x="3168257" y="1575553"/>
            <a:ext cx="466500" cy="1839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22"/>
          <p:cNvCxnSpPr>
            <a:stCxn id="228" idx="2"/>
            <a:endCxn id="232" idx="0"/>
          </p:cNvCxnSpPr>
          <p:nvPr/>
        </p:nvCxnSpPr>
        <p:spPr>
          <a:xfrm flipH="1" rot="-5400000">
            <a:off x="2746757" y="2988853"/>
            <a:ext cx="390000" cy="919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22"/>
          <p:cNvCxnSpPr>
            <a:stCxn id="233" idx="0"/>
            <a:endCxn id="228" idx="2"/>
          </p:cNvCxnSpPr>
          <p:nvPr/>
        </p:nvCxnSpPr>
        <p:spPr>
          <a:xfrm rot="-5400000">
            <a:off x="1827349" y="2988922"/>
            <a:ext cx="390000" cy="919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22"/>
          <p:cNvCxnSpPr>
            <a:stCxn id="229" idx="2"/>
            <a:endCxn id="230" idx="0"/>
          </p:cNvCxnSpPr>
          <p:nvPr/>
        </p:nvCxnSpPr>
        <p:spPr>
          <a:xfrm flipH="1" rot="-5400000">
            <a:off x="6424564" y="2988853"/>
            <a:ext cx="390000" cy="919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22"/>
          <p:cNvCxnSpPr>
            <a:stCxn id="231" idx="0"/>
            <a:endCxn id="229" idx="2"/>
          </p:cNvCxnSpPr>
          <p:nvPr/>
        </p:nvCxnSpPr>
        <p:spPr>
          <a:xfrm rot="-5400000">
            <a:off x="5505156" y="2988922"/>
            <a:ext cx="390000" cy="919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5" name="Google Shape;245;p23"/>
          <p:cNvGraphicFramePr/>
          <p:nvPr/>
        </p:nvGraphicFramePr>
        <p:xfrm>
          <a:off x="1204500" y="1698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{D14B00A9-9B5B-4C73-A409-024D6CA0390D}</a:tableStyleId>
              </a:tblPr>
              <a:tblGrid>
                <a:gridCol w="1598725"/>
                <a:gridCol w="1598725"/>
                <a:gridCol w="1598725"/>
                <a:gridCol w="1598725"/>
              </a:tblGrid>
              <a:tr h="72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46" name="Google Shape;246;p23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5909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 txBox="1"/>
          <p:nvPr>
            <p:ph idx="4294967295" type="title"/>
          </p:nvPr>
        </p:nvSpPr>
        <p:spPr>
          <a:xfrm>
            <a:off x="896550" y="201450"/>
            <a:ext cx="68406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2085725" y="1684725"/>
            <a:ext cx="601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4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1203800" y="1996825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2876150" y="3657025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3964850" y="1827400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4694800" y="3919250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6798820" y="2287034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7609350" y="4047050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67" name="Google Shape;267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4" name="Google Shape;274;p26"/>
          <p:cNvSpPr txBox="1"/>
          <p:nvPr>
            <p:ph idx="4294967295" type="subTitle"/>
          </p:nvPr>
        </p:nvSpPr>
        <p:spPr>
          <a:xfrm>
            <a:off x="685800" y="13351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5" name="Google Shape;275;p26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76" name="Google Shape;276;p26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7" name="Google Shape;277;p26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78" name="Google Shape;278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9" name="Google Shape;279;p26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5" name="Google Shape;285;p27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27"/>
          <p:cNvGrpSpPr/>
          <p:nvPr/>
        </p:nvGrpSpPr>
        <p:grpSpPr>
          <a:xfrm>
            <a:off x="1011325" y="1802625"/>
            <a:ext cx="1834900" cy="2315200"/>
            <a:chOff x="1083025" y="1574025"/>
            <a:chExt cx="1834900" cy="2315200"/>
          </a:xfrm>
        </p:grpSpPr>
        <p:sp>
          <p:nvSpPr>
            <p:cNvPr id="287" name="Google Shape;287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88" name="Google Shape;288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b="1" sz="1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89" name="Google Shape;289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290" name="Google Shape;290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1" name="Google Shape;291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27"/>
          <p:cNvGrpSpPr/>
          <p:nvPr/>
        </p:nvGrpSpPr>
        <p:grpSpPr>
          <a:xfrm>
            <a:off x="2720274" y="1802625"/>
            <a:ext cx="1834900" cy="2315200"/>
            <a:chOff x="1083025" y="1574025"/>
            <a:chExt cx="1834900" cy="2315200"/>
          </a:xfrm>
        </p:grpSpPr>
        <p:sp>
          <p:nvSpPr>
            <p:cNvPr id="294" name="Google Shape;294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95" name="Google Shape;295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b="1" sz="1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96" name="Google Shape;296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297" name="Google Shape;297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8" name="Google Shape;298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4432119" y="1801914"/>
            <a:ext cx="1834900" cy="2315200"/>
            <a:chOff x="1083025" y="1574025"/>
            <a:chExt cx="1834900" cy="2315200"/>
          </a:xfrm>
        </p:grpSpPr>
        <p:sp>
          <p:nvSpPr>
            <p:cNvPr id="301" name="Google Shape;301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02" name="Google Shape;302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b="1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03" name="Google Shape;303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304" name="Google Shape;304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5" name="Google Shape;305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27"/>
          <p:cNvGrpSpPr/>
          <p:nvPr/>
        </p:nvGrpSpPr>
        <p:grpSpPr>
          <a:xfrm>
            <a:off x="6145383" y="1801903"/>
            <a:ext cx="1834900" cy="2315200"/>
            <a:chOff x="1083025" y="1574025"/>
            <a:chExt cx="1834900" cy="2315200"/>
          </a:xfrm>
        </p:grpSpPr>
        <p:sp>
          <p:nvSpPr>
            <p:cNvPr id="308" name="Google Shape;308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09" name="Google Shape;309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b="1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10" name="Google Shape;310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311" name="Google Shape;311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2" name="Google Shape;312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9" name="Google Shape;319;p28"/>
          <p:cNvSpPr txBox="1"/>
          <p:nvPr>
            <p:ph idx="1" type="body"/>
          </p:nvPr>
        </p:nvSpPr>
        <p:spPr>
          <a:xfrm>
            <a:off x="1201800" y="1706200"/>
            <a:ext cx="2147400" cy="14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0" name="Google Shape;320;p28"/>
          <p:cNvSpPr txBox="1"/>
          <p:nvPr>
            <p:ph idx="2" type="body"/>
          </p:nvPr>
        </p:nvSpPr>
        <p:spPr>
          <a:xfrm>
            <a:off x="3643675" y="1706200"/>
            <a:ext cx="2147400" cy="14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1" name="Google Shape;321;p28"/>
          <p:cNvSpPr txBox="1"/>
          <p:nvPr>
            <p:ph idx="3" type="body"/>
          </p:nvPr>
        </p:nvSpPr>
        <p:spPr>
          <a:xfrm>
            <a:off x="6085549" y="1706200"/>
            <a:ext cx="2147400" cy="14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p28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28"/>
          <p:cNvSpPr txBox="1"/>
          <p:nvPr>
            <p:ph idx="1" type="body"/>
          </p:nvPr>
        </p:nvSpPr>
        <p:spPr>
          <a:xfrm>
            <a:off x="1201800" y="3001600"/>
            <a:ext cx="2147400" cy="14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28"/>
          <p:cNvSpPr txBox="1"/>
          <p:nvPr>
            <p:ph idx="2" type="body"/>
          </p:nvPr>
        </p:nvSpPr>
        <p:spPr>
          <a:xfrm>
            <a:off x="3643675" y="3001600"/>
            <a:ext cx="2147400" cy="14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28"/>
          <p:cNvSpPr txBox="1"/>
          <p:nvPr>
            <p:ph idx="3" type="body"/>
          </p:nvPr>
        </p:nvSpPr>
        <p:spPr>
          <a:xfrm>
            <a:off x="6085549" y="3001600"/>
            <a:ext cx="2147400" cy="14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/>
          <p:nvPr>
            <p:ph idx="1" type="body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1" name="Google Shape;331;p29"/>
          <p:cNvSpPr txBox="1"/>
          <p:nvPr>
            <p:ph idx="12" type="sldNum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2" name="Google Shape;332;p29"/>
          <p:cNvCxnSpPr/>
          <p:nvPr/>
        </p:nvCxnSpPr>
        <p:spPr>
          <a:xfrm>
            <a:off x="952500" y="693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29"/>
          <p:cNvCxnSpPr/>
          <p:nvPr/>
        </p:nvCxnSpPr>
        <p:spPr>
          <a:xfrm>
            <a:off x="952500" y="1403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29"/>
          <p:cNvCxnSpPr/>
          <p:nvPr/>
        </p:nvCxnSpPr>
        <p:spPr>
          <a:xfrm>
            <a:off x="952500" y="2112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29"/>
          <p:cNvCxnSpPr/>
          <p:nvPr/>
        </p:nvCxnSpPr>
        <p:spPr>
          <a:xfrm>
            <a:off x="952500" y="2822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9"/>
          <p:cNvCxnSpPr/>
          <p:nvPr/>
        </p:nvCxnSpPr>
        <p:spPr>
          <a:xfrm>
            <a:off x="952500" y="3553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29"/>
          <p:cNvSpPr txBox="1"/>
          <p:nvPr/>
        </p:nvSpPr>
        <p:spPr>
          <a:xfrm>
            <a:off x="952500" y="534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1572782" y="1999937"/>
            <a:ext cx="233700" cy="155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1887026" y="16058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"/>
          <p:cNvSpPr/>
          <p:nvPr/>
        </p:nvSpPr>
        <p:spPr>
          <a:xfrm>
            <a:off x="2201270" y="21126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"/>
          <p:cNvSpPr/>
          <p:nvPr/>
        </p:nvSpPr>
        <p:spPr>
          <a:xfrm>
            <a:off x="3325786" y="2313727"/>
            <a:ext cx="233700" cy="123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9"/>
          <p:cNvSpPr/>
          <p:nvPr/>
        </p:nvSpPr>
        <p:spPr>
          <a:xfrm>
            <a:off x="3640031" y="17153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3954275" y="8480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5078791" y="1759120"/>
            <a:ext cx="233700" cy="179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5393035" y="6935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5707280" y="19415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9"/>
          <p:cNvSpPr/>
          <p:nvPr/>
        </p:nvSpPr>
        <p:spPr>
          <a:xfrm>
            <a:off x="6831796" y="2372101"/>
            <a:ext cx="233700" cy="118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7146040" y="9126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7460284" y="12264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32" name="Google Shape;132;p12"/>
          <p:cNvSpPr txBox="1"/>
          <p:nvPr>
            <p:ph idx="2" type="body"/>
          </p:nvPr>
        </p:nvSpPr>
        <p:spPr>
          <a:xfrm>
            <a:off x="4896145" y="1706200"/>
            <a:ext cx="333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EDIT IN POWERPOINT®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</a:t>
            </a:r>
            <a:r>
              <a:rPr b="1" lang="en" sz="1400"/>
              <a:t>"Download as PowerPoint template"</a:t>
            </a:r>
            <a:r>
              <a:rPr lang="en" sz="1400"/>
              <a:t>. You will get a .pptx file that you can edit in PowerPoint.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</p:txBody>
      </p:sp>
      <p:sp>
        <p:nvSpPr>
          <p:cNvPr id="133" name="Google Shape;133;p12"/>
          <p:cNvSpPr txBox="1"/>
          <p:nvPr>
            <p:ph idx="1" type="body"/>
          </p:nvPr>
        </p:nvSpPr>
        <p:spPr>
          <a:xfrm>
            <a:off x="1206100" y="1706200"/>
            <a:ext cx="333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EDIT IN GOOGLE SLIDES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</a:t>
            </a:r>
            <a:r>
              <a:rPr b="1" lang="en" sz="1400"/>
              <a:t>"Use as Google Slides Theme"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will get a copy of this document on your Google Drive and will be able to edit, add or delete slides.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You have to be signed in to your Google account.</a:t>
            </a:r>
            <a:endParaRPr sz="1400"/>
          </a:p>
        </p:txBody>
      </p:sp>
      <p:sp>
        <p:nvSpPr>
          <p:cNvPr id="134" name="Google Shape;134;p12"/>
          <p:cNvSpPr txBox="1"/>
          <p:nvPr>
            <p:ph idx="2" type="body"/>
          </p:nvPr>
        </p:nvSpPr>
        <p:spPr>
          <a:xfrm>
            <a:off x="1206100" y="4145425"/>
            <a:ext cx="70269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This template is free to use under </a:t>
            </a:r>
            <a:r>
              <a:rPr lang="en" sz="12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>
            <p:ph idx="4294967295" type="body"/>
          </p:nvPr>
        </p:nvSpPr>
        <p:spPr>
          <a:xfrm>
            <a:off x="1552488" y="373700"/>
            <a:ext cx="24150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Mobile</a:t>
            </a:r>
            <a:r>
              <a:rPr b="1" lang="en" sz="1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project</a:t>
            </a:r>
            <a:endParaRPr b="1" sz="18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6" name="Google Shape;356;p30"/>
          <p:cNvGrpSpPr/>
          <p:nvPr/>
        </p:nvGrpSpPr>
        <p:grpSpPr>
          <a:xfrm>
            <a:off x="4557563" y="373572"/>
            <a:ext cx="2119546" cy="4396359"/>
            <a:chOff x="2547150" y="238125"/>
            <a:chExt cx="2525675" cy="5238750"/>
          </a:xfrm>
        </p:grpSpPr>
        <p:sp>
          <p:nvSpPr>
            <p:cNvPr id="357" name="Google Shape;357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6045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1"/>
          <p:cNvGrpSpPr/>
          <p:nvPr/>
        </p:nvGrpSpPr>
        <p:grpSpPr>
          <a:xfrm>
            <a:off x="4402102" y="465959"/>
            <a:ext cx="2736410" cy="4222433"/>
            <a:chOff x="2112475" y="238125"/>
            <a:chExt cx="3395050" cy="5238750"/>
          </a:xfrm>
        </p:grpSpPr>
        <p:sp>
          <p:nvSpPr>
            <p:cNvPr id="368" name="Google Shape;368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31"/>
          <p:cNvSpPr txBox="1"/>
          <p:nvPr>
            <p:ph idx="4294967295" type="body"/>
          </p:nvPr>
        </p:nvSpPr>
        <p:spPr>
          <a:xfrm>
            <a:off x="1552488" y="373700"/>
            <a:ext cx="24150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Tablet</a:t>
            </a:r>
            <a:r>
              <a:rPr b="1" lang="en" sz="1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project</a:t>
            </a:r>
            <a:endParaRPr b="1" sz="18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3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9" name="Google Shape;379;p32"/>
          <p:cNvGrpSpPr/>
          <p:nvPr/>
        </p:nvGrpSpPr>
        <p:grpSpPr>
          <a:xfrm>
            <a:off x="3006390" y="969353"/>
            <a:ext cx="5470030" cy="3204825"/>
            <a:chOff x="1177450" y="241631"/>
            <a:chExt cx="6173152" cy="3616776"/>
          </a:xfrm>
        </p:grpSpPr>
        <p:sp>
          <p:nvSpPr>
            <p:cNvPr id="380" name="Google Shape;380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28588" rotWithShape="0" algn="bl" dir="5400000" dist="47625">
                <a:srgbClr val="091029">
                  <a:alpha val="7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32"/>
          <p:cNvSpPr txBox="1"/>
          <p:nvPr>
            <p:ph idx="4294967295" type="body"/>
          </p:nvPr>
        </p:nvSpPr>
        <p:spPr>
          <a:xfrm>
            <a:off x="597963" y="373700"/>
            <a:ext cx="24150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Desktop</a:t>
            </a:r>
            <a:r>
              <a:rPr b="1" lang="en" sz="1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project</a:t>
            </a:r>
            <a:endParaRPr b="1" sz="18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85" name="Google Shape;385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616700" y="1147725"/>
            <a:ext cx="4266076" cy="27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33"/>
          <p:cNvGrpSpPr/>
          <p:nvPr/>
        </p:nvGrpSpPr>
        <p:grpSpPr>
          <a:xfrm>
            <a:off x="2374163" y="2163505"/>
            <a:ext cx="4395686" cy="816480"/>
            <a:chOff x="0" y="1715400"/>
            <a:chExt cx="4395686" cy="816480"/>
          </a:xfrm>
        </p:grpSpPr>
        <p:sp>
          <p:nvSpPr>
            <p:cNvPr id="392" name="Google Shape;392;p33"/>
            <p:cNvSpPr/>
            <p:nvPr/>
          </p:nvSpPr>
          <p:spPr>
            <a:xfrm rot="5400000">
              <a:off x="3486236" y="1622430"/>
              <a:ext cx="617100" cy="1201800"/>
            </a:xfrm>
            <a:prstGeom prst="parallelogram">
              <a:avLst>
                <a:gd fmla="val 10943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 flipH="1" rot="10800000">
              <a:off x="3189575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 flipH="1" rot="-5400000">
              <a:off x="292350" y="1622430"/>
              <a:ext cx="617100" cy="1201800"/>
            </a:xfrm>
            <a:prstGeom prst="parallelogram">
              <a:avLst>
                <a:gd fmla="val 10943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 rot="10800000">
              <a:off x="278211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 flipH="1" rot="10800000">
              <a:off x="281975" y="1715400"/>
              <a:ext cx="3840000" cy="5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33"/>
          <p:cNvSpPr txBox="1"/>
          <p:nvPr>
            <p:ph idx="4294967295" type="ctrTitle"/>
          </p:nvPr>
        </p:nvSpPr>
        <p:spPr>
          <a:xfrm>
            <a:off x="802525" y="1165450"/>
            <a:ext cx="7539000" cy="77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</a:t>
            </a:r>
            <a:r>
              <a:rPr lang="en" sz="7200">
                <a:solidFill>
                  <a:schemeClr val="accent2"/>
                </a:solidFill>
              </a:rPr>
              <a:t>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398" name="Google Shape;398;p33"/>
          <p:cNvSpPr txBox="1"/>
          <p:nvPr>
            <p:ph idx="4294967295" type="subTitle"/>
          </p:nvPr>
        </p:nvSpPr>
        <p:spPr>
          <a:xfrm>
            <a:off x="802525" y="3170372"/>
            <a:ext cx="7539000" cy="8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You can find me at @username and user@mail.me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99" name="Google Shape;399;p33"/>
          <p:cNvSpPr txBox="1"/>
          <p:nvPr/>
        </p:nvSpPr>
        <p:spPr>
          <a:xfrm>
            <a:off x="2665875" y="2163500"/>
            <a:ext cx="38256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Any questions?</a:t>
            </a:r>
            <a:endParaRPr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5" name="Google Shape;405;p34"/>
          <p:cNvSpPr txBox="1"/>
          <p:nvPr>
            <p:ph idx="1" type="body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06" name="Google Shape;406;p34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2" name="Google Shape;412;p35"/>
          <p:cNvSpPr txBox="1"/>
          <p:nvPr>
            <p:ph idx="1" type="body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Titles: Encode Sans Semi Condensed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Body copy: </a:t>
            </a:r>
            <a:r>
              <a:rPr lang="en" sz="1800"/>
              <a:t>Encode Sans Semi 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https://www.fontsquirrel.com/fonts/encode-sans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3" name="Google Shape;413;p35"/>
          <p:cNvSpPr txBox="1"/>
          <p:nvPr/>
        </p:nvSpPr>
        <p:spPr>
          <a:xfrm>
            <a:off x="1206100" y="4019250"/>
            <a:ext cx="6168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414" name="Google Shape;414;p35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/>
          <p:nvPr>
            <p:ph type="ctrTitle"/>
          </p:nvPr>
        </p:nvSpPr>
        <p:spPr>
          <a:xfrm>
            <a:off x="2444650" y="1581025"/>
            <a:ext cx="5733300" cy="67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0" name="Google Shape;420;p36"/>
          <p:cNvSpPr txBox="1"/>
          <p:nvPr>
            <p:ph idx="1" type="subTitle"/>
          </p:nvPr>
        </p:nvSpPr>
        <p:spPr>
          <a:xfrm>
            <a:off x="2444650" y="2276025"/>
            <a:ext cx="57333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1" name="Google Shape;421;p36"/>
          <p:cNvSpPr txBox="1"/>
          <p:nvPr>
            <p:ph type="ctrTitle"/>
          </p:nvPr>
        </p:nvSpPr>
        <p:spPr>
          <a:xfrm>
            <a:off x="625475" y="0"/>
            <a:ext cx="1475700" cy="438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b="1" sz="96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27" name="Google Shape;427;p37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2" name="Google Shape;432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5" name="Google Shape;435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40" name="Google Shape;440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1" name="Google Shape;441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43" name="Google Shape;443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45" name="Google Shape;445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47" name="Google Shape;447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49" name="Google Shape;449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51" name="Google Shape;451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53" name="Google Shape;453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55" name="Google Shape;455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57" name="Google Shape;457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59" name="Google Shape;459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61" name="Google Shape;461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63" name="Google Shape;463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0" name="Google Shape;470;p38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74" name="Google Shape;474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77" name="Google Shape;477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479" name="Google Shape;479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80" name="Google Shape;480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83" name="Google Shape;483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86" name="Google Shape;486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488" name="Google Shape;488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89" name="Google Shape;489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491" name="Google Shape;491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93" name="Google Shape;493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94" name="Google Shape;494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95" name="Google Shape;495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96" name="Google Shape;496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9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2" name="Google Shape;502;p39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3" name="Google Shape;503;p39"/>
          <p:cNvGraphicFramePr/>
          <p:nvPr/>
        </p:nvGraphicFramePr>
        <p:xfrm>
          <a:off x="5333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{D14B00A9-9B5B-4C73-A409-024D6CA0390D}</a:tableStyleId>
              </a:tblPr>
              <a:tblGrid>
                <a:gridCol w="1353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  <a:gridCol w="4648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2444650" y="1581025"/>
            <a:ext cx="5733300" cy="67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1" name="Google Shape;141;p13"/>
          <p:cNvSpPr txBox="1"/>
          <p:nvPr>
            <p:ph idx="1" type="subTitle"/>
          </p:nvPr>
        </p:nvSpPr>
        <p:spPr>
          <a:xfrm>
            <a:off x="2444650" y="2276025"/>
            <a:ext cx="57333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2" name="Google Shape;142;p13"/>
          <p:cNvSpPr txBox="1"/>
          <p:nvPr>
            <p:ph type="ctrTitle"/>
          </p:nvPr>
        </p:nvSpPr>
        <p:spPr>
          <a:xfrm>
            <a:off x="625475" y="0"/>
            <a:ext cx="1475700" cy="438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b="1" sz="96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9" name="Google Shape;509;p40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530850" y="1458425"/>
            <a:ext cx="3967200" cy="149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STRENGTHS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4662129" y="1458425"/>
            <a:ext cx="3967200" cy="149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WEAKNESSES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530850" y="3116957"/>
            <a:ext cx="3967200" cy="149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OPPORTUNITIES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4662129" y="3116957"/>
            <a:ext cx="3967200" cy="149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THREATS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3359215" y="1812096"/>
            <a:ext cx="2279700" cy="227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0"/>
          <p:cNvSpPr/>
          <p:nvPr/>
        </p:nvSpPr>
        <p:spPr>
          <a:xfrm rot="5400000">
            <a:off x="3523550" y="1812096"/>
            <a:ext cx="2279700" cy="227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0"/>
          <p:cNvSpPr/>
          <p:nvPr/>
        </p:nvSpPr>
        <p:spPr>
          <a:xfrm rot="10800000">
            <a:off x="3523550" y="1977721"/>
            <a:ext cx="2279700" cy="227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0"/>
          <p:cNvSpPr/>
          <p:nvPr/>
        </p:nvSpPr>
        <p:spPr>
          <a:xfrm rot="-5400000">
            <a:off x="3359215" y="1977721"/>
            <a:ext cx="2279700" cy="227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3884054" y="2287622"/>
            <a:ext cx="287755" cy="4421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S</a:t>
            </a:r>
          </a:p>
        </p:txBody>
      </p:sp>
      <p:sp>
        <p:nvSpPr>
          <p:cNvPr id="519" name="Google Shape;519;p40"/>
          <p:cNvSpPr/>
          <p:nvPr/>
        </p:nvSpPr>
        <p:spPr>
          <a:xfrm>
            <a:off x="4841936" y="2294903"/>
            <a:ext cx="599393" cy="43104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W</a:t>
            </a:r>
          </a:p>
        </p:txBody>
      </p:sp>
      <p:sp>
        <p:nvSpPr>
          <p:cNvPr id="520" name="Google Shape;520;p40"/>
          <p:cNvSpPr/>
          <p:nvPr/>
        </p:nvSpPr>
        <p:spPr>
          <a:xfrm>
            <a:off x="3851434" y="3331102"/>
            <a:ext cx="376878" cy="4421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O</a:t>
            </a:r>
          </a:p>
        </p:txBody>
      </p:sp>
      <p:sp>
        <p:nvSpPr>
          <p:cNvPr id="521" name="Google Shape;521;p40"/>
          <p:cNvSpPr/>
          <p:nvPr/>
        </p:nvSpPr>
        <p:spPr>
          <a:xfrm>
            <a:off x="4949699" y="3338382"/>
            <a:ext cx="345422" cy="43104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Business Model Canvas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527" name="Google Shape;527;p41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8" name="Google Shape;528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Activities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29" name="Google Shape;529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Resources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0" name="Google Shape;530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Value Propositions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1" name="Google Shape;531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Relationships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2" name="Google Shape;532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Channels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3" name="Google Shape;533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Segments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4" name="Google Shape;534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Partners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5" name="Google Shape;535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Cost Structure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6" name="Google Shape;536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Revenue Streams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0" name="Google Shape;540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1" name="Google Shape;541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42" name="Google Shape;542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4" name="Google Shape;544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5" name="Google Shape;545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46" name="Google Shape;546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9" name="Google Shape;549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50" name="Google Shape;550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56" name="Google Shape;556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67" name="Google Shape;567;p42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8" name="Google Shape;568;p42"/>
          <p:cNvGrpSpPr/>
          <p:nvPr/>
        </p:nvGrpSpPr>
        <p:grpSpPr>
          <a:xfrm>
            <a:off x="855292" y="1565443"/>
            <a:ext cx="3608219" cy="3243858"/>
            <a:chOff x="3778727" y="4460423"/>
            <a:chExt cx="720160" cy="647438"/>
          </a:xfrm>
        </p:grpSpPr>
        <p:sp>
          <p:nvSpPr>
            <p:cNvPr id="569" name="Google Shape;569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576" name="Google Shape;576;p42"/>
          <p:cNvCxnSpPr/>
          <p:nvPr/>
        </p:nvCxnSpPr>
        <p:spPr>
          <a:xfrm>
            <a:off x="4383550" y="21024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2"/>
          <p:cNvSpPr txBox="1"/>
          <p:nvPr/>
        </p:nvSpPr>
        <p:spPr>
          <a:xfrm>
            <a:off x="5502050" y="19304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78" name="Google Shape;578;p42"/>
          <p:cNvCxnSpPr/>
          <p:nvPr/>
        </p:nvCxnSpPr>
        <p:spPr>
          <a:xfrm>
            <a:off x="4227875" y="25841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42"/>
          <p:cNvSpPr txBox="1"/>
          <p:nvPr/>
        </p:nvSpPr>
        <p:spPr>
          <a:xfrm>
            <a:off x="5502050" y="24120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80" name="Google Shape;580;p42"/>
          <p:cNvCxnSpPr/>
          <p:nvPr/>
        </p:nvCxnSpPr>
        <p:spPr>
          <a:xfrm>
            <a:off x="4006650" y="30657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42"/>
          <p:cNvSpPr txBox="1"/>
          <p:nvPr/>
        </p:nvSpPr>
        <p:spPr>
          <a:xfrm>
            <a:off x="5502050" y="28936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82" name="Google Shape;582;p42"/>
          <p:cNvCxnSpPr/>
          <p:nvPr/>
        </p:nvCxnSpPr>
        <p:spPr>
          <a:xfrm>
            <a:off x="3818200" y="35473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3" name="Google Shape;583;p42"/>
          <p:cNvSpPr txBox="1"/>
          <p:nvPr/>
        </p:nvSpPr>
        <p:spPr>
          <a:xfrm>
            <a:off x="5502050" y="33752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84" name="Google Shape;584;p42"/>
          <p:cNvCxnSpPr/>
          <p:nvPr/>
        </p:nvCxnSpPr>
        <p:spPr>
          <a:xfrm>
            <a:off x="3613350" y="40289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5" name="Google Shape;585;p42"/>
          <p:cNvSpPr txBox="1"/>
          <p:nvPr/>
        </p:nvSpPr>
        <p:spPr>
          <a:xfrm>
            <a:off x="5502050" y="38568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86" name="Google Shape;586;p42"/>
          <p:cNvCxnSpPr/>
          <p:nvPr/>
        </p:nvCxnSpPr>
        <p:spPr>
          <a:xfrm>
            <a:off x="3400325" y="45105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7" name="Google Shape;587;p42"/>
          <p:cNvSpPr txBox="1"/>
          <p:nvPr/>
        </p:nvSpPr>
        <p:spPr>
          <a:xfrm>
            <a:off x="5502050" y="43385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93" name="Google Shape;593;p43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4" name="Google Shape;594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5" name="Google Shape;595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Imani Jackson</a:t>
            </a:r>
            <a:br>
              <a:rPr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596" name="Google Shape;59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7" name="Google Shape;597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Marcos Galán</a:t>
            </a:r>
            <a:br>
              <a:rPr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598" name="Google Shape;598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9" name="Google Shape;599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Ixchel Valdía</a:t>
            </a:r>
            <a:br>
              <a:rPr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600" name="Google Shape;600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1" name="Google Shape;601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Nils Årud</a:t>
            </a:r>
            <a:br>
              <a:rPr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Competitor Matrix</a:t>
            </a:r>
            <a:endParaRPr sz="1200">
              <a:solidFill>
                <a:schemeClr val="accent1"/>
              </a:solidFill>
            </a:endParaRPr>
          </a:p>
        </p:txBody>
      </p:sp>
      <p:grpSp>
        <p:nvGrpSpPr>
          <p:cNvPr id="607" name="Google Shape;607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08" name="Google Shape;608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4" name="Google Shape;654;p44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5" name="Google Shape;655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56" name="Google Shape;656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78" name="Google Shape;678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9" name="Google Shape;679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80" name="Google Shape;680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1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1" name="Google Shape;681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1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2" name="Google Shape;682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2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3" name="Google Shape;683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2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4" name="Google Shape;684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Our company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685" name="Google Shape;685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6" name="Google Shape;686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7" name="Google Shape;687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8" name="Google Shape;688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89" name="Google Shape;689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90" name="Google Shape;690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5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96" name="Google Shape;696;p45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7" name="Google Shape;697;p45"/>
          <p:cNvGraphicFramePr/>
          <p:nvPr/>
        </p:nvGraphicFramePr>
        <p:xfrm>
          <a:off x="5333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{81C96EDD-5978-4BCE-B74B-E825704AD353}</a:tableStyleId>
              </a:tblPr>
              <a:tblGrid>
                <a:gridCol w="782250"/>
                <a:gridCol w="896625"/>
                <a:gridCol w="896625"/>
                <a:gridCol w="896625"/>
                <a:gridCol w="896625"/>
                <a:gridCol w="896625"/>
                <a:gridCol w="896625"/>
                <a:gridCol w="8966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6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03" name="Google Shape;703;p46"/>
          <p:cNvGrpSpPr/>
          <p:nvPr/>
        </p:nvGrpSpPr>
        <p:grpSpPr>
          <a:xfrm>
            <a:off x="1073593" y="613314"/>
            <a:ext cx="304134" cy="384636"/>
            <a:chOff x="584925" y="238125"/>
            <a:chExt cx="415200" cy="525100"/>
          </a:xfrm>
        </p:grpSpPr>
        <p:sp>
          <p:nvSpPr>
            <p:cNvPr id="704" name="Google Shape;704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6"/>
          <p:cNvGrpSpPr/>
          <p:nvPr/>
        </p:nvGrpSpPr>
        <p:grpSpPr>
          <a:xfrm>
            <a:off x="1556603" y="669204"/>
            <a:ext cx="325615" cy="271062"/>
            <a:chOff x="1244325" y="314425"/>
            <a:chExt cx="444525" cy="370050"/>
          </a:xfrm>
        </p:grpSpPr>
        <p:sp>
          <p:nvSpPr>
            <p:cNvPr id="711" name="Google Shape;711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6"/>
          <p:cNvGrpSpPr/>
          <p:nvPr/>
        </p:nvGrpSpPr>
        <p:grpSpPr>
          <a:xfrm>
            <a:off x="2057523" y="667867"/>
            <a:ext cx="311312" cy="273735"/>
            <a:chOff x="1928175" y="312600"/>
            <a:chExt cx="425000" cy="373700"/>
          </a:xfrm>
        </p:grpSpPr>
        <p:sp>
          <p:nvSpPr>
            <p:cNvPr id="714" name="Google Shape;714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" name="Google Shape;716;p46"/>
          <p:cNvSpPr/>
          <p:nvPr/>
        </p:nvSpPr>
        <p:spPr>
          <a:xfrm>
            <a:off x="2579656" y="658055"/>
            <a:ext cx="254947" cy="29340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6"/>
          <p:cNvSpPr/>
          <p:nvPr/>
        </p:nvSpPr>
        <p:spPr>
          <a:xfrm>
            <a:off x="3090900" y="658953"/>
            <a:ext cx="220080" cy="29160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8" name="Google Shape;718;p46"/>
          <p:cNvGrpSpPr/>
          <p:nvPr/>
        </p:nvGrpSpPr>
        <p:grpSpPr>
          <a:xfrm>
            <a:off x="3515546" y="653565"/>
            <a:ext cx="357826" cy="302358"/>
            <a:chOff x="3918650" y="293075"/>
            <a:chExt cx="488500" cy="412775"/>
          </a:xfrm>
        </p:grpSpPr>
        <p:sp>
          <p:nvSpPr>
            <p:cNvPr id="719" name="Google Shape;719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6"/>
          <p:cNvGrpSpPr/>
          <p:nvPr/>
        </p:nvGrpSpPr>
        <p:grpSpPr>
          <a:xfrm>
            <a:off x="4041060" y="630747"/>
            <a:ext cx="294319" cy="347974"/>
            <a:chOff x="4636075" y="261925"/>
            <a:chExt cx="401800" cy="475050"/>
          </a:xfrm>
        </p:grpSpPr>
        <p:sp>
          <p:nvSpPr>
            <p:cNvPr id="723" name="Google Shape;723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46"/>
          <p:cNvSpPr/>
          <p:nvPr/>
        </p:nvSpPr>
        <p:spPr>
          <a:xfrm>
            <a:off x="4513738" y="657597"/>
            <a:ext cx="337243" cy="29431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" name="Google Shape;728;p46"/>
          <p:cNvGrpSpPr/>
          <p:nvPr/>
        </p:nvGrpSpPr>
        <p:grpSpPr>
          <a:xfrm>
            <a:off x="5028141" y="659828"/>
            <a:ext cx="295197" cy="289374"/>
            <a:chOff x="5983625" y="301625"/>
            <a:chExt cx="403000" cy="395050"/>
          </a:xfrm>
        </p:grpSpPr>
        <p:sp>
          <p:nvSpPr>
            <p:cNvPr id="729" name="Google Shape;729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5524135" y="657575"/>
            <a:ext cx="290729" cy="290290"/>
            <a:chOff x="6660750" y="298550"/>
            <a:chExt cx="396900" cy="396300"/>
          </a:xfrm>
        </p:grpSpPr>
        <p:sp>
          <p:nvSpPr>
            <p:cNvPr id="750" name="Google Shape;750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6"/>
          <p:cNvGrpSpPr/>
          <p:nvPr/>
        </p:nvGrpSpPr>
        <p:grpSpPr>
          <a:xfrm>
            <a:off x="1073593" y="1114673"/>
            <a:ext cx="304134" cy="368100"/>
            <a:chOff x="584925" y="922575"/>
            <a:chExt cx="415200" cy="502525"/>
          </a:xfrm>
        </p:grpSpPr>
        <p:sp>
          <p:nvSpPr>
            <p:cNvPr id="753" name="Google Shape;753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6"/>
          <p:cNvGrpSpPr/>
          <p:nvPr/>
        </p:nvGrpSpPr>
        <p:grpSpPr>
          <a:xfrm>
            <a:off x="1558398" y="1106176"/>
            <a:ext cx="322044" cy="383757"/>
            <a:chOff x="1246775" y="910975"/>
            <a:chExt cx="439650" cy="523900"/>
          </a:xfrm>
        </p:grpSpPr>
        <p:sp>
          <p:nvSpPr>
            <p:cNvPr id="757" name="Google Shape;757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6"/>
          <p:cNvGrpSpPr/>
          <p:nvPr/>
        </p:nvGrpSpPr>
        <p:grpSpPr>
          <a:xfrm>
            <a:off x="2056187" y="1167890"/>
            <a:ext cx="313986" cy="261209"/>
            <a:chOff x="1926350" y="995225"/>
            <a:chExt cx="428650" cy="356600"/>
          </a:xfrm>
        </p:grpSpPr>
        <p:sp>
          <p:nvSpPr>
            <p:cNvPr id="761" name="Google Shape;761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46"/>
          <p:cNvSpPr/>
          <p:nvPr/>
        </p:nvSpPr>
        <p:spPr>
          <a:xfrm>
            <a:off x="2553705" y="1146041"/>
            <a:ext cx="306844" cy="305050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6"/>
          <p:cNvSpPr/>
          <p:nvPr/>
        </p:nvSpPr>
        <p:spPr>
          <a:xfrm>
            <a:off x="3047971" y="1161261"/>
            <a:ext cx="305929" cy="27463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6"/>
          <p:cNvSpPr/>
          <p:nvPr/>
        </p:nvSpPr>
        <p:spPr>
          <a:xfrm>
            <a:off x="3546248" y="1163495"/>
            <a:ext cx="296992" cy="27014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6"/>
          <p:cNvSpPr/>
          <p:nvPr/>
        </p:nvSpPr>
        <p:spPr>
          <a:xfrm>
            <a:off x="4049891" y="1166169"/>
            <a:ext cx="277325" cy="2647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9" name="Google Shape;769;p46"/>
          <p:cNvGrpSpPr/>
          <p:nvPr/>
        </p:nvGrpSpPr>
        <p:grpSpPr>
          <a:xfrm>
            <a:off x="4529015" y="1148222"/>
            <a:ext cx="305929" cy="306368"/>
            <a:chOff x="5302225" y="968375"/>
            <a:chExt cx="417650" cy="418250"/>
          </a:xfrm>
        </p:grpSpPr>
        <p:sp>
          <p:nvSpPr>
            <p:cNvPr id="770" name="Google Shape;770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6"/>
          <p:cNvGrpSpPr/>
          <p:nvPr/>
        </p:nvGrpSpPr>
        <p:grpSpPr>
          <a:xfrm>
            <a:off x="4986095" y="1113776"/>
            <a:ext cx="379289" cy="369436"/>
            <a:chOff x="5926225" y="921350"/>
            <a:chExt cx="517800" cy="504350"/>
          </a:xfrm>
        </p:grpSpPr>
        <p:sp>
          <p:nvSpPr>
            <p:cNvPr id="773" name="Google Shape;773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6"/>
          <p:cNvGrpSpPr/>
          <p:nvPr/>
        </p:nvGrpSpPr>
        <p:grpSpPr>
          <a:xfrm>
            <a:off x="5492381" y="1120936"/>
            <a:ext cx="354237" cy="355134"/>
            <a:chOff x="6617400" y="931125"/>
            <a:chExt cx="483600" cy="484825"/>
          </a:xfrm>
        </p:grpSpPr>
        <p:sp>
          <p:nvSpPr>
            <p:cNvPr id="776" name="Google Shape;776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6"/>
          <p:cNvGrpSpPr/>
          <p:nvPr/>
        </p:nvGrpSpPr>
        <p:grpSpPr>
          <a:xfrm>
            <a:off x="1054804" y="1672381"/>
            <a:ext cx="341711" cy="239747"/>
            <a:chOff x="559275" y="1683950"/>
            <a:chExt cx="466500" cy="327300"/>
          </a:xfrm>
        </p:grpSpPr>
        <p:sp>
          <p:nvSpPr>
            <p:cNvPr id="779" name="Google Shape;779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6"/>
          <p:cNvGrpSpPr/>
          <p:nvPr/>
        </p:nvGrpSpPr>
        <p:grpSpPr>
          <a:xfrm>
            <a:off x="1548564" y="1624988"/>
            <a:ext cx="341711" cy="334551"/>
            <a:chOff x="1233350" y="1619250"/>
            <a:chExt cx="466500" cy="456725"/>
          </a:xfrm>
        </p:grpSpPr>
        <p:sp>
          <p:nvSpPr>
            <p:cNvPr id="782" name="Google Shape;782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6"/>
          <p:cNvGrpSpPr/>
          <p:nvPr/>
        </p:nvGrpSpPr>
        <p:grpSpPr>
          <a:xfrm>
            <a:off x="2053055" y="1632130"/>
            <a:ext cx="320249" cy="320249"/>
            <a:chOff x="1922075" y="1629000"/>
            <a:chExt cx="437200" cy="437200"/>
          </a:xfrm>
        </p:grpSpPr>
        <p:sp>
          <p:nvSpPr>
            <p:cNvPr id="787" name="Google Shape;787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6"/>
          <p:cNvGrpSpPr/>
          <p:nvPr/>
        </p:nvGrpSpPr>
        <p:grpSpPr>
          <a:xfrm>
            <a:off x="2545478" y="1630793"/>
            <a:ext cx="322923" cy="322923"/>
            <a:chOff x="2594325" y="1627175"/>
            <a:chExt cx="440850" cy="440850"/>
          </a:xfrm>
        </p:grpSpPr>
        <p:sp>
          <p:nvSpPr>
            <p:cNvPr id="790" name="Google Shape;790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46"/>
          <p:cNvSpPr/>
          <p:nvPr/>
        </p:nvSpPr>
        <p:spPr>
          <a:xfrm>
            <a:off x="3053777" y="1645236"/>
            <a:ext cx="294319" cy="29430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6"/>
          <p:cNvGrpSpPr/>
          <p:nvPr/>
        </p:nvGrpSpPr>
        <p:grpSpPr>
          <a:xfrm>
            <a:off x="3563415" y="1606639"/>
            <a:ext cx="262089" cy="371231"/>
            <a:chOff x="3984000" y="1594200"/>
            <a:chExt cx="357800" cy="506800"/>
          </a:xfrm>
        </p:grpSpPr>
        <p:sp>
          <p:nvSpPr>
            <p:cNvPr id="795" name="Google Shape;795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6"/>
          <p:cNvGrpSpPr/>
          <p:nvPr/>
        </p:nvGrpSpPr>
        <p:grpSpPr>
          <a:xfrm>
            <a:off x="4015569" y="1686243"/>
            <a:ext cx="345300" cy="212022"/>
            <a:chOff x="4601275" y="1702875"/>
            <a:chExt cx="471400" cy="289450"/>
          </a:xfrm>
        </p:grpSpPr>
        <p:sp>
          <p:nvSpPr>
            <p:cNvPr id="798" name="Google Shape;798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6"/>
          <p:cNvGrpSpPr/>
          <p:nvPr/>
        </p:nvGrpSpPr>
        <p:grpSpPr>
          <a:xfrm>
            <a:off x="4525884" y="1634364"/>
            <a:ext cx="312192" cy="315781"/>
            <a:chOff x="5297950" y="1632050"/>
            <a:chExt cx="426200" cy="431100"/>
          </a:xfrm>
        </p:grpSpPr>
        <p:sp>
          <p:nvSpPr>
            <p:cNvPr id="804" name="Google Shape;804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6"/>
          <p:cNvGrpSpPr/>
          <p:nvPr/>
        </p:nvGrpSpPr>
        <p:grpSpPr>
          <a:xfrm>
            <a:off x="5018746" y="1624988"/>
            <a:ext cx="313986" cy="334551"/>
            <a:chOff x="5970800" y="1619250"/>
            <a:chExt cx="428650" cy="456725"/>
          </a:xfrm>
        </p:grpSpPr>
        <p:sp>
          <p:nvSpPr>
            <p:cNvPr id="807" name="Google Shape;807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6"/>
          <p:cNvGrpSpPr/>
          <p:nvPr/>
        </p:nvGrpSpPr>
        <p:grpSpPr>
          <a:xfrm>
            <a:off x="5498204" y="1620959"/>
            <a:ext cx="351985" cy="321128"/>
            <a:chOff x="6625350" y="1613750"/>
            <a:chExt cx="480525" cy="438400"/>
          </a:xfrm>
        </p:grpSpPr>
        <p:sp>
          <p:nvSpPr>
            <p:cNvPr id="813" name="Google Shape;813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6"/>
          <p:cNvGrpSpPr/>
          <p:nvPr/>
        </p:nvGrpSpPr>
        <p:grpSpPr>
          <a:xfrm>
            <a:off x="1092821" y="2143341"/>
            <a:ext cx="265678" cy="285364"/>
            <a:chOff x="611175" y="2326900"/>
            <a:chExt cx="362700" cy="389575"/>
          </a:xfrm>
        </p:grpSpPr>
        <p:sp>
          <p:nvSpPr>
            <p:cNvPr id="819" name="Google Shape;819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46"/>
          <p:cNvSpPr/>
          <p:nvPr/>
        </p:nvSpPr>
        <p:spPr>
          <a:xfrm>
            <a:off x="1579512" y="2146188"/>
            <a:ext cx="279998" cy="279998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6"/>
          <p:cNvSpPr/>
          <p:nvPr/>
        </p:nvSpPr>
        <p:spPr>
          <a:xfrm>
            <a:off x="2073321" y="2146188"/>
            <a:ext cx="279998" cy="279998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6"/>
          <p:cNvSpPr/>
          <p:nvPr/>
        </p:nvSpPr>
        <p:spPr>
          <a:xfrm>
            <a:off x="2567129" y="2146188"/>
            <a:ext cx="279998" cy="279998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6"/>
          <p:cNvGrpSpPr/>
          <p:nvPr/>
        </p:nvGrpSpPr>
        <p:grpSpPr>
          <a:xfrm>
            <a:off x="3126003" y="2097725"/>
            <a:ext cx="149393" cy="373026"/>
            <a:chOff x="3386850" y="2264625"/>
            <a:chExt cx="203950" cy="509250"/>
          </a:xfrm>
        </p:grpSpPr>
        <p:sp>
          <p:nvSpPr>
            <p:cNvPr id="827" name="Google Shape;827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6"/>
          <p:cNvGrpSpPr/>
          <p:nvPr/>
        </p:nvGrpSpPr>
        <p:grpSpPr>
          <a:xfrm>
            <a:off x="4126946" y="2145136"/>
            <a:ext cx="122547" cy="278204"/>
            <a:chOff x="4753325" y="2329350"/>
            <a:chExt cx="167300" cy="379800"/>
          </a:xfrm>
        </p:grpSpPr>
        <p:sp>
          <p:nvSpPr>
            <p:cNvPr id="830" name="Google Shape;830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6"/>
          <p:cNvGrpSpPr/>
          <p:nvPr/>
        </p:nvGrpSpPr>
        <p:grpSpPr>
          <a:xfrm>
            <a:off x="3630933" y="2099501"/>
            <a:ext cx="127052" cy="369455"/>
            <a:chOff x="4076175" y="2267050"/>
            <a:chExt cx="173450" cy="504375"/>
          </a:xfrm>
        </p:grpSpPr>
        <p:sp>
          <p:nvSpPr>
            <p:cNvPr id="833" name="Google Shape;833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5" name="Google Shape;835;p46"/>
          <p:cNvSpPr/>
          <p:nvPr/>
        </p:nvSpPr>
        <p:spPr>
          <a:xfrm>
            <a:off x="4542363" y="2138588"/>
            <a:ext cx="279998" cy="29519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46"/>
          <p:cNvGrpSpPr/>
          <p:nvPr/>
        </p:nvGrpSpPr>
        <p:grpSpPr>
          <a:xfrm>
            <a:off x="5021878" y="2143781"/>
            <a:ext cx="307723" cy="284466"/>
            <a:chOff x="5975075" y="2327500"/>
            <a:chExt cx="420100" cy="388350"/>
          </a:xfrm>
        </p:grpSpPr>
        <p:sp>
          <p:nvSpPr>
            <p:cNvPr id="837" name="Google Shape;837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6"/>
          <p:cNvGrpSpPr/>
          <p:nvPr/>
        </p:nvGrpSpPr>
        <p:grpSpPr>
          <a:xfrm>
            <a:off x="5575117" y="2135284"/>
            <a:ext cx="188765" cy="307723"/>
            <a:chOff x="6730350" y="2315900"/>
            <a:chExt cx="257700" cy="420100"/>
          </a:xfrm>
        </p:grpSpPr>
        <p:sp>
          <p:nvSpPr>
            <p:cNvPr id="840" name="Google Shape;840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6"/>
          <p:cNvGrpSpPr/>
          <p:nvPr/>
        </p:nvGrpSpPr>
        <p:grpSpPr>
          <a:xfrm>
            <a:off x="1177791" y="2605348"/>
            <a:ext cx="95738" cy="348871"/>
            <a:chOff x="727175" y="2957625"/>
            <a:chExt cx="130700" cy="476275"/>
          </a:xfrm>
        </p:grpSpPr>
        <p:sp>
          <p:nvSpPr>
            <p:cNvPr id="846" name="Google Shape;846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46"/>
          <p:cNvSpPr/>
          <p:nvPr/>
        </p:nvSpPr>
        <p:spPr>
          <a:xfrm>
            <a:off x="2066618" y="2591704"/>
            <a:ext cx="293403" cy="376597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6"/>
          <p:cNvSpPr/>
          <p:nvPr/>
        </p:nvSpPr>
        <p:spPr>
          <a:xfrm>
            <a:off x="1610830" y="2591704"/>
            <a:ext cx="217369" cy="376597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46"/>
          <p:cNvGrpSpPr/>
          <p:nvPr/>
        </p:nvGrpSpPr>
        <p:grpSpPr>
          <a:xfrm>
            <a:off x="2537421" y="2616518"/>
            <a:ext cx="339038" cy="326512"/>
            <a:chOff x="2583325" y="2972875"/>
            <a:chExt cx="462850" cy="445750"/>
          </a:xfrm>
        </p:grpSpPr>
        <p:sp>
          <p:nvSpPr>
            <p:cNvPr id="851" name="Google Shape;851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6"/>
          <p:cNvGrpSpPr/>
          <p:nvPr/>
        </p:nvGrpSpPr>
        <p:grpSpPr>
          <a:xfrm>
            <a:off x="3019552" y="2665284"/>
            <a:ext cx="362294" cy="228998"/>
            <a:chOff x="3241525" y="3039450"/>
            <a:chExt cx="494600" cy="312625"/>
          </a:xfrm>
        </p:grpSpPr>
        <p:sp>
          <p:nvSpPr>
            <p:cNvPr id="854" name="Google Shape;854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6"/>
          <p:cNvSpPr/>
          <p:nvPr/>
        </p:nvSpPr>
        <p:spPr>
          <a:xfrm>
            <a:off x="4032896" y="2624358"/>
            <a:ext cx="311313" cy="31129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6"/>
          <p:cNvGrpSpPr/>
          <p:nvPr/>
        </p:nvGrpSpPr>
        <p:grpSpPr>
          <a:xfrm>
            <a:off x="4494569" y="2641130"/>
            <a:ext cx="374820" cy="277306"/>
            <a:chOff x="5255200" y="3006475"/>
            <a:chExt cx="511700" cy="378575"/>
          </a:xfrm>
        </p:grpSpPr>
        <p:sp>
          <p:nvSpPr>
            <p:cNvPr id="858" name="Google Shape;858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6"/>
          <p:cNvGrpSpPr/>
          <p:nvPr/>
        </p:nvGrpSpPr>
        <p:grpSpPr>
          <a:xfrm>
            <a:off x="3542832" y="2625033"/>
            <a:ext cx="303255" cy="309500"/>
            <a:chOff x="3955900" y="2984500"/>
            <a:chExt cx="414000" cy="422525"/>
          </a:xfrm>
        </p:grpSpPr>
        <p:sp>
          <p:nvSpPr>
            <p:cNvPr id="861" name="Google Shape;861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6"/>
          <p:cNvSpPr/>
          <p:nvPr/>
        </p:nvSpPr>
        <p:spPr>
          <a:xfrm>
            <a:off x="1057976" y="3140530"/>
            <a:ext cx="339019" cy="266575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6"/>
          <p:cNvSpPr/>
          <p:nvPr/>
        </p:nvSpPr>
        <p:spPr>
          <a:xfrm>
            <a:off x="5058094" y="2610036"/>
            <a:ext cx="236158" cy="339935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6" name="Google Shape;866;p46"/>
          <p:cNvGrpSpPr/>
          <p:nvPr/>
        </p:nvGrpSpPr>
        <p:grpSpPr>
          <a:xfrm>
            <a:off x="5553654" y="2620547"/>
            <a:ext cx="231690" cy="329204"/>
            <a:chOff x="6701050" y="2978375"/>
            <a:chExt cx="316300" cy="449425"/>
          </a:xfrm>
        </p:grpSpPr>
        <p:sp>
          <p:nvSpPr>
            <p:cNvPr id="867" name="Google Shape;867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6"/>
          <p:cNvGrpSpPr/>
          <p:nvPr/>
        </p:nvGrpSpPr>
        <p:grpSpPr>
          <a:xfrm>
            <a:off x="1554369" y="3162615"/>
            <a:ext cx="330101" cy="221856"/>
            <a:chOff x="1241275" y="3718400"/>
            <a:chExt cx="450650" cy="302875"/>
          </a:xfrm>
        </p:grpSpPr>
        <p:sp>
          <p:nvSpPr>
            <p:cNvPr id="870" name="Google Shape;870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6"/>
          <p:cNvGrpSpPr/>
          <p:nvPr/>
        </p:nvGrpSpPr>
        <p:grpSpPr>
          <a:xfrm>
            <a:off x="2052616" y="3145621"/>
            <a:ext cx="321128" cy="256283"/>
            <a:chOff x="1921475" y="3695200"/>
            <a:chExt cx="438400" cy="349875"/>
          </a:xfrm>
        </p:grpSpPr>
        <p:sp>
          <p:nvSpPr>
            <p:cNvPr id="875" name="Google Shape;875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6"/>
          <p:cNvGrpSpPr/>
          <p:nvPr/>
        </p:nvGrpSpPr>
        <p:grpSpPr>
          <a:xfrm>
            <a:off x="2549507" y="3141592"/>
            <a:ext cx="314865" cy="263901"/>
            <a:chOff x="2599825" y="3689700"/>
            <a:chExt cx="429850" cy="360275"/>
          </a:xfrm>
        </p:grpSpPr>
        <p:sp>
          <p:nvSpPr>
            <p:cNvPr id="879" name="Google Shape;879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6"/>
          <p:cNvGrpSpPr/>
          <p:nvPr/>
        </p:nvGrpSpPr>
        <p:grpSpPr>
          <a:xfrm>
            <a:off x="3058466" y="3114307"/>
            <a:ext cx="284466" cy="296992"/>
            <a:chOff x="3294650" y="3652450"/>
            <a:chExt cx="388350" cy="405450"/>
          </a:xfrm>
        </p:grpSpPr>
        <p:sp>
          <p:nvSpPr>
            <p:cNvPr id="882" name="Google Shape;882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6"/>
          <p:cNvGrpSpPr/>
          <p:nvPr/>
        </p:nvGrpSpPr>
        <p:grpSpPr>
          <a:xfrm>
            <a:off x="3528530" y="3151884"/>
            <a:ext cx="331859" cy="243318"/>
            <a:chOff x="3936375" y="3703750"/>
            <a:chExt cx="453050" cy="332175"/>
          </a:xfrm>
        </p:grpSpPr>
        <p:sp>
          <p:nvSpPr>
            <p:cNvPr id="886" name="Google Shape;886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6"/>
          <p:cNvGrpSpPr/>
          <p:nvPr/>
        </p:nvGrpSpPr>
        <p:grpSpPr>
          <a:xfrm>
            <a:off x="4022290" y="3151884"/>
            <a:ext cx="331859" cy="243318"/>
            <a:chOff x="4610450" y="3703750"/>
            <a:chExt cx="453050" cy="332175"/>
          </a:xfrm>
        </p:grpSpPr>
        <p:sp>
          <p:nvSpPr>
            <p:cNvPr id="892" name="Google Shape;892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6"/>
          <p:cNvGrpSpPr/>
          <p:nvPr/>
        </p:nvGrpSpPr>
        <p:grpSpPr>
          <a:xfrm>
            <a:off x="4527678" y="3127290"/>
            <a:ext cx="308602" cy="292506"/>
            <a:chOff x="5300400" y="3670175"/>
            <a:chExt cx="421300" cy="399325"/>
          </a:xfrm>
        </p:grpSpPr>
        <p:sp>
          <p:nvSpPr>
            <p:cNvPr id="895" name="Google Shape;895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6"/>
          <p:cNvSpPr/>
          <p:nvPr/>
        </p:nvSpPr>
        <p:spPr>
          <a:xfrm>
            <a:off x="5004414" y="3102070"/>
            <a:ext cx="343506" cy="343488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6"/>
          <p:cNvGrpSpPr/>
          <p:nvPr/>
        </p:nvGrpSpPr>
        <p:grpSpPr>
          <a:xfrm>
            <a:off x="5519666" y="3123701"/>
            <a:ext cx="299666" cy="299684"/>
            <a:chOff x="6654650" y="3665275"/>
            <a:chExt cx="409100" cy="409125"/>
          </a:xfrm>
        </p:grpSpPr>
        <p:sp>
          <p:nvSpPr>
            <p:cNvPr id="902" name="Google Shape;902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6"/>
          <p:cNvGrpSpPr/>
          <p:nvPr/>
        </p:nvGrpSpPr>
        <p:grpSpPr>
          <a:xfrm>
            <a:off x="1063301" y="3604935"/>
            <a:ext cx="324717" cy="324736"/>
            <a:chOff x="570875" y="4322250"/>
            <a:chExt cx="443300" cy="443325"/>
          </a:xfrm>
        </p:grpSpPr>
        <p:sp>
          <p:nvSpPr>
            <p:cNvPr id="905" name="Google Shape;905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6"/>
          <p:cNvSpPr/>
          <p:nvPr/>
        </p:nvSpPr>
        <p:spPr>
          <a:xfrm>
            <a:off x="1543726" y="3668331"/>
            <a:ext cx="351563" cy="19859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6"/>
          <p:cNvGrpSpPr/>
          <p:nvPr/>
        </p:nvGrpSpPr>
        <p:grpSpPr>
          <a:xfrm>
            <a:off x="2095101" y="3580799"/>
            <a:ext cx="236158" cy="373007"/>
            <a:chOff x="1979475" y="4289300"/>
            <a:chExt cx="322400" cy="509225"/>
          </a:xfrm>
        </p:grpSpPr>
        <p:sp>
          <p:nvSpPr>
            <p:cNvPr id="911" name="Google Shape;911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6"/>
          <p:cNvGrpSpPr/>
          <p:nvPr/>
        </p:nvGrpSpPr>
        <p:grpSpPr>
          <a:xfrm>
            <a:off x="2567838" y="3585707"/>
            <a:ext cx="278643" cy="363192"/>
            <a:chOff x="2624850" y="4296000"/>
            <a:chExt cx="380400" cy="495825"/>
          </a:xfrm>
        </p:grpSpPr>
        <p:sp>
          <p:nvSpPr>
            <p:cNvPr id="915" name="Google Shape;915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8" name="Google Shape;918;p46"/>
          <p:cNvSpPr/>
          <p:nvPr/>
        </p:nvSpPr>
        <p:spPr>
          <a:xfrm>
            <a:off x="3545809" y="3618681"/>
            <a:ext cx="297871" cy="29788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6"/>
          <p:cNvSpPr/>
          <p:nvPr/>
        </p:nvSpPr>
        <p:spPr>
          <a:xfrm>
            <a:off x="3052000" y="3637472"/>
            <a:ext cx="297871" cy="260312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6"/>
          <p:cNvSpPr/>
          <p:nvPr/>
        </p:nvSpPr>
        <p:spPr>
          <a:xfrm>
            <a:off x="4038262" y="3617344"/>
            <a:ext cx="300581" cy="300563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46"/>
          <p:cNvGrpSpPr/>
          <p:nvPr/>
        </p:nvGrpSpPr>
        <p:grpSpPr>
          <a:xfrm>
            <a:off x="4509787" y="3621490"/>
            <a:ext cx="344385" cy="291627"/>
            <a:chOff x="5275975" y="4344850"/>
            <a:chExt cx="470150" cy="398125"/>
          </a:xfrm>
        </p:grpSpPr>
        <p:sp>
          <p:nvSpPr>
            <p:cNvPr id="922" name="Google Shape;922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5" name="Google Shape;925;p46"/>
          <p:cNvSpPr/>
          <p:nvPr/>
        </p:nvSpPr>
        <p:spPr>
          <a:xfrm>
            <a:off x="5021410" y="3612876"/>
            <a:ext cx="309518" cy="30950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46"/>
          <p:cNvGrpSpPr/>
          <p:nvPr/>
        </p:nvGrpSpPr>
        <p:grpSpPr>
          <a:xfrm>
            <a:off x="5510712" y="3597793"/>
            <a:ext cx="317575" cy="339019"/>
            <a:chOff x="6642425" y="4312500"/>
            <a:chExt cx="433550" cy="462825"/>
          </a:xfrm>
        </p:grpSpPr>
        <p:sp>
          <p:nvSpPr>
            <p:cNvPr id="927" name="Google Shape;927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0" name="Google Shape;930;p46"/>
          <p:cNvSpPr/>
          <p:nvPr/>
        </p:nvSpPr>
        <p:spPr>
          <a:xfrm>
            <a:off x="1021750" y="4141116"/>
            <a:ext cx="407893" cy="240645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46"/>
          <p:cNvGrpSpPr/>
          <p:nvPr/>
        </p:nvGrpSpPr>
        <p:grpSpPr>
          <a:xfrm>
            <a:off x="1556603" y="4100948"/>
            <a:ext cx="325615" cy="320249"/>
            <a:chOff x="1244325" y="4999400"/>
            <a:chExt cx="444525" cy="437200"/>
          </a:xfrm>
        </p:grpSpPr>
        <p:sp>
          <p:nvSpPr>
            <p:cNvPr id="932" name="Google Shape;932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46"/>
          <p:cNvGrpSpPr/>
          <p:nvPr/>
        </p:nvGrpSpPr>
        <p:grpSpPr>
          <a:xfrm>
            <a:off x="2079444" y="4090656"/>
            <a:ext cx="267472" cy="340814"/>
            <a:chOff x="1958100" y="4985350"/>
            <a:chExt cx="365150" cy="465275"/>
          </a:xfrm>
        </p:grpSpPr>
        <p:sp>
          <p:nvSpPr>
            <p:cNvPr id="938" name="Google Shape;938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6"/>
          <p:cNvGrpSpPr/>
          <p:nvPr/>
        </p:nvGrpSpPr>
        <p:grpSpPr>
          <a:xfrm>
            <a:off x="2553518" y="4103621"/>
            <a:ext cx="306844" cy="315323"/>
            <a:chOff x="2605300" y="5003050"/>
            <a:chExt cx="418900" cy="430475"/>
          </a:xfrm>
        </p:grpSpPr>
        <p:sp>
          <p:nvSpPr>
            <p:cNvPr id="942" name="Google Shape;942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6"/>
          <p:cNvGrpSpPr/>
          <p:nvPr/>
        </p:nvGrpSpPr>
        <p:grpSpPr>
          <a:xfrm>
            <a:off x="3017318" y="4110342"/>
            <a:ext cx="366763" cy="301460"/>
            <a:chOff x="3238475" y="5012225"/>
            <a:chExt cx="500700" cy="411550"/>
          </a:xfrm>
        </p:grpSpPr>
        <p:sp>
          <p:nvSpPr>
            <p:cNvPr id="946" name="Google Shape;946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6"/>
          <p:cNvGrpSpPr/>
          <p:nvPr/>
        </p:nvGrpSpPr>
        <p:grpSpPr>
          <a:xfrm>
            <a:off x="3986947" y="4078130"/>
            <a:ext cx="402545" cy="365865"/>
            <a:chOff x="4562200" y="4968250"/>
            <a:chExt cx="549550" cy="499475"/>
          </a:xfrm>
        </p:grpSpPr>
        <p:sp>
          <p:nvSpPr>
            <p:cNvPr id="952" name="Google Shape;952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6"/>
          <p:cNvGrpSpPr/>
          <p:nvPr/>
        </p:nvGrpSpPr>
        <p:grpSpPr>
          <a:xfrm>
            <a:off x="3554918" y="4098714"/>
            <a:ext cx="279083" cy="324259"/>
            <a:chOff x="3972400" y="4996350"/>
            <a:chExt cx="381000" cy="442675"/>
          </a:xfrm>
        </p:grpSpPr>
        <p:sp>
          <p:nvSpPr>
            <p:cNvPr id="958" name="Google Shape;958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6"/>
          <p:cNvGrpSpPr/>
          <p:nvPr/>
        </p:nvGrpSpPr>
        <p:grpSpPr>
          <a:xfrm>
            <a:off x="4484296" y="4071428"/>
            <a:ext cx="395385" cy="379270"/>
            <a:chOff x="5241175" y="4959100"/>
            <a:chExt cx="539775" cy="517775"/>
          </a:xfrm>
        </p:grpSpPr>
        <p:sp>
          <p:nvSpPr>
            <p:cNvPr id="961" name="Google Shape;961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46"/>
          <p:cNvSpPr/>
          <p:nvPr/>
        </p:nvSpPr>
        <p:spPr>
          <a:xfrm>
            <a:off x="5002180" y="4165273"/>
            <a:ext cx="347974" cy="19233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8" name="Google Shape;968;p46"/>
          <p:cNvGrpSpPr/>
          <p:nvPr/>
        </p:nvGrpSpPr>
        <p:grpSpPr>
          <a:xfrm>
            <a:off x="5542026" y="4127776"/>
            <a:ext cx="253610" cy="291627"/>
            <a:chOff x="6685175" y="5036025"/>
            <a:chExt cx="346225" cy="398125"/>
          </a:xfrm>
        </p:grpSpPr>
        <p:sp>
          <p:nvSpPr>
            <p:cNvPr id="969" name="Google Shape;969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6"/>
          <p:cNvGrpSpPr/>
          <p:nvPr/>
        </p:nvGrpSpPr>
        <p:grpSpPr>
          <a:xfrm>
            <a:off x="6283250" y="2102099"/>
            <a:ext cx="347444" cy="338419"/>
            <a:chOff x="5926225" y="921350"/>
            <a:chExt cx="517800" cy="504350"/>
          </a:xfrm>
        </p:grpSpPr>
        <p:sp>
          <p:nvSpPr>
            <p:cNvPr id="975" name="Google Shape;975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7" name="Google Shape;977;p46"/>
          <p:cNvSpPr/>
          <p:nvPr/>
        </p:nvSpPr>
        <p:spPr>
          <a:xfrm>
            <a:off x="6439189" y="2291754"/>
            <a:ext cx="322046" cy="18192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8" name="Google Shape;978;p46"/>
          <p:cNvGrpSpPr/>
          <p:nvPr/>
        </p:nvGrpSpPr>
        <p:grpSpPr>
          <a:xfrm>
            <a:off x="6994110" y="2085536"/>
            <a:ext cx="347444" cy="338419"/>
            <a:chOff x="5926225" y="921350"/>
            <a:chExt cx="517800" cy="504350"/>
          </a:xfrm>
        </p:grpSpPr>
        <p:sp>
          <p:nvSpPr>
            <p:cNvPr id="979" name="Google Shape;979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1" name="Google Shape;981;p46"/>
          <p:cNvSpPr/>
          <p:nvPr/>
        </p:nvSpPr>
        <p:spPr>
          <a:xfrm>
            <a:off x="7150049" y="2275191"/>
            <a:ext cx="322046" cy="18192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2" name="Google Shape;982;p46"/>
          <p:cNvGrpSpPr/>
          <p:nvPr/>
        </p:nvGrpSpPr>
        <p:grpSpPr>
          <a:xfrm>
            <a:off x="6283881" y="2687257"/>
            <a:ext cx="864260" cy="841811"/>
            <a:chOff x="5926225" y="921350"/>
            <a:chExt cx="517800" cy="504350"/>
          </a:xfrm>
        </p:grpSpPr>
        <p:sp>
          <p:nvSpPr>
            <p:cNvPr id="983" name="Google Shape;983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5" name="Google Shape;985;p46"/>
          <p:cNvSpPr/>
          <p:nvPr/>
        </p:nvSpPr>
        <p:spPr>
          <a:xfrm>
            <a:off x="6671053" y="3158843"/>
            <a:ext cx="801085" cy="45253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6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7" name="Google Shape;987;p46"/>
          <p:cNvSpPr txBox="1"/>
          <p:nvPr>
            <p:ph idx="4294967295" type="body"/>
          </p:nvPr>
        </p:nvSpPr>
        <p:spPr>
          <a:xfrm>
            <a:off x="6248575" y="3766375"/>
            <a:ext cx="27207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93" name="Google Shape;993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00" name="Google Shape;1000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05" name="Google Shape;1005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9" name="Google Shape;1009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15" name="Google Shape;1015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9" name="Google Shape;1019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24" name="Google Shape;1024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30" name="Google Shape;1030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37" name="Google Shape;1037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40" name="Google Shape;1040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44" name="Google Shape;1044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51" name="Google Shape;1051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57" name="Google Shape;1057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61" name="Google Shape;1061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62" name="Google Shape;1062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2" name="Google Shape;1072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9" name="Google Shape;1079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84" name="Google Shape;1084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90" name="Google Shape;1090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97" name="Google Shape;1097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02" name="Google Shape;1102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07" name="Google Shape;1107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13" name="Google Shape;1113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3" name="Google Shape;1123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24" name="Google Shape;1124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8" name="Google Shape;1128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8" name="Google Shape;1138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9" name="Google Shape;1139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3" name="Google Shape;1143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44" name="Google Shape;114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4" name="Google Shape;1154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55" name="Google Shape;1155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63" name="Google Shape;1163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8" name="Google Shape;1168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73" name="Google Shape;1173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9" name="Google Shape;1179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86" name="Google Shape;1186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90" name="Google Shape;1190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96" name="Google Shape;1196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03" name="Google Shape;1203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07" name="Google Shape;1207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12" name="Google Shape;1212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9" name="Google Shape;1219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27" name="Google Shape;1227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32" name="Google Shape;1232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36" name="Google Shape;1236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40" name="Google Shape;1240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45" name="Google Shape;1245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50" name="Google Shape;1250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56" name="Google Shape;1256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63" name="Google Shape;1263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71" name="Google Shape;1271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84" name="Google Shape;1284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9" name="Google Shape;1289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93" name="Google Shape;1293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00" name="Google Shape;1300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9" name="Google Shape;1309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22" name="Google Shape;1322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35" name="Google Shape;1335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8" name="Google Shape;1348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55" name="Google Shape;1355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7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371" name="Google Shape;1371;p47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76" name="Google Shape;1376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7" name="Google Shape;1377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1" name="Google Shape;1381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4" name="Google Shape;1384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5" name="Google Shape;1385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9" name="Google Shape;1389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2" name="Google Shape;1392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93" name="Google Shape;1393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02" name="Google Shape;1402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27" name="Google Shape;1427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8" name="Google Shape;142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0" name="Google Shape;1430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1" name="Google Shape;143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3" name="Google Shape;1433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4" name="Google Shape;1434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6" name="Google Shape;1436;p4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37" name="Google Shape;1437;p47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8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443" name="Google Shape;1443;p48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4" name="Google Shape;1444;p48"/>
          <p:cNvSpPr txBox="1"/>
          <p:nvPr>
            <p:ph idx="4294967295" type="body"/>
          </p:nvPr>
        </p:nvSpPr>
        <p:spPr>
          <a:xfrm>
            <a:off x="88447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1" name="Google Shape;1451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52" name="Google Shape;1452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53" name="Google Shape;1453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5" name="Google Shape;1455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56" name="Google Shape;1456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8" name="Google Shape;1458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9" name="Google Shape;1459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1" name="Google Shape;1461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62" name="Google Shape;1462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4"/>
          <p:cNvGrpSpPr/>
          <p:nvPr/>
        </p:nvGrpSpPr>
        <p:grpSpPr>
          <a:xfrm>
            <a:off x="2374163" y="2295918"/>
            <a:ext cx="4395686" cy="816480"/>
            <a:chOff x="0" y="1715400"/>
            <a:chExt cx="4395686" cy="816480"/>
          </a:xfrm>
        </p:grpSpPr>
        <p:sp>
          <p:nvSpPr>
            <p:cNvPr id="148" name="Google Shape;148;p14"/>
            <p:cNvSpPr/>
            <p:nvPr/>
          </p:nvSpPr>
          <p:spPr>
            <a:xfrm rot="5400000">
              <a:off x="3486236" y="1622430"/>
              <a:ext cx="617100" cy="1201800"/>
            </a:xfrm>
            <a:prstGeom prst="parallelogram">
              <a:avLst>
                <a:gd fmla="val 10943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 flipH="1" rot="10800000">
              <a:off x="3189575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 rot="-5400000">
              <a:off x="292350" y="1622430"/>
              <a:ext cx="617100" cy="1201800"/>
            </a:xfrm>
            <a:prstGeom prst="parallelogram">
              <a:avLst>
                <a:gd fmla="val 10943" name="adj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rot="10800000">
              <a:off x="278211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 rot="10800000">
              <a:off x="281975" y="1715400"/>
              <a:ext cx="3840000" cy="5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4"/>
          <p:cNvSpPr txBox="1"/>
          <p:nvPr>
            <p:ph idx="4294967295" type="ctrTitle"/>
          </p:nvPr>
        </p:nvSpPr>
        <p:spPr>
          <a:xfrm>
            <a:off x="802525" y="936850"/>
            <a:ext cx="7539000" cy="77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Hello!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54" name="Google Shape;154;p14"/>
          <p:cNvSpPr txBox="1"/>
          <p:nvPr>
            <p:ph idx="4294967295" type="subTitle"/>
          </p:nvPr>
        </p:nvSpPr>
        <p:spPr>
          <a:xfrm>
            <a:off x="802525" y="3322772"/>
            <a:ext cx="7539000" cy="8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 am Jayden Smith</a:t>
            </a:r>
            <a:endParaRPr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 am here because I love to give presentations. You can find me at @username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6932" l="10191" r="3371" t="35440"/>
          <a:stretch/>
        </p:blipFill>
        <p:spPr>
          <a:xfrm>
            <a:off x="3899825" y="1899600"/>
            <a:ext cx="1344300" cy="1344300"/>
          </a:xfrm>
          <a:prstGeom prst="octagon">
            <a:avLst>
              <a:gd fmla="val 29289" name="adj"/>
            </a:avLst>
          </a:prstGeom>
          <a:noFill/>
          <a:ln>
            <a:noFill/>
          </a:ln>
          <a:effectLst>
            <a:outerShdw blurRad="142875" rotWithShape="0" algn="bl" dir="5400000" dist="47625">
              <a:schemeClr val="dk1">
                <a:alpha val="25000"/>
              </a:schemeClr>
            </a:outerShdw>
          </a:effectLst>
        </p:spPr>
      </p:pic>
      <p:sp>
        <p:nvSpPr>
          <p:cNvPr id="156" name="Google Shape;156;p14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1262175" y="1553800"/>
            <a:ext cx="6619800" cy="20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9" name="Google Shape;169;p16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idx="4294967295" type="ctrTitle"/>
          </p:nvPr>
        </p:nvSpPr>
        <p:spPr>
          <a:xfrm>
            <a:off x="1803575" y="2573950"/>
            <a:ext cx="5537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75" name="Google Shape;175;p17"/>
          <p:cNvSpPr txBox="1"/>
          <p:nvPr>
            <p:ph idx="4294967295" type="subTitle"/>
          </p:nvPr>
        </p:nvSpPr>
        <p:spPr>
          <a:xfrm>
            <a:off x="1803575" y="3716352"/>
            <a:ext cx="5537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6" name="Google Shape;176;p17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3613537" y="676247"/>
            <a:ext cx="1916927" cy="1897694"/>
            <a:chOff x="7309959" y="3237813"/>
            <a:chExt cx="479028" cy="474222"/>
          </a:xfrm>
        </p:grpSpPr>
        <p:sp>
          <p:nvSpPr>
            <p:cNvPr id="178" name="Google Shape;178;p17"/>
            <p:cNvSpPr/>
            <p:nvPr/>
          </p:nvSpPr>
          <p:spPr>
            <a:xfrm>
              <a:off x="7313036" y="3526896"/>
              <a:ext cx="76493" cy="134389"/>
            </a:xfrm>
            <a:custGeom>
              <a:rect b="b" l="l" r="r" t="t"/>
              <a:pathLst>
                <a:path extrusionOk="0" h="134389" w="76493">
                  <a:moveTo>
                    <a:pt x="38247" y="0"/>
                  </a:moveTo>
                  <a:cubicBezTo>
                    <a:pt x="16404" y="0"/>
                    <a:pt x="-1002" y="18262"/>
                    <a:pt x="45" y="40079"/>
                  </a:cubicBezTo>
                  <a:lnTo>
                    <a:pt x="4194" y="126547"/>
                  </a:lnTo>
                  <a:cubicBezTo>
                    <a:pt x="4405" y="130938"/>
                    <a:pt x="8026" y="134389"/>
                    <a:pt x="12422" y="134389"/>
                  </a:cubicBezTo>
                  <a:lnTo>
                    <a:pt x="64071" y="134389"/>
                  </a:lnTo>
                  <a:cubicBezTo>
                    <a:pt x="68467" y="134389"/>
                    <a:pt x="72088" y="130938"/>
                    <a:pt x="72299" y="126547"/>
                  </a:cubicBezTo>
                  <a:lnTo>
                    <a:pt x="76448" y="40079"/>
                  </a:lnTo>
                  <a:cubicBezTo>
                    <a:pt x="77495" y="18262"/>
                    <a:pt x="60089" y="0"/>
                    <a:pt x="38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620548" y="3526896"/>
              <a:ext cx="76493" cy="134389"/>
            </a:xfrm>
            <a:custGeom>
              <a:rect b="b" l="l" r="r" t="t"/>
              <a:pathLst>
                <a:path extrusionOk="0" h="134389" w="76493">
                  <a:moveTo>
                    <a:pt x="38247" y="0"/>
                  </a:moveTo>
                  <a:lnTo>
                    <a:pt x="38246" y="0"/>
                  </a:lnTo>
                  <a:cubicBezTo>
                    <a:pt x="16404" y="0"/>
                    <a:pt x="-1002" y="18262"/>
                    <a:pt x="45" y="40079"/>
                  </a:cubicBezTo>
                  <a:lnTo>
                    <a:pt x="4194" y="126547"/>
                  </a:lnTo>
                  <a:cubicBezTo>
                    <a:pt x="4405" y="130938"/>
                    <a:pt x="8026" y="134389"/>
                    <a:pt x="12421" y="134389"/>
                  </a:cubicBezTo>
                  <a:lnTo>
                    <a:pt x="64071" y="134389"/>
                  </a:lnTo>
                  <a:cubicBezTo>
                    <a:pt x="68467" y="134389"/>
                    <a:pt x="72088" y="130938"/>
                    <a:pt x="72299" y="126547"/>
                  </a:cubicBezTo>
                  <a:lnTo>
                    <a:pt x="76448" y="40079"/>
                  </a:lnTo>
                  <a:cubicBezTo>
                    <a:pt x="77495" y="18262"/>
                    <a:pt x="60089" y="0"/>
                    <a:pt x="38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7397479" y="3526855"/>
              <a:ext cx="86457" cy="134430"/>
            </a:xfrm>
            <a:custGeom>
              <a:rect b="b" l="l" r="r" t="t"/>
              <a:pathLst>
                <a:path extrusionOk="0" h="134430" w="86457">
                  <a:moveTo>
                    <a:pt x="78706" y="64190"/>
                  </a:moveTo>
                  <a:lnTo>
                    <a:pt x="81352" y="42976"/>
                  </a:lnTo>
                  <a:cubicBezTo>
                    <a:pt x="84194" y="20186"/>
                    <a:pt x="66450" y="49"/>
                    <a:pt x="43483" y="0"/>
                  </a:cubicBezTo>
                  <a:lnTo>
                    <a:pt x="43483" y="0"/>
                  </a:lnTo>
                  <a:cubicBezTo>
                    <a:pt x="20517" y="-48"/>
                    <a:pt x="2688" y="20014"/>
                    <a:pt x="5433" y="42816"/>
                  </a:cubicBezTo>
                  <a:lnTo>
                    <a:pt x="8016" y="64260"/>
                  </a:lnTo>
                  <a:cubicBezTo>
                    <a:pt x="8782" y="70619"/>
                    <a:pt x="8060" y="77069"/>
                    <a:pt x="5907" y="83101"/>
                  </a:cubicBezTo>
                  <a:lnTo>
                    <a:pt x="5417" y="84473"/>
                  </a:lnTo>
                  <a:cubicBezTo>
                    <a:pt x="1869" y="94415"/>
                    <a:pt x="45" y="104890"/>
                    <a:pt x="22" y="115447"/>
                  </a:cubicBezTo>
                  <a:lnTo>
                    <a:pt x="0" y="126176"/>
                  </a:lnTo>
                  <a:cubicBezTo>
                    <a:pt x="-10" y="130732"/>
                    <a:pt x="3681" y="134430"/>
                    <a:pt x="8237" y="134430"/>
                  </a:cubicBezTo>
                  <a:lnTo>
                    <a:pt x="78197" y="134430"/>
                  </a:lnTo>
                  <a:cubicBezTo>
                    <a:pt x="82739" y="134430"/>
                    <a:pt x="86424" y="130753"/>
                    <a:pt x="86434" y="126211"/>
                  </a:cubicBezTo>
                  <a:lnTo>
                    <a:pt x="86457" y="115314"/>
                  </a:lnTo>
                  <a:cubicBezTo>
                    <a:pt x="86480" y="104442"/>
                    <a:pt x="84591" y="93651"/>
                    <a:pt x="80876" y="83433"/>
                  </a:cubicBezTo>
                  <a:cubicBezTo>
                    <a:pt x="78640" y="77281"/>
                    <a:pt x="77896" y="70686"/>
                    <a:pt x="78706" y="64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7394864" y="3441024"/>
              <a:ext cx="86403" cy="85751"/>
            </a:xfrm>
            <a:custGeom>
              <a:rect b="b" l="l" r="r" t="t"/>
              <a:pathLst>
                <a:path extrusionOk="0" h="85751" w="86403">
                  <a:moveTo>
                    <a:pt x="5315" y="55863"/>
                  </a:moveTo>
                  <a:cubicBezTo>
                    <a:pt x="4449" y="57873"/>
                    <a:pt x="4026" y="60161"/>
                    <a:pt x="4228" y="62687"/>
                  </a:cubicBezTo>
                  <a:cubicBezTo>
                    <a:pt x="4639" y="67808"/>
                    <a:pt x="7873" y="72496"/>
                    <a:pt x="12561" y="74599"/>
                  </a:cubicBezTo>
                  <a:cubicBezTo>
                    <a:pt x="17531" y="76828"/>
                    <a:pt x="22741" y="76032"/>
                    <a:pt x="26689" y="73353"/>
                  </a:cubicBezTo>
                  <a:cubicBezTo>
                    <a:pt x="27950" y="74257"/>
                    <a:pt x="29261" y="75112"/>
                    <a:pt x="30677" y="75849"/>
                  </a:cubicBezTo>
                  <a:cubicBezTo>
                    <a:pt x="40459" y="80945"/>
                    <a:pt x="51610" y="80620"/>
                    <a:pt x="60759" y="76002"/>
                  </a:cubicBezTo>
                  <a:cubicBezTo>
                    <a:pt x="60840" y="76547"/>
                    <a:pt x="60932" y="77098"/>
                    <a:pt x="61119" y="77690"/>
                  </a:cubicBezTo>
                  <a:cubicBezTo>
                    <a:pt x="62347" y="81577"/>
                    <a:pt x="65433" y="84845"/>
                    <a:pt x="69442" y="85576"/>
                  </a:cubicBezTo>
                  <a:cubicBezTo>
                    <a:pt x="75104" y="86608"/>
                    <a:pt x="80624" y="82998"/>
                    <a:pt x="81904" y="77331"/>
                  </a:cubicBezTo>
                  <a:cubicBezTo>
                    <a:pt x="82243" y="75830"/>
                    <a:pt x="82249" y="74334"/>
                    <a:pt x="81974" y="72915"/>
                  </a:cubicBezTo>
                  <a:cubicBezTo>
                    <a:pt x="81757" y="71798"/>
                    <a:pt x="82050" y="70616"/>
                    <a:pt x="82805" y="69764"/>
                  </a:cubicBezTo>
                  <a:cubicBezTo>
                    <a:pt x="84348" y="68021"/>
                    <a:pt x="85497" y="65890"/>
                    <a:pt x="86047" y="63457"/>
                  </a:cubicBezTo>
                  <a:cubicBezTo>
                    <a:pt x="87507" y="56995"/>
                    <a:pt x="84357" y="50607"/>
                    <a:pt x="78801" y="47605"/>
                  </a:cubicBezTo>
                  <a:cubicBezTo>
                    <a:pt x="79001" y="40655"/>
                    <a:pt x="77020" y="33798"/>
                    <a:pt x="73117" y="28065"/>
                  </a:cubicBezTo>
                  <a:cubicBezTo>
                    <a:pt x="74100" y="26619"/>
                    <a:pt x="74790" y="24933"/>
                    <a:pt x="74976" y="23025"/>
                  </a:cubicBezTo>
                  <a:cubicBezTo>
                    <a:pt x="75417" y="18505"/>
                    <a:pt x="72806" y="13995"/>
                    <a:pt x="68646" y="12172"/>
                  </a:cubicBezTo>
                  <a:cubicBezTo>
                    <a:pt x="67193" y="11535"/>
                    <a:pt x="65710" y="11236"/>
                    <a:pt x="64268" y="11230"/>
                  </a:cubicBezTo>
                  <a:cubicBezTo>
                    <a:pt x="61360" y="11218"/>
                    <a:pt x="58663" y="9776"/>
                    <a:pt x="57462" y="7127"/>
                  </a:cubicBezTo>
                  <a:cubicBezTo>
                    <a:pt x="55948" y="3787"/>
                    <a:pt x="52952" y="1173"/>
                    <a:pt x="49095" y="301"/>
                  </a:cubicBezTo>
                  <a:cubicBezTo>
                    <a:pt x="44649" y="-703"/>
                    <a:pt x="40237" y="872"/>
                    <a:pt x="37393" y="4034"/>
                  </a:cubicBezTo>
                  <a:cubicBezTo>
                    <a:pt x="35419" y="6228"/>
                    <a:pt x="32435" y="6918"/>
                    <a:pt x="29605" y="6080"/>
                  </a:cubicBezTo>
                  <a:cubicBezTo>
                    <a:pt x="28571" y="5774"/>
                    <a:pt x="27464" y="5600"/>
                    <a:pt x="26293" y="5586"/>
                  </a:cubicBezTo>
                  <a:cubicBezTo>
                    <a:pt x="21442" y="5529"/>
                    <a:pt x="16822" y="8509"/>
                    <a:pt x="14958" y="12989"/>
                  </a:cubicBezTo>
                  <a:cubicBezTo>
                    <a:pt x="14268" y="14647"/>
                    <a:pt x="13963" y="16337"/>
                    <a:pt x="13991" y="17976"/>
                  </a:cubicBezTo>
                  <a:cubicBezTo>
                    <a:pt x="14046" y="21206"/>
                    <a:pt x="12191" y="24008"/>
                    <a:pt x="9180" y="25176"/>
                  </a:cubicBezTo>
                  <a:cubicBezTo>
                    <a:pt x="4874" y="26846"/>
                    <a:pt x="1453" y="30538"/>
                    <a:pt x="357" y="35389"/>
                  </a:cubicBezTo>
                  <a:cubicBezTo>
                    <a:pt x="-764" y="40349"/>
                    <a:pt x="824" y="45276"/>
                    <a:pt x="4136" y="48656"/>
                  </a:cubicBezTo>
                  <a:cubicBezTo>
                    <a:pt x="6024" y="50582"/>
                    <a:pt x="6382" y="53386"/>
                    <a:pt x="5315" y="55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7631231" y="3454708"/>
              <a:ext cx="55433" cy="65899"/>
            </a:xfrm>
            <a:custGeom>
              <a:rect b="b" l="l" r="r" t="t"/>
              <a:pathLst>
                <a:path extrusionOk="0" h="65899" w="55433">
                  <a:moveTo>
                    <a:pt x="10251" y="55555"/>
                  </a:moveTo>
                  <a:cubicBezTo>
                    <a:pt x="7486" y="56593"/>
                    <a:pt x="4597" y="57119"/>
                    <a:pt x="1661" y="57119"/>
                  </a:cubicBezTo>
                  <a:cubicBezTo>
                    <a:pt x="1098" y="57119"/>
                    <a:pt x="555" y="57035"/>
                    <a:pt x="0" y="56998"/>
                  </a:cubicBezTo>
                  <a:cubicBezTo>
                    <a:pt x="2133" y="58990"/>
                    <a:pt x="4542" y="60752"/>
                    <a:pt x="7257" y="62166"/>
                  </a:cubicBezTo>
                  <a:cubicBezTo>
                    <a:pt x="23395" y="70573"/>
                    <a:pt x="43292" y="64306"/>
                    <a:pt x="51699" y="48168"/>
                  </a:cubicBezTo>
                  <a:cubicBezTo>
                    <a:pt x="60106" y="32030"/>
                    <a:pt x="53839" y="12132"/>
                    <a:pt x="37701" y="3726"/>
                  </a:cubicBezTo>
                  <a:cubicBezTo>
                    <a:pt x="30719" y="88"/>
                    <a:pt x="23035" y="-791"/>
                    <a:pt x="15880" y="676"/>
                  </a:cubicBezTo>
                  <a:lnTo>
                    <a:pt x="24587" y="24160"/>
                  </a:lnTo>
                  <a:cubicBezTo>
                    <a:pt x="29256" y="36753"/>
                    <a:pt x="22824" y="50837"/>
                    <a:pt x="10251" y="55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7702530" y="3526855"/>
              <a:ext cx="86457" cy="134430"/>
            </a:xfrm>
            <a:custGeom>
              <a:rect b="b" l="l" r="r" t="t"/>
              <a:pathLst>
                <a:path extrusionOk="0" h="134430" w="86457">
                  <a:moveTo>
                    <a:pt x="80877" y="83433"/>
                  </a:moveTo>
                  <a:cubicBezTo>
                    <a:pt x="78640" y="77281"/>
                    <a:pt x="77896" y="70686"/>
                    <a:pt x="78706" y="64190"/>
                  </a:cubicBezTo>
                  <a:lnTo>
                    <a:pt x="81352" y="42976"/>
                  </a:lnTo>
                  <a:cubicBezTo>
                    <a:pt x="84194" y="20186"/>
                    <a:pt x="66450" y="49"/>
                    <a:pt x="43483" y="0"/>
                  </a:cubicBezTo>
                  <a:cubicBezTo>
                    <a:pt x="20517" y="-48"/>
                    <a:pt x="2688" y="20014"/>
                    <a:pt x="5434" y="42816"/>
                  </a:cubicBezTo>
                  <a:lnTo>
                    <a:pt x="8016" y="64260"/>
                  </a:lnTo>
                  <a:cubicBezTo>
                    <a:pt x="8782" y="70619"/>
                    <a:pt x="8060" y="77069"/>
                    <a:pt x="5907" y="83101"/>
                  </a:cubicBezTo>
                  <a:lnTo>
                    <a:pt x="5418" y="84471"/>
                  </a:lnTo>
                  <a:cubicBezTo>
                    <a:pt x="1869" y="94414"/>
                    <a:pt x="45" y="104891"/>
                    <a:pt x="23" y="115448"/>
                  </a:cubicBezTo>
                  <a:lnTo>
                    <a:pt x="0" y="126176"/>
                  </a:lnTo>
                  <a:cubicBezTo>
                    <a:pt x="-9" y="130732"/>
                    <a:pt x="3681" y="134430"/>
                    <a:pt x="8237" y="134430"/>
                  </a:cubicBezTo>
                  <a:lnTo>
                    <a:pt x="78197" y="134430"/>
                  </a:lnTo>
                  <a:cubicBezTo>
                    <a:pt x="82739" y="134430"/>
                    <a:pt x="86424" y="130753"/>
                    <a:pt x="86434" y="126211"/>
                  </a:cubicBezTo>
                  <a:lnTo>
                    <a:pt x="86457" y="115314"/>
                  </a:lnTo>
                  <a:cubicBezTo>
                    <a:pt x="86480" y="104442"/>
                    <a:pt x="84591" y="93651"/>
                    <a:pt x="80877" y="8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7714356" y="3442501"/>
              <a:ext cx="71627" cy="78106"/>
            </a:xfrm>
            <a:custGeom>
              <a:rect b="b" l="l" r="r" t="t"/>
              <a:pathLst>
                <a:path extrusionOk="0" h="78106" w="71627">
                  <a:moveTo>
                    <a:pt x="3734" y="29931"/>
                  </a:moveTo>
                  <a:cubicBezTo>
                    <a:pt x="-4673" y="46068"/>
                    <a:pt x="1594" y="65966"/>
                    <a:pt x="17732" y="74373"/>
                  </a:cubicBezTo>
                  <a:cubicBezTo>
                    <a:pt x="33870" y="82780"/>
                    <a:pt x="53767" y="76512"/>
                    <a:pt x="62174" y="60375"/>
                  </a:cubicBezTo>
                  <a:cubicBezTo>
                    <a:pt x="67234" y="50662"/>
                    <a:pt x="66946" y="39603"/>
                    <a:pt x="62423" y="30491"/>
                  </a:cubicBezTo>
                  <a:cubicBezTo>
                    <a:pt x="66055" y="29107"/>
                    <a:pt x="69129" y="26298"/>
                    <a:pt x="70651" y="22391"/>
                  </a:cubicBezTo>
                  <a:cubicBezTo>
                    <a:pt x="73509" y="15055"/>
                    <a:pt x="69879" y="6791"/>
                    <a:pt x="62543" y="3933"/>
                  </a:cubicBezTo>
                  <a:cubicBezTo>
                    <a:pt x="58476" y="2349"/>
                    <a:pt x="54154" y="2816"/>
                    <a:pt x="50596" y="4745"/>
                  </a:cubicBezTo>
                  <a:cubicBezTo>
                    <a:pt x="49445" y="2983"/>
                    <a:pt x="47772" y="1539"/>
                    <a:pt x="45661" y="716"/>
                  </a:cubicBezTo>
                  <a:cubicBezTo>
                    <a:pt x="40279" y="-1380"/>
                    <a:pt x="34216" y="1283"/>
                    <a:pt x="32119" y="6665"/>
                  </a:cubicBezTo>
                  <a:cubicBezTo>
                    <a:pt x="31399" y="8514"/>
                    <a:pt x="31276" y="10436"/>
                    <a:pt x="31597" y="12257"/>
                  </a:cubicBezTo>
                  <a:cubicBezTo>
                    <a:pt x="20207" y="12738"/>
                    <a:pt x="9379" y="19095"/>
                    <a:pt x="3734" y="29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7438596" y="3256418"/>
              <a:ext cx="210514" cy="455617"/>
            </a:xfrm>
            <a:custGeom>
              <a:rect b="b" l="l" r="r" t="t"/>
              <a:pathLst>
                <a:path extrusionOk="0" h="455617" w="210514">
                  <a:moveTo>
                    <a:pt x="155996" y="178484"/>
                  </a:moveTo>
                  <a:lnTo>
                    <a:pt x="179223" y="236939"/>
                  </a:lnTo>
                  <a:cubicBezTo>
                    <a:pt x="180395" y="239890"/>
                    <a:pt x="182359" y="242278"/>
                    <a:pt x="184752" y="244022"/>
                  </a:cubicBezTo>
                  <a:cubicBezTo>
                    <a:pt x="187508" y="246029"/>
                    <a:pt x="190840" y="247171"/>
                    <a:pt x="194296" y="247171"/>
                  </a:cubicBezTo>
                  <a:cubicBezTo>
                    <a:pt x="196190" y="247171"/>
                    <a:pt x="198115" y="246837"/>
                    <a:pt x="199991" y="246133"/>
                  </a:cubicBezTo>
                  <a:cubicBezTo>
                    <a:pt x="208353" y="242995"/>
                    <a:pt x="212603" y="233687"/>
                    <a:pt x="209499" y="225313"/>
                  </a:cubicBezTo>
                  <a:lnTo>
                    <a:pt x="200721" y="201638"/>
                  </a:lnTo>
                  <a:lnTo>
                    <a:pt x="172926" y="126670"/>
                  </a:lnTo>
                  <a:cubicBezTo>
                    <a:pt x="166938" y="110521"/>
                    <a:pt x="151534" y="99803"/>
                    <a:pt x="134310" y="99803"/>
                  </a:cubicBezTo>
                  <a:lnTo>
                    <a:pt x="103814" y="99803"/>
                  </a:lnTo>
                  <a:cubicBezTo>
                    <a:pt x="91934" y="99803"/>
                    <a:pt x="80951" y="93485"/>
                    <a:pt x="74977" y="83217"/>
                  </a:cubicBezTo>
                  <a:lnTo>
                    <a:pt x="31445" y="8387"/>
                  </a:lnTo>
                  <a:cubicBezTo>
                    <a:pt x="28279" y="2945"/>
                    <a:pt x="22609" y="1"/>
                    <a:pt x="16844" y="0"/>
                  </a:cubicBezTo>
                  <a:cubicBezTo>
                    <a:pt x="13159" y="0"/>
                    <a:pt x="9434" y="1203"/>
                    <a:pt x="6298" y="3725"/>
                  </a:cubicBezTo>
                  <a:lnTo>
                    <a:pt x="6298" y="3725"/>
                  </a:lnTo>
                  <a:cubicBezTo>
                    <a:pt x="159" y="8661"/>
                    <a:pt x="-1745" y="17190"/>
                    <a:pt x="1711" y="24268"/>
                  </a:cubicBezTo>
                  <a:lnTo>
                    <a:pt x="62263" y="148278"/>
                  </a:lnTo>
                  <a:cubicBezTo>
                    <a:pt x="72281" y="167021"/>
                    <a:pt x="62745" y="197350"/>
                    <a:pt x="57344" y="231166"/>
                  </a:cubicBezTo>
                  <a:cubicBezTo>
                    <a:pt x="53566" y="254827"/>
                    <a:pt x="53309" y="270430"/>
                    <a:pt x="55132" y="290911"/>
                  </a:cubicBezTo>
                  <a:cubicBezTo>
                    <a:pt x="58810" y="332221"/>
                    <a:pt x="63401" y="408476"/>
                    <a:pt x="65279" y="440662"/>
                  </a:cubicBezTo>
                  <a:cubicBezTo>
                    <a:pt x="65770" y="449068"/>
                    <a:pt x="72728" y="455617"/>
                    <a:pt x="81148" y="455617"/>
                  </a:cubicBezTo>
                  <a:lnTo>
                    <a:pt x="83458" y="455617"/>
                  </a:lnTo>
                  <a:cubicBezTo>
                    <a:pt x="91903" y="455617"/>
                    <a:pt x="98874" y="449014"/>
                    <a:pt x="99332" y="440582"/>
                  </a:cubicBezTo>
                  <a:lnTo>
                    <a:pt x="107183" y="295899"/>
                  </a:lnTo>
                  <a:cubicBezTo>
                    <a:pt x="107313" y="293490"/>
                    <a:pt x="109301" y="291602"/>
                    <a:pt x="111713" y="291594"/>
                  </a:cubicBezTo>
                  <a:cubicBezTo>
                    <a:pt x="111718" y="291594"/>
                    <a:pt x="111723" y="291594"/>
                    <a:pt x="111727" y="291594"/>
                  </a:cubicBezTo>
                  <a:cubicBezTo>
                    <a:pt x="114137" y="291594"/>
                    <a:pt x="116131" y="293473"/>
                    <a:pt x="116271" y="295881"/>
                  </a:cubicBezTo>
                  <a:lnTo>
                    <a:pt x="124703" y="440645"/>
                  </a:lnTo>
                  <a:cubicBezTo>
                    <a:pt x="125193" y="449051"/>
                    <a:pt x="132153" y="455617"/>
                    <a:pt x="140573" y="455617"/>
                  </a:cubicBezTo>
                  <a:cubicBezTo>
                    <a:pt x="148978" y="455617"/>
                    <a:pt x="155930" y="449084"/>
                    <a:pt x="156440" y="440695"/>
                  </a:cubicBezTo>
                  <a:cubicBezTo>
                    <a:pt x="158368" y="409045"/>
                    <a:pt x="162848" y="334714"/>
                    <a:pt x="164962" y="293428"/>
                  </a:cubicBezTo>
                  <a:cubicBezTo>
                    <a:pt x="166026" y="272641"/>
                    <a:pt x="165636" y="250493"/>
                    <a:pt x="162089" y="231166"/>
                  </a:cubicBezTo>
                  <a:cubicBezTo>
                    <a:pt x="158025" y="209022"/>
                    <a:pt x="156514" y="200781"/>
                    <a:pt x="155431" y="192618"/>
                  </a:cubicBezTo>
                  <a:cubicBezTo>
                    <a:pt x="154878" y="188457"/>
                    <a:pt x="154987" y="184233"/>
                    <a:pt x="155713" y="180098"/>
                  </a:cubicBezTo>
                  <a:lnTo>
                    <a:pt x="155996" y="17848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7511137" y="3237813"/>
              <a:ext cx="130130" cy="106359"/>
            </a:xfrm>
            <a:custGeom>
              <a:rect b="b" l="l" r="r" t="t"/>
              <a:pathLst>
                <a:path extrusionOk="0" h="106359" w="130130">
                  <a:moveTo>
                    <a:pt x="41184" y="106359"/>
                  </a:moveTo>
                  <a:cubicBezTo>
                    <a:pt x="63929" y="106359"/>
                    <a:pt x="82368" y="87921"/>
                    <a:pt x="82368" y="65175"/>
                  </a:cubicBezTo>
                  <a:cubicBezTo>
                    <a:pt x="82368" y="62828"/>
                    <a:pt x="82126" y="60543"/>
                    <a:pt x="81749" y="58303"/>
                  </a:cubicBezTo>
                  <a:cubicBezTo>
                    <a:pt x="87019" y="66631"/>
                    <a:pt x="95880" y="75484"/>
                    <a:pt x="109890" y="75484"/>
                  </a:cubicBezTo>
                  <a:cubicBezTo>
                    <a:pt x="130373" y="75484"/>
                    <a:pt x="130130" y="59433"/>
                    <a:pt x="130130" y="59433"/>
                  </a:cubicBezTo>
                  <a:cubicBezTo>
                    <a:pt x="121119" y="58870"/>
                    <a:pt x="113550" y="49584"/>
                    <a:pt x="102974" y="26168"/>
                  </a:cubicBezTo>
                  <a:cubicBezTo>
                    <a:pt x="90446" y="-1566"/>
                    <a:pt x="71680" y="17"/>
                    <a:pt x="71680" y="17"/>
                  </a:cubicBezTo>
                  <a:cubicBezTo>
                    <a:pt x="50342" y="17"/>
                    <a:pt x="45498" y="18380"/>
                    <a:pt x="44498" y="24158"/>
                  </a:cubicBezTo>
                  <a:cubicBezTo>
                    <a:pt x="43402" y="24071"/>
                    <a:pt x="42303" y="23991"/>
                    <a:pt x="41184" y="23991"/>
                  </a:cubicBezTo>
                  <a:cubicBezTo>
                    <a:pt x="18439" y="23991"/>
                    <a:pt x="0" y="42430"/>
                    <a:pt x="0" y="65175"/>
                  </a:cubicBezTo>
                  <a:cubicBezTo>
                    <a:pt x="0" y="87921"/>
                    <a:pt x="18439" y="106359"/>
                    <a:pt x="41184" y="106359"/>
                  </a:cubicBezTo>
                  <a:close/>
                  <a:moveTo>
                    <a:pt x="33968" y="50049"/>
                  </a:moveTo>
                  <a:cubicBezTo>
                    <a:pt x="41016" y="59462"/>
                    <a:pt x="53221" y="69481"/>
                    <a:pt x="73554" y="71199"/>
                  </a:cubicBezTo>
                  <a:cubicBezTo>
                    <a:pt x="70712" y="86496"/>
                    <a:pt x="57292" y="98123"/>
                    <a:pt x="41184" y="98123"/>
                  </a:cubicBezTo>
                  <a:cubicBezTo>
                    <a:pt x="23017" y="98123"/>
                    <a:pt x="8237" y="83342"/>
                    <a:pt x="8237" y="65175"/>
                  </a:cubicBezTo>
                  <a:cubicBezTo>
                    <a:pt x="8237" y="64258"/>
                    <a:pt x="8301" y="63357"/>
                    <a:pt x="8375" y="62458"/>
                  </a:cubicBezTo>
                  <a:cubicBezTo>
                    <a:pt x="21824" y="60964"/>
                    <a:pt x="31170" y="52802"/>
                    <a:pt x="33968" y="50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 rot="-1046363">
              <a:off x="7365131" y="3374231"/>
              <a:ext cx="65961" cy="65961"/>
            </a:xfrm>
            <a:custGeom>
              <a:rect b="b" l="l" r="r" t="t"/>
              <a:pathLst>
                <a:path extrusionOk="0" h="65894" w="65894">
                  <a:moveTo>
                    <a:pt x="65895" y="32947"/>
                  </a:moveTo>
                  <a:cubicBezTo>
                    <a:pt x="65895" y="51144"/>
                    <a:pt x="51144" y="65895"/>
                    <a:pt x="32947" y="65895"/>
                  </a:cubicBezTo>
                  <a:cubicBezTo>
                    <a:pt x="14751" y="65895"/>
                    <a:pt x="0" y="51144"/>
                    <a:pt x="0" y="32947"/>
                  </a:cubicBezTo>
                  <a:cubicBezTo>
                    <a:pt x="0" y="14751"/>
                    <a:pt x="14751" y="0"/>
                    <a:pt x="32947" y="0"/>
                  </a:cubicBezTo>
                  <a:cubicBezTo>
                    <a:pt x="51144" y="0"/>
                    <a:pt x="65895" y="14751"/>
                    <a:pt x="65895" y="32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 rot="-1046363">
              <a:off x="7318327" y="3454726"/>
              <a:ext cx="65961" cy="65961"/>
            </a:xfrm>
            <a:custGeom>
              <a:rect b="b" l="l" r="r" t="t"/>
              <a:pathLst>
                <a:path extrusionOk="0" h="65894" w="65894">
                  <a:moveTo>
                    <a:pt x="65895" y="32947"/>
                  </a:moveTo>
                  <a:cubicBezTo>
                    <a:pt x="65895" y="51143"/>
                    <a:pt x="51144" y="65894"/>
                    <a:pt x="32947" y="65894"/>
                  </a:cubicBezTo>
                  <a:cubicBezTo>
                    <a:pt x="14751" y="65894"/>
                    <a:pt x="0" y="51144"/>
                    <a:pt x="0" y="32947"/>
                  </a:cubicBezTo>
                  <a:cubicBezTo>
                    <a:pt x="0" y="14751"/>
                    <a:pt x="14751" y="0"/>
                    <a:pt x="32947" y="0"/>
                  </a:cubicBezTo>
                  <a:cubicBezTo>
                    <a:pt x="51144" y="0"/>
                    <a:pt x="65895" y="14751"/>
                    <a:pt x="65895" y="32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 rot="-1046363">
              <a:off x="7667559" y="3374231"/>
              <a:ext cx="65961" cy="65961"/>
            </a:xfrm>
            <a:custGeom>
              <a:rect b="b" l="l" r="r" t="t"/>
              <a:pathLst>
                <a:path extrusionOk="0" h="65894" w="65894">
                  <a:moveTo>
                    <a:pt x="65895" y="32947"/>
                  </a:moveTo>
                  <a:cubicBezTo>
                    <a:pt x="65895" y="51144"/>
                    <a:pt x="51144" y="65895"/>
                    <a:pt x="32947" y="65895"/>
                  </a:cubicBezTo>
                  <a:cubicBezTo>
                    <a:pt x="14751" y="65895"/>
                    <a:pt x="0" y="51144"/>
                    <a:pt x="0" y="32947"/>
                  </a:cubicBezTo>
                  <a:cubicBezTo>
                    <a:pt x="0" y="14751"/>
                    <a:pt x="14751" y="0"/>
                    <a:pt x="32947" y="0"/>
                  </a:cubicBezTo>
                  <a:cubicBezTo>
                    <a:pt x="51144" y="0"/>
                    <a:pt x="65895" y="14751"/>
                    <a:pt x="65895" y="32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1206100" y="1706200"/>
            <a:ext cx="333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6" name="Google Shape;196;p18"/>
          <p:cNvSpPr txBox="1"/>
          <p:nvPr>
            <p:ph idx="2" type="body"/>
          </p:nvPr>
        </p:nvSpPr>
        <p:spPr>
          <a:xfrm>
            <a:off x="4896145" y="1706200"/>
            <a:ext cx="33369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97" name="Google Shape;197;p18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3" name="Google Shape;203;p19"/>
          <p:cNvSpPr txBox="1"/>
          <p:nvPr>
            <p:ph idx="1" type="body"/>
          </p:nvPr>
        </p:nvSpPr>
        <p:spPr>
          <a:xfrm>
            <a:off x="1201800" y="1706200"/>
            <a:ext cx="21474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4" name="Google Shape;204;p19"/>
          <p:cNvSpPr txBox="1"/>
          <p:nvPr>
            <p:ph idx="2" type="body"/>
          </p:nvPr>
        </p:nvSpPr>
        <p:spPr>
          <a:xfrm>
            <a:off x="3643672" y="1706200"/>
            <a:ext cx="21474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5" name="Google Shape;205;p19"/>
          <p:cNvSpPr txBox="1"/>
          <p:nvPr>
            <p:ph idx="3" type="body"/>
          </p:nvPr>
        </p:nvSpPr>
        <p:spPr>
          <a:xfrm>
            <a:off x="6085544" y="1706200"/>
            <a:ext cx="2147400" cy="30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 txBox="1"/>
          <p:nvPr>
            <p:ph idx="12" type="sldNum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rdinand template">
  <a:themeElements>
    <a:clrScheme name="Custom 347">
      <a:dk1>
        <a:srgbClr val="343A4E"/>
      </a:dk1>
      <a:lt1>
        <a:srgbClr val="FFFFFF"/>
      </a:lt1>
      <a:dk2>
        <a:srgbClr val="707A96"/>
      </a:dk2>
      <a:lt2>
        <a:srgbClr val="EEEFF3"/>
      </a:lt2>
      <a:accent1>
        <a:srgbClr val="ACD701"/>
      </a:accent1>
      <a:accent2>
        <a:srgbClr val="69B636"/>
      </a:accent2>
      <a:accent3>
        <a:srgbClr val="32A318"/>
      </a:accent3>
      <a:accent4>
        <a:srgbClr val="9EACD1"/>
      </a:accent4>
      <a:accent5>
        <a:srgbClr val="707A96"/>
      </a:accent5>
      <a:accent6>
        <a:srgbClr val="394057"/>
      </a:accent6>
      <a:hlink>
        <a:srgbClr val="0E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