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Titillium Web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DF3A0FE-C81A-4185-9B42-9F0EA03E3083}">
  <a:tblStyle styleId="{1DF3A0FE-C81A-4185-9B42-9F0EA03E30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5A680623-BC5C-48C1-9E87-76BE157D58C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TitilliumWeb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TitilliumWeb-italic.fntdata"/><Relationship Id="rId50" Type="http://schemas.openxmlformats.org/officeDocument/2006/relationships/font" Target="fonts/TitilliumWeb-bold.fntdata"/><Relationship Id="rId52" Type="http://schemas.openxmlformats.org/officeDocument/2006/relationships/font" Target="fonts/TitilliumWeb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c41e944169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c41e9441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c41e944169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c41e9441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c41e944169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c41e944169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c41e944169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c41e944169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c41e944169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c41e944169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c41e944169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c41e944169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41e944169_0_14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41e94416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c41e944169_0_1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c41e944169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c41e944169_0_1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c41e94416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c41e944169_0_2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c41e944169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8511368f2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8511368f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g14eaab7a9b_1442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0" name="Google Shape;1520;g14eaab7a9b_144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63b477ebb2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63b477ebb2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79000" y="1920450"/>
            <a:ext cx="54300" cy="119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1915625"/>
            <a:ext cx="54123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TITLE_ONLY_1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0" y="0"/>
            <a:ext cx="2292000" cy="5143500"/>
          </a:xfrm>
          <a:prstGeom prst="rect">
            <a:avLst/>
          </a:prstGeom>
          <a:solidFill>
            <a:srgbClr val="FF0040">
              <a:alpha val="8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633300" y="4285675"/>
            <a:ext cx="80535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6" name="Google Shape;66;p12"/>
          <p:cNvSpPr/>
          <p:nvPr/>
        </p:nvSpPr>
        <p:spPr>
          <a:xfrm>
            <a:off x="579000" y="44679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2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">
  <p:cSld name="BLANK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0" y="0"/>
            <a:ext cx="9144000" cy="25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9750"/>
            <a:ext cx="7726800" cy="516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i="1" sz="3000">
                <a:solidFill>
                  <a:srgbClr val="FFFFFF"/>
                </a:solidFill>
              </a:defRPr>
            </a:lvl1pPr>
            <a:lvl2pPr indent="-4191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i="1" sz="3000">
                <a:solidFill>
                  <a:srgbClr val="FFFFFF"/>
                </a:solidFill>
              </a:defRPr>
            </a:lvl2pPr>
            <a:lvl3pPr indent="-4191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▸"/>
              <a:defRPr i="1" sz="3000">
                <a:solidFill>
                  <a:srgbClr val="FFFFFF"/>
                </a:solidFill>
              </a:defRPr>
            </a:lvl3pPr>
            <a:lvl4pPr indent="-4191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4pPr>
            <a:lvl5pPr indent="-4191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5pPr>
            <a:lvl6pPr indent="-4191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6pPr>
            <a:lvl7pPr indent="-4191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7pPr>
            <a:lvl8pPr indent="-4191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8pPr>
            <a:lvl9pPr indent="-419100" lvl="8" marL="41148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/>
        </p:nvSpPr>
        <p:spPr>
          <a:xfrm>
            <a:off x="439873" y="74234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FFFFFF"/>
                </a:solidFill>
              </a:rPr>
              <a:t>“</a:t>
            </a:r>
            <a:endParaRPr b="1" sz="9600">
              <a:solidFill>
                <a:srgbClr val="FFFFFF"/>
              </a:solidFill>
            </a:endParaRPr>
          </a:p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▸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/>
        </p:txBody>
      </p:sp>
      <p:sp>
        <p:nvSpPr>
          <p:cNvPr id="34" name="Google Shape;34;p6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1" name="Google Shape;41;p7"/>
          <p:cNvSpPr txBox="1"/>
          <p:nvPr>
            <p:ph idx="3" type="body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7" name="Google Shape;47;p8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color">
  <p:cSld name="TITLE_ONL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9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half">
  <p:cSld name="TITLE_ONLY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0" y="0"/>
            <a:ext cx="457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0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0"/>
          <p:cNvSpPr/>
          <p:nvPr/>
        </p:nvSpPr>
        <p:spPr>
          <a:xfrm>
            <a:off x="579000" y="579000"/>
            <a:ext cx="54300" cy="67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9089700" y="0"/>
            <a:ext cx="54300" cy="5143500"/>
          </a:xfrm>
          <a:prstGeom prst="rect">
            <a:avLst/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illium Web"/>
              <a:buNone/>
              <a:defRPr b="1" sz="26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23798" y="1586325"/>
            <a:ext cx="60921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18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algn="r">
              <a:buNone/>
              <a:defRPr b="1" sz="1200">
                <a:solidFill>
                  <a:schemeClr val="accen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titillium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1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685800" y="1915625"/>
            <a:ext cx="6251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</a:t>
            </a:r>
            <a:r>
              <a:rPr lang="en">
                <a:solidFill>
                  <a:srgbClr val="000000"/>
                </a:solidFill>
              </a:rPr>
              <a:t>thousand words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4" name="Google Shape;154;p24"/>
          <p:cNvSpPr txBox="1"/>
          <p:nvPr>
            <p:ph idx="4294967295" type="body"/>
          </p:nvPr>
        </p:nvSpPr>
        <p:spPr>
          <a:xfrm>
            <a:off x="457200" y="1722625"/>
            <a:ext cx="2482800" cy="32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complex idea can be conveyed with just a single still image, namely making it possible to absorb large amounts of data quickly.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descr="coffee.jpg"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11762" r="0" t="0"/>
          <a:stretch/>
        </p:blipFill>
        <p:spPr>
          <a:xfrm>
            <a:off x="4553062" y="0"/>
            <a:ext cx="453852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idx="4294967295" type="title"/>
          </p:nvPr>
        </p:nvSpPr>
        <p:spPr>
          <a:xfrm>
            <a:off x="428625" y="491750"/>
            <a:ext cx="1485300" cy="13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2" name="Google Shape;162;p25"/>
          <p:cNvSpPr txBox="1"/>
          <p:nvPr>
            <p:ph idx="4294967295" type="title"/>
          </p:nvPr>
        </p:nvSpPr>
        <p:spPr>
          <a:xfrm>
            <a:off x="428625" y="3311150"/>
            <a:ext cx="1485300" cy="13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</a:t>
            </a:r>
            <a:r>
              <a:rPr lang="en">
                <a:solidFill>
                  <a:srgbClr val="FF004E"/>
                </a:solidFill>
              </a:rPr>
              <a:t>your ideas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69" name="Google Shape;169;p26"/>
          <p:cNvSpPr/>
          <p:nvPr/>
        </p:nvSpPr>
        <p:spPr>
          <a:xfrm>
            <a:off x="2778148" y="1859675"/>
            <a:ext cx="2337600" cy="2337600"/>
          </a:xfrm>
          <a:prstGeom prst="ellipse">
            <a:avLst/>
          </a:prstGeom>
          <a:solidFill>
            <a:srgbClr val="000000"/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Gray</a:t>
            </a:r>
            <a:endParaRPr b="1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781325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1" name="Google Shape;171;p26"/>
          <p:cNvSpPr/>
          <p:nvPr/>
        </p:nvSpPr>
        <p:spPr>
          <a:xfrm>
            <a:off x="4774971" y="1859675"/>
            <a:ext cx="2337600" cy="2337600"/>
          </a:xfrm>
          <a:prstGeom prst="ellipse">
            <a:avLst/>
          </a:prstGeom>
          <a:solidFill>
            <a:srgbClr val="FF0040">
              <a:alpha val="81920"/>
            </a:srgbClr>
          </a:solidFill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</a:t>
            </a:r>
            <a:endParaRPr b="1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72" name="Google Shape;172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</a:t>
            </a:r>
            <a:r>
              <a:rPr lang="en">
                <a:solidFill>
                  <a:srgbClr val="FF004E"/>
                </a:solidFill>
              </a:rPr>
              <a:t>compare data</a:t>
            </a:r>
            <a:endParaRPr>
              <a:solidFill>
                <a:srgbClr val="FF004E"/>
              </a:solidFill>
            </a:endParaRPr>
          </a:p>
        </p:txBody>
      </p:sp>
      <p:graphicFrame>
        <p:nvGraphicFramePr>
          <p:cNvPr id="178" name="Google Shape;178;p27"/>
          <p:cNvGraphicFramePr/>
          <p:nvPr/>
        </p:nvGraphicFramePr>
        <p:xfrm>
          <a:off x="9677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{1DF3A0FE-C81A-4185-9B42-9F0EA03E3083}</a:tableStyleId>
              </a:tblPr>
              <a:tblGrid>
                <a:gridCol w="1397350"/>
                <a:gridCol w="1397350"/>
                <a:gridCol w="1397350"/>
                <a:gridCol w="1397350"/>
              </a:tblGrid>
              <a:tr h="67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A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C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Yellow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Blue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78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Orange</a:t>
                      </a:r>
                      <a:endParaRPr sz="1100"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24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>
                          <a:solidFill>
                            <a:srgbClr val="FF004E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16</a:t>
                      </a:r>
                      <a:endParaRPr b="1" sz="3000">
                        <a:solidFill>
                          <a:srgbClr val="FF004E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>
            <a:off x="937401" y="1143925"/>
            <a:ext cx="7748826" cy="369137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86" name="Google Shape;186;p28"/>
          <p:cNvSpPr/>
          <p:nvPr/>
        </p:nvSpPr>
        <p:spPr>
          <a:xfrm>
            <a:off x="2308225" y="1885500"/>
            <a:ext cx="6987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office</a:t>
            </a:r>
            <a:endParaRPr sz="10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1570425" y="233130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8"/>
          <p:cNvSpPr/>
          <p:nvPr/>
        </p:nvSpPr>
        <p:spPr>
          <a:xfrm>
            <a:off x="3189775" y="3731525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8"/>
          <p:cNvSpPr/>
          <p:nvPr/>
        </p:nvSpPr>
        <p:spPr>
          <a:xfrm>
            <a:off x="4139575" y="208800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4833725" y="407285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6806125" y="2551325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8"/>
          <p:cNvSpPr/>
          <p:nvPr/>
        </p:nvSpPr>
        <p:spPr>
          <a:xfrm>
            <a:off x="7585500" y="4188950"/>
            <a:ext cx="146100" cy="146100"/>
          </a:xfrm>
          <a:prstGeom prst="mathMultiply">
            <a:avLst>
              <a:gd fmla="val 23520" name="adj1"/>
            </a:avLst>
          </a:prstGeom>
          <a:solidFill>
            <a:srgbClr val="FF004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/>
          <p:nvPr>
            <p:ph idx="4294967295" type="ctrTitle"/>
          </p:nvPr>
        </p:nvSpPr>
        <p:spPr>
          <a:xfrm>
            <a:off x="685800" y="13547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99" name="Google Shape;199;p29"/>
          <p:cNvSpPr txBox="1"/>
          <p:nvPr>
            <p:ph idx="4294967295" type="subTitle"/>
          </p:nvPr>
        </p:nvSpPr>
        <p:spPr>
          <a:xfrm>
            <a:off x="685800" y="26876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00" name="Google Shape;200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/>
          <p:nvPr>
            <p:ph idx="4294967295" type="ctrTitle"/>
          </p:nvPr>
        </p:nvSpPr>
        <p:spPr>
          <a:xfrm>
            <a:off x="685800" y="1908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89,526,124$</a:t>
            </a:r>
            <a:endParaRPr sz="7200">
              <a:solidFill>
                <a:srgbClr val="FF004E"/>
              </a:solidFill>
            </a:endParaRPr>
          </a:p>
        </p:txBody>
      </p:sp>
      <p:sp>
        <p:nvSpPr>
          <p:cNvPr id="206" name="Google Shape;206;p30"/>
          <p:cNvSpPr txBox="1"/>
          <p:nvPr>
            <p:ph idx="4294967295" type="subTitle"/>
          </p:nvPr>
        </p:nvSpPr>
        <p:spPr>
          <a:xfrm>
            <a:off x="685800" y="10303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07" name="Google Shape;207;p30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100%</a:t>
            </a:r>
            <a:endParaRPr sz="7200">
              <a:solidFill>
                <a:srgbClr val="FF004E"/>
              </a:solidFill>
            </a:endParaRPr>
          </a:p>
        </p:txBody>
      </p:sp>
      <p:sp>
        <p:nvSpPr>
          <p:cNvPr id="208" name="Google Shape;208;p30"/>
          <p:cNvSpPr txBox="1"/>
          <p:nvPr>
            <p:ph idx="4294967295" type="subTitle"/>
          </p:nvPr>
        </p:nvSpPr>
        <p:spPr>
          <a:xfrm>
            <a:off x="685800" y="41164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09" name="Google Shape;209;p30"/>
          <p:cNvSpPr txBox="1"/>
          <p:nvPr>
            <p:ph idx="4294967295" type="ctrTitle"/>
          </p:nvPr>
        </p:nvSpPr>
        <p:spPr>
          <a:xfrm>
            <a:off x="685800" y="1733850"/>
            <a:ext cx="77724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004E"/>
                </a:solidFill>
              </a:rPr>
              <a:t>185,244</a:t>
            </a:r>
            <a:r>
              <a:rPr lang="en" sz="4800">
                <a:solidFill>
                  <a:srgbClr val="FF004E"/>
                </a:solidFill>
              </a:rPr>
              <a:t> users</a:t>
            </a:r>
            <a:endParaRPr sz="4800">
              <a:solidFill>
                <a:srgbClr val="FF004E"/>
              </a:solidFill>
            </a:endParaRPr>
          </a:p>
        </p:txBody>
      </p:sp>
      <p:sp>
        <p:nvSpPr>
          <p:cNvPr id="210" name="Google Shape;210;p30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is easy</a:t>
            </a:r>
            <a:endParaRPr>
              <a:solidFill>
                <a:srgbClr val="000000"/>
              </a:solidFill>
            </a:endParaRPr>
          </a:p>
        </p:txBody>
      </p:sp>
      <p:cxnSp>
        <p:nvCxnSpPr>
          <p:cNvPr id="217" name="Google Shape;217;p31"/>
          <p:cNvCxnSpPr/>
          <p:nvPr/>
        </p:nvCxnSpPr>
        <p:spPr>
          <a:xfrm>
            <a:off x="12175" y="2556750"/>
            <a:ext cx="91305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8" name="Google Shape;218;p31"/>
          <p:cNvSpPr/>
          <p:nvPr/>
        </p:nvSpPr>
        <p:spPr>
          <a:xfrm>
            <a:off x="955650" y="2447100"/>
            <a:ext cx="219300" cy="219300"/>
          </a:xfrm>
          <a:prstGeom prst="ellipse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3911100" y="2447100"/>
            <a:ext cx="219300" cy="219300"/>
          </a:xfrm>
          <a:prstGeom prst="ellipse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1"/>
          <p:cNvSpPr/>
          <p:nvPr/>
        </p:nvSpPr>
        <p:spPr>
          <a:xfrm>
            <a:off x="6866550" y="2447100"/>
            <a:ext cx="219300" cy="219300"/>
          </a:xfrm>
          <a:prstGeom prst="ellipse">
            <a:avLst/>
          </a:prstGeom>
          <a:solidFill>
            <a:srgbClr val="0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861200" y="26778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first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2" name="Google Shape;222;p31"/>
          <p:cNvSpPr txBox="1"/>
          <p:nvPr/>
        </p:nvSpPr>
        <p:spPr>
          <a:xfrm>
            <a:off x="3834900" y="2677825"/>
            <a:ext cx="11808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second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3" name="Google Shape;223;p31"/>
          <p:cNvSpPr txBox="1"/>
          <p:nvPr/>
        </p:nvSpPr>
        <p:spPr>
          <a:xfrm>
            <a:off x="6790350" y="2677825"/>
            <a:ext cx="1074000" cy="4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last</a:t>
            </a:r>
            <a:endParaRPr b="1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4" name="Google Shape;224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some concepts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844425" y="161925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1" name="Google Shape;231;p32"/>
          <p:cNvSpPr txBox="1"/>
          <p:nvPr>
            <p:ph idx="2" type="body"/>
          </p:nvPr>
        </p:nvSpPr>
        <p:spPr>
          <a:xfrm>
            <a:off x="2965239" y="161925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2" name="Google Shape;232;p32"/>
          <p:cNvSpPr txBox="1"/>
          <p:nvPr>
            <p:ph idx="3" type="body"/>
          </p:nvPr>
        </p:nvSpPr>
        <p:spPr>
          <a:xfrm>
            <a:off x="5086054" y="161925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3" name="Google Shape;233;p32"/>
          <p:cNvSpPr txBox="1"/>
          <p:nvPr>
            <p:ph idx="1" type="body"/>
          </p:nvPr>
        </p:nvSpPr>
        <p:spPr>
          <a:xfrm>
            <a:off x="844425" y="312420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34" name="Google Shape;234;p32"/>
          <p:cNvSpPr txBox="1"/>
          <p:nvPr>
            <p:ph idx="2" type="body"/>
          </p:nvPr>
        </p:nvSpPr>
        <p:spPr>
          <a:xfrm>
            <a:off x="2965239" y="312420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35" name="Google Shape;235;p32"/>
          <p:cNvSpPr txBox="1"/>
          <p:nvPr>
            <p:ph idx="3" type="body"/>
          </p:nvPr>
        </p:nvSpPr>
        <p:spPr>
          <a:xfrm>
            <a:off x="5086054" y="3124200"/>
            <a:ext cx="20175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36" name="Google Shape;236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>
            <p:ph idx="1" type="body"/>
          </p:nvPr>
        </p:nvSpPr>
        <p:spPr>
          <a:xfrm>
            <a:off x="633300" y="4285675"/>
            <a:ext cx="24651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You can insert graphs from Excel or Google Sheets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2" name="Google Shape;242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3" name="Google Shape;243;p33"/>
          <p:cNvCxnSpPr/>
          <p:nvPr/>
        </p:nvCxnSpPr>
        <p:spPr>
          <a:xfrm>
            <a:off x="633300" y="9223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33"/>
          <p:cNvCxnSpPr/>
          <p:nvPr/>
        </p:nvCxnSpPr>
        <p:spPr>
          <a:xfrm>
            <a:off x="633300" y="16317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33"/>
          <p:cNvCxnSpPr/>
          <p:nvPr/>
        </p:nvCxnSpPr>
        <p:spPr>
          <a:xfrm>
            <a:off x="633300" y="23412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33"/>
          <p:cNvCxnSpPr/>
          <p:nvPr/>
        </p:nvCxnSpPr>
        <p:spPr>
          <a:xfrm>
            <a:off x="633300" y="30507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33"/>
          <p:cNvCxnSpPr/>
          <p:nvPr/>
        </p:nvCxnSpPr>
        <p:spPr>
          <a:xfrm>
            <a:off x="633300" y="37821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" name="Google Shape;248;p33"/>
          <p:cNvSpPr txBox="1"/>
          <p:nvPr/>
        </p:nvSpPr>
        <p:spPr>
          <a:xfrm>
            <a:off x="633300" y="7635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4000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3000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2000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1000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0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1253582" y="22285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3"/>
          <p:cNvSpPr/>
          <p:nvPr/>
        </p:nvSpPr>
        <p:spPr>
          <a:xfrm>
            <a:off x="1567826" y="18344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3"/>
          <p:cNvSpPr/>
          <p:nvPr/>
        </p:nvSpPr>
        <p:spPr>
          <a:xfrm>
            <a:off x="1882070" y="23412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33"/>
          <p:cNvSpPr/>
          <p:nvPr/>
        </p:nvSpPr>
        <p:spPr>
          <a:xfrm>
            <a:off x="3006586" y="25423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3"/>
          <p:cNvSpPr/>
          <p:nvPr/>
        </p:nvSpPr>
        <p:spPr>
          <a:xfrm>
            <a:off x="3320831" y="19439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3"/>
          <p:cNvSpPr/>
          <p:nvPr/>
        </p:nvSpPr>
        <p:spPr>
          <a:xfrm>
            <a:off x="3635075" y="10766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3"/>
          <p:cNvSpPr/>
          <p:nvPr/>
        </p:nvSpPr>
        <p:spPr>
          <a:xfrm>
            <a:off x="4759591" y="19877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3"/>
          <p:cNvSpPr/>
          <p:nvPr/>
        </p:nvSpPr>
        <p:spPr>
          <a:xfrm>
            <a:off x="5073835" y="9221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3"/>
          <p:cNvSpPr/>
          <p:nvPr/>
        </p:nvSpPr>
        <p:spPr>
          <a:xfrm>
            <a:off x="5388080" y="21701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3"/>
          <p:cNvSpPr/>
          <p:nvPr/>
        </p:nvSpPr>
        <p:spPr>
          <a:xfrm>
            <a:off x="6512596" y="26007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6826840" y="11412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7141084" y="14550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844425" y="422500"/>
            <a:ext cx="22722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</a:t>
            </a:r>
            <a:r>
              <a:rPr lang="en">
                <a:solidFill>
                  <a:srgbClr val="FF004E"/>
                </a:solidFill>
              </a:rPr>
              <a:t>for use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85" name="Google Shape;85;p16"/>
          <p:cNvSpPr txBox="1"/>
          <p:nvPr>
            <p:ph idx="2" type="body"/>
          </p:nvPr>
        </p:nvSpPr>
        <p:spPr>
          <a:xfrm>
            <a:off x="844425" y="1646250"/>
            <a:ext cx="3322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4E"/>
                </a:solidFill>
              </a:rPr>
              <a:t>EDIT IN GOOGLE SLIDES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"Use as Google Slides Theme".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will get a copy of this document on your Google Drive and will be able to edit, add or delete slides.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000000"/>
                </a:solidFill>
              </a:rPr>
              <a:t>You have to be signed in to your Google account.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86" name="Google Shape;86;p16"/>
          <p:cNvSpPr txBox="1"/>
          <p:nvPr>
            <p:ph idx="2" type="body"/>
          </p:nvPr>
        </p:nvSpPr>
        <p:spPr>
          <a:xfrm>
            <a:off x="4383077" y="1646250"/>
            <a:ext cx="3700200" cy="27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4E"/>
                </a:solidFill>
              </a:rPr>
              <a:t>EDIT IN POWERPOINT®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000000"/>
                </a:solidFill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000000"/>
                </a:solidFill>
              </a:rPr>
              <a:t>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844425" y="3905925"/>
            <a:ext cx="7239000" cy="8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004E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FF004E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004E"/>
                </a:solidFill>
              </a:rPr>
              <a:t>This template is free to use under </a:t>
            </a:r>
            <a:r>
              <a:rPr lang="en" sz="1200" u="sng">
                <a:solidFill>
                  <a:srgbClr val="FF004E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FF004E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FF004E"/>
              </a:solidFill>
            </a:endParaRPr>
          </a:p>
        </p:txBody>
      </p:sp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Mobile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266" name="Google Shape;266;p34"/>
          <p:cNvSpPr txBox="1"/>
          <p:nvPr>
            <p:ph idx="4294967295" type="body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67" name="Google Shape;267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8" name="Google Shape;268;p34"/>
          <p:cNvGrpSpPr/>
          <p:nvPr/>
        </p:nvGrpSpPr>
        <p:grpSpPr>
          <a:xfrm>
            <a:off x="5353200" y="373572"/>
            <a:ext cx="2119546" cy="4396359"/>
            <a:chOff x="5353200" y="373572"/>
            <a:chExt cx="2119546" cy="4396359"/>
          </a:xfrm>
        </p:grpSpPr>
        <p:sp>
          <p:nvSpPr>
            <p:cNvPr id="269" name="Google Shape;269;p34"/>
            <p:cNvSpPr/>
            <p:nvPr/>
          </p:nvSpPr>
          <p:spPr>
            <a:xfrm>
              <a:off x="535320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4"/>
            <p:cNvSpPr/>
            <p:nvPr/>
          </p:nvSpPr>
          <p:spPr>
            <a:xfrm>
              <a:off x="620068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4"/>
            <p:cNvSpPr/>
            <p:nvPr/>
          </p:nvSpPr>
          <p:spPr>
            <a:xfrm>
              <a:off x="573998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4"/>
            <p:cNvSpPr/>
            <p:nvPr/>
          </p:nvSpPr>
          <p:spPr>
            <a:xfrm>
              <a:off x="620855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3" name="Google Shape;273;p34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Tablet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279" name="Google Shape;279;p35"/>
          <p:cNvSpPr txBox="1"/>
          <p:nvPr>
            <p:ph idx="4294967295" type="body"/>
          </p:nvPr>
        </p:nvSpPr>
        <p:spPr>
          <a:xfrm>
            <a:off x="844425" y="1436525"/>
            <a:ext cx="2984400" cy="3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80" name="Google Shape;280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1" name="Google Shape;281;p35"/>
          <p:cNvGrpSpPr/>
          <p:nvPr/>
        </p:nvGrpSpPr>
        <p:grpSpPr>
          <a:xfrm>
            <a:off x="5011702" y="465959"/>
            <a:ext cx="2736410" cy="4222433"/>
            <a:chOff x="5011702" y="465959"/>
            <a:chExt cx="2736410" cy="4222433"/>
          </a:xfrm>
        </p:grpSpPr>
        <p:sp>
          <p:nvSpPr>
            <p:cNvPr id="282" name="Google Shape;282;p35"/>
            <p:cNvSpPr/>
            <p:nvPr/>
          </p:nvSpPr>
          <p:spPr>
            <a:xfrm>
              <a:off x="50117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5"/>
            <p:cNvSpPr/>
            <p:nvPr/>
          </p:nvSpPr>
          <p:spPr>
            <a:xfrm>
              <a:off x="62681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5"/>
            <p:cNvSpPr/>
            <p:nvPr/>
          </p:nvSpPr>
          <p:spPr>
            <a:xfrm>
              <a:off x="62515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63406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6" name="Google Shape;286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079288" y="839688"/>
              <a:ext cx="2597800" cy="34637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Desktop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project</a:t>
            </a:r>
            <a:endParaRPr/>
          </a:p>
        </p:txBody>
      </p:sp>
      <p:sp>
        <p:nvSpPr>
          <p:cNvPr id="292" name="Google Shape;292;p36"/>
          <p:cNvSpPr txBox="1"/>
          <p:nvPr>
            <p:ph idx="4294967295" type="body"/>
          </p:nvPr>
        </p:nvSpPr>
        <p:spPr>
          <a:xfrm>
            <a:off x="844425" y="1436525"/>
            <a:ext cx="2362800" cy="3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Show and explain your web, app or software projects using these gadget templates.</a:t>
            </a:r>
            <a:endParaRPr/>
          </a:p>
        </p:txBody>
      </p:sp>
      <p:sp>
        <p:nvSpPr>
          <p:cNvPr id="293" name="Google Shape;293;p3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94" name="Google Shape;294;p36"/>
          <p:cNvGrpSpPr/>
          <p:nvPr/>
        </p:nvGrpSpPr>
        <p:grpSpPr>
          <a:xfrm>
            <a:off x="3050246" y="783930"/>
            <a:ext cx="5887335" cy="3449319"/>
            <a:chOff x="3050246" y="783930"/>
            <a:chExt cx="5887335" cy="3449319"/>
          </a:xfrm>
        </p:grpSpPr>
        <p:sp>
          <p:nvSpPr>
            <p:cNvPr id="295" name="Google Shape;295;p36"/>
            <p:cNvSpPr/>
            <p:nvPr/>
          </p:nvSpPr>
          <p:spPr>
            <a:xfrm>
              <a:off x="3531697" y="783930"/>
              <a:ext cx="4922624" cy="3295008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6"/>
            <p:cNvSpPr/>
            <p:nvPr/>
          </p:nvSpPr>
          <p:spPr>
            <a:xfrm>
              <a:off x="3050246" y="4142478"/>
              <a:ext cx="5887335" cy="90771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6"/>
            <p:cNvSpPr/>
            <p:nvPr/>
          </p:nvSpPr>
          <p:spPr>
            <a:xfrm>
              <a:off x="3050246" y="4069860"/>
              <a:ext cx="5886427" cy="72617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6"/>
            <p:cNvSpPr/>
            <p:nvPr/>
          </p:nvSpPr>
          <p:spPr>
            <a:xfrm>
              <a:off x="5557428" y="4069860"/>
              <a:ext cx="862070" cy="4538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3707661" y="974110"/>
            <a:ext cx="4576201" cy="2906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7"/>
          <p:cNvSpPr txBox="1"/>
          <p:nvPr>
            <p:ph idx="4294967295" type="ctrTitle"/>
          </p:nvPr>
        </p:nvSpPr>
        <p:spPr>
          <a:xfrm>
            <a:off x="2361750" y="1357900"/>
            <a:ext cx="46749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Thanks!!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305" name="Google Shape;305;p37"/>
          <p:cNvSpPr txBox="1"/>
          <p:nvPr>
            <p:ph idx="4294967295" type="subTitle"/>
          </p:nvPr>
        </p:nvSpPr>
        <p:spPr>
          <a:xfrm>
            <a:off x="2380675" y="2775675"/>
            <a:ext cx="46314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Any questions?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You can find me at @username &amp; user@mail.me</a:t>
            </a:r>
            <a:endParaRPr b="1" sz="3600">
              <a:solidFill>
                <a:srgbClr val="000000"/>
              </a:solidFill>
            </a:endParaRPr>
          </a:p>
        </p:txBody>
      </p:sp>
      <p:pic>
        <p:nvPicPr>
          <p:cNvPr descr="photo-1434030216411-0b793f4b4173.jpg" id="306" name="Google Shape;30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7" name="Google Shape;307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3" name="Google Shape;313;p38"/>
          <p:cNvSpPr txBox="1"/>
          <p:nvPr>
            <p:ph idx="1" type="body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Special thanks to all the people who made and released these awesome resources for free: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>
                <a:solidFill>
                  <a:srgbClr val="000000"/>
                </a:solidFill>
              </a:rPr>
              <a:t>Presentation template by </a:t>
            </a:r>
            <a:r>
              <a:rPr lang="en" u="sng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▪"/>
            </a:pPr>
            <a:r>
              <a:rPr lang="en">
                <a:solidFill>
                  <a:srgbClr val="000000"/>
                </a:solidFill>
              </a:rPr>
              <a:t>Photographs by </a:t>
            </a:r>
            <a:r>
              <a:rPr lang="en" u="sng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Unsplash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314" name="Google Shape;314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design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320" name="Google Shape;320;p39"/>
          <p:cNvSpPr txBox="1"/>
          <p:nvPr>
            <p:ph idx="1" type="body"/>
          </p:nvPr>
        </p:nvSpPr>
        <p:spPr>
          <a:xfrm>
            <a:off x="844425" y="1728700"/>
            <a:ext cx="7842300" cy="21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This presentation uses the following typographies and colors: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Titles: Titillium web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Body copy: Titillium web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You can download the fonts on this page:</a:t>
            </a:r>
            <a:endParaRPr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004E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https://www.fontsquirrel.com/fonts/titillium</a:t>
            </a:r>
            <a:endParaRPr sz="1200">
              <a:solidFill>
                <a:srgbClr val="FF004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Black </a:t>
            </a:r>
            <a:r>
              <a:rPr b="1" lang="en" sz="1200">
                <a:solidFill>
                  <a:srgbClr val="000000"/>
                </a:solidFill>
              </a:rPr>
              <a:t>#000000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▪"/>
            </a:pPr>
            <a:r>
              <a:rPr lang="en" sz="1200">
                <a:solidFill>
                  <a:srgbClr val="000000"/>
                </a:solidFill>
              </a:rPr>
              <a:t>Magenta </a:t>
            </a:r>
            <a:r>
              <a:rPr b="1" lang="en" sz="1200">
                <a:solidFill>
                  <a:srgbClr val="FF004E"/>
                </a:solidFill>
              </a:rPr>
              <a:t>#ff004e</a:t>
            </a:r>
            <a:endParaRPr b="1" sz="1200">
              <a:solidFill>
                <a:srgbClr val="FF004E"/>
              </a:solidFill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844425" y="4400250"/>
            <a:ext cx="6636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FF004E"/>
                </a:solidFill>
                <a:latin typeface="Titillium Web"/>
                <a:ea typeface="Titillium Web"/>
                <a:cs typeface="Titillium Web"/>
                <a:sym typeface="Titillium Web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004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2" name="Google Shape;322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0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8" name="Google Shape;328;p40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1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4" name="Google Shape;334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5" name="Google Shape;335;p41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DEC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7" name="Google Shape;337;p41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OCT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8" name="Google Shape;338;p41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SEP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9" name="Google Shape;339;p41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AUG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JUL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1" name="Google Shape;341;p41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JUN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2" name="Google Shape;342;p41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3" name="Google Shape;343;p41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4" name="Google Shape;344;p41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5" name="Google Shape;345;p41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FEB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6" name="Google Shape;346;p41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JAN</a:t>
            </a:r>
            <a:endParaRPr sz="10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47" name="Google Shape;347;p41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8" name="Google Shape;348;p41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9" name="Google Shape;349;p41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0" name="Google Shape;350;p41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1" name="Google Shape;351;p41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2" name="Google Shape;352;p41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3" name="Google Shape;353;p41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4" name="Google Shape;354;p41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5" name="Google Shape;355;p41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6" name="Google Shape;356;p41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7" name="Google Shape;357;p41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58" name="Google Shape;358;p41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9" name="Google Shape;359;p41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0" name="Google Shape;360;p41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1" name="Google Shape;361;p41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2" name="Google Shape;362;p41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3" name="Google Shape;363;p41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4" name="Google Shape;364;p41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5" name="Google Shape;365;p41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6" name="Google Shape;366;p41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7" name="Google Shape;367;p41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68" name="Google Shape;368;p41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9" name="Google Shape;369;p41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370" name="Google Shape;370;p41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71" name="Google Shape;371;p41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2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7" name="Google Shape;377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8" name="Google Shape;378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42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0" name="Google Shape;380;p42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81" name="Google Shape;381;p42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82" name="Google Shape;382;p42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1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83" name="Google Shape;383;p42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84" name="Google Shape;384;p42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85" name="Google Shape;385;p42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3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86" name="Google Shape;386;p42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87" name="Google Shape;387;p42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88" name="Google Shape;388;p42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5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89" name="Google Shape;389;p42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90" name="Google Shape;390;p42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91" name="Google Shape;391;p42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6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92" name="Google Shape;392;p42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93" name="Google Shape;393;p42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94" name="Google Shape;394;p42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4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grpSp>
        <p:nvGrpSpPr>
          <p:cNvPr id="395" name="Google Shape;395;p42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96" name="Google Shape;396;p42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97" name="Google Shape;397;p42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2</a:t>
              </a:r>
              <a:endParaRPr sz="6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98" name="Google Shape;398;p42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Red is the colour of danger and courage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0" name="Google Shape;400;p42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1" name="Google Shape;401;p42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2" name="Google Shape;402;p42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3" name="Google Shape;403;p42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3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9" name="Google Shape;409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10" name="Google Shape;410;p43"/>
          <p:cNvGraphicFramePr/>
          <p:nvPr/>
        </p:nvGraphicFramePr>
        <p:xfrm>
          <a:off x="620425" y="12596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{1DF3A0FE-C81A-4185-9B42-9F0EA03E3083}</a:tableStyleId>
              </a:tblPr>
              <a:tblGrid>
                <a:gridCol w="1353525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  <a:gridCol w="4647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idx="4294967295" type="ctrTitle"/>
          </p:nvPr>
        </p:nvSpPr>
        <p:spPr>
          <a:xfrm>
            <a:off x="2361750" y="1357900"/>
            <a:ext cx="3663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Hello!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2380675" y="2775675"/>
            <a:ext cx="4631400" cy="22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00000"/>
                </a:solidFill>
              </a:rPr>
              <a:t>I am Jayden Smith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00000"/>
                </a:solidFill>
              </a:rPr>
              <a:t>I am here because I love to give presentations.  You can find me at @username</a:t>
            </a:r>
            <a:endParaRPr b="1" sz="3600">
              <a:solidFill>
                <a:srgbClr val="000000"/>
              </a:solidFill>
            </a:endParaRPr>
          </a:p>
        </p:txBody>
      </p:sp>
      <p:pic>
        <p:nvPicPr>
          <p:cNvPr descr="photo-1434030216411-0b793f4b4173.jpg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01" y="1874860"/>
            <a:ext cx="1393800" cy="1393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4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16" name="Google Shape;416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44"/>
          <p:cNvSpPr/>
          <p:nvPr/>
        </p:nvSpPr>
        <p:spPr>
          <a:xfrm>
            <a:off x="679575" y="1440132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STRENGTHS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8" name="Google Shape;418;p44"/>
          <p:cNvSpPr/>
          <p:nvPr/>
        </p:nvSpPr>
        <p:spPr>
          <a:xfrm>
            <a:off x="4659115" y="1440132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WEAKNESSES</a:t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9" name="Google Shape;419;p44"/>
          <p:cNvSpPr/>
          <p:nvPr/>
        </p:nvSpPr>
        <p:spPr>
          <a:xfrm>
            <a:off x="679575" y="3037745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Black is the color of ebony and of outer space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OPPORTUNITIES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0" name="Google Shape;420;p44"/>
          <p:cNvSpPr/>
          <p:nvPr/>
        </p:nvSpPr>
        <p:spPr>
          <a:xfrm>
            <a:off x="4659115" y="3037745"/>
            <a:ext cx="3821400" cy="143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White is the color of milk and fresh snow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THREATS</a:t>
            </a:r>
            <a:endParaRPr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1" name="Google Shape;421;p44"/>
          <p:cNvSpPr/>
          <p:nvPr/>
        </p:nvSpPr>
        <p:spPr>
          <a:xfrm>
            <a:off x="3404056" y="1780813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4"/>
          <p:cNvSpPr/>
          <p:nvPr/>
        </p:nvSpPr>
        <p:spPr>
          <a:xfrm rot="5400000">
            <a:off x="3562323" y="1780813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44"/>
          <p:cNvSpPr/>
          <p:nvPr/>
        </p:nvSpPr>
        <p:spPr>
          <a:xfrm rot="10800000">
            <a:off x="3562323" y="1940319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4"/>
          <p:cNvSpPr/>
          <p:nvPr/>
        </p:nvSpPr>
        <p:spPr>
          <a:xfrm rot="-5400000">
            <a:off x="3404056" y="1940319"/>
            <a:ext cx="2196000" cy="21960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4"/>
          <p:cNvSpPr/>
          <p:nvPr/>
        </p:nvSpPr>
        <p:spPr>
          <a:xfrm>
            <a:off x="3909618" y="2238873"/>
            <a:ext cx="263721" cy="3950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S</a:t>
            </a:r>
          </a:p>
        </p:txBody>
      </p:sp>
      <p:sp>
        <p:nvSpPr>
          <p:cNvPr id="426" name="Google Shape;426;p44"/>
          <p:cNvSpPr/>
          <p:nvPr/>
        </p:nvSpPr>
        <p:spPr>
          <a:xfrm>
            <a:off x="4832318" y="2245886"/>
            <a:ext cx="500508" cy="3815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W</a:t>
            </a:r>
          </a:p>
        </p:txBody>
      </p:sp>
      <p:sp>
        <p:nvSpPr>
          <p:cNvPr id="427" name="Google Shape;427;p44"/>
          <p:cNvSpPr/>
          <p:nvPr/>
        </p:nvSpPr>
        <p:spPr>
          <a:xfrm>
            <a:off x="3878196" y="3244024"/>
            <a:ext cx="316465" cy="3950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O</a:t>
            </a:r>
          </a:p>
        </p:txBody>
      </p:sp>
      <p:sp>
        <p:nvSpPr>
          <p:cNvPr id="428" name="Google Shape;428;p44"/>
          <p:cNvSpPr/>
          <p:nvPr/>
        </p:nvSpPr>
        <p:spPr>
          <a:xfrm>
            <a:off x="4936123" y="3251037"/>
            <a:ext cx="280554" cy="3815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Titillium We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5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4" name="Google Shape;434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5" name="Google Shape;435;p45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Activities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6" name="Google Shape;436;p45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Resources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7" name="Google Shape;437;p45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Value Propositions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8" name="Google Shape;438;p45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Relationships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9" name="Google Shape;439;p45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Channels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0" name="Google Shape;440;p45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Customer Segments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1" name="Google Shape;441;p45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Key Partners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2" name="Google Shape;442;p45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Cost Structure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3" name="Google Shape;443;p45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Revenue Streams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b="1"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44" name="Google Shape;444;p45"/>
          <p:cNvSpPr/>
          <p:nvPr/>
        </p:nvSpPr>
        <p:spPr>
          <a:xfrm>
            <a:off x="4279392" y="3732401"/>
            <a:ext cx="216410" cy="215154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5"/>
          <p:cNvSpPr/>
          <p:nvPr/>
        </p:nvSpPr>
        <p:spPr>
          <a:xfrm>
            <a:off x="6865890" y="543301"/>
            <a:ext cx="215789" cy="193705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5"/>
          <p:cNvSpPr/>
          <p:nvPr/>
        </p:nvSpPr>
        <p:spPr>
          <a:xfrm>
            <a:off x="1702233" y="543296"/>
            <a:ext cx="207590" cy="20759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5"/>
          <p:cNvSpPr/>
          <p:nvPr/>
        </p:nvSpPr>
        <p:spPr>
          <a:xfrm>
            <a:off x="8608121" y="543223"/>
            <a:ext cx="197487" cy="208211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5"/>
          <p:cNvGrpSpPr/>
          <p:nvPr/>
        </p:nvGrpSpPr>
        <p:grpSpPr>
          <a:xfrm>
            <a:off x="8577842" y="3732406"/>
            <a:ext cx="227770" cy="165313"/>
            <a:chOff x="4604550" y="3714775"/>
            <a:chExt cx="439625" cy="319075"/>
          </a:xfrm>
        </p:grpSpPr>
        <p:sp>
          <p:nvSpPr>
            <p:cNvPr id="449" name="Google Shape;449;p45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5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45"/>
          <p:cNvGrpSpPr/>
          <p:nvPr/>
        </p:nvGrpSpPr>
        <p:grpSpPr>
          <a:xfrm>
            <a:off x="5169094" y="543218"/>
            <a:ext cx="188666" cy="240398"/>
            <a:chOff x="1959600" y="4980625"/>
            <a:chExt cx="364150" cy="464000"/>
          </a:xfrm>
        </p:grpSpPr>
        <p:sp>
          <p:nvSpPr>
            <p:cNvPr id="452" name="Google Shape;452;p45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5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5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5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5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5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5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45"/>
          <p:cNvGrpSpPr/>
          <p:nvPr/>
        </p:nvGrpSpPr>
        <p:grpSpPr>
          <a:xfrm>
            <a:off x="6802664" y="2137732"/>
            <a:ext cx="278880" cy="267521"/>
            <a:chOff x="5233525" y="4954450"/>
            <a:chExt cx="538275" cy="516350"/>
          </a:xfrm>
        </p:grpSpPr>
        <p:sp>
          <p:nvSpPr>
            <p:cNvPr id="460" name="Google Shape;460;p45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5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5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5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5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5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5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5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5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5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5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45"/>
          <p:cNvGrpSpPr/>
          <p:nvPr/>
        </p:nvGrpSpPr>
        <p:grpSpPr>
          <a:xfrm>
            <a:off x="3358097" y="2137734"/>
            <a:ext cx="283932" cy="258066"/>
            <a:chOff x="4556450" y="4963575"/>
            <a:chExt cx="548025" cy="498100"/>
          </a:xfrm>
        </p:grpSpPr>
        <p:sp>
          <p:nvSpPr>
            <p:cNvPr id="472" name="Google Shape;472;p45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5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5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5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5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217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7" name="Google Shape;477;p45"/>
          <p:cNvSpPr/>
          <p:nvPr/>
        </p:nvSpPr>
        <p:spPr>
          <a:xfrm>
            <a:off x="3406103" y="543301"/>
            <a:ext cx="227743" cy="227797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21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6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83" name="Google Shape;483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84" name="Google Shape;484;p46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485" name="Google Shape;485;p4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492" name="Google Shape;492;p46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3" name="Google Shape;493;p46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94" name="Google Shape;494;p46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5" name="Google Shape;495;p46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96" name="Google Shape;496;p46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7" name="Google Shape;497;p46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498" name="Google Shape;498;p46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9" name="Google Shape;499;p46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00" name="Google Shape;500;p46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1" name="Google Shape;501;p46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502" name="Google Shape;502;p46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3" name="Google Shape;503;p46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Insert your content</a:t>
            </a:r>
            <a:endParaRPr sz="10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09" name="Google Shape;509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0" name="Google Shape;510;p47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1" name="Google Shape;511;p47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Imani Jackson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12" name="Google Shape;512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3" name="Google Shape;513;p47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Marcos Galán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14" name="Google Shape;514;p47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5" name="Google Shape;515;p47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Ixchel Valdía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516" name="Google Shape;516;p47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Nils Årud</a:t>
            </a:r>
            <a:br>
              <a:rPr lang="en"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JOB TITLE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Blue is the colour of the clear sky and the deep sea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8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23" name="Google Shape;523;p48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4" name="Google Shape;524;p48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25" name="Google Shape;525;p48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8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8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8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8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8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8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8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8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8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8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8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8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8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8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8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8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8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8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8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8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8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8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8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8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8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8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8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8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8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8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8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8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8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48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48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48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8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8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8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8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8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8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8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8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8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71" name="Google Shape;571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2" name="Google Shape;572;p48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73" name="Google Shape;573;p48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8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8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8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8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8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8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8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8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8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8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8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8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8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8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8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8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8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8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8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8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8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95" name="Google Shape;595;p48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96" name="Google Shape;596;p48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97" name="Google Shape;597;p48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1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98" name="Google Shape;598;p48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1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99" name="Google Shape;599;p48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LOW VALUE 2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0" name="Google Shape;600;p48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 VALUE 2</a:t>
            </a:r>
            <a:endParaRPr sz="80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1" name="Google Shape;601;p48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Our company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2" name="Google Shape;602;p48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3" name="Google Shape;603;p48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4" name="Google Shape;604;p48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5" name="Google Shape;605;p48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6" name="Google Shape;606;p48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607" name="Google Shape;607;p48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Competitor</a:t>
            </a:r>
            <a:endParaRPr sz="8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9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3" name="Google Shape;613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4" name="Google Shape;614;p49"/>
          <p:cNvGraphicFramePr/>
          <p:nvPr/>
        </p:nvGraphicFramePr>
        <p:xfrm>
          <a:off x="657125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{5A680623-BC5C-48C1-9E87-76BE157D58CE}</a:tableStyleId>
              </a:tblPr>
              <a:tblGrid>
                <a:gridCol w="856525"/>
                <a:gridCol w="981750"/>
                <a:gridCol w="981750"/>
                <a:gridCol w="981750"/>
                <a:gridCol w="981750"/>
                <a:gridCol w="981750"/>
                <a:gridCol w="981750"/>
                <a:gridCol w="98175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Titillium Web"/>
                          <a:ea typeface="Titillium Web"/>
                          <a:cs typeface="Titillium Web"/>
                          <a:sym typeface="Titillium Web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Titillium Web"/>
                        <a:ea typeface="Titillium Web"/>
                        <a:cs typeface="Titillium Web"/>
                        <a:sym typeface="Titillium We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50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SlidesCarnival icons are editable shapes</a:t>
            </a: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. 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This means that you can: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Resize them without losing quality.</a:t>
            </a:r>
            <a:endParaRPr sz="9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004E"/>
              </a:buClr>
              <a:buSzPts val="900"/>
              <a:buFont typeface="Titillium Web"/>
              <a:buChar char="●"/>
            </a:pPr>
            <a:r>
              <a:rPr lang="en" sz="9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Change line color, width and style</a:t>
            </a: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Isn’t that nice? :)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Titillium Web"/>
                <a:ea typeface="Titillium Web"/>
                <a:cs typeface="Titillium Web"/>
                <a:sym typeface="Titillium Web"/>
              </a:rPr>
              <a:t>Examples:</a:t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620" name="Google Shape;620;p50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21" name="Google Shape;621;p5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5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5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5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5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5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5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5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5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5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5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5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5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5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5" name="Google Shape;635;p50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36" name="Google Shape;636;p5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5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5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5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5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1" name="Google Shape;641;p50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42" name="Google Shape;642;p5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5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5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5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7" name="Google Shape;647;p50"/>
          <p:cNvSpPr/>
          <p:nvPr/>
        </p:nvSpPr>
        <p:spPr>
          <a:xfrm>
            <a:off x="2071920" y="386254"/>
            <a:ext cx="291717" cy="335738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0"/>
          <p:cNvSpPr/>
          <p:nvPr/>
        </p:nvSpPr>
        <p:spPr>
          <a:xfrm>
            <a:off x="2656888" y="387284"/>
            <a:ext cx="251793" cy="33367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9" name="Google Shape;649;p50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50" name="Google Shape;650;p5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5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5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50"/>
          <p:cNvSpPr/>
          <p:nvPr/>
        </p:nvSpPr>
        <p:spPr>
          <a:xfrm>
            <a:off x="4284851" y="385750"/>
            <a:ext cx="385895" cy="336746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5" name="Google Shape;655;p50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56" name="Google Shape;656;p5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5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5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5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5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50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64" name="Google Shape;664;p5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8" name="Google Shape;668;p50"/>
          <p:cNvSpPr/>
          <p:nvPr/>
        </p:nvSpPr>
        <p:spPr>
          <a:xfrm>
            <a:off x="2042249" y="944598"/>
            <a:ext cx="351077" cy="34903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50"/>
          <p:cNvSpPr/>
          <p:nvPr/>
        </p:nvSpPr>
        <p:spPr>
          <a:xfrm>
            <a:off x="2607759" y="961997"/>
            <a:ext cx="350068" cy="314242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50"/>
          <p:cNvSpPr/>
          <p:nvPr/>
        </p:nvSpPr>
        <p:spPr>
          <a:xfrm>
            <a:off x="3177871" y="964561"/>
            <a:ext cx="339835" cy="309115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0"/>
          <p:cNvSpPr/>
          <p:nvPr/>
        </p:nvSpPr>
        <p:spPr>
          <a:xfrm>
            <a:off x="3754139" y="967629"/>
            <a:ext cx="317310" cy="30297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50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673" name="Google Shape;673;p5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5" name="Google Shape;675;p50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676" name="Google Shape;676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8" name="Google Shape;678;p50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679" name="Google Shape;679;p5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2" name="Google Shape;682;p50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683" name="Google Shape;683;p5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50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691" name="Google Shape;691;p5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0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698" name="Google Shape;698;p5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2" name="Google Shape;702;p50"/>
          <p:cNvSpPr/>
          <p:nvPr/>
        </p:nvSpPr>
        <p:spPr>
          <a:xfrm>
            <a:off x="2614399" y="1515740"/>
            <a:ext cx="336767" cy="336767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3" name="Google Shape;703;p50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04" name="Google Shape;704;p5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50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07" name="Google Shape;707;p5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2" name="Google Shape;712;p50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13" name="Google Shape;713;p5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5" name="Google Shape;715;p50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16" name="Google Shape;716;p5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3" name="Google Shape;723;p50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24" name="Google Shape;724;p5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50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30" name="Google Shape;730;p5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0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39" name="Google Shape;739;p5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50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44" name="Google Shape;744;p5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5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5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8" name="Google Shape;748;p50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49" name="Google Shape;749;p5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50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54" name="Google Shape;754;p5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6" name="Google Shape;756;p50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57" name="Google Shape;757;p5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50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60" name="Google Shape;760;p5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2" name="Google Shape;762;p50"/>
          <p:cNvSpPr/>
          <p:nvPr/>
        </p:nvSpPr>
        <p:spPr>
          <a:xfrm>
            <a:off x="4317611" y="2080241"/>
            <a:ext cx="320378" cy="337776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3" name="Google Shape;763;p50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64" name="Google Shape;764;p5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5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50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67" name="Google Shape;767;p5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5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5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5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5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5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5" name="Google Shape;775;p50"/>
          <p:cNvSpPr/>
          <p:nvPr/>
        </p:nvSpPr>
        <p:spPr>
          <a:xfrm>
            <a:off x="1484913" y="2598660"/>
            <a:ext cx="335738" cy="430924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50"/>
          <p:cNvSpPr/>
          <p:nvPr/>
        </p:nvSpPr>
        <p:spPr>
          <a:xfrm>
            <a:off x="963405" y="2598660"/>
            <a:ext cx="248746" cy="430924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50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778" name="Google Shape;778;p5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50"/>
          <p:cNvSpPr/>
          <p:nvPr/>
        </p:nvSpPr>
        <p:spPr>
          <a:xfrm>
            <a:off x="3734681" y="2636022"/>
            <a:ext cx="356204" cy="356204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1" name="Google Shape;781;p50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782" name="Google Shape;782;p5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4" name="Google Shape;784;p50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785" name="Google Shape;785;p5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5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5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9" name="Google Shape;789;p50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790" name="Google Shape;790;p5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5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5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3" name="Google Shape;793;p50"/>
          <p:cNvSpPr/>
          <p:nvPr/>
        </p:nvSpPr>
        <p:spPr>
          <a:xfrm>
            <a:off x="4907686" y="2619652"/>
            <a:ext cx="270221" cy="388962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4" name="Google Shape;794;p50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795" name="Google Shape;795;p5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5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5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5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50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02" name="Google Shape;802;p5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5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5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5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5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5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1" name="Google Shape;811;p50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12" name="Google Shape;812;p5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0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16" name="Google Shape;816;p5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50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20" name="Google Shape;820;p5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5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5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5" name="Google Shape;825;p50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26" name="Google Shape;826;p5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5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50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29" name="Google Shape;829;p5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5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5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5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6" name="Google Shape;836;p50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37" name="Google Shape;837;p5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5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5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50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44" name="Google Shape;844;p5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5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6" name="Google Shape;846;p50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47" name="Google Shape;847;p5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5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1" name="Google Shape;851;p50"/>
          <p:cNvSpPr/>
          <p:nvPr/>
        </p:nvSpPr>
        <p:spPr>
          <a:xfrm>
            <a:off x="886643" y="3830523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50"/>
          <p:cNvSpPr/>
          <p:nvPr/>
        </p:nvSpPr>
        <p:spPr>
          <a:xfrm>
            <a:off x="3177366" y="3773703"/>
            <a:ext cx="340844" cy="340865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50"/>
          <p:cNvSpPr/>
          <p:nvPr/>
        </p:nvSpPr>
        <p:spPr>
          <a:xfrm>
            <a:off x="2612361" y="3795199"/>
            <a:ext cx="340844" cy="297873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50"/>
          <p:cNvSpPr/>
          <p:nvPr/>
        </p:nvSpPr>
        <p:spPr>
          <a:xfrm>
            <a:off x="3740838" y="3772169"/>
            <a:ext cx="343912" cy="343933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50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56" name="Google Shape;856;p5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5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5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5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5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5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4" name="Google Shape;864;p50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65" name="Google Shape;865;p5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5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7" name="Google Shape;867;p50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68" name="Google Shape;868;p5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5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5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5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4" name="Google Shape;874;p50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875" name="Google Shape;875;p5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5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5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50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883" name="Google Shape;883;p5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50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887" name="Google Shape;887;p5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50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894" name="Google Shape;894;p5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50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898" name="Google Shape;898;p5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50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02" name="Google Shape;902;p5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7" name="Google Shape;907;p50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08" name="Google Shape;908;p5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5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5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5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5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5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5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5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5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5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5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5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5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5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5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5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5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5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5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5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5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50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36" name="Google Shape;936;p5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5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5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5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5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5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5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5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5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5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5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5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9" name="Google Shape;959;p50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60" name="Google Shape;960;p5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5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4" name="Google Shape;974;p50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975" name="Google Shape;975;p5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50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979" name="Google Shape;979;p5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5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5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5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5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5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5" name="Google Shape;985;p50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986" name="Google Shape;986;p5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5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5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5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5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5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5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5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4" name="Google Shape;994;p50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995" name="Google Shape;995;p5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5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5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8" name="Google Shape;998;p50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999" name="Google Shape;999;p5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5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5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5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5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4" name="Google Shape;1004;p50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05" name="Google Shape;1005;p5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5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5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5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5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5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5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2" name="Google Shape;1012;p50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13" name="Google Shape;1013;p5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5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5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5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5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5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19" name="Google Shape;1019;p50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20" name="Google Shape;1020;p5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5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5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5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5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9" name="Google Shape;1029;p50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30" name="Google Shape;1030;p5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5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5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5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5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5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1" name="Google Shape;1041;p50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42" name="Google Shape;1042;p5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5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5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7" name="Google Shape;1047;p50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48" name="Google Shape;1048;p5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5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5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5" name="Google Shape;1055;p50"/>
          <p:cNvGrpSpPr/>
          <p:nvPr/>
        </p:nvGrpSpPr>
        <p:grpSpPr>
          <a:xfrm>
            <a:off x="7243894" y="1803400"/>
            <a:ext cx="433992" cy="422729"/>
            <a:chOff x="5916675" y="927975"/>
            <a:chExt cx="516350" cy="502950"/>
          </a:xfrm>
        </p:grpSpPr>
        <p:sp>
          <p:nvSpPr>
            <p:cNvPr id="1056" name="Google Shape;1056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50"/>
          <p:cNvGrpSpPr/>
          <p:nvPr/>
        </p:nvGrpSpPr>
        <p:grpSpPr>
          <a:xfrm>
            <a:off x="6359914" y="2509302"/>
            <a:ext cx="1079481" cy="1051467"/>
            <a:chOff x="5916675" y="927975"/>
            <a:chExt cx="516350" cy="502950"/>
          </a:xfrm>
        </p:grpSpPr>
        <p:sp>
          <p:nvSpPr>
            <p:cNvPr id="1059" name="Google Shape;1059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99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1" name="Google Shape;1061;p50"/>
          <p:cNvGrpSpPr/>
          <p:nvPr/>
        </p:nvGrpSpPr>
        <p:grpSpPr>
          <a:xfrm>
            <a:off x="6360057" y="1803400"/>
            <a:ext cx="433992" cy="422729"/>
            <a:chOff x="5916675" y="927975"/>
            <a:chExt cx="516350" cy="502950"/>
          </a:xfrm>
        </p:grpSpPr>
        <p:sp>
          <p:nvSpPr>
            <p:cNvPr id="1062" name="Google Shape;1062;p5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99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4" name="Google Shape;1064;p50"/>
          <p:cNvSpPr/>
          <p:nvPr/>
        </p:nvSpPr>
        <p:spPr>
          <a:xfrm>
            <a:off x="7436055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50"/>
          <p:cNvSpPr/>
          <p:nvPr/>
        </p:nvSpPr>
        <p:spPr>
          <a:xfrm>
            <a:off x="6552218" y="203977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6" name="Google Shape;1066;p50"/>
          <p:cNvSpPr/>
          <p:nvPr/>
        </p:nvSpPr>
        <p:spPr>
          <a:xfrm>
            <a:off x="6837753" y="309731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6D9EEB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5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2" name="Google Shape;1072;p5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073" name="Google Shape;1073;p5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9" name="Google Shape;1079;p5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080" name="Google Shape;1080;p5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5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085" name="Google Shape;1085;p5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8" name="Google Shape;1088;p5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089" name="Google Shape;1089;p5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5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095" name="Google Shape;1095;p5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8" name="Google Shape;1098;p5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099" name="Google Shape;1099;p5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04" name="Google Shape;1104;p5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10" name="Google Shape;1110;p5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5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17" name="Google Shape;1117;p5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5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20" name="Google Shape;1120;p5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5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24" name="Google Shape;1124;p5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5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31" name="Google Shape;1131;p5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37" name="Google Shape;1137;p5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41" name="Google Shape;1141;p5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42" name="Google Shape;1142;p5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5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5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5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5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5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5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5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52" name="Google Shape;1152;p5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5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59" name="Google Shape;1159;p5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5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64" name="Google Shape;1164;p5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5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5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5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170" name="Google Shape;1170;p5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177" name="Google Shape;1177;p5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5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1" name="Google Shape;1181;p5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182" name="Google Shape;1182;p5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6" name="Google Shape;1186;p5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187" name="Google Shape;1187;p5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92" name="Google Shape;1192;p5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93" name="Google Shape;1193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03" name="Google Shape;1203;p5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04" name="Google Shape;1204;p5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7" name="Google Shape;1207;p5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08" name="Google Shape;1208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18" name="Google Shape;1218;p5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19" name="Google Shape;1219;p5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5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24" name="Google Shape;1224;p5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5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35" name="Google Shape;1235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5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43" name="Google Shape;1243;p5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7" name="Google Shape;1247;p5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48" name="Google Shape;1248;p5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2" name="Google Shape;1252;p5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53" name="Google Shape;1253;p5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8" name="Google Shape;1258;p5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59" name="Google Shape;1259;p5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5" name="Google Shape;1265;p5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66" name="Google Shape;1266;p5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5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270" name="Google Shape;1270;p5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276" name="Google Shape;1276;p5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2" name="Google Shape;1282;p5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283" name="Google Shape;1283;p5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5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287" name="Google Shape;1287;p5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1" name="Google Shape;1291;p5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292" name="Google Shape;1292;p5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8" name="Google Shape;1298;p5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299" name="Google Shape;1299;p5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5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07" name="Google Shape;1307;p5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5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12" name="Google Shape;1312;p5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5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5" name="Google Shape;1315;p5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16" name="Google Shape;1316;p5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20" name="Google Shape;1320;p5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5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5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25" name="Google Shape;1325;p5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30" name="Google Shape;1330;p5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5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36" name="Google Shape;1336;p5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5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43" name="Google Shape;1343;p5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51" name="Google Shape;1351;p5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3" name="Google Shape;1363;p5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64" name="Google Shape;1364;p5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8" name="Google Shape;1368;p5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369" name="Google Shape;1369;p5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2" name="Google Shape;1372;p5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373" name="Google Shape;1373;p5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9" name="Google Shape;1379;p5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380" name="Google Shape;1380;p5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8" name="Google Shape;1388;p5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389" name="Google Shape;1389;p5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5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02" name="Google Shape;1402;p5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4" name="Google Shape;1414;p5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15" name="Google Shape;1415;p5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5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28" name="Google Shape;1428;p5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4" name="Google Shape;1434;p5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35" name="Google Shape;1435;p5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0" name="Google Shape;1450;p51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1451" name="Google Shape;1451;p51"/>
            <p:cNvSpPr/>
            <p:nvPr/>
          </p:nvSpPr>
          <p:spPr>
            <a:xfrm>
              <a:off x="1879183" y="4379878"/>
              <a:ext cx="445738" cy="303917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1879183" y="4683795"/>
              <a:ext cx="262365" cy="72893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1977511" y="4711043"/>
              <a:ext cx="164036" cy="45646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1977511" y="4756688"/>
              <a:ext cx="82019" cy="66140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5" name="Google Shape;1455;p5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56" name="Google Shape;1456;p5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57" name="Google Shape;1457;p5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5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5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0" name="Google Shape;1460;p5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61" name="Google Shape;1461;p5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5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5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4" name="Google Shape;1464;p5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65" name="Google Shape;1465;p5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5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5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5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69" name="Google Shape;1469;p5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1" name="Google Shape;1471;p5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72" name="Google Shape;1472;p5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473" name="Google Shape;1473;p5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482" name="Google Shape;1482;p5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5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5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5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5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5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5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5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5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5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5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5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5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5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5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5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5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5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5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5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6" name="Google Shape;1506;p5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07" name="Google Shape;1507;p5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08" name="Google Shape;1508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0" name="Google Shape;1510;p5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11" name="Google Shape;1511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13" name="Google Shape;1513;p5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14" name="Google Shape;1514;p5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5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16" name="Google Shape;1516;p51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517" name="Google Shape;1517;p5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52"/>
          <p:cNvSpPr txBox="1"/>
          <p:nvPr/>
        </p:nvSpPr>
        <p:spPr>
          <a:xfrm>
            <a:off x="808100" y="838075"/>
            <a:ext cx="8032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>
                <a:latin typeface="Titillium Web"/>
                <a:ea typeface="Titillium Web"/>
                <a:cs typeface="Titillium Web"/>
                <a:sym typeface="Titillium Web"/>
              </a:rPr>
              <a:t>Now you can use any emoji as an icon!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And of course it resizes without losing quality and you can change the color.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tillium Web"/>
                <a:ea typeface="Titillium Web"/>
                <a:cs typeface="Titillium Web"/>
                <a:sym typeface="Titillium Web"/>
              </a:rPr>
              <a:t>How? Follow Google instructions </a:t>
            </a:r>
            <a:r>
              <a:rPr lang="en" u="sng">
                <a:latin typeface="Titillium Web"/>
                <a:ea typeface="Titillium Web"/>
                <a:cs typeface="Titillium Web"/>
                <a:sym typeface="Titillium Web"/>
                <a:hlinkClick r:id="rId3"/>
              </a:rPr>
              <a:t>https://twitter.com/googledocs/status/730087240156643328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3" name="Google Shape;1523;p52"/>
          <p:cNvSpPr txBox="1"/>
          <p:nvPr/>
        </p:nvSpPr>
        <p:spPr>
          <a:xfrm>
            <a:off x="8081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Titillium Web"/>
                <a:ea typeface="Titillium Web"/>
                <a:cs typeface="Titillium Web"/>
                <a:sym typeface="Titillium Web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004E"/>
                </a:highlight>
                <a:latin typeface="Titillium Web"/>
                <a:ea typeface="Titillium Web"/>
                <a:cs typeface="Titillium Web"/>
                <a:sym typeface="Titillium Web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004E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524" name="Google Shape;1524;p5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9" name="Google Shape;1529;p5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p5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31" name="Google Shape;1531;p5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532" name="Google Shape;1532;p5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533" name="Google Shape;1533;p5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4" name="Google Shape;1534;p5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5" name="Google Shape;1535;p5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536" name="Google Shape;1536;p5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37" name="Google Shape;1537;p5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38" name="Google Shape;1538;p5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539" name="Google Shape;1539;p5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0" name="Google Shape;1540;p5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41" name="Google Shape;1541;p5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542" name="Google Shape;1542;p5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543" name="Google Shape;1543;p5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ctrTitle"/>
          </p:nvPr>
        </p:nvSpPr>
        <p:spPr>
          <a:xfrm>
            <a:off x="826350" y="1519225"/>
            <a:ext cx="46383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02" name="Google Shape;102;p18"/>
          <p:cNvSpPr txBox="1"/>
          <p:nvPr>
            <p:ph idx="1" type="subTitle"/>
          </p:nvPr>
        </p:nvSpPr>
        <p:spPr>
          <a:xfrm>
            <a:off x="826350" y="2763850"/>
            <a:ext cx="76320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1261050" y="1058150"/>
            <a:ext cx="5404500" cy="27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4E"/>
                </a:solidFill>
              </a:rPr>
              <a:t>slide title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844425" y="1586325"/>
            <a:ext cx="5971500" cy="31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16" name="Google Shape;116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idx="4294967295" type="ctrTitle"/>
          </p:nvPr>
        </p:nvSpPr>
        <p:spPr>
          <a:xfrm>
            <a:off x="-186668" y="1354750"/>
            <a:ext cx="8069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BIG CONCEPT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122" name="Google Shape;122;p21"/>
          <p:cNvSpPr txBox="1"/>
          <p:nvPr>
            <p:ph idx="4294967295" type="subTitle"/>
          </p:nvPr>
        </p:nvSpPr>
        <p:spPr>
          <a:xfrm>
            <a:off x="700000" y="2801950"/>
            <a:ext cx="3506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Bring the attention of your audience over a key concept using icons or illustrations</a:t>
            </a:r>
            <a:endParaRPr/>
          </a:p>
        </p:txBody>
      </p:sp>
      <p:grpSp>
        <p:nvGrpSpPr>
          <p:cNvPr id="123" name="Google Shape;123;p21"/>
          <p:cNvGrpSpPr/>
          <p:nvPr/>
        </p:nvGrpSpPr>
        <p:grpSpPr>
          <a:xfrm>
            <a:off x="7462771" y="480773"/>
            <a:ext cx="1055530" cy="1055594"/>
            <a:chOff x="6643075" y="3664250"/>
            <a:chExt cx="407950" cy="407975"/>
          </a:xfrm>
        </p:grpSpPr>
        <p:sp>
          <p:nvSpPr>
            <p:cNvPr id="124" name="Google Shape;124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" name="Google Shape;126;p21"/>
          <p:cNvGrpSpPr/>
          <p:nvPr/>
        </p:nvGrpSpPr>
        <p:grpSpPr>
          <a:xfrm rot="2700000">
            <a:off x="6485596" y="678126"/>
            <a:ext cx="711027" cy="710987"/>
            <a:chOff x="576250" y="4319400"/>
            <a:chExt cx="442075" cy="442050"/>
          </a:xfrm>
        </p:grpSpPr>
        <p:sp>
          <p:nvSpPr>
            <p:cNvPr id="127" name="Google Shape;127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44425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37" name="Google Shape;137;p22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</a:t>
            </a:r>
            <a:r>
              <a:rPr lang="en">
                <a:solidFill>
                  <a:srgbClr val="FF004E"/>
                </a:solidFill>
              </a:rPr>
              <a:t>your content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38" name="Google Shape;138;p22"/>
          <p:cNvSpPr txBox="1"/>
          <p:nvPr>
            <p:ph idx="2" type="body"/>
          </p:nvPr>
        </p:nvSpPr>
        <p:spPr>
          <a:xfrm>
            <a:off x="4308498" y="1584700"/>
            <a:ext cx="32673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39" name="Google Shape;139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</a:t>
            </a:r>
            <a:r>
              <a:rPr lang="en">
                <a:solidFill>
                  <a:srgbClr val="FF004E"/>
                </a:solidFill>
              </a:rPr>
              <a:t>columns</a:t>
            </a:r>
            <a:endParaRPr>
              <a:solidFill>
                <a:srgbClr val="FF004E"/>
              </a:solidFill>
            </a:endParaRPr>
          </a:p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844425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321728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47" name="Google Shape;147;p23"/>
          <p:cNvSpPr txBox="1"/>
          <p:nvPr>
            <p:ph idx="3" type="body"/>
          </p:nvPr>
        </p:nvSpPr>
        <p:spPr>
          <a:xfrm>
            <a:off x="5590146" y="1610450"/>
            <a:ext cx="2257200" cy="33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idele template">
  <a:themeElements>
    <a:clrScheme name="Custom 347">
      <a:dk1>
        <a:srgbClr val="000000"/>
      </a:dk1>
      <a:lt1>
        <a:srgbClr val="FFFFFF"/>
      </a:lt1>
      <a:dk2>
        <a:srgbClr val="3F3F3F"/>
      </a:dk2>
      <a:lt2>
        <a:srgbClr val="F3F3F3"/>
      </a:lt2>
      <a:accent1>
        <a:srgbClr val="FF004E"/>
      </a:accent1>
      <a:accent2>
        <a:srgbClr val="901829"/>
      </a:accent2>
      <a:accent3>
        <a:srgbClr val="B958C2"/>
      </a:accent3>
      <a:accent4>
        <a:srgbClr val="5B8FDD"/>
      </a:accent4>
      <a:accent5>
        <a:srgbClr val="7CB652"/>
      </a:accent5>
      <a:accent6>
        <a:srgbClr val="FFB200"/>
      </a:accent6>
      <a:hlink>
        <a:srgbClr val="FF004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