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Montserrat"/>
      <p:regular r:id="rId45"/>
      <p:bold r:id="rId46"/>
      <p:italic r:id="rId47"/>
      <p:boldItalic r:id="rId48"/>
    </p:embeddedFont>
    <p:embeddedFont>
      <p:font typeface="Bebas Neue"/>
      <p:regular r:id="rId49"/>
    </p:embeddedFont>
    <p:embeddedFont>
      <p:font typeface="Barlow Medium"/>
      <p:regular r:id="rId50"/>
      <p:bold r:id="rId51"/>
      <p:italic r:id="rId52"/>
      <p:boldItalic r:id="rId53"/>
    </p:embeddedFont>
    <p:embeddedFont>
      <p:font typeface="Barlow Light"/>
      <p:regular r:id="rId54"/>
      <p:bold r:id="rId55"/>
      <p:italic r:id="rId56"/>
      <p:boldItalic r:id="rId57"/>
    </p:embeddedFont>
    <p:embeddedFont>
      <p:font typeface="Barlow"/>
      <p:regular r:id="rId58"/>
      <p:bold r:id="rId59"/>
      <p:italic r:id="rId60"/>
      <p:boldItalic r:id="rId6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6EC5275-DAFC-4D1D-BB08-226AE4820BEA}">
  <a:tblStyle styleId="{26EC5275-DAFC-4D1D-BB08-226AE4820BE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E7D29FD1-D880-4DB6-BB14-3170E5B727E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Montserrat-bold.fntdata"/><Relationship Id="rId45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boldItalic.fntdata"/><Relationship Id="rId47" Type="http://schemas.openxmlformats.org/officeDocument/2006/relationships/font" Target="fonts/Montserrat-italic.fntdata"/><Relationship Id="rId49" Type="http://schemas.openxmlformats.org/officeDocument/2006/relationships/font" Target="fonts/BebasNeu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1" Type="http://schemas.openxmlformats.org/officeDocument/2006/relationships/font" Target="fonts/Barlow-bold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Barlow-italic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BarlowMedium-bold.fntdata"/><Relationship Id="rId50" Type="http://schemas.openxmlformats.org/officeDocument/2006/relationships/font" Target="fonts/BarlowMedium-regular.fntdata"/><Relationship Id="rId53" Type="http://schemas.openxmlformats.org/officeDocument/2006/relationships/font" Target="fonts/BarlowMedium-boldItalic.fntdata"/><Relationship Id="rId52" Type="http://schemas.openxmlformats.org/officeDocument/2006/relationships/font" Target="fonts/BarlowMedium-italic.fntdata"/><Relationship Id="rId11" Type="http://schemas.openxmlformats.org/officeDocument/2006/relationships/slide" Target="slides/slide6.xml"/><Relationship Id="rId55" Type="http://schemas.openxmlformats.org/officeDocument/2006/relationships/font" Target="fonts/BarlowLight-bold.fntdata"/><Relationship Id="rId10" Type="http://schemas.openxmlformats.org/officeDocument/2006/relationships/slide" Target="slides/slide5.xml"/><Relationship Id="rId54" Type="http://schemas.openxmlformats.org/officeDocument/2006/relationships/font" Target="fonts/BarlowLight-regular.fntdata"/><Relationship Id="rId13" Type="http://schemas.openxmlformats.org/officeDocument/2006/relationships/slide" Target="slides/slide8.xml"/><Relationship Id="rId57" Type="http://schemas.openxmlformats.org/officeDocument/2006/relationships/font" Target="fonts/BarlowLight-boldItalic.fntdata"/><Relationship Id="rId12" Type="http://schemas.openxmlformats.org/officeDocument/2006/relationships/slide" Target="slides/slide7.xml"/><Relationship Id="rId56" Type="http://schemas.openxmlformats.org/officeDocument/2006/relationships/font" Target="fonts/BarlowLight-italic.fntdata"/><Relationship Id="rId15" Type="http://schemas.openxmlformats.org/officeDocument/2006/relationships/slide" Target="slides/slide10.xml"/><Relationship Id="rId59" Type="http://schemas.openxmlformats.org/officeDocument/2006/relationships/font" Target="fonts/Barlow-bold.fntdata"/><Relationship Id="rId14" Type="http://schemas.openxmlformats.org/officeDocument/2006/relationships/slide" Target="slides/slide9.xml"/><Relationship Id="rId58" Type="http://schemas.openxmlformats.org/officeDocument/2006/relationships/font" Target="fonts/Barlow-regular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b2f7c811ed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b2f7c811e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b2f7c811ed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b2f7c811e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b2f7c811ed_0_47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b2f7c811ed_0_4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b2f7c811ed_0_1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b2f7c811e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b2f7c811ed_0_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b2f7c811ed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b2f7c811ed_0_2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b2f7c811e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b2f7c811ed_0_2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b2f7c811e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b2f7c811ed_0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b2f7c811ed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b2f7c811ed_0_3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b2f7c811ed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b2f7c811ed_0_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3" name="Google Shape;713;gb2f7c811ed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1" name="Google Shape;721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9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g77ac4a4f4f_0_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1" name="Google Shape;1011;g77ac4a4f4f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9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1" name="Google Shape;1461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6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" name="Google Shape;1467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8" name="Google Shape;1468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gradFill>
          <a:gsLst>
            <a:gs pos="0">
              <a:schemeClr val="accent1"/>
            </a:gs>
            <a:gs pos="50000">
              <a:schemeClr val="accent2"/>
            </a:gs>
            <a:gs pos="100000">
              <a:schemeClr val="accent3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626700" y="620225"/>
            <a:ext cx="5693400" cy="1958400"/>
          </a:xfrm>
          <a:prstGeom prst="rect">
            <a:avLst/>
          </a:prstGeom>
          <a:effectLst>
            <a:outerShdw blurRad="28575" rotWithShape="0" algn="bl" dir="2700000" dist="19050">
              <a:schemeClr val="dk1">
                <a:alpha val="20000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gradFill>
          <a:gsLst>
            <a:gs pos="0">
              <a:schemeClr val="lt1"/>
            </a:gs>
            <a:gs pos="50000">
              <a:schemeClr val="accent1"/>
            </a:gs>
            <a:gs pos="100000">
              <a:schemeClr val="accent2"/>
            </a:gs>
          </a:gsLst>
          <a:path path="circle">
            <a:fillToRect r="100%" t="100%"/>
          </a:path>
          <a:tileRect b="-100%" l="-100%"/>
        </a:gra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>
            <p:ph type="ctrTitle"/>
          </p:nvPr>
        </p:nvSpPr>
        <p:spPr>
          <a:xfrm>
            <a:off x="626700" y="620225"/>
            <a:ext cx="7433400" cy="72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626700" y="1419727"/>
            <a:ext cx="7433400" cy="40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/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/>
            </a:lvl2pPr>
            <a:lvl3pPr lvl="2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/>
            </a:lvl3pPr>
            <a:lvl4pPr lvl="3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800"/>
              </a:spcBef>
              <a:spcAft>
                <a:spcPts val="80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gradFill>
          <a:gsLst>
            <a:gs pos="0">
              <a:schemeClr val="accent3"/>
            </a:gs>
            <a:gs pos="100000">
              <a:schemeClr val="dk1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007700" y="971525"/>
            <a:ext cx="6117300" cy="341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rlow Medium"/>
              <a:buChar char="▸"/>
              <a:defRPr sz="3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457200" lvl="1" marL="9144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rlow Medium"/>
              <a:buChar char="▹"/>
              <a:defRPr sz="3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457200" lvl="2" marL="13716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rlow Medium"/>
              <a:buChar char="▹"/>
              <a:defRPr sz="3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457200" lvl="3" marL="18288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rlow Medium"/>
              <a:buChar char="●"/>
              <a:defRPr sz="3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457200" lvl="4" marL="22860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rlow Medium"/>
              <a:buChar char="○"/>
              <a:defRPr sz="3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457200" lvl="5" marL="27432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rlow Medium"/>
              <a:buChar char="■"/>
              <a:defRPr sz="3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457200" lvl="6" marL="32004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rlow Medium"/>
              <a:buChar char="●"/>
              <a:defRPr sz="3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457200" lvl="7" marL="36576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rlow Medium"/>
              <a:buChar char="○"/>
              <a:defRPr sz="3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457200" lvl="8" marL="4114800" rtl="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3600"/>
              <a:buFont typeface="Barlow Medium"/>
              <a:buChar char="■"/>
              <a:defRPr sz="3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19" name="Google Shape;19;p4"/>
          <p:cNvSpPr txBox="1"/>
          <p:nvPr/>
        </p:nvSpPr>
        <p:spPr>
          <a:xfrm>
            <a:off x="531375" y="607944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rPr>
              <a:t>“</a:t>
            </a:r>
            <a:endParaRPr sz="9600">
              <a:solidFill>
                <a:schemeClr val="accent2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accent2"/>
                </a:solidFill>
              </a:defRPr>
            </a:lvl1pPr>
            <a:lvl2pPr lvl="1" rtl="0">
              <a:buNone/>
              <a:defRPr>
                <a:solidFill>
                  <a:schemeClr val="accent2"/>
                </a:solidFill>
              </a:defRPr>
            </a:lvl2pPr>
            <a:lvl3pPr lvl="2" rtl="0">
              <a:buNone/>
              <a:defRPr>
                <a:solidFill>
                  <a:schemeClr val="accent2"/>
                </a:solidFill>
              </a:defRPr>
            </a:lvl3pPr>
            <a:lvl4pPr lvl="3" rtl="0">
              <a:buNone/>
              <a:defRPr>
                <a:solidFill>
                  <a:schemeClr val="accent2"/>
                </a:solidFill>
              </a:defRPr>
            </a:lvl4pPr>
            <a:lvl5pPr lvl="4" rtl="0">
              <a:buNone/>
              <a:defRPr>
                <a:solidFill>
                  <a:schemeClr val="accent2"/>
                </a:solidFill>
              </a:defRPr>
            </a:lvl5pPr>
            <a:lvl6pPr lvl="5" rtl="0">
              <a:buNone/>
              <a:defRPr>
                <a:solidFill>
                  <a:schemeClr val="accent2"/>
                </a:solidFill>
              </a:defRPr>
            </a:lvl6pPr>
            <a:lvl7pPr lvl="6" rtl="0">
              <a:buNone/>
              <a:defRPr>
                <a:solidFill>
                  <a:schemeClr val="accent2"/>
                </a:solidFill>
              </a:defRPr>
            </a:lvl7pPr>
            <a:lvl8pPr lvl="7" rtl="0">
              <a:buNone/>
              <a:defRPr>
                <a:solidFill>
                  <a:schemeClr val="accent2"/>
                </a:solidFill>
              </a:defRPr>
            </a:lvl8pPr>
            <a:lvl9pPr lvl="8" rtl="0">
              <a:buNone/>
              <a:defRPr>
                <a:solidFill>
                  <a:schemeClr val="accen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/>
          <p:nvPr/>
        </p:nvSpPr>
        <p:spPr>
          <a:xfrm rot="5400000">
            <a:off x="728100" y="-727950"/>
            <a:ext cx="1877700" cy="3333600"/>
          </a:xfrm>
          <a:prstGeom prst="rtTriangle">
            <a:avLst/>
          </a:pr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5"/>
          <p:cNvSpPr/>
          <p:nvPr/>
        </p:nvSpPr>
        <p:spPr>
          <a:xfrm rot="-5400000">
            <a:off x="7741875" y="3741400"/>
            <a:ext cx="1010400" cy="1793700"/>
          </a:xfrm>
          <a:prstGeom prst="rtTriangle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5"/>
          <p:cNvSpPr txBox="1"/>
          <p:nvPr>
            <p:ph type="title"/>
          </p:nvPr>
        </p:nvSpPr>
        <p:spPr>
          <a:xfrm>
            <a:off x="855300" y="836000"/>
            <a:ext cx="7440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855300" y="1576550"/>
            <a:ext cx="7440300" cy="281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1pPr>
            <a:lvl2pPr indent="-381000" lvl="1" marL="914400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indent="-381000" lvl="2" marL="1371600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3pPr>
            <a:lvl4pPr indent="-381000" lvl="3" marL="18288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6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6"/>
          <p:cNvSpPr/>
          <p:nvPr/>
        </p:nvSpPr>
        <p:spPr>
          <a:xfrm rot="5400000">
            <a:off x="728100" y="-727950"/>
            <a:ext cx="1877700" cy="3333600"/>
          </a:xfrm>
          <a:prstGeom prst="rtTriangle">
            <a:avLst/>
          </a:pr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6"/>
          <p:cNvSpPr/>
          <p:nvPr/>
        </p:nvSpPr>
        <p:spPr>
          <a:xfrm rot="-5400000">
            <a:off x="7741875" y="3741400"/>
            <a:ext cx="1010400" cy="1793700"/>
          </a:xfrm>
          <a:prstGeom prst="rtTriangle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6"/>
          <p:cNvSpPr txBox="1"/>
          <p:nvPr>
            <p:ph type="title"/>
          </p:nvPr>
        </p:nvSpPr>
        <p:spPr>
          <a:xfrm>
            <a:off x="855300" y="836000"/>
            <a:ext cx="7440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" type="body"/>
          </p:nvPr>
        </p:nvSpPr>
        <p:spPr>
          <a:xfrm>
            <a:off x="855275" y="1576550"/>
            <a:ext cx="3473100" cy="309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1pPr>
            <a:lvl2pPr indent="-355600" lvl="1" marL="914400" rtl="0">
              <a:spcBef>
                <a:spcPts val="800"/>
              </a:spcBef>
              <a:spcAft>
                <a:spcPts val="0"/>
              </a:spcAft>
              <a:buSzPts val="2000"/>
              <a:buChar char="▹"/>
              <a:defRPr sz="2000"/>
            </a:lvl2pPr>
            <a:lvl3pPr indent="-355600" lvl="2" marL="1371600" rtl="0">
              <a:spcBef>
                <a:spcPts val="800"/>
              </a:spcBef>
              <a:spcAft>
                <a:spcPts val="0"/>
              </a:spcAft>
              <a:buSzPts val="2000"/>
              <a:buChar char="▹"/>
              <a:defRPr sz="2000"/>
            </a:lvl3pPr>
            <a:lvl4pPr indent="-355600" lvl="3" marL="18288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4" name="Google Shape;34;p6"/>
          <p:cNvSpPr txBox="1"/>
          <p:nvPr>
            <p:ph idx="2" type="body"/>
          </p:nvPr>
        </p:nvSpPr>
        <p:spPr>
          <a:xfrm>
            <a:off x="4815599" y="1576550"/>
            <a:ext cx="3473100" cy="309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1pPr>
            <a:lvl2pPr indent="-355600" lvl="1" marL="914400" rtl="0">
              <a:spcBef>
                <a:spcPts val="800"/>
              </a:spcBef>
              <a:spcAft>
                <a:spcPts val="0"/>
              </a:spcAft>
              <a:buSzPts val="2000"/>
              <a:buChar char="▹"/>
              <a:defRPr sz="2000"/>
            </a:lvl2pPr>
            <a:lvl3pPr indent="-355600" lvl="2" marL="1371600" rtl="0">
              <a:spcBef>
                <a:spcPts val="800"/>
              </a:spcBef>
              <a:spcAft>
                <a:spcPts val="0"/>
              </a:spcAft>
              <a:buSzPts val="2000"/>
              <a:buChar char="▹"/>
              <a:defRPr sz="2000"/>
            </a:lvl3pPr>
            <a:lvl4pPr indent="-355600" lvl="3" marL="18288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7"/>
          <p:cNvSpPr/>
          <p:nvPr/>
        </p:nvSpPr>
        <p:spPr>
          <a:xfrm rot="5400000">
            <a:off x="728100" y="-727950"/>
            <a:ext cx="1877700" cy="3333600"/>
          </a:xfrm>
          <a:prstGeom prst="rtTriangle">
            <a:avLst/>
          </a:pr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/>
          <p:nvPr/>
        </p:nvSpPr>
        <p:spPr>
          <a:xfrm rot="-5400000">
            <a:off x="7741875" y="3741400"/>
            <a:ext cx="1010400" cy="1793700"/>
          </a:xfrm>
          <a:prstGeom prst="rtTriangle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855300" y="836000"/>
            <a:ext cx="7440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855300" y="1576550"/>
            <a:ext cx="2315700" cy="309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2" name="Google Shape;42;p7"/>
          <p:cNvSpPr txBox="1"/>
          <p:nvPr>
            <p:ph idx="2" type="body"/>
          </p:nvPr>
        </p:nvSpPr>
        <p:spPr>
          <a:xfrm>
            <a:off x="3414200" y="1576550"/>
            <a:ext cx="2315700" cy="309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3" name="Google Shape;43;p7"/>
          <p:cNvSpPr txBox="1"/>
          <p:nvPr>
            <p:ph idx="3" type="body"/>
          </p:nvPr>
        </p:nvSpPr>
        <p:spPr>
          <a:xfrm>
            <a:off x="5973099" y="1576550"/>
            <a:ext cx="2315700" cy="309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8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8"/>
          <p:cNvSpPr/>
          <p:nvPr/>
        </p:nvSpPr>
        <p:spPr>
          <a:xfrm rot="5400000">
            <a:off x="728100" y="-727950"/>
            <a:ext cx="1877700" cy="3333600"/>
          </a:xfrm>
          <a:prstGeom prst="rtTriangle">
            <a:avLst/>
          </a:pr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8"/>
          <p:cNvSpPr/>
          <p:nvPr/>
        </p:nvSpPr>
        <p:spPr>
          <a:xfrm rot="-5400000">
            <a:off x="7741875" y="3741400"/>
            <a:ext cx="1010400" cy="1793700"/>
          </a:xfrm>
          <a:prstGeom prst="rtTriangle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8"/>
          <p:cNvSpPr txBox="1"/>
          <p:nvPr>
            <p:ph type="title"/>
          </p:nvPr>
        </p:nvSpPr>
        <p:spPr>
          <a:xfrm>
            <a:off x="855300" y="836000"/>
            <a:ext cx="7440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lt2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9"/>
          <p:cNvSpPr/>
          <p:nvPr/>
        </p:nvSpPr>
        <p:spPr>
          <a:xfrm rot="-5400000">
            <a:off x="7741875" y="3741400"/>
            <a:ext cx="1010400" cy="17937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9"/>
          <p:cNvSpPr txBox="1"/>
          <p:nvPr>
            <p:ph idx="1" type="body"/>
          </p:nvPr>
        </p:nvSpPr>
        <p:spPr>
          <a:xfrm>
            <a:off x="855300" y="4406300"/>
            <a:ext cx="74334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55" name="Google Shape;55;p9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9"/>
          <p:cNvSpPr/>
          <p:nvPr/>
        </p:nvSpPr>
        <p:spPr>
          <a:xfrm rot="5400000">
            <a:off x="390600" y="-390600"/>
            <a:ext cx="1005900" cy="17871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0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0"/>
          <p:cNvSpPr/>
          <p:nvPr/>
        </p:nvSpPr>
        <p:spPr>
          <a:xfrm rot="5400000">
            <a:off x="390600" y="-390600"/>
            <a:ext cx="1005900" cy="1787100"/>
          </a:xfrm>
          <a:prstGeom prst="rtTriangle">
            <a:avLst/>
          </a:pr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0"/>
          <p:cNvSpPr/>
          <p:nvPr/>
        </p:nvSpPr>
        <p:spPr>
          <a:xfrm rot="-5400000">
            <a:off x="7741875" y="3741400"/>
            <a:ext cx="1010400" cy="1793700"/>
          </a:xfrm>
          <a:prstGeom prst="rtTriangle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0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55300" y="836000"/>
            <a:ext cx="7440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55300" y="1576550"/>
            <a:ext cx="7440300" cy="2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Barlow Light"/>
              <a:buChar char="▸"/>
              <a:defRPr sz="24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-38100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Barlow Light"/>
              <a:buChar char="▹"/>
              <a:defRPr sz="24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indent="-38100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Barlow Light"/>
              <a:buChar char="▹"/>
              <a:defRPr sz="24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indent="-38100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indent="-38100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indent="-38100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indent="-38100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indent="-38100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indent="-38100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 sz="1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r">
              <a:buNone/>
              <a:defRPr sz="1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r">
              <a:buNone/>
              <a:defRPr sz="1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r">
              <a:buNone/>
              <a:defRPr sz="1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r">
              <a:buNone/>
              <a:defRPr sz="1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r">
              <a:buNone/>
              <a:defRPr sz="1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r">
              <a:buNone/>
              <a:defRPr sz="1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r">
              <a:buNone/>
              <a:defRPr sz="1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r">
              <a:buNone/>
              <a:defRPr sz="1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://unsplash.com/&amp;utm_source=slidescarnival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fonts.google.com/specimen/Bebas+Neue" TargetMode="External"/><Relationship Id="rId4" Type="http://schemas.openxmlformats.org/officeDocument/2006/relationships/hyperlink" Target="https://fonts.google.com/specimen/Barlow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9.jpg"/><Relationship Id="rId4" Type="http://schemas.openxmlformats.org/officeDocument/2006/relationships/image" Target="../media/image7.jpg"/><Relationship Id="rId5" Type="http://schemas.openxmlformats.org/officeDocument/2006/relationships/image" Target="../media/image5.jpg"/><Relationship Id="rId6" Type="http://schemas.openxmlformats.org/officeDocument/2006/relationships/image" Target="../media/image8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twitter.com/googledocs/status/730087240156643328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type="ctrTitle"/>
          </p:nvPr>
        </p:nvSpPr>
        <p:spPr>
          <a:xfrm>
            <a:off x="626700" y="620225"/>
            <a:ext cx="5693400" cy="195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  <p:grpSp>
        <p:nvGrpSpPr>
          <p:cNvPr id="67" name="Google Shape;67;p11"/>
          <p:cNvGrpSpPr/>
          <p:nvPr/>
        </p:nvGrpSpPr>
        <p:grpSpPr>
          <a:xfrm>
            <a:off x="7224968" y="2399173"/>
            <a:ext cx="1309477" cy="2134696"/>
            <a:chOff x="6730350" y="2315900"/>
            <a:chExt cx="257700" cy="420100"/>
          </a:xfrm>
        </p:grpSpPr>
        <p:sp>
          <p:nvSpPr>
            <p:cNvPr id="68" name="Google Shape;68;p11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2700000" dist="19050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" name="Google Shape;69;p11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2700000" dist="19050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0" name="Google Shape;70;p11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2700000" dist="19050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" name="Google Shape;71;p11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2700000" dist="19050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" name="Google Shape;72;p11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2700000" dist="19050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0"/>
          <p:cNvSpPr txBox="1"/>
          <p:nvPr>
            <p:ph type="title"/>
          </p:nvPr>
        </p:nvSpPr>
        <p:spPr>
          <a:xfrm>
            <a:off x="855300" y="836000"/>
            <a:ext cx="7440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75" name="Google Shape;175;p20"/>
          <p:cNvSpPr txBox="1"/>
          <p:nvPr>
            <p:ph idx="1" type="body"/>
          </p:nvPr>
        </p:nvSpPr>
        <p:spPr>
          <a:xfrm>
            <a:off x="855300" y="1424150"/>
            <a:ext cx="3834600" cy="1338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 sz="1800"/>
              <a:t>A complex idea can be conveyed with just a single still image, namely making it possible to absorb large amounts of data quickly.</a:t>
            </a:r>
            <a:endParaRPr sz="1800"/>
          </a:p>
        </p:txBody>
      </p:sp>
      <p:sp>
        <p:nvSpPr>
          <p:cNvPr id="176" name="Google Shape;176;p20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77" name="Google Shape;177;p20"/>
          <p:cNvGrpSpPr/>
          <p:nvPr/>
        </p:nvGrpSpPr>
        <p:grpSpPr>
          <a:xfrm>
            <a:off x="245417" y="749035"/>
            <a:ext cx="476086" cy="396287"/>
            <a:chOff x="1244325" y="314425"/>
            <a:chExt cx="444525" cy="370050"/>
          </a:xfrm>
        </p:grpSpPr>
        <p:sp>
          <p:nvSpPr>
            <p:cNvPr id="178" name="Google Shape;178;p20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2700000" dist="19050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9" name="Google Shape;179;p20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2700000" dist="19050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pic>
        <p:nvPicPr>
          <p:cNvPr id="180" name="Google Shape;180;p20"/>
          <p:cNvPicPr preferRelativeResize="0"/>
          <p:nvPr/>
        </p:nvPicPr>
        <p:blipFill rotWithShape="1">
          <a:blip r:embed="rId3">
            <a:alphaModFix/>
          </a:blip>
          <a:srcRect b="0" l="0" r="10" t="0"/>
          <a:stretch/>
        </p:blipFill>
        <p:spPr>
          <a:xfrm>
            <a:off x="-75" y="-198"/>
            <a:ext cx="9144000" cy="5143800"/>
          </a:xfrm>
          <a:prstGeom prst="triangle">
            <a:avLst>
              <a:gd fmla="val 100000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1"/>
          <p:cNvSpPr txBox="1"/>
          <p:nvPr>
            <p:ph type="title"/>
          </p:nvPr>
        </p:nvSpPr>
        <p:spPr>
          <a:xfrm>
            <a:off x="398100" y="339350"/>
            <a:ext cx="4556100" cy="943200"/>
          </a:xfrm>
          <a:prstGeom prst="rect">
            <a:avLst/>
          </a:prstGeom>
          <a:effectLst>
            <a:outerShdw blurRad="28575" rotWithShape="0" algn="bl" dir="2700000" dist="19050">
              <a:schemeClr val="dk1">
                <a:alpha val="30000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solidFill>
                  <a:schemeClr val="lt1"/>
                </a:solidFill>
              </a:rPr>
              <a:t>Want big impact?</a:t>
            </a:r>
            <a:endParaRPr b="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Use big image.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6" name="Google Shape;186;p21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2"/>
          <p:cNvSpPr txBox="1"/>
          <p:nvPr>
            <p:ph type="title"/>
          </p:nvPr>
        </p:nvSpPr>
        <p:spPr>
          <a:xfrm>
            <a:off x="855300" y="836000"/>
            <a:ext cx="7440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192" name="Google Shape;192;p22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93" name="Google Shape;193;p22"/>
          <p:cNvGrpSpPr/>
          <p:nvPr/>
        </p:nvGrpSpPr>
        <p:grpSpPr>
          <a:xfrm>
            <a:off x="5961825" y="2944610"/>
            <a:ext cx="2469661" cy="1384500"/>
            <a:chOff x="6038025" y="2598925"/>
            <a:chExt cx="2469661" cy="1384500"/>
          </a:xfrm>
        </p:grpSpPr>
        <p:cxnSp>
          <p:nvCxnSpPr>
            <p:cNvPr id="194" name="Google Shape;194;p22"/>
            <p:cNvCxnSpPr/>
            <p:nvPr/>
          </p:nvCxnSpPr>
          <p:spPr>
            <a:xfrm>
              <a:off x="6038025" y="3312550"/>
              <a:ext cx="5820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95" name="Google Shape;195;p22"/>
            <p:cNvSpPr txBox="1"/>
            <p:nvPr/>
          </p:nvSpPr>
          <p:spPr>
            <a:xfrm>
              <a:off x="6640486" y="2598925"/>
              <a:ext cx="18672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Vestibulum congue tempus</a:t>
              </a:r>
              <a:endParaRPr b="1" sz="12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96" name="Google Shape;196;p22"/>
            <p:cNvSpPr/>
            <p:nvPr/>
          </p:nvSpPr>
          <p:spPr>
            <a:xfrm>
              <a:off x="6424027" y="3212150"/>
              <a:ext cx="198600" cy="19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22"/>
            <p:cNvSpPr txBox="1"/>
            <p:nvPr/>
          </p:nvSpPr>
          <p:spPr>
            <a:xfrm>
              <a:off x="6399017" y="3156109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Bebas Neue"/>
                  <a:ea typeface="Bebas Neue"/>
                  <a:cs typeface="Bebas Neue"/>
                  <a:sym typeface="Bebas Neue"/>
                </a:rPr>
                <a:t>3</a:t>
              </a:r>
              <a:endParaRPr sz="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</p:grpSp>
      <p:grpSp>
        <p:nvGrpSpPr>
          <p:cNvPr id="198" name="Google Shape;198;p22"/>
          <p:cNvGrpSpPr/>
          <p:nvPr/>
        </p:nvGrpSpPr>
        <p:grpSpPr>
          <a:xfrm>
            <a:off x="560121" y="2172128"/>
            <a:ext cx="2994729" cy="1384500"/>
            <a:chOff x="636321" y="1844098"/>
            <a:chExt cx="2994729" cy="1384500"/>
          </a:xfrm>
        </p:grpSpPr>
        <p:sp>
          <p:nvSpPr>
            <p:cNvPr id="199" name="Google Shape;199;p22"/>
            <p:cNvSpPr txBox="1"/>
            <p:nvPr/>
          </p:nvSpPr>
          <p:spPr>
            <a:xfrm>
              <a:off x="636321" y="1844098"/>
              <a:ext cx="18672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Vestibulum congue tempus</a:t>
              </a:r>
              <a:endParaRPr b="1" sz="12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cxnSp>
          <p:nvCxnSpPr>
            <p:cNvPr id="200" name="Google Shape;200;p22"/>
            <p:cNvCxnSpPr/>
            <p:nvPr/>
          </p:nvCxnSpPr>
          <p:spPr>
            <a:xfrm rot="10800000">
              <a:off x="2587350" y="2536350"/>
              <a:ext cx="1043700" cy="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01" name="Google Shape;201;p22"/>
            <p:cNvSpPr/>
            <p:nvPr/>
          </p:nvSpPr>
          <p:spPr>
            <a:xfrm>
              <a:off x="2523501" y="2431050"/>
              <a:ext cx="198600" cy="19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2"/>
            <p:cNvSpPr txBox="1"/>
            <p:nvPr/>
          </p:nvSpPr>
          <p:spPr>
            <a:xfrm>
              <a:off x="2498491" y="2373759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Bebas Neue"/>
                  <a:ea typeface="Bebas Neue"/>
                  <a:cs typeface="Bebas Neue"/>
                  <a:sym typeface="Bebas Neue"/>
                </a:rPr>
                <a:t>2</a:t>
              </a:r>
              <a:endParaRPr sz="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</p:grpSp>
      <p:grpSp>
        <p:nvGrpSpPr>
          <p:cNvPr id="203" name="Google Shape;203;p22"/>
          <p:cNvGrpSpPr/>
          <p:nvPr/>
        </p:nvGrpSpPr>
        <p:grpSpPr>
          <a:xfrm>
            <a:off x="4831900" y="1270945"/>
            <a:ext cx="3599586" cy="1384500"/>
            <a:chOff x="4908100" y="889950"/>
            <a:chExt cx="3599586" cy="1384500"/>
          </a:xfrm>
        </p:grpSpPr>
        <p:cxnSp>
          <p:nvCxnSpPr>
            <p:cNvPr id="204" name="Google Shape;204;p22"/>
            <p:cNvCxnSpPr/>
            <p:nvPr/>
          </p:nvCxnSpPr>
          <p:spPr>
            <a:xfrm>
              <a:off x="4908100" y="1593250"/>
              <a:ext cx="1715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05" name="Google Shape;205;p22"/>
            <p:cNvSpPr txBox="1"/>
            <p:nvPr/>
          </p:nvSpPr>
          <p:spPr>
            <a:xfrm>
              <a:off x="6640486" y="889950"/>
              <a:ext cx="18672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Vestibulum congue tempus</a:t>
              </a:r>
              <a:endParaRPr b="1" sz="12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06" name="Google Shape;206;p22"/>
            <p:cNvSpPr/>
            <p:nvPr/>
          </p:nvSpPr>
          <p:spPr>
            <a:xfrm>
              <a:off x="6427830" y="1493307"/>
              <a:ext cx="198600" cy="19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22"/>
            <p:cNvSpPr txBox="1"/>
            <p:nvPr/>
          </p:nvSpPr>
          <p:spPr>
            <a:xfrm>
              <a:off x="6402820" y="1436790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rPr>
                <a:t>1</a:t>
              </a:r>
              <a:endParaRPr sz="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</p:grpSp>
      <p:grpSp>
        <p:nvGrpSpPr>
          <p:cNvPr id="208" name="Google Shape;208;p22"/>
          <p:cNvGrpSpPr/>
          <p:nvPr/>
        </p:nvGrpSpPr>
        <p:grpSpPr>
          <a:xfrm>
            <a:off x="2738394" y="1479150"/>
            <a:ext cx="3514811" cy="3252003"/>
            <a:chOff x="2991269" y="1153325"/>
            <a:chExt cx="3514811" cy="3252003"/>
          </a:xfrm>
        </p:grpSpPr>
        <p:sp>
          <p:nvSpPr>
            <p:cNvPr id="209" name="Google Shape;209;p22"/>
            <p:cNvSpPr/>
            <p:nvPr/>
          </p:nvSpPr>
          <p:spPr>
            <a:xfrm>
              <a:off x="3477586" y="2585458"/>
              <a:ext cx="2541910" cy="950456"/>
            </a:xfrm>
            <a:custGeom>
              <a:rect b="b" l="l" r="r" t="t"/>
              <a:pathLst>
                <a:path extrusionOk="0" h="43529" w="126826">
                  <a:moveTo>
                    <a:pt x="0" y="20002"/>
                  </a:moveTo>
                  <a:lnTo>
                    <a:pt x="63389" y="43529"/>
                  </a:lnTo>
                  <a:lnTo>
                    <a:pt x="126826" y="19907"/>
                  </a:lnTo>
                  <a:lnTo>
                    <a:pt x="635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210" name="Google Shape;210;p22"/>
            <p:cNvSpPr/>
            <p:nvPr/>
          </p:nvSpPr>
          <p:spPr>
            <a:xfrm>
              <a:off x="2991269" y="3020977"/>
              <a:ext cx="1758228" cy="1384350"/>
            </a:xfrm>
            <a:custGeom>
              <a:rect b="b" l="l" r="r" t="t"/>
              <a:pathLst>
                <a:path extrusionOk="0" h="63817" w="87725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11" name="Google Shape;211;p22"/>
            <p:cNvSpPr/>
            <p:nvPr/>
          </p:nvSpPr>
          <p:spPr>
            <a:xfrm flipH="1">
              <a:off x="4747852" y="3020977"/>
              <a:ext cx="1758228" cy="1384350"/>
            </a:xfrm>
            <a:custGeom>
              <a:rect b="b" l="l" r="r" t="t"/>
              <a:pathLst>
                <a:path extrusionOk="0" h="63817" w="87725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12" name="Google Shape;212;p22"/>
            <p:cNvSpPr/>
            <p:nvPr/>
          </p:nvSpPr>
          <p:spPr>
            <a:xfrm>
              <a:off x="3969199" y="2001324"/>
              <a:ext cx="1565850" cy="585863"/>
            </a:xfrm>
            <a:custGeom>
              <a:rect b="b" l="l" r="r" t="t"/>
              <a:pathLst>
                <a:path extrusionOk="0" h="8150" w="24053">
                  <a:moveTo>
                    <a:pt x="0" y="3827"/>
                  </a:moveTo>
                  <a:lnTo>
                    <a:pt x="11976" y="8150"/>
                  </a:lnTo>
                  <a:lnTo>
                    <a:pt x="24053" y="3827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213" name="Google Shape;213;p22"/>
            <p:cNvSpPr/>
            <p:nvPr/>
          </p:nvSpPr>
          <p:spPr>
            <a:xfrm>
              <a:off x="3563255" y="2275837"/>
              <a:ext cx="1189300" cy="1015326"/>
            </a:xfrm>
            <a:custGeom>
              <a:rect b="b" l="l" r="r" t="t"/>
              <a:pathLst>
                <a:path extrusionOk="0" h="14114" w="18238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14" name="Google Shape;214;p22"/>
            <p:cNvSpPr/>
            <p:nvPr/>
          </p:nvSpPr>
          <p:spPr>
            <a:xfrm flipH="1">
              <a:off x="4749365" y="2275837"/>
              <a:ext cx="1189300" cy="1015326"/>
            </a:xfrm>
            <a:custGeom>
              <a:rect b="b" l="l" r="r" t="t"/>
              <a:pathLst>
                <a:path extrusionOk="0" h="14114" w="18238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15" name="Google Shape;215;p22"/>
            <p:cNvSpPr/>
            <p:nvPr/>
          </p:nvSpPr>
          <p:spPr>
            <a:xfrm>
              <a:off x="4059061" y="1153325"/>
              <a:ext cx="693508" cy="1201140"/>
            </a:xfrm>
            <a:custGeom>
              <a:rect b="b" l="l" r="r" t="t"/>
              <a:pathLst>
                <a:path extrusionOk="0" h="16697" w="10635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16" name="Google Shape;216;p22"/>
            <p:cNvSpPr/>
            <p:nvPr/>
          </p:nvSpPr>
          <p:spPr>
            <a:xfrm flipH="1">
              <a:off x="4749350" y="1153325"/>
              <a:ext cx="693508" cy="1201140"/>
            </a:xfrm>
            <a:custGeom>
              <a:rect b="b" l="l" r="r" t="t"/>
              <a:pathLst>
                <a:path extrusionOk="0" h="16697" w="10635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grpSp>
        <p:nvGrpSpPr>
          <p:cNvPr id="217" name="Google Shape;217;p22"/>
          <p:cNvGrpSpPr/>
          <p:nvPr/>
        </p:nvGrpSpPr>
        <p:grpSpPr>
          <a:xfrm>
            <a:off x="259022" y="538300"/>
            <a:ext cx="367686" cy="599441"/>
            <a:chOff x="6730350" y="2315900"/>
            <a:chExt cx="257700" cy="420100"/>
          </a:xfrm>
        </p:grpSpPr>
        <p:sp>
          <p:nvSpPr>
            <p:cNvPr id="218" name="Google Shape;218;p22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2700000" dist="19050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9" name="Google Shape;219;p22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2700000" dist="19050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0" name="Google Shape;220;p22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2700000" dist="19050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1" name="Google Shape;221;p22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2700000" dist="19050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2" name="Google Shape;222;p22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2700000" dist="19050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23" name="Google Shape;223;p22"/>
          <p:cNvGrpSpPr/>
          <p:nvPr/>
        </p:nvGrpSpPr>
        <p:grpSpPr>
          <a:xfrm>
            <a:off x="2738394" y="1479150"/>
            <a:ext cx="1761300" cy="3252003"/>
            <a:chOff x="2991269" y="1153325"/>
            <a:chExt cx="1761300" cy="3252003"/>
          </a:xfrm>
        </p:grpSpPr>
        <p:sp>
          <p:nvSpPr>
            <p:cNvPr id="224" name="Google Shape;224;p22"/>
            <p:cNvSpPr/>
            <p:nvPr/>
          </p:nvSpPr>
          <p:spPr>
            <a:xfrm>
              <a:off x="2991269" y="3020977"/>
              <a:ext cx="1758228" cy="1384350"/>
            </a:xfrm>
            <a:custGeom>
              <a:rect b="b" l="l" r="r" t="t"/>
              <a:pathLst>
                <a:path extrusionOk="0" h="63817" w="87725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rgbClr val="1A2A30">
                <a:alpha val="12850"/>
              </a:srgbClr>
            </a:solidFill>
            <a:ln>
              <a:noFill/>
            </a:ln>
          </p:spPr>
        </p:sp>
        <p:sp>
          <p:nvSpPr>
            <p:cNvPr id="225" name="Google Shape;225;p22"/>
            <p:cNvSpPr/>
            <p:nvPr/>
          </p:nvSpPr>
          <p:spPr>
            <a:xfrm>
              <a:off x="3563255" y="2275837"/>
              <a:ext cx="1189300" cy="1015326"/>
            </a:xfrm>
            <a:custGeom>
              <a:rect b="b" l="l" r="r" t="t"/>
              <a:pathLst>
                <a:path extrusionOk="0" h="14114" w="18238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rgbClr val="1A2A30">
                <a:alpha val="12850"/>
              </a:srgbClr>
            </a:solidFill>
            <a:ln>
              <a:noFill/>
            </a:ln>
          </p:spPr>
        </p:sp>
        <p:sp>
          <p:nvSpPr>
            <p:cNvPr id="226" name="Google Shape;226;p22"/>
            <p:cNvSpPr/>
            <p:nvPr/>
          </p:nvSpPr>
          <p:spPr>
            <a:xfrm>
              <a:off x="4059061" y="1153325"/>
              <a:ext cx="693508" cy="1201140"/>
            </a:xfrm>
            <a:custGeom>
              <a:rect b="b" l="l" r="r" t="t"/>
              <a:pathLst>
                <a:path extrusionOk="0" h="16697" w="10635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rgbClr val="1A2A30">
                <a:alpha val="12850"/>
              </a:srgbClr>
            </a:solidFill>
            <a:ln>
              <a:noFill/>
            </a:ln>
          </p:spPr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3"/>
          <p:cNvSpPr txBox="1"/>
          <p:nvPr>
            <p:ph type="title"/>
          </p:nvPr>
        </p:nvSpPr>
        <p:spPr>
          <a:xfrm>
            <a:off x="855300" y="836000"/>
            <a:ext cx="7440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232" name="Google Shape;232;p23"/>
          <p:cNvGraphicFramePr/>
          <p:nvPr/>
        </p:nvGraphicFramePr>
        <p:xfrm>
          <a:off x="855300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{26EC5275-DAFC-4D1D-BB08-226AE4820BEA}</a:tableStyleId>
              </a:tblPr>
              <a:tblGrid>
                <a:gridCol w="1858350"/>
                <a:gridCol w="1858350"/>
                <a:gridCol w="1858350"/>
                <a:gridCol w="1858350"/>
              </a:tblGrid>
              <a:tr h="420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A</a:t>
                      </a:r>
                      <a:endParaRPr sz="11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B</a:t>
                      </a:r>
                      <a:endParaRPr sz="11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C</a:t>
                      </a:r>
                      <a:endParaRPr sz="11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83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Yellow</a:t>
                      </a:r>
                      <a:endParaRPr sz="11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10</a:t>
                      </a:r>
                      <a:endParaRPr sz="20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20</a:t>
                      </a:r>
                      <a:endParaRPr sz="20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7</a:t>
                      </a:r>
                      <a:endParaRPr sz="20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83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Blue</a:t>
                      </a:r>
                      <a:endParaRPr sz="11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30</a:t>
                      </a:r>
                      <a:endParaRPr sz="20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15</a:t>
                      </a:r>
                      <a:endParaRPr sz="20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10</a:t>
                      </a:r>
                      <a:endParaRPr sz="20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83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Orange</a:t>
                      </a:r>
                      <a:endParaRPr sz="11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5</a:t>
                      </a:r>
                      <a:endParaRPr sz="20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24</a:t>
                      </a:r>
                      <a:endParaRPr sz="20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16</a:t>
                      </a:r>
                      <a:endParaRPr sz="20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33" name="Google Shape;233;p23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34" name="Google Shape;234;p23"/>
          <p:cNvGrpSpPr/>
          <p:nvPr/>
        </p:nvGrpSpPr>
        <p:grpSpPr>
          <a:xfrm>
            <a:off x="259022" y="538300"/>
            <a:ext cx="367686" cy="599441"/>
            <a:chOff x="6730350" y="2315900"/>
            <a:chExt cx="257700" cy="420100"/>
          </a:xfrm>
        </p:grpSpPr>
        <p:sp>
          <p:nvSpPr>
            <p:cNvPr id="235" name="Google Shape;235;p23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2700000" dist="19050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6" name="Google Shape;236;p23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2700000" dist="19050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7" name="Google Shape;237;p23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2700000" dist="19050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8" name="Google Shape;238;p23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2700000" dist="19050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9" name="Google Shape;239;p23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2700000" dist="19050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3"/>
            </a:gs>
            <a:gs pos="100000">
              <a:schemeClr val="dk1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4"/>
          <p:cNvSpPr/>
          <p:nvPr/>
        </p:nvSpPr>
        <p:spPr>
          <a:xfrm>
            <a:off x="702900" y="759809"/>
            <a:ext cx="8171736" cy="389283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28575" rotWithShape="0" algn="bl" dir="2700000" dist="19050">
              <a:schemeClr val="dk1">
                <a:alpha val="2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4"/>
          <p:cNvSpPr txBox="1"/>
          <p:nvPr>
            <p:ph type="title"/>
          </p:nvPr>
        </p:nvSpPr>
        <p:spPr>
          <a:xfrm>
            <a:off x="855300" y="531200"/>
            <a:ext cx="7440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Maps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46" name="Google Shape;246;p24"/>
          <p:cNvSpPr/>
          <p:nvPr/>
        </p:nvSpPr>
        <p:spPr>
          <a:xfrm>
            <a:off x="2188406" y="1746754"/>
            <a:ext cx="680100" cy="202500"/>
          </a:xfrm>
          <a:prstGeom prst="wedgeRectCallout">
            <a:avLst>
              <a:gd fmla="val -21428" name="adj1"/>
              <a:gd fmla="val 84287" name="adj2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3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our office</a:t>
            </a:r>
            <a:endParaRPr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47" name="Google Shape;247;p24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8" name="Google Shape;248;p24"/>
          <p:cNvSpPr txBox="1"/>
          <p:nvPr>
            <p:ph idx="4294967295" type="body"/>
          </p:nvPr>
        </p:nvSpPr>
        <p:spPr>
          <a:xfrm>
            <a:off x="855300" y="4756975"/>
            <a:ext cx="7440300" cy="20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accent2"/>
                </a:solidFill>
              </a:rPr>
              <a:t>Find more maps at </a:t>
            </a:r>
            <a:r>
              <a:rPr lang="en" sz="900" u="sng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slidescarnival.com/extra-free-resources-icons-and-maps</a:t>
            </a:r>
            <a:endParaRPr sz="9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b="1" sz="900">
              <a:solidFill>
                <a:schemeClr val="accent2"/>
              </a:solidFill>
            </a:endParaRPr>
          </a:p>
        </p:txBody>
      </p:sp>
      <p:grpSp>
        <p:nvGrpSpPr>
          <p:cNvPr id="249" name="Google Shape;249;p24"/>
          <p:cNvGrpSpPr/>
          <p:nvPr/>
        </p:nvGrpSpPr>
        <p:grpSpPr>
          <a:xfrm>
            <a:off x="280331" y="259521"/>
            <a:ext cx="479187" cy="566545"/>
            <a:chOff x="4636075" y="261925"/>
            <a:chExt cx="401800" cy="475050"/>
          </a:xfrm>
        </p:grpSpPr>
        <p:sp>
          <p:nvSpPr>
            <p:cNvPr id="250" name="Google Shape;250;p24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2700000" dist="19050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51" name="Google Shape;251;p24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2700000" dist="19050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52" name="Google Shape;252;p24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2700000" dist="19050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53" name="Google Shape;253;p24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2700000" dist="19050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254" name="Google Shape;254;p24"/>
          <p:cNvSpPr/>
          <p:nvPr/>
        </p:nvSpPr>
        <p:spPr>
          <a:xfrm rot="8100000">
            <a:off x="1327368" y="1934564"/>
            <a:ext cx="160372" cy="160372"/>
          </a:xfrm>
          <a:prstGeom prst="teardrop">
            <a:avLst>
              <a:gd fmla="val 100000" name="adj"/>
            </a:avLst>
          </a:prstGeom>
          <a:solidFill>
            <a:schemeClr val="accent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8575" rotWithShape="0" algn="bl" dir="2700000" dist="19050">
              <a:schemeClr val="dk1">
                <a:alpha val="2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55" name="Google Shape;255;p24"/>
          <p:cNvSpPr/>
          <p:nvPr/>
        </p:nvSpPr>
        <p:spPr>
          <a:xfrm rot="8100000">
            <a:off x="2967468" y="3648039"/>
            <a:ext cx="160372" cy="160372"/>
          </a:xfrm>
          <a:prstGeom prst="teardrop">
            <a:avLst>
              <a:gd fmla="val 100000" name="adj"/>
            </a:avLst>
          </a:prstGeom>
          <a:solidFill>
            <a:schemeClr val="accent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8575" rotWithShape="0" algn="bl" dir="2700000" dist="19050">
              <a:schemeClr val="dk1">
                <a:alpha val="2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56" name="Google Shape;256;p24"/>
          <p:cNvSpPr/>
          <p:nvPr/>
        </p:nvSpPr>
        <p:spPr>
          <a:xfrm rot="8100000">
            <a:off x="4060493" y="1707764"/>
            <a:ext cx="160372" cy="160372"/>
          </a:xfrm>
          <a:prstGeom prst="teardrop">
            <a:avLst>
              <a:gd fmla="val 100000" name="adj"/>
            </a:avLst>
          </a:prstGeom>
          <a:solidFill>
            <a:schemeClr val="accent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8575" rotWithShape="0" algn="bl" dir="2700000" dist="19050">
              <a:schemeClr val="dk1">
                <a:alpha val="2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57" name="Google Shape;257;p24"/>
          <p:cNvSpPr/>
          <p:nvPr/>
        </p:nvSpPr>
        <p:spPr>
          <a:xfrm rot="8100000">
            <a:off x="4753268" y="3874839"/>
            <a:ext cx="160372" cy="160372"/>
          </a:xfrm>
          <a:prstGeom prst="teardrop">
            <a:avLst>
              <a:gd fmla="val 100000" name="adj"/>
            </a:avLst>
          </a:prstGeom>
          <a:solidFill>
            <a:schemeClr val="accent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8575" rotWithShape="0" algn="bl" dir="2700000" dist="19050">
              <a:schemeClr val="dk1">
                <a:alpha val="2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58" name="Google Shape;258;p24"/>
          <p:cNvSpPr/>
          <p:nvPr/>
        </p:nvSpPr>
        <p:spPr>
          <a:xfrm rot="8100000">
            <a:off x="6907018" y="2230614"/>
            <a:ext cx="160372" cy="160372"/>
          </a:xfrm>
          <a:prstGeom prst="teardrop">
            <a:avLst>
              <a:gd fmla="val 100000" name="adj"/>
            </a:avLst>
          </a:prstGeom>
          <a:solidFill>
            <a:schemeClr val="accent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8575" rotWithShape="0" algn="bl" dir="2700000" dist="19050">
              <a:schemeClr val="dk1">
                <a:alpha val="2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59" name="Google Shape;259;p24"/>
          <p:cNvSpPr/>
          <p:nvPr/>
        </p:nvSpPr>
        <p:spPr>
          <a:xfrm rot="8100000">
            <a:off x="7573093" y="3924064"/>
            <a:ext cx="160372" cy="160372"/>
          </a:xfrm>
          <a:prstGeom prst="teardrop">
            <a:avLst>
              <a:gd fmla="val 100000" name="adj"/>
            </a:avLst>
          </a:prstGeom>
          <a:solidFill>
            <a:schemeClr val="accent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8575" rotWithShape="0" algn="bl" dir="2700000" dist="19050">
              <a:schemeClr val="dk1">
                <a:alpha val="2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5"/>
          <p:cNvSpPr txBox="1"/>
          <p:nvPr>
            <p:ph idx="4294967295" type="ctrTitle"/>
          </p:nvPr>
        </p:nvSpPr>
        <p:spPr>
          <a:xfrm>
            <a:off x="855300" y="1545325"/>
            <a:ext cx="7433400" cy="1562400"/>
          </a:xfrm>
          <a:prstGeom prst="rect">
            <a:avLst/>
          </a:prstGeom>
          <a:effectLst>
            <a:outerShdw blurRad="28575" rotWithShape="0" algn="bl" dir="2700000" dist="19050">
              <a:schemeClr val="dk1">
                <a:alpha val="20000"/>
              </a:schemeClr>
            </a:outerShdw>
          </a:effectLst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chemeClr val="lt1"/>
                </a:solidFill>
              </a:rPr>
              <a:t>89,526,124</a:t>
            </a:r>
            <a:endParaRPr sz="12000">
              <a:solidFill>
                <a:schemeClr val="lt1"/>
              </a:solidFill>
            </a:endParaRPr>
          </a:p>
        </p:txBody>
      </p:sp>
      <p:sp>
        <p:nvSpPr>
          <p:cNvPr id="265" name="Google Shape;265;p25"/>
          <p:cNvSpPr txBox="1"/>
          <p:nvPr>
            <p:ph idx="4294967295" type="subTitle"/>
          </p:nvPr>
        </p:nvSpPr>
        <p:spPr>
          <a:xfrm>
            <a:off x="855300" y="3204577"/>
            <a:ext cx="74334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>
                <a:solidFill>
                  <a:schemeClr val="dk1"/>
                </a:solidFill>
              </a:rPr>
              <a:t>Whoa! That’s a big number, aren’t you proud?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66" name="Google Shape;266;p25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6"/>
          <p:cNvSpPr txBox="1"/>
          <p:nvPr>
            <p:ph idx="4294967295" type="ctrTitle"/>
          </p:nvPr>
        </p:nvSpPr>
        <p:spPr>
          <a:xfrm>
            <a:off x="855300" y="648000"/>
            <a:ext cx="74334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1"/>
                </a:solidFill>
              </a:rPr>
              <a:t>89,526,124$</a:t>
            </a:r>
            <a:endParaRPr sz="6000">
              <a:solidFill>
                <a:schemeClr val="accent1"/>
              </a:solidFill>
            </a:endParaRPr>
          </a:p>
        </p:txBody>
      </p:sp>
      <p:sp>
        <p:nvSpPr>
          <p:cNvPr id="272" name="Google Shape;272;p26"/>
          <p:cNvSpPr txBox="1"/>
          <p:nvPr>
            <p:ph idx="4294967295" type="subTitle"/>
          </p:nvPr>
        </p:nvSpPr>
        <p:spPr>
          <a:xfrm>
            <a:off x="855300" y="1411308"/>
            <a:ext cx="7433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273" name="Google Shape;273;p26"/>
          <p:cNvSpPr txBox="1"/>
          <p:nvPr>
            <p:ph idx="4294967295" type="ctrTitle"/>
          </p:nvPr>
        </p:nvSpPr>
        <p:spPr>
          <a:xfrm>
            <a:off x="855300" y="3276893"/>
            <a:ext cx="74334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3"/>
                </a:solidFill>
              </a:rPr>
              <a:t>100%</a:t>
            </a:r>
            <a:endParaRPr sz="6000">
              <a:solidFill>
                <a:schemeClr val="accent3"/>
              </a:solidFill>
            </a:endParaRPr>
          </a:p>
        </p:txBody>
      </p:sp>
      <p:sp>
        <p:nvSpPr>
          <p:cNvPr id="274" name="Google Shape;274;p26"/>
          <p:cNvSpPr txBox="1"/>
          <p:nvPr>
            <p:ph idx="4294967295" type="subTitle"/>
          </p:nvPr>
        </p:nvSpPr>
        <p:spPr>
          <a:xfrm>
            <a:off x="855300" y="4040201"/>
            <a:ext cx="7433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275" name="Google Shape;275;p26"/>
          <p:cNvSpPr txBox="1"/>
          <p:nvPr>
            <p:ph idx="4294967295" type="ctrTitle"/>
          </p:nvPr>
        </p:nvSpPr>
        <p:spPr>
          <a:xfrm>
            <a:off x="855300" y="1962447"/>
            <a:ext cx="74334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2"/>
                </a:solidFill>
              </a:rPr>
              <a:t>185,244 users</a:t>
            </a:r>
            <a:endParaRPr sz="6000">
              <a:solidFill>
                <a:schemeClr val="accent2"/>
              </a:solidFill>
            </a:endParaRPr>
          </a:p>
        </p:txBody>
      </p:sp>
      <p:sp>
        <p:nvSpPr>
          <p:cNvPr id="276" name="Google Shape;276;p26"/>
          <p:cNvSpPr txBox="1"/>
          <p:nvPr>
            <p:ph idx="4294967295" type="subTitle"/>
          </p:nvPr>
        </p:nvSpPr>
        <p:spPr>
          <a:xfrm>
            <a:off x="855300" y="2725755"/>
            <a:ext cx="7433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277" name="Google Shape;277;p26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7"/>
          <p:cNvSpPr txBox="1"/>
          <p:nvPr>
            <p:ph type="title"/>
          </p:nvPr>
        </p:nvSpPr>
        <p:spPr>
          <a:xfrm>
            <a:off x="855300" y="836000"/>
            <a:ext cx="7440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83" name="Google Shape;283;p27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84" name="Google Shape;284;p27"/>
          <p:cNvGrpSpPr/>
          <p:nvPr/>
        </p:nvGrpSpPr>
        <p:grpSpPr>
          <a:xfrm>
            <a:off x="855237" y="1722274"/>
            <a:ext cx="7440060" cy="2472479"/>
            <a:chOff x="1087525" y="1573303"/>
            <a:chExt cx="6968958" cy="2315922"/>
          </a:xfrm>
        </p:grpSpPr>
        <p:sp>
          <p:nvSpPr>
            <p:cNvPr id="285" name="Google Shape;285;p27"/>
            <p:cNvSpPr txBox="1"/>
            <p:nvPr/>
          </p:nvSpPr>
          <p:spPr>
            <a:xfrm>
              <a:off x="1608774" y="1574025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accent2"/>
                  </a:solidFill>
                  <a:latin typeface="Barlow"/>
                  <a:ea typeface="Barlow"/>
                  <a:cs typeface="Barlow"/>
                  <a:sym typeface="Barlow"/>
                </a:rPr>
                <a:t>20XX</a:t>
              </a:r>
              <a:endParaRPr sz="8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86" name="Google Shape;286;p27"/>
            <p:cNvSpPr txBox="1"/>
            <p:nvPr/>
          </p:nvSpPr>
          <p:spPr>
            <a:xfrm>
              <a:off x="1220200" y="2695025"/>
              <a:ext cx="1505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0" lIns="0" spcFirstLastPara="1" rIns="0" wrap="square" tIns="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Lorem Ipsum</a:t>
              </a:r>
              <a:endParaRPr b="1"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87" name="Google Shape;287;p27"/>
            <p:cNvSpPr txBox="1"/>
            <p:nvPr/>
          </p:nvSpPr>
          <p:spPr>
            <a:xfrm>
              <a:off x="1220200" y="3151825"/>
              <a:ext cx="15456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Lorem ipsum dolor sit amet, consectetur adipiscing.</a:t>
              </a:r>
              <a:endParaRPr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cxnSp>
          <p:nvCxnSpPr>
            <p:cNvPr id="288" name="Google Shape;288;p27"/>
            <p:cNvCxnSpPr/>
            <p:nvPr/>
          </p:nvCxnSpPr>
          <p:spPr>
            <a:xfrm>
              <a:off x="2184702" y="1695421"/>
              <a:ext cx="718500" cy="7419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89" name="Google Shape;289;p27"/>
            <p:cNvSpPr/>
            <p:nvPr/>
          </p:nvSpPr>
          <p:spPr>
            <a:xfrm flipH="1">
              <a:off x="1087525" y="2306625"/>
              <a:ext cx="1834800" cy="143400"/>
            </a:xfrm>
            <a:prstGeom prst="parallelogram">
              <a:avLst>
                <a:gd fmla="val 96952" name="adj"/>
              </a:avLst>
            </a:pr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90" name="Google Shape;290;p27"/>
            <p:cNvSpPr/>
            <p:nvPr/>
          </p:nvSpPr>
          <p:spPr>
            <a:xfrm>
              <a:off x="1087625" y="2460449"/>
              <a:ext cx="1834800" cy="143400"/>
            </a:xfrm>
            <a:prstGeom prst="parallelogram">
              <a:avLst>
                <a:gd fmla="val 96952" name="adj"/>
              </a:avLst>
            </a:pr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27"/>
            <p:cNvSpPr txBox="1"/>
            <p:nvPr/>
          </p:nvSpPr>
          <p:spPr>
            <a:xfrm>
              <a:off x="3317723" y="1574025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accent2"/>
                  </a:solidFill>
                  <a:latin typeface="Barlow"/>
                  <a:ea typeface="Barlow"/>
                  <a:cs typeface="Barlow"/>
                  <a:sym typeface="Barlow"/>
                </a:rPr>
                <a:t>20XX</a:t>
              </a:r>
              <a:endParaRPr sz="8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92" name="Google Shape;292;p27"/>
            <p:cNvSpPr txBox="1"/>
            <p:nvPr/>
          </p:nvSpPr>
          <p:spPr>
            <a:xfrm>
              <a:off x="2929149" y="2695025"/>
              <a:ext cx="1505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0" lIns="0" spcFirstLastPara="1" rIns="0" wrap="square" tIns="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Lorem Ipsum</a:t>
              </a:r>
              <a:endParaRPr b="1"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93" name="Google Shape;293;p27"/>
            <p:cNvSpPr txBox="1"/>
            <p:nvPr/>
          </p:nvSpPr>
          <p:spPr>
            <a:xfrm>
              <a:off x="2929149" y="3151825"/>
              <a:ext cx="15456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Lorem ipsum dolor sit amet, consectetur adipiscing.</a:t>
              </a:r>
              <a:endParaRPr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cxnSp>
          <p:nvCxnSpPr>
            <p:cNvPr id="294" name="Google Shape;294;p27"/>
            <p:cNvCxnSpPr/>
            <p:nvPr/>
          </p:nvCxnSpPr>
          <p:spPr>
            <a:xfrm>
              <a:off x="3893651" y="1695421"/>
              <a:ext cx="718500" cy="7419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95" name="Google Shape;295;p27"/>
            <p:cNvSpPr/>
            <p:nvPr/>
          </p:nvSpPr>
          <p:spPr>
            <a:xfrm flipH="1">
              <a:off x="2796474" y="2306625"/>
              <a:ext cx="1834800" cy="143400"/>
            </a:xfrm>
            <a:prstGeom prst="parallelogram">
              <a:avLst>
                <a:gd fmla="val 96952" name="adj"/>
              </a:avLst>
            </a:pr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96" name="Google Shape;296;p27"/>
            <p:cNvSpPr/>
            <p:nvPr/>
          </p:nvSpPr>
          <p:spPr>
            <a:xfrm>
              <a:off x="2796574" y="2460449"/>
              <a:ext cx="1834800" cy="143400"/>
            </a:xfrm>
            <a:prstGeom prst="parallelogram">
              <a:avLst>
                <a:gd fmla="val 96952" name="adj"/>
              </a:avLst>
            </a:pr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27"/>
            <p:cNvSpPr txBox="1"/>
            <p:nvPr/>
          </p:nvSpPr>
          <p:spPr>
            <a:xfrm>
              <a:off x="5029568" y="1573314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accent2"/>
                  </a:solidFill>
                  <a:latin typeface="Barlow"/>
                  <a:ea typeface="Barlow"/>
                  <a:cs typeface="Barlow"/>
                  <a:sym typeface="Barlow"/>
                </a:rPr>
                <a:t>20XX</a:t>
              </a:r>
              <a:endParaRPr sz="8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98" name="Google Shape;298;p27"/>
            <p:cNvSpPr txBox="1"/>
            <p:nvPr/>
          </p:nvSpPr>
          <p:spPr>
            <a:xfrm>
              <a:off x="4640994" y="2694314"/>
              <a:ext cx="1505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0" lIns="0" spcFirstLastPara="1" rIns="0" wrap="square" tIns="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Lorem Ipsum</a:t>
              </a:r>
              <a:endParaRPr b="1"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99" name="Google Shape;299;p27"/>
            <p:cNvSpPr txBox="1"/>
            <p:nvPr/>
          </p:nvSpPr>
          <p:spPr>
            <a:xfrm>
              <a:off x="4640994" y="3151114"/>
              <a:ext cx="15456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Lorem ipsum dolor sit amet, consectetur adipiscing.</a:t>
              </a:r>
              <a:endParaRPr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cxnSp>
          <p:nvCxnSpPr>
            <p:cNvPr id="300" name="Google Shape;300;p27"/>
            <p:cNvCxnSpPr/>
            <p:nvPr/>
          </p:nvCxnSpPr>
          <p:spPr>
            <a:xfrm>
              <a:off x="5605497" y="1694710"/>
              <a:ext cx="718500" cy="7419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01" name="Google Shape;301;p27"/>
            <p:cNvSpPr/>
            <p:nvPr/>
          </p:nvSpPr>
          <p:spPr>
            <a:xfrm flipH="1">
              <a:off x="4508319" y="2305914"/>
              <a:ext cx="1834800" cy="143400"/>
            </a:xfrm>
            <a:prstGeom prst="parallelogram">
              <a:avLst>
                <a:gd fmla="val 96952" name="adj"/>
              </a:avLst>
            </a:pr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302" name="Google Shape;302;p27"/>
            <p:cNvSpPr/>
            <p:nvPr/>
          </p:nvSpPr>
          <p:spPr>
            <a:xfrm>
              <a:off x="4508419" y="2459738"/>
              <a:ext cx="1834800" cy="143400"/>
            </a:xfrm>
            <a:prstGeom prst="parallelogram">
              <a:avLst>
                <a:gd fmla="val 96952" name="adj"/>
              </a:avLst>
            </a:pr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27"/>
            <p:cNvSpPr txBox="1"/>
            <p:nvPr/>
          </p:nvSpPr>
          <p:spPr>
            <a:xfrm>
              <a:off x="6742832" y="1573303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accent2"/>
                  </a:solidFill>
                  <a:latin typeface="Barlow"/>
                  <a:ea typeface="Barlow"/>
                  <a:cs typeface="Barlow"/>
                  <a:sym typeface="Barlow"/>
                </a:rPr>
                <a:t>20XX</a:t>
              </a:r>
              <a:endParaRPr sz="8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304" name="Google Shape;304;p27"/>
            <p:cNvSpPr txBox="1"/>
            <p:nvPr/>
          </p:nvSpPr>
          <p:spPr>
            <a:xfrm>
              <a:off x="6354258" y="2694303"/>
              <a:ext cx="1505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0" lIns="0" spcFirstLastPara="1" rIns="0" wrap="square" tIns="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Lorem Ipsum</a:t>
              </a:r>
              <a:endParaRPr b="1"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305" name="Google Shape;305;p27"/>
            <p:cNvSpPr txBox="1"/>
            <p:nvPr/>
          </p:nvSpPr>
          <p:spPr>
            <a:xfrm>
              <a:off x="6354258" y="3151103"/>
              <a:ext cx="15456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Lorem ipsum dolor sit amet, consectetur adipiscing.</a:t>
              </a:r>
              <a:endParaRPr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cxnSp>
          <p:nvCxnSpPr>
            <p:cNvPr id="306" name="Google Shape;306;p27"/>
            <p:cNvCxnSpPr/>
            <p:nvPr/>
          </p:nvCxnSpPr>
          <p:spPr>
            <a:xfrm>
              <a:off x="7318760" y="1694699"/>
              <a:ext cx="718500" cy="7419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07" name="Google Shape;307;p27"/>
            <p:cNvSpPr/>
            <p:nvPr/>
          </p:nvSpPr>
          <p:spPr>
            <a:xfrm flipH="1">
              <a:off x="6221583" y="2305903"/>
              <a:ext cx="1834800" cy="143400"/>
            </a:xfrm>
            <a:prstGeom prst="parallelogram">
              <a:avLst>
                <a:gd fmla="val 96952" name="adj"/>
              </a:avLst>
            </a:pr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308" name="Google Shape;308;p27"/>
            <p:cNvSpPr/>
            <p:nvPr/>
          </p:nvSpPr>
          <p:spPr>
            <a:xfrm>
              <a:off x="6221683" y="2459727"/>
              <a:ext cx="1834800" cy="143400"/>
            </a:xfrm>
            <a:prstGeom prst="parallelogram">
              <a:avLst>
                <a:gd fmla="val 96952" name="adj"/>
              </a:avLst>
            </a:pr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27"/>
            <p:cNvSpPr/>
            <p:nvPr/>
          </p:nvSpPr>
          <p:spPr>
            <a:xfrm>
              <a:off x="1087625" y="2460449"/>
              <a:ext cx="1834800" cy="143400"/>
            </a:xfrm>
            <a:prstGeom prst="parallelogram">
              <a:avLst>
                <a:gd fmla="val 96952" name="adj"/>
              </a:avLst>
            </a:prstGeom>
            <a:solidFill>
              <a:srgbClr val="1A2A30">
                <a:alpha val="128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27"/>
            <p:cNvSpPr/>
            <p:nvPr/>
          </p:nvSpPr>
          <p:spPr>
            <a:xfrm>
              <a:off x="2796574" y="2460449"/>
              <a:ext cx="1834800" cy="143400"/>
            </a:xfrm>
            <a:prstGeom prst="parallelogram">
              <a:avLst>
                <a:gd fmla="val 96952" name="adj"/>
              </a:avLst>
            </a:prstGeom>
            <a:solidFill>
              <a:srgbClr val="1A2A30">
                <a:alpha val="128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27"/>
            <p:cNvSpPr/>
            <p:nvPr/>
          </p:nvSpPr>
          <p:spPr>
            <a:xfrm>
              <a:off x="4508419" y="2459738"/>
              <a:ext cx="1834800" cy="143400"/>
            </a:xfrm>
            <a:prstGeom prst="parallelogram">
              <a:avLst>
                <a:gd fmla="val 96952" name="adj"/>
              </a:avLst>
            </a:prstGeom>
            <a:solidFill>
              <a:srgbClr val="1A2A30">
                <a:alpha val="128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27"/>
            <p:cNvSpPr/>
            <p:nvPr/>
          </p:nvSpPr>
          <p:spPr>
            <a:xfrm>
              <a:off x="6221683" y="2459727"/>
              <a:ext cx="1834800" cy="143400"/>
            </a:xfrm>
            <a:prstGeom prst="parallelogram">
              <a:avLst>
                <a:gd fmla="val 96952" name="adj"/>
              </a:avLst>
            </a:prstGeom>
            <a:solidFill>
              <a:srgbClr val="1A2A30">
                <a:alpha val="128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3" name="Google Shape;313;p27"/>
          <p:cNvGrpSpPr/>
          <p:nvPr/>
        </p:nvGrpSpPr>
        <p:grpSpPr>
          <a:xfrm>
            <a:off x="259022" y="538300"/>
            <a:ext cx="367686" cy="599441"/>
            <a:chOff x="6730350" y="2315900"/>
            <a:chExt cx="257700" cy="420100"/>
          </a:xfrm>
        </p:grpSpPr>
        <p:sp>
          <p:nvSpPr>
            <p:cNvPr id="314" name="Google Shape;314;p27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2700000" dist="19050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15" name="Google Shape;315;p27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2700000" dist="19050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16" name="Google Shape;316;p27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2700000" dist="19050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17" name="Google Shape;317;p27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2700000" dist="19050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18" name="Google Shape;318;p27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2700000" dist="19050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8"/>
          <p:cNvSpPr txBox="1"/>
          <p:nvPr>
            <p:ph type="title"/>
          </p:nvPr>
        </p:nvSpPr>
        <p:spPr>
          <a:xfrm>
            <a:off x="855300" y="836000"/>
            <a:ext cx="7440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324" name="Google Shape;324;p28"/>
          <p:cNvSpPr txBox="1"/>
          <p:nvPr>
            <p:ph idx="1" type="body"/>
          </p:nvPr>
        </p:nvSpPr>
        <p:spPr>
          <a:xfrm>
            <a:off x="855300" y="1576550"/>
            <a:ext cx="2315700" cy="1452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25" name="Google Shape;325;p28"/>
          <p:cNvSpPr txBox="1"/>
          <p:nvPr>
            <p:ph idx="2" type="body"/>
          </p:nvPr>
        </p:nvSpPr>
        <p:spPr>
          <a:xfrm>
            <a:off x="3414200" y="1576550"/>
            <a:ext cx="2315700" cy="1452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26" name="Google Shape;326;p28"/>
          <p:cNvSpPr txBox="1"/>
          <p:nvPr>
            <p:ph idx="3" type="body"/>
          </p:nvPr>
        </p:nvSpPr>
        <p:spPr>
          <a:xfrm>
            <a:off x="5973100" y="1576550"/>
            <a:ext cx="2315700" cy="1452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27" name="Google Shape;327;p28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28" name="Google Shape;328;p28"/>
          <p:cNvGrpSpPr/>
          <p:nvPr/>
        </p:nvGrpSpPr>
        <p:grpSpPr>
          <a:xfrm>
            <a:off x="259022" y="538300"/>
            <a:ext cx="367686" cy="599441"/>
            <a:chOff x="6730350" y="2315900"/>
            <a:chExt cx="257700" cy="420100"/>
          </a:xfrm>
        </p:grpSpPr>
        <p:sp>
          <p:nvSpPr>
            <p:cNvPr id="329" name="Google Shape;329;p28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2700000" dist="19050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30" name="Google Shape;330;p28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2700000" dist="19050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31" name="Google Shape;331;p28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2700000" dist="19050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32" name="Google Shape;332;p28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2700000" dist="19050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33" name="Google Shape;333;p28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2700000" dist="19050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334" name="Google Shape;334;p28"/>
          <p:cNvSpPr txBox="1"/>
          <p:nvPr>
            <p:ph idx="1" type="body"/>
          </p:nvPr>
        </p:nvSpPr>
        <p:spPr>
          <a:xfrm>
            <a:off x="855300" y="3100550"/>
            <a:ext cx="2315700" cy="1452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35" name="Google Shape;335;p28"/>
          <p:cNvSpPr txBox="1"/>
          <p:nvPr>
            <p:ph idx="2" type="body"/>
          </p:nvPr>
        </p:nvSpPr>
        <p:spPr>
          <a:xfrm>
            <a:off x="3414200" y="3100550"/>
            <a:ext cx="2315700" cy="1452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36" name="Google Shape;336;p28"/>
          <p:cNvSpPr txBox="1"/>
          <p:nvPr>
            <p:ph idx="3" type="body"/>
          </p:nvPr>
        </p:nvSpPr>
        <p:spPr>
          <a:xfrm>
            <a:off x="5973100" y="3100550"/>
            <a:ext cx="2315700" cy="1452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9"/>
          <p:cNvSpPr txBox="1"/>
          <p:nvPr>
            <p:ph idx="1" type="body"/>
          </p:nvPr>
        </p:nvSpPr>
        <p:spPr>
          <a:xfrm>
            <a:off x="855300" y="4406300"/>
            <a:ext cx="74334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342" name="Google Shape;342;p29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43" name="Google Shape;343;p29"/>
          <p:cNvCxnSpPr/>
          <p:nvPr/>
        </p:nvCxnSpPr>
        <p:spPr>
          <a:xfrm>
            <a:off x="952500" y="1074701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4" name="Google Shape;344;p29"/>
          <p:cNvCxnSpPr/>
          <p:nvPr/>
        </p:nvCxnSpPr>
        <p:spPr>
          <a:xfrm>
            <a:off x="952500" y="1784183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5" name="Google Shape;345;p29"/>
          <p:cNvCxnSpPr/>
          <p:nvPr/>
        </p:nvCxnSpPr>
        <p:spPr>
          <a:xfrm>
            <a:off x="952500" y="2493664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6" name="Google Shape;346;p29"/>
          <p:cNvCxnSpPr/>
          <p:nvPr/>
        </p:nvCxnSpPr>
        <p:spPr>
          <a:xfrm>
            <a:off x="952500" y="320314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7" name="Google Shape;347;p29"/>
          <p:cNvCxnSpPr/>
          <p:nvPr/>
        </p:nvCxnSpPr>
        <p:spPr>
          <a:xfrm>
            <a:off x="952500" y="393452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8" name="Google Shape;348;p29"/>
          <p:cNvSpPr txBox="1"/>
          <p:nvPr/>
        </p:nvSpPr>
        <p:spPr>
          <a:xfrm>
            <a:off x="883015" y="915950"/>
            <a:ext cx="3579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4000</a:t>
            </a:r>
            <a:endParaRPr sz="10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3000</a:t>
            </a:r>
            <a:endParaRPr sz="10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2000</a:t>
            </a:r>
            <a:endParaRPr sz="10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1000</a:t>
            </a:r>
            <a:endParaRPr sz="10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0</a:t>
            </a:r>
            <a:endParaRPr sz="10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49" name="Google Shape;349;p29"/>
          <p:cNvSpPr/>
          <p:nvPr/>
        </p:nvSpPr>
        <p:spPr>
          <a:xfrm>
            <a:off x="1572782" y="2380937"/>
            <a:ext cx="2337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29"/>
          <p:cNvSpPr/>
          <p:nvPr/>
        </p:nvSpPr>
        <p:spPr>
          <a:xfrm>
            <a:off x="1887026" y="1986874"/>
            <a:ext cx="2337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29"/>
          <p:cNvSpPr/>
          <p:nvPr/>
        </p:nvSpPr>
        <p:spPr>
          <a:xfrm>
            <a:off x="2201270" y="2493664"/>
            <a:ext cx="2337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29"/>
          <p:cNvSpPr/>
          <p:nvPr/>
        </p:nvSpPr>
        <p:spPr>
          <a:xfrm>
            <a:off x="3325786" y="2694727"/>
            <a:ext cx="2337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29"/>
          <p:cNvSpPr/>
          <p:nvPr/>
        </p:nvSpPr>
        <p:spPr>
          <a:xfrm>
            <a:off x="3640031" y="2096344"/>
            <a:ext cx="2337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29"/>
          <p:cNvSpPr/>
          <p:nvPr/>
        </p:nvSpPr>
        <p:spPr>
          <a:xfrm>
            <a:off x="3954275" y="1229025"/>
            <a:ext cx="2337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29"/>
          <p:cNvSpPr/>
          <p:nvPr/>
        </p:nvSpPr>
        <p:spPr>
          <a:xfrm>
            <a:off x="5078791" y="2140120"/>
            <a:ext cx="2337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29"/>
          <p:cNvSpPr/>
          <p:nvPr/>
        </p:nvSpPr>
        <p:spPr>
          <a:xfrm>
            <a:off x="5393035" y="1074577"/>
            <a:ext cx="2337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29"/>
          <p:cNvSpPr/>
          <p:nvPr/>
        </p:nvSpPr>
        <p:spPr>
          <a:xfrm>
            <a:off x="5707280" y="2322562"/>
            <a:ext cx="2337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29"/>
          <p:cNvSpPr/>
          <p:nvPr/>
        </p:nvSpPr>
        <p:spPr>
          <a:xfrm>
            <a:off x="6831796" y="2753101"/>
            <a:ext cx="2337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29"/>
          <p:cNvSpPr/>
          <p:nvPr/>
        </p:nvSpPr>
        <p:spPr>
          <a:xfrm>
            <a:off x="7146040" y="1293620"/>
            <a:ext cx="2337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29"/>
          <p:cNvSpPr/>
          <p:nvPr/>
        </p:nvSpPr>
        <p:spPr>
          <a:xfrm>
            <a:off x="7460284" y="1607410"/>
            <a:ext cx="2337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/>
          <p:nvPr>
            <p:ph type="title"/>
          </p:nvPr>
        </p:nvSpPr>
        <p:spPr>
          <a:xfrm>
            <a:off x="855300" y="836000"/>
            <a:ext cx="7440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78" name="Google Shape;78;p12"/>
          <p:cNvSpPr txBox="1"/>
          <p:nvPr>
            <p:ph idx="2" type="body"/>
          </p:nvPr>
        </p:nvSpPr>
        <p:spPr>
          <a:xfrm>
            <a:off x="4815600" y="1576550"/>
            <a:ext cx="3473100" cy="18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EDIT IN POWERPOINT®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"Download as PowerPoint template"</a:t>
            </a:r>
            <a:r>
              <a:rPr lang="en" sz="1200"/>
              <a:t>. You will get a .pptx file that you can edit in PowerPoint. 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hlinkClick action="ppaction://hlinksldjump" r:id="rId3"/>
              </a:rPr>
              <a:t>Presentation design slide</a:t>
            </a:r>
            <a:r>
              <a:rPr lang="en" sz="1200"/>
              <a:t>)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/>
          </a:p>
        </p:txBody>
      </p:sp>
      <p:sp>
        <p:nvSpPr>
          <p:cNvPr id="79" name="Google Shape;79;p12"/>
          <p:cNvSpPr txBox="1"/>
          <p:nvPr>
            <p:ph idx="1" type="body"/>
          </p:nvPr>
        </p:nvSpPr>
        <p:spPr>
          <a:xfrm>
            <a:off x="855275" y="1576550"/>
            <a:ext cx="3473100" cy="18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EDIT IN GOOGLE SLIDES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"Use as Google Slides Theme"</a:t>
            </a:r>
            <a:r>
              <a:rPr lang="en" sz="1200"/>
              <a:t>.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You have to be signed in to your Google account.</a:t>
            </a:r>
            <a:endParaRPr/>
          </a:p>
        </p:txBody>
      </p:sp>
      <p:sp>
        <p:nvSpPr>
          <p:cNvPr id="80" name="Google Shape;80;p12"/>
          <p:cNvSpPr txBox="1"/>
          <p:nvPr>
            <p:ph idx="2" type="body"/>
          </p:nvPr>
        </p:nvSpPr>
        <p:spPr>
          <a:xfrm>
            <a:off x="855300" y="3753525"/>
            <a:ext cx="7433400" cy="65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2"/>
                </a:solidFill>
              </a:rPr>
              <a:t>More info on how to use this template at </a:t>
            </a:r>
            <a:r>
              <a:rPr b="1" lang="en" sz="1200" u="sng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slidescarnival.com/help-use-presentation-template</a:t>
            </a:r>
            <a:endParaRPr b="1" sz="12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2"/>
                </a:solidFill>
              </a:rPr>
              <a:t>This template is free to use under </a:t>
            </a:r>
            <a:r>
              <a:rPr lang="en" sz="1200" u="sng">
                <a:solidFill>
                  <a:schemeClr val="accent2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200">
                <a:solidFill>
                  <a:schemeClr val="accent2"/>
                </a:solidFill>
              </a:rPr>
              <a:t>. You can keep the Credits slide or mention SlidesCarnival and other resources used in a slide footer.</a:t>
            </a:r>
            <a:endParaRPr sz="12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2"/>
              </a:solidFill>
            </a:endParaRPr>
          </a:p>
        </p:txBody>
      </p:sp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2" name="Google Shape;82;p12"/>
          <p:cNvGrpSpPr/>
          <p:nvPr/>
        </p:nvGrpSpPr>
        <p:grpSpPr>
          <a:xfrm>
            <a:off x="193381" y="737163"/>
            <a:ext cx="509279" cy="423676"/>
            <a:chOff x="1926350" y="995225"/>
            <a:chExt cx="428650" cy="356600"/>
          </a:xfrm>
        </p:grpSpPr>
        <p:sp>
          <p:nvSpPr>
            <p:cNvPr id="83" name="Google Shape;83;p12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2700000" dist="19050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4" name="Google Shape;84;p12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2700000" dist="19050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" name="Google Shape;85;p12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2700000" dist="19050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" name="Google Shape;86;p12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2700000" dist="19050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3"/>
            </a:gs>
            <a:gs pos="100000">
              <a:schemeClr val="dk1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0"/>
          <p:cNvSpPr txBox="1"/>
          <p:nvPr>
            <p:ph idx="4294967295" type="body"/>
          </p:nvPr>
        </p:nvSpPr>
        <p:spPr>
          <a:xfrm>
            <a:off x="855300" y="373575"/>
            <a:ext cx="3305700" cy="43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Mobile</a:t>
            </a:r>
            <a:r>
              <a:rPr lang="en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 project</a:t>
            </a:r>
            <a:endParaRPr>
              <a:solidFill>
                <a:schemeClr val="accent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Show and explain your web, app or software projects using these gadget templates.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366" name="Google Shape;366;p30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67" name="Google Shape;367;p30"/>
          <p:cNvGrpSpPr/>
          <p:nvPr/>
        </p:nvGrpSpPr>
        <p:grpSpPr>
          <a:xfrm>
            <a:off x="5353200" y="373572"/>
            <a:ext cx="2119546" cy="4396359"/>
            <a:chOff x="2547150" y="238125"/>
            <a:chExt cx="2525675" cy="5238750"/>
          </a:xfrm>
        </p:grpSpPr>
        <p:sp>
          <p:nvSpPr>
            <p:cNvPr id="368" name="Google Shape;368;p30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path path="circle">
                <a:fillToRect b="100%" l="100%"/>
              </a:path>
              <a:tileRect r="-100%" t="-100%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30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1A2A30">
                <a:alpha val="128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30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1A2A30">
                <a:alpha val="128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30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1A2A30">
                <a:alpha val="128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72" name="Google Shape;372;p30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5399525" y="756087"/>
            <a:ext cx="2025525" cy="36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3"/>
            </a:gs>
            <a:gs pos="100000">
              <a:schemeClr val="dk1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1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78" name="Google Shape;378;p31"/>
          <p:cNvGrpSpPr/>
          <p:nvPr/>
        </p:nvGrpSpPr>
        <p:grpSpPr>
          <a:xfrm>
            <a:off x="5011702" y="465959"/>
            <a:ext cx="2736410" cy="4222433"/>
            <a:chOff x="2112475" y="238125"/>
            <a:chExt cx="3395050" cy="5238750"/>
          </a:xfrm>
        </p:grpSpPr>
        <p:sp>
          <p:nvSpPr>
            <p:cNvPr id="379" name="Google Shape;379;p31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path path="circle">
                <a:fillToRect b="100%" l="100%"/>
              </a:path>
              <a:tileRect r="-100%" t="-100%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31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rgbClr val="1A2A30">
                <a:alpha val="128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31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1A2A30">
                <a:alpha val="128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31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1A2A30">
                <a:alpha val="128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83" name="Google Shape;38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288" y="839688"/>
            <a:ext cx="2597800" cy="3463726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31"/>
          <p:cNvSpPr txBox="1"/>
          <p:nvPr>
            <p:ph idx="4294967295" type="body"/>
          </p:nvPr>
        </p:nvSpPr>
        <p:spPr>
          <a:xfrm>
            <a:off x="855300" y="373575"/>
            <a:ext cx="3305700" cy="43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Tablet</a:t>
            </a:r>
            <a:r>
              <a:rPr lang="en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 project</a:t>
            </a:r>
            <a:endParaRPr>
              <a:solidFill>
                <a:schemeClr val="accent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Show and explain your web, app or software projects using these gadget templates.</a:t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3"/>
            </a:gs>
            <a:gs pos="100000">
              <a:schemeClr val="dk1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2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90" name="Google Shape;390;p32"/>
          <p:cNvGrpSpPr/>
          <p:nvPr/>
        </p:nvGrpSpPr>
        <p:grpSpPr>
          <a:xfrm>
            <a:off x="3938374" y="1241129"/>
            <a:ext cx="4542205" cy="2661224"/>
            <a:chOff x="1177450" y="241631"/>
            <a:chExt cx="6173152" cy="3616776"/>
          </a:xfrm>
        </p:grpSpPr>
        <p:sp>
          <p:nvSpPr>
            <p:cNvPr id="391" name="Google Shape;391;p32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path path="circle">
                <a:fillToRect b="100%" l="100%"/>
              </a:path>
              <a:tileRect r="-100%" t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32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32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A2A30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95" name="Google Shape;395;p32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4445550" y="1387850"/>
            <a:ext cx="3530550" cy="2242675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32"/>
          <p:cNvSpPr txBox="1"/>
          <p:nvPr>
            <p:ph idx="4294967295" type="body"/>
          </p:nvPr>
        </p:nvSpPr>
        <p:spPr>
          <a:xfrm>
            <a:off x="855300" y="373575"/>
            <a:ext cx="2680500" cy="43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Desktop</a:t>
            </a:r>
            <a:r>
              <a:rPr lang="en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 project</a:t>
            </a:r>
            <a:endParaRPr>
              <a:solidFill>
                <a:schemeClr val="accent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Show and explain your web, app or software projects using these gadget templates.</a:t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3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02" name="Google Shape;402;p33"/>
          <p:cNvPicPr preferRelativeResize="0"/>
          <p:nvPr/>
        </p:nvPicPr>
        <p:blipFill rotWithShape="1">
          <a:blip r:embed="rId3">
            <a:alphaModFix/>
          </a:blip>
          <a:srcRect b="24812" l="0" r="10785" t="0"/>
          <a:stretch/>
        </p:blipFill>
        <p:spPr>
          <a:xfrm>
            <a:off x="2680425" y="1507700"/>
            <a:ext cx="6463500" cy="3636000"/>
          </a:xfrm>
          <a:prstGeom prst="triangle">
            <a:avLst>
              <a:gd fmla="val 100000" name="adj"/>
            </a:avLst>
          </a:prstGeom>
          <a:noFill/>
          <a:ln>
            <a:noFill/>
          </a:ln>
        </p:spPr>
      </p:pic>
      <p:sp>
        <p:nvSpPr>
          <p:cNvPr id="403" name="Google Shape;403;p33"/>
          <p:cNvSpPr txBox="1"/>
          <p:nvPr>
            <p:ph idx="4294967295" type="ctrTitle"/>
          </p:nvPr>
        </p:nvSpPr>
        <p:spPr>
          <a:xfrm>
            <a:off x="855300" y="769325"/>
            <a:ext cx="4101300" cy="115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2"/>
                </a:solidFill>
              </a:rPr>
              <a:t>Thanks</a:t>
            </a:r>
            <a:r>
              <a:rPr lang="en" sz="9600">
                <a:solidFill>
                  <a:schemeClr val="accent2"/>
                </a:solidFill>
              </a:rPr>
              <a:t>!</a:t>
            </a:r>
            <a:endParaRPr sz="9600">
              <a:solidFill>
                <a:schemeClr val="accent2"/>
              </a:solidFill>
            </a:endParaRPr>
          </a:p>
        </p:txBody>
      </p:sp>
      <p:sp>
        <p:nvSpPr>
          <p:cNvPr id="404" name="Google Shape;404;p33"/>
          <p:cNvSpPr txBox="1"/>
          <p:nvPr>
            <p:ph idx="4294967295" type="subTitle"/>
          </p:nvPr>
        </p:nvSpPr>
        <p:spPr>
          <a:xfrm>
            <a:off x="855300" y="1968948"/>
            <a:ext cx="4101300" cy="1662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Any questions?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</a:t>
            </a:r>
            <a:r>
              <a:rPr lang="en"/>
              <a:t>ou can find me at:</a:t>
            </a:r>
            <a:endParaRPr/>
          </a:p>
          <a:p>
            <a:pPr indent="-381000" lvl="0" marL="457200" rtl="0" algn="l">
              <a:spcBef>
                <a:spcPts val="800"/>
              </a:spcBef>
              <a:spcAft>
                <a:spcPts val="0"/>
              </a:spcAft>
              <a:buSzPts val="2400"/>
              <a:buChar char="▸"/>
            </a:pPr>
            <a:r>
              <a:rPr lang="en"/>
              <a:t>@username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/>
              <a:t>user@mail.me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4"/>
          <p:cNvSpPr txBox="1"/>
          <p:nvPr>
            <p:ph type="title"/>
          </p:nvPr>
        </p:nvSpPr>
        <p:spPr>
          <a:xfrm>
            <a:off x="855300" y="836000"/>
            <a:ext cx="7440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410" name="Google Shape;410;p34"/>
          <p:cNvSpPr txBox="1"/>
          <p:nvPr>
            <p:ph idx="1" type="body"/>
          </p:nvPr>
        </p:nvSpPr>
        <p:spPr>
          <a:xfrm>
            <a:off x="855300" y="1576550"/>
            <a:ext cx="7440300" cy="281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▸"/>
            </a:pPr>
            <a:r>
              <a:rPr lang="en" sz="2400"/>
              <a:t>Presentation template by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 sz="2400"/>
              <a:t>Photographs by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Unsplash</a:t>
            </a:r>
            <a:endParaRPr sz="2400"/>
          </a:p>
        </p:txBody>
      </p:sp>
      <p:sp>
        <p:nvSpPr>
          <p:cNvPr id="411" name="Google Shape;411;p34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12" name="Google Shape;412;p34"/>
          <p:cNvGrpSpPr/>
          <p:nvPr/>
        </p:nvGrpSpPr>
        <p:grpSpPr>
          <a:xfrm>
            <a:off x="261174" y="613715"/>
            <a:ext cx="517866" cy="517866"/>
            <a:chOff x="2594325" y="1627175"/>
            <a:chExt cx="440850" cy="440850"/>
          </a:xfrm>
        </p:grpSpPr>
        <p:sp>
          <p:nvSpPr>
            <p:cNvPr id="413" name="Google Shape;413;p34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2700000" dist="19050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14" name="Google Shape;414;p34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2700000" dist="19050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15" name="Google Shape;415;p34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2700000" dist="19050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5"/>
          <p:cNvSpPr txBox="1"/>
          <p:nvPr>
            <p:ph type="title"/>
          </p:nvPr>
        </p:nvSpPr>
        <p:spPr>
          <a:xfrm>
            <a:off x="855300" y="836000"/>
            <a:ext cx="7440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421" name="Google Shape;421;p35"/>
          <p:cNvSpPr txBox="1"/>
          <p:nvPr>
            <p:ph idx="1" type="body"/>
          </p:nvPr>
        </p:nvSpPr>
        <p:spPr>
          <a:xfrm>
            <a:off x="855300" y="1353949"/>
            <a:ext cx="7433400" cy="236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This presentation uses the following typographies: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▸"/>
            </a:pPr>
            <a:r>
              <a:rPr lang="en" sz="1800"/>
              <a:t>Titles: Bebas Neue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▸"/>
            </a:pPr>
            <a:r>
              <a:rPr lang="en" sz="1800"/>
              <a:t>Body copy: Barlow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800"/>
              <a:t>Download for free at:</a:t>
            </a:r>
            <a:br>
              <a:rPr lang="en" sz="1800"/>
            </a:br>
            <a:r>
              <a:rPr lang="en" sz="1800" u="sng">
                <a:solidFill>
                  <a:schemeClr val="hlink"/>
                </a:solidFill>
                <a:hlinkClick r:id="rId3"/>
              </a:rPr>
              <a:t>https://fonts.google.com/specimen/Bebas+Neue</a:t>
            </a:r>
            <a:br>
              <a:rPr lang="en" sz="1800"/>
            </a:br>
            <a:r>
              <a:rPr lang="en" sz="1800" u="sng">
                <a:solidFill>
                  <a:schemeClr val="hlink"/>
                </a:solidFill>
                <a:hlinkClick r:id="rId4"/>
              </a:rPr>
              <a:t>https://fonts.google.com/specimen/Barlow</a:t>
            </a:r>
            <a:br>
              <a:rPr lang="en" sz="1800"/>
            </a:br>
            <a:endParaRPr b="1" sz="1800">
              <a:solidFill>
                <a:srgbClr val="3D85C6"/>
              </a:solidFill>
            </a:endParaRPr>
          </a:p>
        </p:txBody>
      </p:sp>
      <p:sp>
        <p:nvSpPr>
          <p:cNvPr id="422" name="Google Shape;422;p35"/>
          <p:cNvSpPr txBox="1"/>
          <p:nvPr/>
        </p:nvSpPr>
        <p:spPr>
          <a:xfrm>
            <a:off x="855300" y="4104575"/>
            <a:ext cx="74334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300">
              <a:solidFill>
                <a:schemeClr val="accent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300">
              <a:solidFill>
                <a:schemeClr val="accent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23" name="Google Shape;423;p35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24" name="Google Shape;424;p35"/>
          <p:cNvGrpSpPr/>
          <p:nvPr/>
        </p:nvGrpSpPr>
        <p:grpSpPr>
          <a:xfrm>
            <a:off x="261174" y="613715"/>
            <a:ext cx="517866" cy="517866"/>
            <a:chOff x="2594325" y="1627175"/>
            <a:chExt cx="440850" cy="440850"/>
          </a:xfrm>
        </p:grpSpPr>
        <p:sp>
          <p:nvSpPr>
            <p:cNvPr id="425" name="Google Shape;425;p35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2700000" dist="19050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26" name="Google Shape;426;p35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2700000" dist="19050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27" name="Google Shape;427;p35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2700000" dist="19050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6"/>
          <p:cNvSpPr txBox="1"/>
          <p:nvPr>
            <p:ph type="ctrTitle"/>
          </p:nvPr>
        </p:nvSpPr>
        <p:spPr>
          <a:xfrm>
            <a:off x="626700" y="620225"/>
            <a:ext cx="4890300" cy="72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Resources</a:t>
            </a:r>
            <a:endParaRPr/>
          </a:p>
        </p:txBody>
      </p:sp>
      <p:sp>
        <p:nvSpPr>
          <p:cNvPr id="433" name="Google Shape;433;p36"/>
          <p:cNvSpPr txBox="1"/>
          <p:nvPr>
            <p:ph idx="1" type="subTitle"/>
          </p:nvPr>
        </p:nvSpPr>
        <p:spPr>
          <a:xfrm>
            <a:off x="626700" y="1419726"/>
            <a:ext cx="4890300" cy="40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  <p:sp>
        <p:nvSpPr>
          <p:cNvPr id="434" name="Google Shape;434;p36"/>
          <p:cNvSpPr/>
          <p:nvPr/>
        </p:nvSpPr>
        <p:spPr>
          <a:xfrm>
            <a:off x="7597255" y="2075575"/>
            <a:ext cx="1194290" cy="242732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gradFill>
                  <a:gsLst>
                    <a:gs pos="0">
                      <a:schemeClr val="lt1"/>
                    </a:gs>
                    <a:gs pos="100000">
                      <a:schemeClr val="accent1"/>
                    </a:gs>
                  </a:gsLst>
                  <a:lin ang="5400012" scaled="0"/>
                </a:gradFill>
                <a:latin typeface="Bebas Neue"/>
              </a:rPr>
              <a:t>2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7"/>
          <p:cNvSpPr txBox="1"/>
          <p:nvPr>
            <p:ph type="title"/>
          </p:nvPr>
        </p:nvSpPr>
        <p:spPr>
          <a:xfrm>
            <a:off x="855300" y="836000"/>
            <a:ext cx="7440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440" name="Google Shape;440;p37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1" name="Google Shape;441;p37"/>
          <p:cNvSpPr/>
          <p:nvPr/>
        </p:nvSpPr>
        <p:spPr>
          <a:xfrm>
            <a:off x="7735208" y="26035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DEC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42" name="Google Shape;442;p37"/>
          <p:cNvSpPr/>
          <p:nvPr/>
        </p:nvSpPr>
        <p:spPr>
          <a:xfrm>
            <a:off x="7075124" y="26035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NOV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43" name="Google Shape;443;p37"/>
          <p:cNvSpPr/>
          <p:nvPr/>
        </p:nvSpPr>
        <p:spPr>
          <a:xfrm>
            <a:off x="6415040" y="26035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OCT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44" name="Google Shape;444;p37"/>
          <p:cNvSpPr/>
          <p:nvPr/>
        </p:nvSpPr>
        <p:spPr>
          <a:xfrm>
            <a:off x="5754956" y="26035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SEP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45" name="Google Shape;445;p37"/>
          <p:cNvSpPr/>
          <p:nvPr/>
        </p:nvSpPr>
        <p:spPr>
          <a:xfrm>
            <a:off x="5094872" y="26035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AUG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46" name="Google Shape;446;p37"/>
          <p:cNvSpPr/>
          <p:nvPr/>
        </p:nvSpPr>
        <p:spPr>
          <a:xfrm>
            <a:off x="4434788" y="26035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JUL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47" name="Google Shape;447;p37"/>
          <p:cNvSpPr/>
          <p:nvPr/>
        </p:nvSpPr>
        <p:spPr>
          <a:xfrm>
            <a:off x="3774704" y="26035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JUN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48" name="Google Shape;448;p37"/>
          <p:cNvSpPr/>
          <p:nvPr/>
        </p:nvSpPr>
        <p:spPr>
          <a:xfrm>
            <a:off x="3114619" y="26035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MAY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49" name="Google Shape;449;p37"/>
          <p:cNvSpPr/>
          <p:nvPr/>
        </p:nvSpPr>
        <p:spPr>
          <a:xfrm>
            <a:off x="2454535" y="26035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APR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50" name="Google Shape;450;p37"/>
          <p:cNvSpPr/>
          <p:nvPr/>
        </p:nvSpPr>
        <p:spPr>
          <a:xfrm>
            <a:off x="1794451" y="26035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MAR</a:t>
            </a:r>
            <a:endParaRPr sz="10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51" name="Google Shape;451;p37"/>
          <p:cNvSpPr/>
          <p:nvPr/>
        </p:nvSpPr>
        <p:spPr>
          <a:xfrm>
            <a:off x="1134367" y="26035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FEB</a:t>
            </a:r>
            <a:endParaRPr sz="10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52" name="Google Shape;452;p37"/>
          <p:cNvSpPr/>
          <p:nvPr/>
        </p:nvSpPr>
        <p:spPr>
          <a:xfrm>
            <a:off x="474283" y="26035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JAN</a:t>
            </a:r>
            <a:endParaRPr sz="10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53" name="Google Shape;453;p37"/>
          <p:cNvSpPr/>
          <p:nvPr/>
        </p:nvSpPr>
        <p:spPr>
          <a:xfrm>
            <a:off x="0" y="2603550"/>
            <a:ext cx="6372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454" name="Google Shape;454;p37"/>
          <p:cNvCxnSpPr/>
          <p:nvPr/>
        </p:nvCxnSpPr>
        <p:spPr>
          <a:xfrm rot="10800000">
            <a:off x="768923" y="21295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55" name="Google Shape;455;p37"/>
          <p:cNvSpPr txBox="1"/>
          <p:nvPr/>
        </p:nvSpPr>
        <p:spPr>
          <a:xfrm>
            <a:off x="727900" y="15748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456" name="Google Shape;456;p37"/>
          <p:cNvCxnSpPr/>
          <p:nvPr/>
        </p:nvCxnSpPr>
        <p:spPr>
          <a:xfrm rot="10800000">
            <a:off x="2090158" y="21295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57" name="Google Shape;457;p37"/>
          <p:cNvSpPr txBox="1"/>
          <p:nvPr/>
        </p:nvSpPr>
        <p:spPr>
          <a:xfrm>
            <a:off x="2050642" y="15748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Red is the colour of danger and courage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458" name="Google Shape;458;p37"/>
          <p:cNvCxnSpPr/>
          <p:nvPr/>
        </p:nvCxnSpPr>
        <p:spPr>
          <a:xfrm rot="10800000">
            <a:off x="3411393" y="21295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59" name="Google Shape;459;p37"/>
          <p:cNvSpPr txBox="1"/>
          <p:nvPr/>
        </p:nvSpPr>
        <p:spPr>
          <a:xfrm>
            <a:off x="3373384" y="15748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460" name="Google Shape;460;p37"/>
          <p:cNvCxnSpPr/>
          <p:nvPr/>
        </p:nvCxnSpPr>
        <p:spPr>
          <a:xfrm rot="10800000">
            <a:off x="4732628" y="21295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61" name="Google Shape;461;p37"/>
          <p:cNvSpPr txBox="1"/>
          <p:nvPr/>
        </p:nvSpPr>
        <p:spPr>
          <a:xfrm>
            <a:off x="4696126" y="15748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462" name="Google Shape;462;p37"/>
          <p:cNvCxnSpPr/>
          <p:nvPr/>
        </p:nvCxnSpPr>
        <p:spPr>
          <a:xfrm rot="10800000">
            <a:off x="6053863" y="21295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63" name="Google Shape;463;p37"/>
          <p:cNvSpPr txBox="1"/>
          <p:nvPr/>
        </p:nvSpPr>
        <p:spPr>
          <a:xfrm>
            <a:off x="6018868" y="15748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464" name="Google Shape;464;p37"/>
          <p:cNvCxnSpPr/>
          <p:nvPr/>
        </p:nvCxnSpPr>
        <p:spPr>
          <a:xfrm rot="10800000">
            <a:off x="7375098" y="21295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65" name="Google Shape;465;p37"/>
          <p:cNvSpPr txBox="1"/>
          <p:nvPr/>
        </p:nvSpPr>
        <p:spPr>
          <a:xfrm>
            <a:off x="7341610" y="15748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466" name="Google Shape;466;p37"/>
          <p:cNvCxnSpPr/>
          <p:nvPr/>
        </p:nvCxnSpPr>
        <p:spPr>
          <a:xfrm rot="10800000">
            <a:off x="1439687" y="29725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67" name="Google Shape;467;p37"/>
          <p:cNvSpPr txBox="1"/>
          <p:nvPr/>
        </p:nvSpPr>
        <p:spPr>
          <a:xfrm>
            <a:off x="1369548" y="34957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468" name="Google Shape;468;p37"/>
          <p:cNvCxnSpPr/>
          <p:nvPr/>
        </p:nvCxnSpPr>
        <p:spPr>
          <a:xfrm rot="10800000">
            <a:off x="2760922" y="29725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69" name="Google Shape;469;p37"/>
          <p:cNvSpPr txBox="1"/>
          <p:nvPr/>
        </p:nvSpPr>
        <p:spPr>
          <a:xfrm>
            <a:off x="2699944" y="34957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470" name="Google Shape;470;p37"/>
          <p:cNvCxnSpPr/>
          <p:nvPr/>
        </p:nvCxnSpPr>
        <p:spPr>
          <a:xfrm rot="10800000">
            <a:off x="4082157" y="29725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71" name="Google Shape;471;p37"/>
          <p:cNvSpPr txBox="1"/>
          <p:nvPr/>
        </p:nvSpPr>
        <p:spPr>
          <a:xfrm>
            <a:off x="4030339" y="34957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472" name="Google Shape;472;p37"/>
          <p:cNvCxnSpPr/>
          <p:nvPr/>
        </p:nvCxnSpPr>
        <p:spPr>
          <a:xfrm rot="10800000">
            <a:off x="5403392" y="29725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73" name="Google Shape;473;p37"/>
          <p:cNvSpPr txBox="1"/>
          <p:nvPr/>
        </p:nvSpPr>
        <p:spPr>
          <a:xfrm>
            <a:off x="5360735" y="34957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Red is the colour of danger and courage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474" name="Google Shape;474;p37"/>
          <p:cNvCxnSpPr/>
          <p:nvPr/>
        </p:nvCxnSpPr>
        <p:spPr>
          <a:xfrm rot="10800000">
            <a:off x="6724627" y="29725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75" name="Google Shape;475;p37"/>
          <p:cNvSpPr txBox="1"/>
          <p:nvPr/>
        </p:nvSpPr>
        <p:spPr>
          <a:xfrm>
            <a:off x="6691131" y="34957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476" name="Google Shape;476;p37"/>
          <p:cNvCxnSpPr/>
          <p:nvPr/>
        </p:nvCxnSpPr>
        <p:spPr>
          <a:xfrm rot="10800000">
            <a:off x="8045862" y="29725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77" name="Google Shape;477;p37"/>
          <p:cNvSpPr txBox="1"/>
          <p:nvPr/>
        </p:nvSpPr>
        <p:spPr>
          <a:xfrm>
            <a:off x="8008073" y="34957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78" name="Google Shape;478;p37"/>
          <p:cNvSpPr/>
          <p:nvPr/>
        </p:nvSpPr>
        <p:spPr>
          <a:xfrm>
            <a:off x="235369" y="630105"/>
            <a:ext cx="498594" cy="498603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28575" rotWithShape="0" algn="bl" dir="2700000" dist="19050">
              <a:schemeClr val="dk1">
                <a:alpha val="2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38"/>
          <p:cNvSpPr txBox="1"/>
          <p:nvPr>
            <p:ph type="title"/>
          </p:nvPr>
        </p:nvSpPr>
        <p:spPr>
          <a:xfrm>
            <a:off x="855300" y="836000"/>
            <a:ext cx="7440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484" name="Google Shape;484;p38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5" name="Google Shape;485;p38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38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7" name="Google Shape;487;p38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488" name="Google Shape;488;p38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489" name="Google Shape;489;p38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1</a:t>
              </a:r>
              <a:endParaRPr sz="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490" name="Google Shape;490;p38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491" name="Google Shape;491;p38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492" name="Google Shape;492;p38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3</a:t>
              </a:r>
              <a:endParaRPr sz="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493" name="Google Shape;493;p38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494" name="Google Shape;494;p38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495" name="Google Shape;495;p38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5</a:t>
              </a:r>
              <a:endParaRPr sz="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496" name="Google Shape;496;p38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497" name="Google Shape;497;p38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498" name="Google Shape;498;p38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6</a:t>
              </a:r>
              <a:endParaRPr sz="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499" name="Google Shape;499;p38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500" name="Google Shape;500;p38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01" name="Google Shape;501;p38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4</a:t>
              </a:r>
              <a:endParaRPr sz="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502" name="Google Shape;502;p38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503" name="Google Shape;503;p38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04" name="Google Shape;504;p38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2</a:t>
              </a:r>
              <a:endParaRPr sz="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sp>
        <p:nvSpPr>
          <p:cNvPr id="505" name="Google Shape;505;p38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06" name="Google Shape;506;p38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Red is the colour of danger and courage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07" name="Google Shape;507;p38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08" name="Google Shape;508;p38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09" name="Google Shape;509;p38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10" name="Google Shape;510;p38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11" name="Google Shape;511;p38"/>
          <p:cNvSpPr/>
          <p:nvPr/>
        </p:nvSpPr>
        <p:spPr>
          <a:xfrm>
            <a:off x="235369" y="630105"/>
            <a:ext cx="498594" cy="498603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28575" rotWithShape="0" algn="bl" dir="2700000" dist="19050">
              <a:schemeClr val="dk1">
                <a:alpha val="2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39"/>
          <p:cNvSpPr txBox="1"/>
          <p:nvPr>
            <p:ph type="title"/>
          </p:nvPr>
        </p:nvSpPr>
        <p:spPr>
          <a:xfrm>
            <a:off x="855300" y="836000"/>
            <a:ext cx="7440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517" name="Google Shape;517;p39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518" name="Google Shape;518;p39"/>
          <p:cNvGraphicFramePr/>
          <p:nvPr/>
        </p:nvGraphicFramePr>
        <p:xfrm>
          <a:off x="855475" y="13358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{26EC5275-DAFC-4D1D-BB08-226AE4820BEA}</a:tableStyleId>
              </a:tblPr>
              <a:tblGrid>
                <a:gridCol w="1281250"/>
                <a:gridCol w="439925"/>
                <a:gridCol w="439925"/>
                <a:gridCol w="439925"/>
                <a:gridCol w="439925"/>
                <a:gridCol w="439925"/>
                <a:gridCol w="439925"/>
                <a:gridCol w="439925"/>
                <a:gridCol w="439925"/>
                <a:gridCol w="439925"/>
                <a:gridCol w="439925"/>
                <a:gridCol w="439925"/>
                <a:gridCol w="439925"/>
                <a:gridCol w="439925"/>
                <a:gridCol w="439925"/>
              </a:tblGrid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519" name="Google Shape;519;p39"/>
          <p:cNvSpPr/>
          <p:nvPr/>
        </p:nvSpPr>
        <p:spPr>
          <a:xfrm>
            <a:off x="235369" y="630105"/>
            <a:ext cx="498594" cy="498603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28575" rotWithShape="0" algn="bl" dir="2700000" dist="19050">
              <a:schemeClr val="dk1">
                <a:alpha val="2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50000">
              <a:schemeClr val="accent1"/>
            </a:gs>
            <a:gs pos="100000">
              <a:schemeClr val="accent2"/>
            </a:gs>
          </a:gsLst>
          <a:path path="circle">
            <a:fillToRect r="100%" t="100%"/>
          </a:path>
          <a:tileRect b="-100%" l="-100%"/>
        </a:gra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/>
          <p:nvPr>
            <p:ph type="ctrTitle"/>
          </p:nvPr>
        </p:nvSpPr>
        <p:spPr>
          <a:xfrm>
            <a:off x="626700" y="620225"/>
            <a:ext cx="7433400" cy="72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92" name="Google Shape;92;p13"/>
          <p:cNvSpPr txBox="1"/>
          <p:nvPr>
            <p:ph idx="1" type="subTitle"/>
          </p:nvPr>
        </p:nvSpPr>
        <p:spPr>
          <a:xfrm>
            <a:off x="626700" y="1419727"/>
            <a:ext cx="7433400" cy="40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93" name="Google Shape;93;p13"/>
          <p:cNvSpPr/>
          <p:nvPr/>
        </p:nvSpPr>
        <p:spPr>
          <a:xfrm>
            <a:off x="7597255" y="2075575"/>
            <a:ext cx="861825" cy="23950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gradFill>
                  <a:gsLst>
                    <a:gs pos="0">
                      <a:schemeClr val="lt1"/>
                    </a:gs>
                    <a:gs pos="100000">
                      <a:schemeClr val="accent1"/>
                    </a:gs>
                  </a:gsLst>
                  <a:lin ang="5400012" scaled="0"/>
                </a:gradFill>
                <a:latin typeface="Bebas Neue"/>
              </a:rPr>
              <a:t>1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40"/>
          <p:cNvSpPr txBox="1"/>
          <p:nvPr>
            <p:ph type="title"/>
          </p:nvPr>
        </p:nvSpPr>
        <p:spPr>
          <a:xfrm>
            <a:off x="855300" y="836000"/>
            <a:ext cx="7440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525" name="Google Shape;525;p40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6" name="Google Shape;526;p40"/>
          <p:cNvSpPr/>
          <p:nvPr/>
        </p:nvSpPr>
        <p:spPr>
          <a:xfrm>
            <a:off x="859925" y="1434150"/>
            <a:ext cx="3644700" cy="13731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STRENGTHS</a:t>
            </a:r>
            <a:endParaRPr b="1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Blue is the colour of the clear sky and the deep sea</a:t>
            </a:r>
            <a:endParaRPr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27" name="Google Shape;527;p40"/>
          <p:cNvSpPr/>
          <p:nvPr/>
        </p:nvSpPr>
        <p:spPr>
          <a:xfrm>
            <a:off x="4655461" y="1434150"/>
            <a:ext cx="3644700" cy="13731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WEAKNESSES</a:t>
            </a:r>
            <a:endParaRPr b="1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Yellow is the color of gold, butter and ripe lemons</a:t>
            </a:r>
            <a:endParaRPr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28" name="Google Shape;528;p40"/>
          <p:cNvSpPr/>
          <p:nvPr/>
        </p:nvSpPr>
        <p:spPr>
          <a:xfrm>
            <a:off x="859925" y="2957892"/>
            <a:ext cx="3644700" cy="13731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Black is the color of ebony and of outer space</a:t>
            </a:r>
            <a:endParaRPr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OPPORTUNITIES</a:t>
            </a:r>
            <a:endParaRPr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29" name="Google Shape;529;p40"/>
          <p:cNvSpPr/>
          <p:nvPr/>
        </p:nvSpPr>
        <p:spPr>
          <a:xfrm>
            <a:off x="4655461" y="2957892"/>
            <a:ext cx="3644700" cy="1373100"/>
          </a:xfrm>
          <a:prstGeom prst="rect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White is the color of milk and fresh snow</a:t>
            </a:r>
            <a:endParaRPr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THREATS</a:t>
            </a:r>
            <a:endParaRPr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30" name="Google Shape;530;p40"/>
          <p:cNvSpPr/>
          <p:nvPr/>
        </p:nvSpPr>
        <p:spPr>
          <a:xfrm>
            <a:off x="3458432" y="1759078"/>
            <a:ext cx="2094300" cy="20943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40"/>
          <p:cNvSpPr/>
          <p:nvPr/>
        </p:nvSpPr>
        <p:spPr>
          <a:xfrm rot="5400000">
            <a:off x="3609544" y="1759078"/>
            <a:ext cx="2094300" cy="20943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40"/>
          <p:cNvSpPr/>
          <p:nvPr/>
        </p:nvSpPr>
        <p:spPr>
          <a:xfrm rot="10800000">
            <a:off x="3609544" y="1911371"/>
            <a:ext cx="2094300" cy="20943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40"/>
          <p:cNvSpPr/>
          <p:nvPr/>
        </p:nvSpPr>
        <p:spPr>
          <a:xfrm rot="-5400000">
            <a:off x="3458432" y="1911371"/>
            <a:ext cx="2094300" cy="20943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40"/>
          <p:cNvSpPr/>
          <p:nvPr/>
        </p:nvSpPr>
        <p:spPr>
          <a:xfrm>
            <a:off x="4016818" y="2195958"/>
            <a:ext cx="175533" cy="38530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Bebas Neue"/>
              </a:rPr>
              <a:t>S</a:t>
            </a:r>
          </a:p>
        </p:txBody>
      </p:sp>
      <p:sp>
        <p:nvSpPr>
          <p:cNvPr id="535" name="Google Shape;535;p40"/>
          <p:cNvSpPr/>
          <p:nvPr/>
        </p:nvSpPr>
        <p:spPr>
          <a:xfrm>
            <a:off x="4896855" y="2202647"/>
            <a:ext cx="282031" cy="37460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Bebas Neue"/>
              </a:rPr>
              <a:t>W</a:t>
            </a:r>
          </a:p>
        </p:txBody>
      </p:sp>
      <p:sp>
        <p:nvSpPr>
          <p:cNvPr id="536" name="Google Shape;536;p40"/>
          <p:cNvSpPr/>
          <p:nvPr/>
        </p:nvSpPr>
        <p:spPr>
          <a:xfrm>
            <a:off x="3986849" y="3154633"/>
            <a:ext cx="178744" cy="38530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Bebas Neue"/>
              </a:rPr>
              <a:t>O</a:t>
            </a:r>
          </a:p>
        </p:txBody>
      </p:sp>
      <p:sp>
        <p:nvSpPr>
          <p:cNvPr id="537" name="Google Shape;537;p40"/>
          <p:cNvSpPr/>
          <p:nvPr/>
        </p:nvSpPr>
        <p:spPr>
          <a:xfrm>
            <a:off x="4995860" y="3161322"/>
            <a:ext cx="181955" cy="37460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Bebas Neue"/>
              </a:rPr>
              <a:t>T</a:t>
            </a:r>
          </a:p>
        </p:txBody>
      </p:sp>
      <p:sp>
        <p:nvSpPr>
          <p:cNvPr id="538" name="Google Shape;538;p40"/>
          <p:cNvSpPr/>
          <p:nvPr/>
        </p:nvSpPr>
        <p:spPr>
          <a:xfrm>
            <a:off x="235369" y="630105"/>
            <a:ext cx="498594" cy="498603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28575" rotWithShape="0" algn="bl" dir="2700000" dist="19050">
              <a:schemeClr val="dk1">
                <a:alpha val="2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3"/>
            </a:gs>
            <a:gs pos="100000">
              <a:schemeClr val="dk1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41"/>
          <p:cNvSpPr txBox="1"/>
          <p:nvPr>
            <p:ph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Business Model Canvas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544" name="Google Shape;544;p41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5" name="Google Shape;545;p41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Key Activities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b="1" sz="8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46" name="Google Shape;546;p41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Key Resources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47" name="Google Shape;547;p41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Value Propositions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48" name="Google Shape;548;p41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Customer Relationships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49" name="Google Shape;549;p41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Channels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50" name="Google Shape;550;p41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Customer Segments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51" name="Google Shape;551;p41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Key Partners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b="1" sz="8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52" name="Google Shape;552;p41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Cost Structure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53" name="Google Shape;553;p41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Revenue Streams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54" name="Google Shape;554;p41"/>
          <p:cNvSpPr/>
          <p:nvPr/>
        </p:nvSpPr>
        <p:spPr>
          <a:xfrm>
            <a:off x="4279907" y="3732570"/>
            <a:ext cx="215901" cy="214638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55" name="Google Shape;555;p41"/>
          <p:cNvSpPr/>
          <p:nvPr/>
        </p:nvSpPr>
        <p:spPr>
          <a:xfrm>
            <a:off x="6866281" y="543303"/>
            <a:ext cx="215257" cy="193236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56" name="Google Shape;556;p41"/>
          <p:cNvSpPr/>
          <p:nvPr/>
        </p:nvSpPr>
        <p:spPr>
          <a:xfrm>
            <a:off x="1702716" y="543215"/>
            <a:ext cx="207088" cy="207075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57" name="Google Shape;557;p41"/>
          <p:cNvSpPr/>
          <p:nvPr/>
        </p:nvSpPr>
        <p:spPr>
          <a:xfrm>
            <a:off x="8608585" y="543301"/>
            <a:ext cx="197012" cy="207706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558" name="Google Shape;558;p41"/>
          <p:cNvGrpSpPr/>
          <p:nvPr/>
        </p:nvGrpSpPr>
        <p:grpSpPr>
          <a:xfrm>
            <a:off x="8561977" y="3732397"/>
            <a:ext cx="233502" cy="171203"/>
            <a:chOff x="4610450" y="3703750"/>
            <a:chExt cx="453050" cy="332175"/>
          </a:xfrm>
        </p:grpSpPr>
        <p:sp>
          <p:nvSpPr>
            <p:cNvPr id="559" name="Google Shape;559;p41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60" name="Google Shape;560;p41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561" name="Google Shape;561;p41"/>
          <p:cNvSpPr/>
          <p:nvPr/>
        </p:nvSpPr>
        <p:spPr>
          <a:xfrm>
            <a:off x="3424268" y="543232"/>
            <a:ext cx="209587" cy="20960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562" name="Google Shape;562;p41"/>
          <p:cNvGrpSpPr/>
          <p:nvPr/>
        </p:nvGrpSpPr>
        <p:grpSpPr>
          <a:xfrm>
            <a:off x="5169556" y="543233"/>
            <a:ext cx="188198" cy="239803"/>
            <a:chOff x="1958100" y="4985350"/>
            <a:chExt cx="365150" cy="465275"/>
          </a:xfrm>
        </p:grpSpPr>
        <p:sp>
          <p:nvSpPr>
            <p:cNvPr id="563" name="Google Shape;563;p41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64" name="Google Shape;564;p41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65" name="Google Shape;565;p41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66" name="Google Shape;566;p41"/>
          <p:cNvGrpSpPr/>
          <p:nvPr/>
        </p:nvGrpSpPr>
        <p:grpSpPr>
          <a:xfrm>
            <a:off x="3342459" y="2137720"/>
            <a:ext cx="283238" cy="257429"/>
            <a:chOff x="4562200" y="4968250"/>
            <a:chExt cx="549550" cy="499475"/>
          </a:xfrm>
        </p:grpSpPr>
        <p:sp>
          <p:nvSpPr>
            <p:cNvPr id="567" name="Google Shape;567;p41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68" name="Google Shape;568;p41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69" name="Google Shape;569;p41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70" name="Google Shape;570;p41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71" name="Google Shape;571;p41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72" name="Google Shape;572;p41"/>
          <p:cNvGrpSpPr/>
          <p:nvPr/>
        </p:nvGrpSpPr>
        <p:grpSpPr>
          <a:xfrm>
            <a:off x="6790078" y="2139229"/>
            <a:ext cx="278200" cy="266861"/>
            <a:chOff x="5241175" y="4959100"/>
            <a:chExt cx="539775" cy="517775"/>
          </a:xfrm>
        </p:grpSpPr>
        <p:sp>
          <p:nvSpPr>
            <p:cNvPr id="573" name="Google Shape;573;p41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74" name="Google Shape;574;p41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75" name="Google Shape;575;p41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76" name="Google Shape;576;p41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77" name="Google Shape;577;p41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78" name="Google Shape;578;p41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42"/>
          <p:cNvSpPr txBox="1"/>
          <p:nvPr>
            <p:ph type="title"/>
          </p:nvPr>
        </p:nvSpPr>
        <p:spPr>
          <a:xfrm>
            <a:off x="855300" y="836000"/>
            <a:ext cx="7440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584" name="Google Shape;584;p42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85" name="Google Shape;585;p42"/>
          <p:cNvGrpSpPr/>
          <p:nvPr/>
        </p:nvGrpSpPr>
        <p:grpSpPr>
          <a:xfrm>
            <a:off x="855198" y="1412885"/>
            <a:ext cx="3302295" cy="2968826"/>
            <a:chOff x="3778727" y="4460423"/>
            <a:chExt cx="720160" cy="647438"/>
          </a:xfrm>
        </p:grpSpPr>
        <p:sp>
          <p:nvSpPr>
            <p:cNvPr id="586" name="Google Shape;586;p42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87" name="Google Shape;587;p42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88" name="Google Shape;588;p42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89" name="Google Shape;589;p42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90" name="Google Shape;590;p42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91" name="Google Shape;591;p42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92" name="Google Shape;592;p42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cxnSp>
        <p:nvCxnSpPr>
          <p:cNvPr id="593" name="Google Shape;593;p42"/>
          <p:cNvCxnSpPr/>
          <p:nvPr/>
        </p:nvCxnSpPr>
        <p:spPr>
          <a:xfrm>
            <a:off x="4084432" y="1904553"/>
            <a:ext cx="9672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94" name="Google Shape;594;p42"/>
          <p:cNvSpPr txBox="1"/>
          <p:nvPr/>
        </p:nvSpPr>
        <p:spPr>
          <a:xfrm>
            <a:off x="5108106" y="1747089"/>
            <a:ext cx="2550300" cy="3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sz="10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595" name="Google Shape;595;p42"/>
          <p:cNvCxnSpPr/>
          <p:nvPr/>
        </p:nvCxnSpPr>
        <p:spPr>
          <a:xfrm>
            <a:off x="3941955" y="2345347"/>
            <a:ext cx="11097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96" name="Google Shape;596;p42"/>
          <p:cNvSpPr txBox="1"/>
          <p:nvPr/>
        </p:nvSpPr>
        <p:spPr>
          <a:xfrm>
            <a:off x="5108106" y="2187874"/>
            <a:ext cx="2550300" cy="3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sz="10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597" name="Google Shape;597;p42"/>
          <p:cNvCxnSpPr/>
          <p:nvPr/>
        </p:nvCxnSpPr>
        <p:spPr>
          <a:xfrm>
            <a:off x="3739486" y="2786141"/>
            <a:ext cx="13122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98" name="Google Shape;598;p42"/>
          <p:cNvSpPr txBox="1"/>
          <p:nvPr/>
        </p:nvSpPr>
        <p:spPr>
          <a:xfrm>
            <a:off x="5108106" y="2628658"/>
            <a:ext cx="2550300" cy="3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sz="10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599" name="Google Shape;599;p42"/>
          <p:cNvCxnSpPr/>
          <p:nvPr/>
        </p:nvCxnSpPr>
        <p:spPr>
          <a:xfrm>
            <a:off x="3567012" y="3226912"/>
            <a:ext cx="14847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00" name="Google Shape;600;p42"/>
          <p:cNvSpPr txBox="1"/>
          <p:nvPr/>
        </p:nvSpPr>
        <p:spPr>
          <a:xfrm>
            <a:off x="5108106" y="3069443"/>
            <a:ext cx="2550300" cy="3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sz="10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601" name="Google Shape;601;p42"/>
          <p:cNvCxnSpPr/>
          <p:nvPr/>
        </p:nvCxnSpPr>
        <p:spPr>
          <a:xfrm>
            <a:off x="3379530" y="3667705"/>
            <a:ext cx="16722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02" name="Google Shape;602;p42"/>
          <p:cNvSpPr txBox="1"/>
          <p:nvPr/>
        </p:nvSpPr>
        <p:spPr>
          <a:xfrm>
            <a:off x="5108106" y="3510228"/>
            <a:ext cx="2550300" cy="3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sz="10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603" name="Google Shape;603;p42"/>
          <p:cNvCxnSpPr/>
          <p:nvPr/>
        </p:nvCxnSpPr>
        <p:spPr>
          <a:xfrm>
            <a:off x="3184565" y="4108476"/>
            <a:ext cx="18594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04" name="Google Shape;604;p42"/>
          <p:cNvSpPr txBox="1"/>
          <p:nvPr/>
        </p:nvSpPr>
        <p:spPr>
          <a:xfrm>
            <a:off x="5108106" y="3951012"/>
            <a:ext cx="2550300" cy="3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sz="10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05" name="Google Shape;605;p42"/>
          <p:cNvSpPr/>
          <p:nvPr/>
        </p:nvSpPr>
        <p:spPr>
          <a:xfrm>
            <a:off x="235369" y="630105"/>
            <a:ext cx="498594" cy="498603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28575" rotWithShape="0" algn="bl" dir="2700000" dist="19050">
              <a:schemeClr val="dk1">
                <a:alpha val="2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43"/>
          <p:cNvSpPr txBox="1"/>
          <p:nvPr>
            <p:ph type="title"/>
          </p:nvPr>
        </p:nvSpPr>
        <p:spPr>
          <a:xfrm>
            <a:off x="855300" y="836000"/>
            <a:ext cx="7440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611" name="Google Shape;611;p43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12" name="Google Shape;612;p43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85530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13" name="Google Shape;613;p43"/>
          <p:cNvSpPr txBox="1"/>
          <p:nvPr/>
        </p:nvSpPr>
        <p:spPr>
          <a:xfrm>
            <a:off x="86032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Imani</a:t>
            </a:r>
            <a:r>
              <a:rPr b="1" lang="en"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Jackson</a:t>
            </a:r>
            <a:br>
              <a:rPr lang="en">
                <a:latin typeface="Barlow"/>
                <a:ea typeface="Barlow"/>
                <a:cs typeface="Barlow"/>
                <a:sym typeface="Barlow"/>
              </a:rPr>
            </a:b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JOB TITLE</a:t>
            </a:r>
            <a:endParaRPr sz="8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Blue is the colour of the clear sky and the deep sea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614" name="Google Shape;614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502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15" name="Google Shape;615;p43"/>
          <p:cNvSpPr txBox="1"/>
          <p:nvPr/>
        </p:nvSpPr>
        <p:spPr>
          <a:xfrm>
            <a:off x="284005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Marcos</a:t>
            </a:r>
            <a:r>
              <a:rPr b="1" lang="en"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Galán</a:t>
            </a:r>
            <a:br>
              <a:rPr lang="en">
                <a:latin typeface="Barlow"/>
                <a:ea typeface="Barlow"/>
                <a:cs typeface="Barlow"/>
                <a:sym typeface="Barlow"/>
              </a:rPr>
            </a:b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JOB TITLE</a:t>
            </a:r>
            <a:endParaRPr sz="8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Blue is the colour of the clear sky and the deep sea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616" name="Google Shape;616;p43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1475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17" name="Google Shape;617;p43"/>
          <p:cNvSpPr txBox="1"/>
          <p:nvPr/>
        </p:nvSpPr>
        <p:spPr>
          <a:xfrm>
            <a:off x="481977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Ixchel Valdía</a:t>
            </a:r>
            <a:br>
              <a:rPr lang="en">
                <a:latin typeface="Barlow"/>
                <a:ea typeface="Barlow"/>
                <a:cs typeface="Barlow"/>
                <a:sym typeface="Barlow"/>
              </a:rPr>
            </a:b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JOB TITLE</a:t>
            </a:r>
            <a:endParaRPr sz="8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Blue is the colour of the clear sky and the deep sea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618" name="Google Shape;618;p43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9447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19" name="Google Shape;619;p43"/>
          <p:cNvSpPr txBox="1"/>
          <p:nvPr/>
        </p:nvSpPr>
        <p:spPr>
          <a:xfrm>
            <a:off x="679950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Nils Årud</a:t>
            </a:r>
            <a:br>
              <a:rPr lang="en">
                <a:latin typeface="Barlow"/>
                <a:ea typeface="Barlow"/>
                <a:cs typeface="Barlow"/>
                <a:sym typeface="Barlow"/>
              </a:rPr>
            </a:b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JOB TITLE</a:t>
            </a:r>
            <a:endParaRPr sz="8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Blue is the colour of the clear sky and the deep sea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20" name="Google Shape;620;p43"/>
          <p:cNvSpPr/>
          <p:nvPr/>
        </p:nvSpPr>
        <p:spPr>
          <a:xfrm>
            <a:off x="306875" y="694521"/>
            <a:ext cx="434274" cy="457889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28575" rotWithShape="0" algn="bl" dir="2700000" dist="19050">
              <a:schemeClr val="dk1">
                <a:alpha val="2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3"/>
            </a:gs>
            <a:gs pos="100000">
              <a:schemeClr val="dk1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44"/>
          <p:cNvSpPr txBox="1"/>
          <p:nvPr>
            <p:ph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Competitor Matrix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626" name="Google Shape;626;p44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27" name="Google Shape;627;p44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628" name="Google Shape;628;p44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9" name="Google Shape;629;p44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0" name="Google Shape;630;p44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1" name="Google Shape;631;p44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2" name="Google Shape;632;p44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3" name="Google Shape;633;p44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4" name="Google Shape;634;p44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5" name="Google Shape;635;p44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6" name="Google Shape;636;p44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7" name="Google Shape;637;p44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8" name="Google Shape;638;p44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9" name="Google Shape;639;p44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0" name="Google Shape;640;p44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1" name="Google Shape;641;p44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2" name="Google Shape;642;p44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3" name="Google Shape;643;p44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4" name="Google Shape;644;p44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5" name="Google Shape;645;p44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6" name="Google Shape;646;p44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7" name="Google Shape;647;p44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8" name="Google Shape;648;p44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9" name="Google Shape;649;p44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0" name="Google Shape;650;p44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1" name="Google Shape;651;p44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2" name="Google Shape;652;p44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3" name="Google Shape;653;p44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4" name="Google Shape;654;p44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5" name="Google Shape;655;p44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6" name="Google Shape;656;p44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7" name="Google Shape;657;p44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8" name="Google Shape;658;p44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9" name="Google Shape;659;p44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0" name="Google Shape;660;p44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1" name="Google Shape;661;p44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2" name="Google Shape;662;p44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3" name="Google Shape;663;p44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4" name="Google Shape;664;p44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5" name="Google Shape;665;p44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6" name="Google Shape;666;p44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7" name="Google Shape;667;p44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8" name="Google Shape;668;p44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9" name="Google Shape;669;p44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0" name="Google Shape;670;p44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1" name="Google Shape;671;p44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2" name="Google Shape;672;p44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3" name="Google Shape;673;p44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74" name="Google Shape;674;p44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75" name="Google Shape;675;p44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676" name="Google Shape;676;p44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7" name="Google Shape;677;p44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8" name="Google Shape;678;p44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9" name="Google Shape;679;p44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0" name="Google Shape;680;p44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1" name="Google Shape;681;p44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2" name="Google Shape;682;p44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3" name="Google Shape;683;p44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4" name="Google Shape;684;p44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5" name="Google Shape;685;p44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6" name="Google Shape;686;p44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7" name="Google Shape;687;p44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8" name="Google Shape;688;p44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9" name="Google Shape;689;p44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0" name="Google Shape;690;p44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1" name="Google Shape;691;p44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2" name="Google Shape;692;p44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3" name="Google Shape;693;p44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4" name="Google Shape;694;p44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5" name="Google Shape;695;p44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6" name="Google Shape;696;p44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7" name="Google Shape;697;p44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698" name="Google Shape;698;p44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699" name="Google Shape;699;p44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700" name="Google Shape;700;p44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LOW VALUE 1</a:t>
            </a:r>
            <a:endParaRPr sz="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01" name="Google Shape;701;p44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HIGH</a:t>
            </a:r>
            <a:r>
              <a:rPr lang="en" sz="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VALUE 1</a:t>
            </a:r>
            <a:endParaRPr sz="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02" name="Google Shape;702;p44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LOW VALUE 2</a:t>
            </a:r>
            <a:endParaRPr sz="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03" name="Google Shape;703;p44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HIGH</a:t>
            </a:r>
            <a:r>
              <a:rPr lang="en" sz="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VALUE 2</a:t>
            </a:r>
            <a:endParaRPr sz="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04" name="Google Shape;704;p44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Our company</a:t>
            </a:r>
            <a:endParaRPr sz="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05" name="Google Shape;705;p44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Competitor</a:t>
            </a:r>
            <a:endParaRPr sz="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06" name="Google Shape;706;p44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Competitor</a:t>
            </a:r>
            <a:endParaRPr sz="8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07" name="Google Shape;707;p44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Competitor</a:t>
            </a:r>
            <a:endParaRPr sz="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08" name="Google Shape;708;p44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Competitor</a:t>
            </a:r>
            <a:endParaRPr sz="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09" name="Google Shape;709;p44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Competitor</a:t>
            </a:r>
            <a:endParaRPr sz="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10" name="Google Shape;710;p44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Competitor</a:t>
            </a:r>
            <a:endParaRPr sz="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45"/>
          <p:cNvSpPr txBox="1"/>
          <p:nvPr>
            <p:ph type="title"/>
          </p:nvPr>
        </p:nvSpPr>
        <p:spPr>
          <a:xfrm>
            <a:off x="855300" y="836000"/>
            <a:ext cx="7440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716" name="Google Shape;716;p45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717" name="Google Shape;717;p45"/>
          <p:cNvGraphicFramePr/>
          <p:nvPr/>
        </p:nvGraphicFramePr>
        <p:xfrm>
          <a:off x="855300" y="1398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{E7D29FD1-D880-4DB6-BB14-3170E5B727E9}</a:tableStyleId>
              </a:tblPr>
              <a:tblGrid>
                <a:gridCol w="824575"/>
                <a:gridCol w="945100"/>
                <a:gridCol w="945100"/>
                <a:gridCol w="945100"/>
                <a:gridCol w="945100"/>
                <a:gridCol w="945100"/>
                <a:gridCol w="945100"/>
                <a:gridCol w="945100"/>
              </a:tblGrid>
              <a:tr h="304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9:00 - 9:45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10:00</a:t>
                      </a: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 - 10:45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11:00 - </a:t>
                      </a: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11:45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12:00 - 13:15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13:30</a:t>
                      </a: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 - 14:15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14:30</a:t>
                      </a: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 - 15:15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15:30</a:t>
                      </a: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 - 16:15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718" name="Google Shape;718;p45"/>
          <p:cNvSpPr/>
          <p:nvPr/>
        </p:nvSpPr>
        <p:spPr>
          <a:xfrm>
            <a:off x="235369" y="630105"/>
            <a:ext cx="498594" cy="498603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28575" rotWithShape="0" algn="bl" dir="2700000" dist="19050">
              <a:schemeClr val="dk1">
                <a:alpha val="2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46"/>
          <p:cNvSpPr txBox="1"/>
          <p:nvPr>
            <p:ph idx="1" type="body"/>
          </p:nvPr>
        </p:nvSpPr>
        <p:spPr>
          <a:xfrm>
            <a:off x="6248575" y="312075"/>
            <a:ext cx="2438100" cy="1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/>
              <a:t>SlidesCarnival icons are editable shapes. </a:t>
            </a:r>
            <a:br>
              <a:rPr lang="en" sz="900"/>
            </a:b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indent="-148590" lvl="0" marL="182880" rtl="0" algn="l">
              <a:spcBef>
                <a:spcPts val="0"/>
              </a:spcBef>
              <a:spcAft>
                <a:spcPts val="0"/>
              </a:spcAft>
              <a:buSzPts val="900"/>
              <a:buChar char="▸"/>
            </a:pPr>
            <a:r>
              <a:rPr lang="en" sz="900"/>
              <a:t>Resize them without losing quality.</a:t>
            </a:r>
            <a:endParaRPr sz="900"/>
          </a:p>
          <a:p>
            <a:pPr indent="-148590" lvl="0" marL="182880" rtl="0" algn="l">
              <a:spcBef>
                <a:spcPts val="0"/>
              </a:spcBef>
              <a:spcAft>
                <a:spcPts val="0"/>
              </a:spcAft>
              <a:buSzPts val="900"/>
              <a:buChar char="▸"/>
            </a:pPr>
            <a:r>
              <a:rPr lang="en" sz="900"/>
              <a:t>Change fill color and opacity.</a:t>
            </a:r>
            <a:endParaRPr sz="900"/>
          </a:p>
          <a:p>
            <a:pPr indent="-148590" lvl="0" marL="182880" rtl="0" algn="l">
              <a:spcBef>
                <a:spcPts val="0"/>
              </a:spcBef>
              <a:spcAft>
                <a:spcPts val="0"/>
              </a:spcAft>
              <a:buSzPts val="900"/>
              <a:buChar char="▸"/>
            </a:pPr>
            <a:r>
              <a:rPr lang="en" sz="900"/>
              <a:t>Change line color, width and style.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br>
              <a:rPr lang="en" sz="900"/>
            </a:br>
            <a:r>
              <a:rPr lang="en" sz="900"/>
              <a:t>Examples:</a:t>
            </a:r>
            <a:endParaRPr sz="900"/>
          </a:p>
        </p:txBody>
      </p:sp>
      <p:grpSp>
        <p:nvGrpSpPr>
          <p:cNvPr id="724" name="Google Shape;724;p46"/>
          <p:cNvGrpSpPr/>
          <p:nvPr/>
        </p:nvGrpSpPr>
        <p:grpSpPr>
          <a:xfrm>
            <a:off x="358968" y="342338"/>
            <a:ext cx="347107" cy="438984"/>
            <a:chOff x="584925" y="238125"/>
            <a:chExt cx="415200" cy="525100"/>
          </a:xfrm>
        </p:grpSpPr>
        <p:sp>
          <p:nvSpPr>
            <p:cNvPr id="725" name="Google Shape;725;p46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6" name="Google Shape;726;p46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7" name="Google Shape;727;p46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8" name="Google Shape;728;p46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9" name="Google Shape;729;p46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0" name="Google Shape;730;p46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31" name="Google Shape;731;p46"/>
          <p:cNvGrpSpPr/>
          <p:nvPr/>
        </p:nvGrpSpPr>
        <p:grpSpPr>
          <a:xfrm>
            <a:off x="910227" y="406125"/>
            <a:ext cx="371623" cy="309362"/>
            <a:chOff x="1244325" y="314425"/>
            <a:chExt cx="444525" cy="370050"/>
          </a:xfrm>
        </p:grpSpPr>
        <p:sp>
          <p:nvSpPr>
            <p:cNvPr id="732" name="Google Shape;732;p46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3" name="Google Shape;733;p46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34" name="Google Shape;734;p46"/>
          <p:cNvGrpSpPr/>
          <p:nvPr/>
        </p:nvGrpSpPr>
        <p:grpSpPr>
          <a:xfrm>
            <a:off x="1481925" y="404599"/>
            <a:ext cx="355300" cy="312413"/>
            <a:chOff x="1928175" y="312600"/>
            <a:chExt cx="425000" cy="373700"/>
          </a:xfrm>
        </p:grpSpPr>
        <p:sp>
          <p:nvSpPr>
            <p:cNvPr id="735" name="Google Shape;735;p46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6" name="Google Shape;736;p46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37" name="Google Shape;737;p46"/>
          <p:cNvSpPr/>
          <p:nvPr/>
        </p:nvSpPr>
        <p:spPr>
          <a:xfrm>
            <a:off x="2077702" y="393385"/>
            <a:ext cx="290970" cy="334860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38" name="Google Shape;738;p46"/>
          <p:cNvSpPr/>
          <p:nvPr/>
        </p:nvSpPr>
        <p:spPr>
          <a:xfrm>
            <a:off x="2661148" y="394410"/>
            <a:ext cx="251176" cy="332812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739" name="Google Shape;739;p46"/>
          <p:cNvGrpSpPr/>
          <p:nvPr/>
        </p:nvGrpSpPr>
        <p:grpSpPr>
          <a:xfrm>
            <a:off x="3145963" y="388276"/>
            <a:ext cx="408386" cy="345080"/>
            <a:chOff x="3918650" y="293075"/>
            <a:chExt cx="488500" cy="412775"/>
          </a:xfrm>
        </p:grpSpPr>
        <p:sp>
          <p:nvSpPr>
            <p:cNvPr id="740" name="Google Shape;740;p46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1" name="Google Shape;741;p46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2" name="Google Shape;742;p46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43" name="Google Shape;743;p46"/>
          <p:cNvGrpSpPr/>
          <p:nvPr/>
        </p:nvGrpSpPr>
        <p:grpSpPr>
          <a:xfrm>
            <a:off x="3745730" y="362235"/>
            <a:ext cx="335905" cy="397142"/>
            <a:chOff x="4636075" y="261925"/>
            <a:chExt cx="401800" cy="475050"/>
          </a:xfrm>
        </p:grpSpPr>
        <p:sp>
          <p:nvSpPr>
            <p:cNvPr id="744" name="Google Shape;744;p46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5" name="Google Shape;745;p46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6" name="Google Shape;746;p46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7" name="Google Shape;747;p46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48" name="Google Shape;748;p46"/>
          <p:cNvSpPr/>
          <p:nvPr/>
        </p:nvSpPr>
        <p:spPr>
          <a:xfrm>
            <a:off x="4284931" y="392863"/>
            <a:ext cx="384894" cy="335905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749" name="Google Shape;749;p46"/>
          <p:cNvGrpSpPr/>
          <p:nvPr/>
        </p:nvGrpSpPr>
        <p:grpSpPr>
          <a:xfrm>
            <a:off x="4872282" y="395424"/>
            <a:ext cx="336908" cy="330262"/>
            <a:chOff x="5983625" y="301625"/>
            <a:chExt cx="403000" cy="395050"/>
          </a:xfrm>
        </p:grpSpPr>
        <p:sp>
          <p:nvSpPr>
            <p:cNvPr id="750" name="Google Shape;750;p46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1" name="Google Shape;751;p46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2" name="Google Shape;752;p46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3" name="Google Shape;753;p46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4" name="Google Shape;754;p46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5" name="Google Shape;755;p46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6" name="Google Shape;756;p46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7" name="Google Shape;757;p46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8" name="Google Shape;758;p46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9" name="Google Shape;759;p46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0" name="Google Shape;760;p46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1" name="Google Shape;761;p46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2" name="Google Shape;762;p46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3" name="Google Shape;763;p46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4" name="Google Shape;764;p46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5" name="Google Shape;765;p46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6" name="Google Shape;766;p46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7" name="Google Shape;767;p46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8" name="Google Shape;768;p46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9" name="Google Shape;769;p46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70" name="Google Shape;770;p46"/>
          <p:cNvGrpSpPr/>
          <p:nvPr/>
        </p:nvGrpSpPr>
        <p:grpSpPr>
          <a:xfrm>
            <a:off x="5438358" y="392853"/>
            <a:ext cx="331808" cy="331307"/>
            <a:chOff x="6660750" y="298550"/>
            <a:chExt cx="396900" cy="396300"/>
          </a:xfrm>
        </p:grpSpPr>
        <p:sp>
          <p:nvSpPr>
            <p:cNvPr id="771" name="Google Shape;771;p46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2" name="Google Shape;772;p46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73" name="Google Shape;773;p46"/>
          <p:cNvGrpSpPr/>
          <p:nvPr/>
        </p:nvGrpSpPr>
        <p:grpSpPr>
          <a:xfrm>
            <a:off x="358968" y="914538"/>
            <a:ext cx="347107" cy="420111"/>
            <a:chOff x="584925" y="922575"/>
            <a:chExt cx="415200" cy="502525"/>
          </a:xfrm>
        </p:grpSpPr>
        <p:sp>
          <p:nvSpPr>
            <p:cNvPr id="774" name="Google Shape;774;p46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5" name="Google Shape;775;p46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6" name="Google Shape;776;p46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77" name="Google Shape;777;p46"/>
          <p:cNvGrpSpPr/>
          <p:nvPr/>
        </p:nvGrpSpPr>
        <p:grpSpPr>
          <a:xfrm>
            <a:off x="912275" y="904841"/>
            <a:ext cx="367547" cy="437980"/>
            <a:chOff x="1246775" y="910975"/>
            <a:chExt cx="439650" cy="523900"/>
          </a:xfrm>
        </p:grpSpPr>
        <p:sp>
          <p:nvSpPr>
            <p:cNvPr id="778" name="Google Shape;778;p46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9" name="Google Shape;779;p46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80" name="Google Shape;780;p46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81" name="Google Shape;781;p46"/>
          <p:cNvGrpSpPr/>
          <p:nvPr/>
        </p:nvGrpSpPr>
        <p:grpSpPr>
          <a:xfrm>
            <a:off x="1480400" y="975274"/>
            <a:ext cx="358351" cy="298118"/>
            <a:chOff x="1926350" y="995225"/>
            <a:chExt cx="428650" cy="356600"/>
          </a:xfrm>
        </p:grpSpPr>
        <p:sp>
          <p:nvSpPr>
            <p:cNvPr id="782" name="Google Shape;782;p46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83" name="Google Shape;783;p46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84" name="Google Shape;784;p46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85" name="Google Shape;785;p46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86" name="Google Shape;786;p46"/>
          <p:cNvSpPr/>
          <p:nvPr/>
        </p:nvSpPr>
        <p:spPr>
          <a:xfrm>
            <a:off x="2048085" y="950288"/>
            <a:ext cx="350200" cy="348152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87" name="Google Shape;787;p46"/>
          <p:cNvSpPr/>
          <p:nvPr/>
        </p:nvSpPr>
        <p:spPr>
          <a:xfrm>
            <a:off x="2612156" y="967656"/>
            <a:ext cx="349155" cy="313437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88" name="Google Shape;788;p46"/>
          <p:cNvSpPr/>
          <p:nvPr/>
        </p:nvSpPr>
        <p:spPr>
          <a:xfrm>
            <a:off x="3180804" y="970206"/>
            <a:ext cx="338956" cy="308317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89" name="Google Shape;789;p46"/>
          <p:cNvSpPr/>
          <p:nvPr/>
        </p:nvSpPr>
        <p:spPr>
          <a:xfrm>
            <a:off x="3755576" y="973258"/>
            <a:ext cx="316510" cy="302214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790" name="Google Shape;790;p46"/>
          <p:cNvGrpSpPr/>
          <p:nvPr/>
        </p:nvGrpSpPr>
        <p:grpSpPr>
          <a:xfrm>
            <a:off x="4302631" y="952827"/>
            <a:ext cx="349155" cy="349657"/>
            <a:chOff x="5302225" y="968375"/>
            <a:chExt cx="417650" cy="418250"/>
          </a:xfrm>
        </p:grpSpPr>
        <p:sp>
          <p:nvSpPr>
            <p:cNvPr id="791" name="Google Shape;791;p46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2" name="Google Shape;792;p46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93" name="Google Shape;793;p46"/>
          <p:cNvGrpSpPr/>
          <p:nvPr/>
        </p:nvGrpSpPr>
        <p:grpSpPr>
          <a:xfrm>
            <a:off x="4824295" y="913514"/>
            <a:ext cx="432881" cy="421637"/>
            <a:chOff x="5926225" y="921350"/>
            <a:chExt cx="517800" cy="504350"/>
          </a:xfrm>
        </p:grpSpPr>
        <p:sp>
          <p:nvSpPr>
            <p:cNvPr id="794" name="Google Shape;794;p46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5" name="Google Shape;795;p46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96" name="Google Shape;796;p46"/>
          <p:cNvGrpSpPr/>
          <p:nvPr/>
        </p:nvGrpSpPr>
        <p:grpSpPr>
          <a:xfrm>
            <a:off x="5402118" y="921686"/>
            <a:ext cx="404290" cy="405314"/>
            <a:chOff x="6617400" y="931125"/>
            <a:chExt cx="483600" cy="484825"/>
          </a:xfrm>
        </p:grpSpPr>
        <p:sp>
          <p:nvSpPr>
            <p:cNvPr id="797" name="Google Shape;797;p46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8" name="Google Shape;798;p46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99" name="Google Shape;799;p46"/>
          <p:cNvGrpSpPr/>
          <p:nvPr/>
        </p:nvGrpSpPr>
        <p:grpSpPr>
          <a:xfrm>
            <a:off x="337525" y="1551048"/>
            <a:ext cx="389994" cy="273623"/>
            <a:chOff x="559275" y="1683950"/>
            <a:chExt cx="466500" cy="327300"/>
          </a:xfrm>
        </p:grpSpPr>
        <p:sp>
          <p:nvSpPr>
            <p:cNvPr id="800" name="Google Shape;800;p46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1" name="Google Shape;801;p46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02" name="Google Shape;802;p46"/>
          <p:cNvGrpSpPr/>
          <p:nvPr/>
        </p:nvGrpSpPr>
        <p:grpSpPr>
          <a:xfrm>
            <a:off x="901052" y="1496958"/>
            <a:ext cx="389994" cy="381822"/>
            <a:chOff x="1233350" y="1619250"/>
            <a:chExt cx="466500" cy="456725"/>
          </a:xfrm>
        </p:grpSpPr>
        <p:sp>
          <p:nvSpPr>
            <p:cNvPr id="803" name="Google Shape;803;p46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4" name="Google Shape;804;p46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5" name="Google Shape;805;p46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6" name="Google Shape;806;p46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07" name="Google Shape;807;p46"/>
          <p:cNvGrpSpPr/>
          <p:nvPr/>
        </p:nvGrpSpPr>
        <p:grpSpPr>
          <a:xfrm>
            <a:off x="1476826" y="1505109"/>
            <a:ext cx="365499" cy="365499"/>
            <a:chOff x="1922075" y="1629000"/>
            <a:chExt cx="437200" cy="437200"/>
          </a:xfrm>
        </p:grpSpPr>
        <p:sp>
          <p:nvSpPr>
            <p:cNvPr id="808" name="Google Shape;808;p46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9" name="Google Shape;809;p46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10" name="Google Shape;810;p46"/>
          <p:cNvGrpSpPr/>
          <p:nvPr/>
        </p:nvGrpSpPr>
        <p:grpSpPr>
          <a:xfrm>
            <a:off x="2038827" y="1503584"/>
            <a:ext cx="368551" cy="368551"/>
            <a:chOff x="2594325" y="1627175"/>
            <a:chExt cx="440850" cy="440850"/>
          </a:xfrm>
        </p:grpSpPr>
        <p:sp>
          <p:nvSpPr>
            <p:cNvPr id="811" name="Google Shape;811;p46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2" name="Google Shape;812;p46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3" name="Google Shape;813;p46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14" name="Google Shape;814;p46"/>
          <p:cNvSpPr/>
          <p:nvPr/>
        </p:nvSpPr>
        <p:spPr>
          <a:xfrm>
            <a:off x="2618782" y="1519981"/>
            <a:ext cx="335905" cy="335884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15" name="Google Shape;815;p46"/>
          <p:cNvGrpSpPr/>
          <p:nvPr/>
        </p:nvGrpSpPr>
        <p:grpSpPr>
          <a:xfrm>
            <a:off x="3200595" y="1476017"/>
            <a:ext cx="299121" cy="423685"/>
            <a:chOff x="3984000" y="1594200"/>
            <a:chExt cx="357800" cy="506800"/>
          </a:xfrm>
        </p:grpSpPr>
        <p:sp>
          <p:nvSpPr>
            <p:cNvPr id="816" name="Google Shape;816;p46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7" name="Google Shape;817;p46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18" name="Google Shape;818;p46"/>
          <p:cNvGrpSpPr/>
          <p:nvPr/>
        </p:nvGrpSpPr>
        <p:grpSpPr>
          <a:xfrm>
            <a:off x="3716637" y="1566869"/>
            <a:ext cx="394090" cy="241980"/>
            <a:chOff x="4601275" y="1702875"/>
            <a:chExt cx="471400" cy="289450"/>
          </a:xfrm>
        </p:grpSpPr>
        <p:sp>
          <p:nvSpPr>
            <p:cNvPr id="819" name="Google Shape;819;p46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0" name="Google Shape;820;p46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1" name="Google Shape;821;p46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2" name="Google Shape;822;p46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3" name="Google Shape;823;p46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24" name="Google Shape;824;p46"/>
          <p:cNvGrpSpPr/>
          <p:nvPr/>
        </p:nvGrpSpPr>
        <p:grpSpPr>
          <a:xfrm>
            <a:off x="4299057" y="1507659"/>
            <a:ext cx="356303" cy="360400"/>
            <a:chOff x="5297950" y="1632050"/>
            <a:chExt cx="426200" cy="431100"/>
          </a:xfrm>
        </p:grpSpPr>
        <p:sp>
          <p:nvSpPr>
            <p:cNvPr id="825" name="Google Shape;825;p46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6" name="Google Shape;826;p46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27" name="Google Shape;827;p46"/>
          <p:cNvGrpSpPr/>
          <p:nvPr/>
        </p:nvGrpSpPr>
        <p:grpSpPr>
          <a:xfrm>
            <a:off x="4861560" y="1496958"/>
            <a:ext cx="358351" cy="381822"/>
            <a:chOff x="5970800" y="1619250"/>
            <a:chExt cx="428650" cy="456725"/>
          </a:xfrm>
        </p:grpSpPr>
        <p:sp>
          <p:nvSpPr>
            <p:cNvPr id="828" name="Google Shape;828;p46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9" name="Google Shape;829;p46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30" name="Google Shape;830;p46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31" name="Google Shape;831;p46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32" name="Google Shape;832;p46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33" name="Google Shape;833;p46"/>
          <p:cNvGrpSpPr/>
          <p:nvPr/>
        </p:nvGrpSpPr>
        <p:grpSpPr>
          <a:xfrm>
            <a:off x="5408764" y="1492360"/>
            <a:ext cx="401719" cy="366502"/>
            <a:chOff x="6625350" y="1613750"/>
            <a:chExt cx="480525" cy="438400"/>
          </a:xfrm>
        </p:grpSpPr>
        <p:sp>
          <p:nvSpPr>
            <p:cNvPr id="834" name="Google Shape;834;p46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35" name="Google Shape;835;p46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36" name="Google Shape;836;p46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37" name="Google Shape;837;p46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38" name="Google Shape;838;p46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39" name="Google Shape;839;p46"/>
          <p:cNvGrpSpPr/>
          <p:nvPr/>
        </p:nvGrpSpPr>
        <p:grpSpPr>
          <a:xfrm>
            <a:off x="380913" y="2088554"/>
            <a:ext cx="303217" cy="325685"/>
            <a:chOff x="611175" y="2326900"/>
            <a:chExt cx="362700" cy="389575"/>
          </a:xfrm>
        </p:grpSpPr>
        <p:sp>
          <p:nvSpPr>
            <p:cNvPr id="840" name="Google Shape;840;p46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41" name="Google Shape;841;p46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42" name="Google Shape;842;p46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43" name="Google Shape;843;p46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44" name="Google Shape;844;p46"/>
          <p:cNvSpPr/>
          <p:nvPr/>
        </p:nvSpPr>
        <p:spPr>
          <a:xfrm>
            <a:off x="936309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45" name="Google Shape;845;p46"/>
          <p:cNvSpPr/>
          <p:nvPr/>
        </p:nvSpPr>
        <p:spPr>
          <a:xfrm>
            <a:off x="1499857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46" name="Google Shape;846;p46"/>
          <p:cNvSpPr/>
          <p:nvPr/>
        </p:nvSpPr>
        <p:spPr>
          <a:xfrm>
            <a:off x="2063406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47" name="Google Shape;847;p46"/>
          <p:cNvGrpSpPr/>
          <p:nvPr/>
        </p:nvGrpSpPr>
        <p:grpSpPr>
          <a:xfrm>
            <a:off x="2701378" y="2036492"/>
            <a:ext cx="170502" cy="425733"/>
            <a:chOff x="3386850" y="2264625"/>
            <a:chExt cx="203950" cy="509250"/>
          </a:xfrm>
        </p:grpSpPr>
        <p:sp>
          <p:nvSpPr>
            <p:cNvPr id="848" name="Google Shape;848;p46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49" name="Google Shape;849;p46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50" name="Google Shape;850;p46"/>
          <p:cNvGrpSpPr/>
          <p:nvPr/>
        </p:nvGrpSpPr>
        <p:grpSpPr>
          <a:xfrm>
            <a:off x="3843751" y="2090602"/>
            <a:ext cx="139863" cy="317513"/>
            <a:chOff x="4753325" y="2329350"/>
            <a:chExt cx="167300" cy="379800"/>
          </a:xfrm>
        </p:grpSpPr>
        <p:sp>
          <p:nvSpPr>
            <p:cNvPr id="851" name="Google Shape;851;p46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2" name="Google Shape;852;p46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53" name="Google Shape;853;p46"/>
          <p:cNvGrpSpPr/>
          <p:nvPr/>
        </p:nvGrpSpPr>
        <p:grpSpPr>
          <a:xfrm>
            <a:off x="3277654" y="2038519"/>
            <a:ext cx="145004" cy="421658"/>
            <a:chOff x="4076175" y="2267050"/>
            <a:chExt cx="173450" cy="504375"/>
          </a:xfrm>
        </p:grpSpPr>
        <p:sp>
          <p:nvSpPr>
            <p:cNvPr id="854" name="Google Shape;854;p46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5" name="Google Shape;855;p46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56" name="Google Shape;856;p46"/>
          <p:cNvSpPr/>
          <p:nvPr/>
        </p:nvSpPr>
        <p:spPr>
          <a:xfrm>
            <a:off x="4317599" y="2083007"/>
            <a:ext cx="319561" cy="336908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57" name="Google Shape;857;p46"/>
          <p:cNvGrpSpPr/>
          <p:nvPr/>
        </p:nvGrpSpPr>
        <p:grpSpPr>
          <a:xfrm>
            <a:off x="4865134" y="2089056"/>
            <a:ext cx="351204" cy="324661"/>
            <a:chOff x="5975075" y="2327500"/>
            <a:chExt cx="420100" cy="388350"/>
          </a:xfrm>
        </p:grpSpPr>
        <p:sp>
          <p:nvSpPr>
            <p:cNvPr id="858" name="Google Shape;858;p46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9" name="Google Shape;859;p46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60" name="Google Shape;860;p46"/>
          <p:cNvGrpSpPr/>
          <p:nvPr/>
        </p:nvGrpSpPr>
        <p:grpSpPr>
          <a:xfrm>
            <a:off x="5496544" y="2079358"/>
            <a:ext cx="215437" cy="351204"/>
            <a:chOff x="6730350" y="2315900"/>
            <a:chExt cx="257700" cy="420100"/>
          </a:xfrm>
        </p:grpSpPr>
        <p:sp>
          <p:nvSpPr>
            <p:cNvPr id="861" name="Google Shape;861;p46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2" name="Google Shape;862;p46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3" name="Google Shape;863;p46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4" name="Google Shape;864;p46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5" name="Google Shape;865;p46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66" name="Google Shape;866;p46"/>
          <p:cNvGrpSpPr/>
          <p:nvPr/>
        </p:nvGrpSpPr>
        <p:grpSpPr>
          <a:xfrm>
            <a:off x="477889" y="2615840"/>
            <a:ext cx="109265" cy="398166"/>
            <a:chOff x="727175" y="2957625"/>
            <a:chExt cx="130700" cy="476275"/>
          </a:xfrm>
        </p:grpSpPr>
        <p:sp>
          <p:nvSpPr>
            <p:cNvPr id="867" name="Google Shape;867;p46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8" name="Google Shape;868;p46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69" name="Google Shape;869;p46"/>
          <p:cNvSpPr/>
          <p:nvPr/>
        </p:nvSpPr>
        <p:spPr>
          <a:xfrm>
            <a:off x="1492208" y="2600114"/>
            <a:ext cx="334860" cy="429809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70" name="Google Shape;870;p46"/>
          <p:cNvSpPr/>
          <p:nvPr/>
        </p:nvSpPr>
        <p:spPr>
          <a:xfrm>
            <a:off x="972049" y="2600114"/>
            <a:ext cx="248083" cy="429809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71" name="Google Shape;871;p46"/>
          <p:cNvGrpSpPr/>
          <p:nvPr/>
        </p:nvGrpSpPr>
        <p:grpSpPr>
          <a:xfrm>
            <a:off x="2029631" y="2628589"/>
            <a:ext cx="386943" cy="372647"/>
            <a:chOff x="2583325" y="2972875"/>
            <a:chExt cx="462850" cy="445750"/>
          </a:xfrm>
        </p:grpSpPr>
        <p:sp>
          <p:nvSpPr>
            <p:cNvPr id="872" name="Google Shape;872;p46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3" name="Google Shape;873;p46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74" name="Google Shape;874;p46"/>
          <p:cNvGrpSpPr/>
          <p:nvPr/>
        </p:nvGrpSpPr>
        <p:grpSpPr>
          <a:xfrm>
            <a:off x="2579886" y="2684246"/>
            <a:ext cx="413486" cy="261355"/>
            <a:chOff x="3241525" y="3039450"/>
            <a:chExt cx="494600" cy="312625"/>
          </a:xfrm>
        </p:grpSpPr>
        <p:sp>
          <p:nvSpPr>
            <p:cNvPr id="875" name="Google Shape;875;p46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6" name="Google Shape;876;p46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77" name="Google Shape;877;p46"/>
          <p:cNvSpPr/>
          <p:nvPr/>
        </p:nvSpPr>
        <p:spPr>
          <a:xfrm>
            <a:off x="3736180" y="2637380"/>
            <a:ext cx="355300" cy="355279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78" name="Google Shape;878;p46"/>
          <p:cNvGrpSpPr/>
          <p:nvPr/>
        </p:nvGrpSpPr>
        <p:grpSpPr>
          <a:xfrm>
            <a:off x="4263318" y="2656679"/>
            <a:ext cx="427781" cy="316489"/>
            <a:chOff x="5255200" y="3006475"/>
            <a:chExt cx="511700" cy="378575"/>
          </a:xfrm>
        </p:grpSpPr>
        <p:sp>
          <p:nvSpPr>
            <p:cNvPr id="879" name="Google Shape;879;p46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0" name="Google Shape;880;p46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81" name="Google Shape;881;p46"/>
          <p:cNvGrpSpPr/>
          <p:nvPr/>
        </p:nvGrpSpPr>
        <p:grpSpPr>
          <a:xfrm>
            <a:off x="3177104" y="2638308"/>
            <a:ext cx="346104" cy="353231"/>
            <a:chOff x="3955900" y="2984500"/>
            <a:chExt cx="414000" cy="422525"/>
          </a:xfrm>
        </p:grpSpPr>
        <p:sp>
          <p:nvSpPr>
            <p:cNvPr id="882" name="Google Shape;882;p46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3" name="Google Shape;883;p46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4" name="Google Shape;884;p46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85" name="Google Shape;885;p46"/>
          <p:cNvSpPr/>
          <p:nvPr/>
        </p:nvSpPr>
        <p:spPr>
          <a:xfrm>
            <a:off x="341117" y="3226449"/>
            <a:ext cx="386922" cy="304241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86" name="Google Shape;886;p46"/>
          <p:cNvSpPr/>
          <p:nvPr/>
        </p:nvSpPr>
        <p:spPr>
          <a:xfrm>
            <a:off x="4906165" y="2621036"/>
            <a:ext cx="269526" cy="387967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87" name="Google Shape;887;p46"/>
          <p:cNvGrpSpPr/>
          <p:nvPr/>
        </p:nvGrpSpPr>
        <p:grpSpPr>
          <a:xfrm>
            <a:off x="5472049" y="2633187"/>
            <a:ext cx="264427" cy="375719"/>
            <a:chOff x="6701050" y="2978375"/>
            <a:chExt cx="316300" cy="449425"/>
          </a:xfrm>
        </p:grpSpPr>
        <p:sp>
          <p:nvSpPr>
            <p:cNvPr id="888" name="Google Shape;888;p46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9" name="Google Shape;889;p46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90" name="Google Shape;890;p46"/>
          <p:cNvGrpSpPr/>
          <p:nvPr/>
        </p:nvGrpSpPr>
        <p:grpSpPr>
          <a:xfrm>
            <a:off x="907677" y="3251848"/>
            <a:ext cx="376743" cy="253204"/>
            <a:chOff x="1241275" y="3718400"/>
            <a:chExt cx="450650" cy="302875"/>
          </a:xfrm>
        </p:grpSpPr>
        <p:sp>
          <p:nvSpPr>
            <p:cNvPr id="891" name="Google Shape;891;p46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2" name="Google Shape;892;p46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3" name="Google Shape;893;p46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4" name="Google Shape;894;p46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95" name="Google Shape;895;p46"/>
          <p:cNvGrpSpPr/>
          <p:nvPr/>
        </p:nvGrpSpPr>
        <p:grpSpPr>
          <a:xfrm>
            <a:off x="1476324" y="3232453"/>
            <a:ext cx="366502" cy="292496"/>
            <a:chOff x="1921475" y="3695200"/>
            <a:chExt cx="438400" cy="349875"/>
          </a:xfrm>
        </p:grpSpPr>
        <p:sp>
          <p:nvSpPr>
            <p:cNvPr id="896" name="Google Shape;896;p46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7" name="Google Shape;897;p46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8" name="Google Shape;898;p46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99" name="Google Shape;899;p46"/>
          <p:cNvGrpSpPr/>
          <p:nvPr/>
        </p:nvGrpSpPr>
        <p:grpSpPr>
          <a:xfrm>
            <a:off x="2043425" y="3227855"/>
            <a:ext cx="359355" cy="301190"/>
            <a:chOff x="2599825" y="3689700"/>
            <a:chExt cx="429850" cy="360275"/>
          </a:xfrm>
        </p:grpSpPr>
        <p:sp>
          <p:nvSpPr>
            <p:cNvPr id="900" name="Google Shape;900;p46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01" name="Google Shape;901;p46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02" name="Google Shape;902;p46"/>
          <p:cNvGrpSpPr/>
          <p:nvPr/>
        </p:nvGrpSpPr>
        <p:grpSpPr>
          <a:xfrm>
            <a:off x="2624299" y="3196714"/>
            <a:ext cx="324661" cy="338956"/>
            <a:chOff x="3294650" y="3652450"/>
            <a:chExt cx="388350" cy="405450"/>
          </a:xfrm>
        </p:grpSpPr>
        <p:sp>
          <p:nvSpPr>
            <p:cNvPr id="903" name="Google Shape;903;p46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04" name="Google Shape;904;p46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05" name="Google Shape;905;p46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06" name="Google Shape;906;p46"/>
          <p:cNvGrpSpPr/>
          <p:nvPr/>
        </p:nvGrpSpPr>
        <p:grpSpPr>
          <a:xfrm>
            <a:off x="3160781" y="3239601"/>
            <a:ext cx="378750" cy="277698"/>
            <a:chOff x="3936375" y="3703750"/>
            <a:chExt cx="453050" cy="332175"/>
          </a:xfrm>
        </p:grpSpPr>
        <p:sp>
          <p:nvSpPr>
            <p:cNvPr id="907" name="Google Shape;907;p46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08" name="Google Shape;908;p46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09" name="Google Shape;909;p46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10" name="Google Shape;910;p46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11" name="Google Shape;911;p46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12" name="Google Shape;912;p46"/>
          <p:cNvGrpSpPr/>
          <p:nvPr/>
        </p:nvGrpSpPr>
        <p:grpSpPr>
          <a:xfrm>
            <a:off x="3724307" y="3239601"/>
            <a:ext cx="378750" cy="277698"/>
            <a:chOff x="4610450" y="3703750"/>
            <a:chExt cx="453050" cy="332175"/>
          </a:xfrm>
        </p:grpSpPr>
        <p:sp>
          <p:nvSpPr>
            <p:cNvPr id="913" name="Google Shape;913;p46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14" name="Google Shape;914;p46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15" name="Google Shape;915;p46"/>
          <p:cNvGrpSpPr/>
          <p:nvPr/>
        </p:nvGrpSpPr>
        <p:grpSpPr>
          <a:xfrm>
            <a:off x="4301106" y="3211532"/>
            <a:ext cx="352207" cy="333836"/>
            <a:chOff x="5300400" y="3670175"/>
            <a:chExt cx="421300" cy="399325"/>
          </a:xfrm>
        </p:grpSpPr>
        <p:sp>
          <p:nvSpPr>
            <p:cNvPr id="916" name="Google Shape;916;p46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17" name="Google Shape;917;p46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18" name="Google Shape;918;p46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19" name="Google Shape;919;p46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20" name="Google Shape;920;p46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921" name="Google Shape;921;p46"/>
          <p:cNvSpPr/>
          <p:nvPr/>
        </p:nvSpPr>
        <p:spPr>
          <a:xfrm>
            <a:off x="4844905" y="3182557"/>
            <a:ext cx="392042" cy="392021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922" name="Google Shape;922;p46"/>
          <p:cNvGrpSpPr/>
          <p:nvPr/>
        </p:nvGrpSpPr>
        <p:grpSpPr>
          <a:xfrm>
            <a:off x="5433259" y="3207435"/>
            <a:ext cx="342008" cy="342029"/>
            <a:chOff x="6654650" y="3665275"/>
            <a:chExt cx="409100" cy="409125"/>
          </a:xfrm>
        </p:grpSpPr>
        <p:sp>
          <p:nvSpPr>
            <p:cNvPr id="923" name="Google Shape;923;p46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24" name="Google Shape;924;p46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25" name="Google Shape;925;p46"/>
          <p:cNvGrpSpPr/>
          <p:nvPr/>
        </p:nvGrpSpPr>
        <p:grpSpPr>
          <a:xfrm>
            <a:off x="347223" y="3756667"/>
            <a:ext cx="370599" cy="370620"/>
            <a:chOff x="570875" y="4322250"/>
            <a:chExt cx="443300" cy="443325"/>
          </a:xfrm>
        </p:grpSpPr>
        <p:sp>
          <p:nvSpPr>
            <p:cNvPr id="926" name="Google Shape;926;p46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27" name="Google Shape;927;p46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28" name="Google Shape;928;p46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29" name="Google Shape;929;p46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930" name="Google Shape;930;p46"/>
          <p:cNvSpPr/>
          <p:nvPr/>
        </p:nvSpPr>
        <p:spPr>
          <a:xfrm>
            <a:off x="895469" y="3828789"/>
            <a:ext cx="401238" cy="22666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931" name="Google Shape;931;p46"/>
          <p:cNvGrpSpPr/>
          <p:nvPr/>
        </p:nvGrpSpPr>
        <p:grpSpPr>
          <a:xfrm>
            <a:off x="1524812" y="3729120"/>
            <a:ext cx="269526" cy="425712"/>
            <a:chOff x="1979475" y="4289300"/>
            <a:chExt cx="322400" cy="509225"/>
          </a:xfrm>
        </p:grpSpPr>
        <p:sp>
          <p:nvSpPr>
            <p:cNvPr id="932" name="Google Shape;932;p46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3" name="Google Shape;933;p46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4" name="Google Shape;934;p46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35" name="Google Shape;935;p46"/>
          <p:cNvGrpSpPr/>
          <p:nvPr/>
        </p:nvGrpSpPr>
        <p:grpSpPr>
          <a:xfrm>
            <a:off x="2064346" y="3734722"/>
            <a:ext cx="318014" cy="414510"/>
            <a:chOff x="2624850" y="4296000"/>
            <a:chExt cx="380400" cy="495825"/>
          </a:xfrm>
        </p:grpSpPr>
        <p:sp>
          <p:nvSpPr>
            <p:cNvPr id="936" name="Google Shape;936;p46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7" name="Google Shape;937;p46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8" name="Google Shape;938;p46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939" name="Google Shape;939;p46"/>
          <p:cNvSpPr/>
          <p:nvPr/>
        </p:nvSpPr>
        <p:spPr>
          <a:xfrm>
            <a:off x="3180303" y="3772127"/>
            <a:ext cx="339959" cy="33998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40" name="Google Shape;940;p46"/>
          <p:cNvSpPr/>
          <p:nvPr/>
        </p:nvSpPr>
        <p:spPr>
          <a:xfrm>
            <a:off x="2616754" y="3793571"/>
            <a:ext cx="339959" cy="297094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41" name="Google Shape;941;p46"/>
          <p:cNvSpPr/>
          <p:nvPr/>
        </p:nvSpPr>
        <p:spPr>
          <a:xfrm>
            <a:off x="3742304" y="3770601"/>
            <a:ext cx="343053" cy="343032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942" name="Google Shape;942;p46"/>
          <p:cNvGrpSpPr/>
          <p:nvPr/>
        </p:nvGrpSpPr>
        <p:grpSpPr>
          <a:xfrm>
            <a:off x="4280686" y="3775560"/>
            <a:ext cx="393045" cy="332833"/>
            <a:chOff x="5275975" y="4344850"/>
            <a:chExt cx="470150" cy="398125"/>
          </a:xfrm>
        </p:grpSpPr>
        <p:sp>
          <p:nvSpPr>
            <p:cNvPr id="943" name="Google Shape;943;p46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4" name="Google Shape;944;p46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5" name="Google Shape;945;p46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946" name="Google Shape;946;p46"/>
          <p:cNvSpPr/>
          <p:nvPr/>
        </p:nvSpPr>
        <p:spPr>
          <a:xfrm>
            <a:off x="4864301" y="3765502"/>
            <a:ext cx="353252" cy="353231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947" name="Google Shape;947;p46"/>
          <p:cNvGrpSpPr/>
          <p:nvPr/>
        </p:nvGrpSpPr>
        <p:grpSpPr>
          <a:xfrm>
            <a:off x="5423039" y="3748516"/>
            <a:ext cx="362448" cy="386922"/>
            <a:chOff x="6642425" y="4312500"/>
            <a:chExt cx="433550" cy="462825"/>
          </a:xfrm>
        </p:grpSpPr>
        <p:sp>
          <p:nvSpPr>
            <p:cNvPr id="948" name="Google Shape;948;p46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9" name="Google Shape;949;p46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50" name="Google Shape;950;p46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951" name="Google Shape;951;p46"/>
          <p:cNvSpPr/>
          <p:nvPr/>
        </p:nvSpPr>
        <p:spPr>
          <a:xfrm>
            <a:off x="299775" y="4368343"/>
            <a:ext cx="465527" cy="274647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952" name="Google Shape;952;p46"/>
          <p:cNvGrpSpPr/>
          <p:nvPr/>
        </p:nvGrpSpPr>
        <p:grpSpPr>
          <a:xfrm>
            <a:off x="910227" y="4322764"/>
            <a:ext cx="371623" cy="365499"/>
            <a:chOff x="1244325" y="4999400"/>
            <a:chExt cx="444525" cy="437200"/>
          </a:xfrm>
        </p:grpSpPr>
        <p:sp>
          <p:nvSpPr>
            <p:cNvPr id="953" name="Google Shape;953;p46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54" name="Google Shape;954;p46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55" name="Google Shape;955;p46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56" name="Google Shape;956;p46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57" name="Google Shape;957;p46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58" name="Google Shape;958;p46"/>
          <p:cNvGrpSpPr/>
          <p:nvPr/>
        </p:nvGrpSpPr>
        <p:grpSpPr>
          <a:xfrm>
            <a:off x="1506943" y="4311018"/>
            <a:ext cx="305265" cy="388970"/>
            <a:chOff x="1958100" y="4985350"/>
            <a:chExt cx="365150" cy="465275"/>
          </a:xfrm>
        </p:grpSpPr>
        <p:sp>
          <p:nvSpPr>
            <p:cNvPr id="959" name="Google Shape;959;p46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60" name="Google Shape;960;p46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61" name="Google Shape;961;p46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62" name="Google Shape;962;p46"/>
          <p:cNvGrpSpPr/>
          <p:nvPr/>
        </p:nvGrpSpPr>
        <p:grpSpPr>
          <a:xfrm>
            <a:off x="2048002" y="4325815"/>
            <a:ext cx="350200" cy="359877"/>
            <a:chOff x="2605300" y="5003050"/>
            <a:chExt cx="418900" cy="430475"/>
          </a:xfrm>
        </p:grpSpPr>
        <p:sp>
          <p:nvSpPr>
            <p:cNvPr id="963" name="Google Shape;963;p46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64" name="Google Shape;964;p46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65" name="Google Shape;965;p46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66" name="Google Shape;966;p46"/>
          <p:cNvGrpSpPr/>
          <p:nvPr/>
        </p:nvGrpSpPr>
        <p:grpSpPr>
          <a:xfrm>
            <a:off x="2577336" y="4333486"/>
            <a:ext cx="418585" cy="344056"/>
            <a:chOff x="3238475" y="5012225"/>
            <a:chExt cx="500700" cy="411550"/>
          </a:xfrm>
        </p:grpSpPr>
        <p:sp>
          <p:nvSpPr>
            <p:cNvPr id="967" name="Google Shape;967;p46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68" name="Google Shape;968;p46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69" name="Google Shape;969;p46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70" name="Google Shape;970;p46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71" name="Google Shape;971;p46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72" name="Google Shape;972;p46"/>
          <p:cNvGrpSpPr/>
          <p:nvPr/>
        </p:nvGrpSpPr>
        <p:grpSpPr>
          <a:xfrm>
            <a:off x="3683970" y="4296723"/>
            <a:ext cx="459424" cy="417561"/>
            <a:chOff x="4562200" y="4968250"/>
            <a:chExt cx="549550" cy="499475"/>
          </a:xfrm>
        </p:grpSpPr>
        <p:sp>
          <p:nvSpPr>
            <p:cNvPr id="973" name="Google Shape;973;p46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74" name="Google Shape;974;p46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75" name="Google Shape;975;p46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76" name="Google Shape;976;p46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77" name="Google Shape;977;p46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78" name="Google Shape;978;p46"/>
          <p:cNvGrpSpPr/>
          <p:nvPr/>
        </p:nvGrpSpPr>
        <p:grpSpPr>
          <a:xfrm>
            <a:off x="3190898" y="4320214"/>
            <a:ext cx="318516" cy="370076"/>
            <a:chOff x="3972400" y="4996350"/>
            <a:chExt cx="381000" cy="442675"/>
          </a:xfrm>
        </p:grpSpPr>
        <p:sp>
          <p:nvSpPr>
            <p:cNvPr id="979" name="Google Shape;979;p46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80" name="Google Shape;980;p46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81" name="Google Shape;981;p46"/>
          <p:cNvGrpSpPr/>
          <p:nvPr/>
        </p:nvGrpSpPr>
        <p:grpSpPr>
          <a:xfrm>
            <a:off x="4251594" y="4289073"/>
            <a:ext cx="451252" cy="432860"/>
            <a:chOff x="5241175" y="4959100"/>
            <a:chExt cx="539775" cy="517775"/>
          </a:xfrm>
        </p:grpSpPr>
        <p:sp>
          <p:nvSpPr>
            <p:cNvPr id="982" name="Google Shape;982;p46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83" name="Google Shape;983;p46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84" name="Google Shape;984;p46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85" name="Google Shape;985;p46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86" name="Google Shape;986;p46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87" name="Google Shape;987;p46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988" name="Google Shape;988;p46"/>
          <p:cNvSpPr/>
          <p:nvPr/>
        </p:nvSpPr>
        <p:spPr>
          <a:xfrm>
            <a:off x="4842355" y="4395912"/>
            <a:ext cx="397142" cy="219513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989" name="Google Shape;989;p46"/>
          <p:cNvGrpSpPr/>
          <p:nvPr/>
        </p:nvGrpSpPr>
        <p:grpSpPr>
          <a:xfrm>
            <a:off x="5458778" y="4353382"/>
            <a:ext cx="289444" cy="332833"/>
            <a:chOff x="6685175" y="5036025"/>
            <a:chExt cx="346225" cy="398125"/>
          </a:xfrm>
        </p:grpSpPr>
        <p:sp>
          <p:nvSpPr>
            <p:cNvPr id="990" name="Google Shape;990;p46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91" name="Google Shape;991;p46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92" name="Google Shape;992;p46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93" name="Google Shape;993;p46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94" name="Google Shape;994;p46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95" name="Google Shape;995;p46"/>
          <p:cNvGrpSpPr/>
          <p:nvPr/>
        </p:nvGrpSpPr>
        <p:grpSpPr>
          <a:xfrm>
            <a:off x="6359617" y="1877599"/>
            <a:ext cx="432570" cy="421334"/>
            <a:chOff x="5926225" y="921350"/>
            <a:chExt cx="517800" cy="504350"/>
          </a:xfrm>
        </p:grpSpPr>
        <p:sp>
          <p:nvSpPr>
            <p:cNvPr id="996" name="Google Shape;996;p46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997" name="Google Shape;997;p46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998" name="Google Shape;998;p46"/>
          <p:cNvSpPr/>
          <p:nvPr/>
        </p:nvSpPr>
        <p:spPr>
          <a:xfrm>
            <a:off x="6553538" y="211365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99" name="Google Shape;999;p46"/>
          <p:cNvGrpSpPr/>
          <p:nvPr/>
        </p:nvGrpSpPr>
        <p:grpSpPr>
          <a:xfrm>
            <a:off x="7244605" y="1856979"/>
            <a:ext cx="432570" cy="421334"/>
            <a:chOff x="5926225" y="921350"/>
            <a:chExt cx="517800" cy="504350"/>
          </a:xfrm>
        </p:grpSpPr>
        <p:sp>
          <p:nvSpPr>
            <p:cNvPr id="1000" name="Google Shape;1000;p46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1C232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46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1C232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02" name="Google Shape;1002;p46"/>
          <p:cNvSpPr/>
          <p:nvPr/>
        </p:nvSpPr>
        <p:spPr>
          <a:xfrm>
            <a:off x="7438526" y="209303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03" name="Google Shape;1003;p46"/>
          <p:cNvGrpSpPr/>
          <p:nvPr/>
        </p:nvGrpSpPr>
        <p:grpSpPr>
          <a:xfrm>
            <a:off x="6359885" y="2606021"/>
            <a:ext cx="1075937" cy="1047989"/>
            <a:chOff x="5926225" y="921350"/>
            <a:chExt cx="517800" cy="504350"/>
          </a:xfrm>
        </p:grpSpPr>
        <p:sp>
          <p:nvSpPr>
            <p:cNvPr id="1004" name="Google Shape;1004;p46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D966"/>
            </a:solidFill>
            <a:ln cap="flat" cmpd="sng" w="28575">
              <a:solidFill>
                <a:srgbClr val="E69138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46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D966"/>
            </a:solidFill>
            <a:ln cap="flat" cmpd="sng" w="28575">
              <a:solidFill>
                <a:srgbClr val="E69138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06" name="Google Shape;1006;p46"/>
          <p:cNvSpPr/>
          <p:nvPr/>
        </p:nvSpPr>
        <p:spPr>
          <a:xfrm>
            <a:off x="6842198" y="3193118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rgbClr val="6D9EE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7" name="Google Shape;1007;p46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08" name="Google Shape;1008;p46"/>
          <p:cNvSpPr txBox="1"/>
          <p:nvPr>
            <p:ph idx="1" type="body"/>
          </p:nvPr>
        </p:nvSpPr>
        <p:spPr>
          <a:xfrm>
            <a:off x="6248575" y="4223563"/>
            <a:ext cx="2438100" cy="56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/>
              <a:t>Find</a:t>
            </a:r>
            <a:r>
              <a:rPr b="1" lang="en" sz="900"/>
              <a:t> more icons at </a:t>
            </a:r>
            <a:r>
              <a:rPr lang="en" sz="900" u="sng">
                <a:hlinkClick r:id="rId3"/>
              </a:rPr>
              <a:t>slidescarnival.com/extra-free-resources-icons-and-maps</a:t>
            </a:r>
            <a:endParaRPr sz="9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b="1" sz="9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2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" name="Google Shape;1013;p47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1014" name="Google Shape;1014;p47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47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47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47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47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47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0" name="Google Shape;1020;p47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1021" name="Google Shape;1021;p47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47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47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47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5" name="Google Shape;1025;p47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1026" name="Google Shape;1026;p47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47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47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9" name="Google Shape;1029;p47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1030" name="Google Shape;1030;p47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47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47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47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47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5" name="Google Shape;1035;p47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1036" name="Google Shape;1036;p47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47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47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9" name="Google Shape;1039;p47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1040" name="Google Shape;1040;p47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47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47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47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4" name="Google Shape;1044;p47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1045" name="Google Shape;1045;p47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47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47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47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47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0" name="Google Shape;1050;p47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1051" name="Google Shape;1051;p47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47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47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47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47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47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7" name="Google Shape;1057;p47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1058" name="Google Shape;1058;p47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47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0" name="Google Shape;1060;p47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1061" name="Google Shape;1061;p47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47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47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4" name="Google Shape;1064;p47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1065" name="Google Shape;1065;p47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47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47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47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47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47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1" name="Google Shape;1071;p47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1072" name="Google Shape;1072;p47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47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47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47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47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7" name="Google Shape;1077;p47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078" name="Google Shape;1078;p47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47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47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1" name="Google Shape;1081;p47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082" name="Google Shape;1082;p47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083" name="Google Shape;1083;p47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4" name="Google Shape;1084;p47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5" name="Google Shape;1085;p47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6" name="Google Shape;1086;p47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7" name="Google Shape;1087;p47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8" name="Google Shape;1088;p47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9" name="Google Shape;1089;p47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0" name="Google Shape;1090;p47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1" name="Google Shape;1091;p47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2" name="Google Shape;1092;p47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93" name="Google Shape;1093;p47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47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47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47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47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47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9" name="Google Shape;1099;p47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100" name="Google Shape;1100;p47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47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47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47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4" name="Google Shape;1104;p47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105" name="Google Shape;1105;p47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47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47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47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47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0" name="Google Shape;1110;p47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111" name="Google Shape;1111;p47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47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47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47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47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47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7" name="Google Shape;1117;p47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118" name="Google Shape;1118;p47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47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47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47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2" name="Google Shape;1122;p47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123" name="Google Shape;1123;p47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47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47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47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7" name="Google Shape;1127;p47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128" name="Google Shape;1128;p47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47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47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47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47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33" name="Google Shape;1133;p47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134" name="Google Shape;1134;p47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5" name="Google Shape;1135;p47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6" name="Google Shape;1136;p47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7" name="Google Shape;1137;p47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8" name="Google Shape;1138;p47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9" name="Google Shape;1139;p47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0" name="Google Shape;1140;p47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1" name="Google Shape;1141;p47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2" name="Google Shape;1142;p47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3" name="Google Shape;1143;p47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44" name="Google Shape;1144;p47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145" name="Google Shape;1145;p47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47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47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48" name="Google Shape;1148;p47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149" name="Google Shape;1149;p47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0" name="Google Shape;1150;p47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1" name="Google Shape;1151;p47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2" name="Google Shape;1152;p47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3" name="Google Shape;1153;p47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4" name="Google Shape;1154;p47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5" name="Google Shape;1155;p47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6" name="Google Shape;1156;p47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7" name="Google Shape;1157;p47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8" name="Google Shape;1158;p47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59" name="Google Shape;1159;p47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160" name="Google Shape;1160;p47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47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47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47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64" name="Google Shape;1164;p47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165" name="Google Shape;1165;p47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6" name="Google Shape;1166;p47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7" name="Google Shape;1167;p47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8" name="Google Shape;1168;p47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9" name="Google Shape;1169;p47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0" name="Google Shape;1170;p47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1" name="Google Shape;1171;p47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2" name="Google Shape;1172;p47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3" name="Google Shape;1173;p47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4" name="Google Shape;1174;p47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75" name="Google Shape;1175;p47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176" name="Google Shape;1176;p47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47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47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47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47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47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47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3" name="Google Shape;1183;p47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184" name="Google Shape;1184;p47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47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47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47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8" name="Google Shape;1188;p47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189" name="Google Shape;1189;p47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47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47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47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3" name="Google Shape;1193;p47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194" name="Google Shape;1194;p47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47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47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47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47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9" name="Google Shape;1199;p47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200" name="Google Shape;1200;p47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47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47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47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47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47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6" name="Google Shape;1206;p47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207" name="Google Shape;1207;p47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47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47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0" name="Google Shape;1210;p47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211" name="Google Shape;1211;p47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47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47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47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47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6" name="Google Shape;1216;p47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217" name="Google Shape;1217;p47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47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47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47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47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47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3" name="Google Shape;1223;p47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224" name="Google Shape;1224;p47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47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47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7" name="Google Shape;1227;p47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228" name="Google Shape;1228;p47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47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47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47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2" name="Google Shape;1232;p47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233" name="Google Shape;1233;p47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47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47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47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47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47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9" name="Google Shape;1239;p47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240" name="Google Shape;1240;p47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47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47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47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47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47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47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7" name="Google Shape;1247;p47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248" name="Google Shape;1248;p47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47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47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47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2" name="Google Shape;1252;p47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253" name="Google Shape;1253;p47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47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47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6" name="Google Shape;1256;p47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257" name="Google Shape;1257;p47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47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47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0" name="Google Shape;1260;p47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261" name="Google Shape;1261;p47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47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47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47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5" name="Google Shape;1265;p47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266" name="Google Shape;1266;p47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47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47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47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0" name="Google Shape;1270;p47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271" name="Google Shape;1271;p47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47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47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47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47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6" name="Google Shape;1276;p47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277" name="Google Shape;1277;p47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47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47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47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47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47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3" name="Google Shape;1283;p47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284" name="Google Shape;1284;p47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47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47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47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47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47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47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1" name="Google Shape;1291;p47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292" name="Google Shape;1292;p47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47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47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47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47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47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47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47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47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47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47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47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4" name="Google Shape;1304;p47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305" name="Google Shape;1305;p47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47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47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47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9" name="Google Shape;1309;p47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310" name="Google Shape;1310;p47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47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47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3" name="Google Shape;1313;p47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314" name="Google Shape;1314;p47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47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47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47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47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47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0" name="Google Shape;1320;p47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321" name="Google Shape;1321;p47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47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47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47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47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47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47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47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9" name="Google Shape;1329;p47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330" name="Google Shape;1330;p47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47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47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47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47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47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47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47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47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47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47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47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2" name="Google Shape;1342;p47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343" name="Google Shape;1343;p47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47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47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47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47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47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47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47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47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47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47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47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5" name="Google Shape;1355;p47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356" name="Google Shape;1356;p47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47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47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47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47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47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47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47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47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47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47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47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8" name="Google Shape;1368;p47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369" name="Google Shape;1369;p47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47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47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47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47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47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5" name="Google Shape;1375;p47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376" name="Google Shape;1376;p47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47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47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47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47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47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47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47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47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47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47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47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47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47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47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1" name="Google Shape;1391;p47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392" name="Google Shape;1392;p47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47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47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47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6" name="Google Shape;1396;p47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397" name="Google Shape;1397;p47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398" name="Google Shape;1398;p47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9" name="Google Shape;1399;p47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0" name="Google Shape;1400;p47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01" name="Google Shape;1401;p47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402" name="Google Shape;1402;p47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3" name="Google Shape;1403;p47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4" name="Google Shape;1404;p47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05" name="Google Shape;1405;p47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406" name="Google Shape;1406;p47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7" name="Google Shape;1407;p47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8" name="Google Shape;1408;p47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09" name="Google Shape;1409;p47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410" name="Google Shape;1410;p47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1" name="Google Shape;1411;p47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2" name="Google Shape;1412;p47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13" name="Google Shape;1413;p47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414" name="Google Shape;1414;p47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47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47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47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47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47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47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47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2" name="Google Shape;1422;p47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423" name="Google Shape;1423;p47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47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47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47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47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1428;p47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47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47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47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2" name="Google Shape;1432;p47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3" name="Google Shape;1433;p47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4" name="Google Shape;1434;p47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5" name="Google Shape;1435;p47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6" name="Google Shape;1436;p47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7" name="Google Shape;1437;p47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8" name="Google Shape;1438;p47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9" name="Google Shape;1439;p47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1440;p47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1" name="Google Shape;1441;p47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2" name="Google Shape;1442;p47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3" name="Google Shape;1443;p47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4" name="Google Shape;1444;p47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5" name="Google Shape;1445;p47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6" name="Google Shape;1446;p47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7" name="Google Shape;1447;p47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448" name="Google Shape;1448;p47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449" name="Google Shape;1449;p47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0" name="Google Shape;1450;p47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51" name="Google Shape;1451;p47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452" name="Google Shape;1452;p47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3" name="Google Shape;1453;p47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54" name="Google Shape;1454;p47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455" name="Google Shape;1455;p47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6" name="Google Shape;1456;p47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57" name="Google Shape;1457;p47"/>
          <p:cNvSpPr txBox="1"/>
          <p:nvPr>
            <p:ph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458" name="Google Shape;1458;p47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2" name="Shape 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Google Shape;1463;p48"/>
          <p:cNvSpPr txBox="1"/>
          <p:nvPr/>
        </p:nvSpPr>
        <p:spPr>
          <a:xfrm>
            <a:off x="908200" y="2298050"/>
            <a:ext cx="7327500" cy="19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lt1"/>
                </a:solidFill>
                <a:highlight>
                  <a:schemeClr val="dk1"/>
                </a:highlight>
              </a:rPr>
              <a:t> and many more...</a:t>
            </a:r>
            <a:endParaRPr sz="2400">
              <a:solidFill>
                <a:schemeClr val="lt1"/>
              </a:solidFill>
              <a:highlight>
                <a:schemeClr val="dk1"/>
              </a:highlight>
            </a:endParaRPr>
          </a:p>
        </p:txBody>
      </p:sp>
      <p:sp>
        <p:nvSpPr>
          <p:cNvPr id="1464" name="Google Shape;1464;p48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65" name="Google Shape;1465;p48"/>
          <p:cNvSpPr txBox="1"/>
          <p:nvPr>
            <p:ph idx="1" type="body"/>
          </p:nvPr>
        </p:nvSpPr>
        <p:spPr>
          <a:xfrm>
            <a:off x="908328" y="932625"/>
            <a:ext cx="7327500" cy="115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You can also use any emoji as an icon!</a:t>
            </a:r>
            <a:br>
              <a:rPr lang="en" sz="1400"/>
            </a:br>
            <a:r>
              <a:rPr lang="en" sz="1400"/>
              <a:t>And of course it resizes without losing quality.</a:t>
            </a:r>
            <a:endParaRPr sz="14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400"/>
              <a:t>How? Follow Google instructions </a:t>
            </a:r>
            <a:r>
              <a:rPr lang="en" sz="1400" u="sng">
                <a:hlinkClick r:id="rId3"/>
              </a:rPr>
              <a:t>https://twitter.com/googledocs/status/730087240156643328</a:t>
            </a:r>
            <a:endParaRPr sz="14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469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0" name="Google Shape;1470;p4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1" name="Google Shape;1471;p49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472" name="Google Shape;1472;p49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473" name="Google Shape;1473;p49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474" name="Google Shape;1474;p49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75" name="Google Shape;1475;p49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76" name="Google Shape;1476;p49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477" name="Google Shape;1477;p49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78" name="Google Shape;1478;p49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79" name="Google Shape;1479;p49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480" name="Google Shape;1480;p49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81" name="Google Shape;1481;p49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82" name="Google Shape;1482;p49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483" name="Google Shape;1483;p49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84" name="Google Shape;1484;p49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 b="24812" l="0" r="10785" t="0"/>
          <a:stretch/>
        </p:blipFill>
        <p:spPr>
          <a:xfrm>
            <a:off x="2680425" y="1507700"/>
            <a:ext cx="6463500" cy="3636000"/>
          </a:xfrm>
          <a:prstGeom prst="triangle">
            <a:avLst>
              <a:gd fmla="val 100000" name="adj"/>
            </a:avLst>
          </a:prstGeom>
          <a:noFill/>
          <a:ln>
            <a:noFill/>
          </a:ln>
        </p:spPr>
      </p:pic>
      <p:sp>
        <p:nvSpPr>
          <p:cNvPr id="99" name="Google Shape;99;p14"/>
          <p:cNvSpPr txBox="1"/>
          <p:nvPr>
            <p:ph idx="4294967295" type="ctrTitle"/>
          </p:nvPr>
        </p:nvSpPr>
        <p:spPr>
          <a:xfrm>
            <a:off x="855300" y="769325"/>
            <a:ext cx="4101300" cy="115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2"/>
                </a:solidFill>
              </a:rPr>
              <a:t>Hello!</a:t>
            </a:r>
            <a:endParaRPr sz="9600">
              <a:solidFill>
                <a:schemeClr val="accent2"/>
              </a:solidFill>
            </a:endParaRPr>
          </a:p>
        </p:txBody>
      </p:sp>
      <p:sp>
        <p:nvSpPr>
          <p:cNvPr id="100" name="Google Shape;100;p14"/>
          <p:cNvSpPr txBox="1"/>
          <p:nvPr>
            <p:ph idx="4294967295" type="subTitle"/>
          </p:nvPr>
        </p:nvSpPr>
        <p:spPr>
          <a:xfrm>
            <a:off x="855300" y="1968948"/>
            <a:ext cx="4101300" cy="1662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 am Jayden Smith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</a:t>
            </a:r>
            <a:endParaRPr b="1"/>
          </a:p>
        </p:txBody>
      </p:sp>
      <p:sp>
        <p:nvSpPr>
          <p:cNvPr id="101" name="Google Shape;101;p14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/>
          <p:nvPr>
            <p:ph idx="1" type="body"/>
          </p:nvPr>
        </p:nvSpPr>
        <p:spPr>
          <a:xfrm>
            <a:off x="1007700" y="971525"/>
            <a:ext cx="6117300" cy="341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07" name="Google Shape;107;p15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/>
          <p:nvPr>
            <p:ph type="title"/>
          </p:nvPr>
        </p:nvSpPr>
        <p:spPr>
          <a:xfrm>
            <a:off x="855300" y="836000"/>
            <a:ext cx="7440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</a:t>
            </a:r>
            <a:r>
              <a:rPr lang="en"/>
              <a:t>s</a:t>
            </a:r>
            <a:r>
              <a:rPr lang="en"/>
              <a:t>lide </a:t>
            </a:r>
            <a:r>
              <a:rPr lang="en"/>
              <a:t>t</a:t>
            </a:r>
            <a:r>
              <a:rPr lang="en"/>
              <a:t>itle</a:t>
            </a:r>
            <a:endParaRPr/>
          </a:p>
        </p:txBody>
      </p:sp>
      <p:sp>
        <p:nvSpPr>
          <p:cNvPr id="113" name="Google Shape;113;p16"/>
          <p:cNvSpPr txBox="1"/>
          <p:nvPr>
            <p:ph idx="1" type="body"/>
          </p:nvPr>
        </p:nvSpPr>
        <p:spPr>
          <a:xfrm>
            <a:off x="855300" y="1576550"/>
            <a:ext cx="7440300" cy="281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14" name="Google Shape;114;p16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15" name="Google Shape;115;p16"/>
          <p:cNvGrpSpPr/>
          <p:nvPr/>
        </p:nvGrpSpPr>
        <p:grpSpPr>
          <a:xfrm>
            <a:off x="259022" y="538300"/>
            <a:ext cx="367686" cy="599441"/>
            <a:chOff x="6730350" y="2315900"/>
            <a:chExt cx="257700" cy="420100"/>
          </a:xfrm>
        </p:grpSpPr>
        <p:sp>
          <p:nvSpPr>
            <p:cNvPr id="116" name="Google Shape;116;p16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2700000" dist="19050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7" name="Google Shape;117;p16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2700000" dist="19050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8" name="Google Shape;118;p16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2700000" dist="19050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9" name="Google Shape;119;p16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2700000" dist="19050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2700000" dist="19050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/>
          <p:nvPr>
            <p:ph idx="4294967295" type="ctrTitle"/>
          </p:nvPr>
        </p:nvSpPr>
        <p:spPr>
          <a:xfrm>
            <a:off x="855300" y="788150"/>
            <a:ext cx="50622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2"/>
                </a:solidFill>
              </a:rPr>
              <a:t>Big </a:t>
            </a:r>
            <a:r>
              <a:rPr lang="en" sz="9600">
                <a:solidFill>
                  <a:schemeClr val="accent2"/>
                </a:solidFill>
              </a:rPr>
              <a:t>c</a:t>
            </a:r>
            <a:r>
              <a:rPr lang="en" sz="9600">
                <a:solidFill>
                  <a:schemeClr val="accent2"/>
                </a:solidFill>
              </a:rPr>
              <a:t>oncept</a:t>
            </a:r>
            <a:endParaRPr sz="9600">
              <a:solidFill>
                <a:schemeClr val="accent2"/>
              </a:solidFill>
            </a:endParaRPr>
          </a:p>
        </p:txBody>
      </p:sp>
      <p:sp>
        <p:nvSpPr>
          <p:cNvPr id="126" name="Google Shape;126;p17"/>
          <p:cNvSpPr txBox="1"/>
          <p:nvPr>
            <p:ph idx="4294967295" type="subTitle"/>
          </p:nvPr>
        </p:nvSpPr>
        <p:spPr>
          <a:xfrm>
            <a:off x="855300" y="1930552"/>
            <a:ext cx="50622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 sz="1600"/>
              <a:t>Bring the attention of your audience over a key concept using icons or illustrations</a:t>
            </a:r>
            <a:endParaRPr sz="1600"/>
          </a:p>
        </p:txBody>
      </p:sp>
      <p:sp>
        <p:nvSpPr>
          <p:cNvPr id="127" name="Google Shape;127;p17"/>
          <p:cNvSpPr/>
          <p:nvPr/>
        </p:nvSpPr>
        <p:spPr>
          <a:xfrm>
            <a:off x="6859228" y="4250686"/>
            <a:ext cx="352704" cy="336773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8" name="Google Shape;128;p17"/>
          <p:cNvGrpSpPr/>
          <p:nvPr/>
        </p:nvGrpSpPr>
        <p:grpSpPr>
          <a:xfrm>
            <a:off x="6421522" y="2359381"/>
            <a:ext cx="1511011" cy="1511390"/>
            <a:chOff x="6654650" y="3665275"/>
            <a:chExt cx="409100" cy="409125"/>
          </a:xfrm>
        </p:grpSpPr>
        <p:sp>
          <p:nvSpPr>
            <p:cNvPr id="129" name="Google Shape;129;p17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path path="circle">
                <a:fillToRect b="100%" l="100%"/>
              </a:path>
              <a:tileRect r="-100%" t="-100%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path path="circle">
                <a:fillToRect b="100%" l="100%"/>
              </a:path>
              <a:tileRect r="-100%" t="-100%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1" name="Google Shape;131;p17"/>
          <p:cNvGrpSpPr/>
          <p:nvPr/>
        </p:nvGrpSpPr>
        <p:grpSpPr>
          <a:xfrm rot="1056951">
            <a:off x="4965327" y="3547600"/>
            <a:ext cx="998267" cy="998380"/>
            <a:chOff x="570875" y="4322250"/>
            <a:chExt cx="443300" cy="443325"/>
          </a:xfrm>
        </p:grpSpPr>
        <p:sp>
          <p:nvSpPr>
            <p:cNvPr id="132" name="Google Shape;132;p17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path path="circle">
                <a:fillToRect b="100%" l="100%"/>
              </a:path>
              <a:tileRect r="-100%" t="-100%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7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path path="circle">
                <a:fillToRect b="100%" l="100%"/>
              </a:path>
              <a:tileRect r="-100%" t="-100%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7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path path="circle">
                <a:fillToRect b="100%" l="100%"/>
              </a:path>
              <a:tileRect r="-100%" t="-100%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7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path path="circle">
                <a:fillToRect b="100%" l="100%"/>
              </a:path>
              <a:tileRect r="-100%" t="-100%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6" name="Google Shape;136;p17"/>
          <p:cNvSpPr/>
          <p:nvPr/>
        </p:nvSpPr>
        <p:spPr>
          <a:xfrm rot="2466558">
            <a:off x="5077297" y="2652461"/>
            <a:ext cx="490022" cy="467890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7"/>
          <p:cNvSpPr/>
          <p:nvPr/>
        </p:nvSpPr>
        <p:spPr>
          <a:xfrm rot="-1609419">
            <a:off x="5793928" y="2946866"/>
            <a:ext cx="352636" cy="336709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7"/>
          <p:cNvSpPr/>
          <p:nvPr/>
        </p:nvSpPr>
        <p:spPr>
          <a:xfrm rot="2925970">
            <a:off x="7932137" y="3213621"/>
            <a:ext cx="264105" cy="252176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7"/>
          <p:cNvSpPr/>
          <p:nvPr/>
        </p:nvSpPr>
        <p:spPr>
          <a:xfrm rot="-1609560">
            <a:off x="6833148" y="1524323"/>
            <a:ext cx="237924" cy="227178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7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8"/>
          <p:cNvSpPr txBox="1"/>
          <p:nvPr>
            <p:ph idx="1" type="body"/>
          </p:nvPr>
        </p:nvSpPr>
        <p:spPr>
          <a:xfrm>
            <a:off x="855275" y="1576550"/>
            <a:ext cx="3473100" cy="309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46" name="Google Shape;146;p18"/>
          <p:cNvSpPr txBox="1"/>
          <p:nvPr>
            <p:ph type="title"/>
          </p:nvPr>
        </p:nvSpPr>
        <p:spPr>
          <a:xfrm>
            <a:off x="855300" y="836000"/>
            <a:ext cx="7440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</a:t>
            </a:r>
            <a:r>
              <a:rPr lang="en"/>
              <a:t>a</a:t>
            </a:r>
            <a:r>
              <a:rPr lang="en"/>
              <a:t>lso </a:t>
            </a:r>
            <a:r>
              <a:rPr lang="en"/>
              <a:t>s</a:t>
            </a:r>
            <a:r>
              <a:rPr lang="en"/>
              <a:t>plit </a:t>
            </a:r>
            <a:r>
              <a:rPr lang="en"/>
              <a:t>y</a:t>
            </a:r>
            <a:r>
              <a:rPr lang="en"/>
              <a:t>our </a:t>
            </a:r>
            <a:r>
              <a:rPr lang="en"/>
              <a:t>c</a:t>
            </a:r>
            <a:r>
              <a:rPr lang="en"/>
              <a:t>ontent</a:t>
            </a:r>
            <a:endParaRPr/>
          </a:p>
        </p:txBody>
      </p:sp>
      <p:sp>
        <p:nvSpPr>
          <p:cNvPr id="147" name="Google Shape;147;p18"/>
          <p:cNvSpPr txBox="1"/>
          <p:nvPr>
            <p:ph idx="2" type="body"/>
          </p:nvPr>
        </p:nvSpPr>
        <p:spPr>
          <a:xfrm>
            <a:off x="4815599" y="1576550"/>
            <a:ext cx="3473100" cy="309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Is the color of ebony and of outer space. It </a:t>
            </a:r>
            <a:r>
              <a:rPr lang="en"/>
              <a:t>has been the symbolic color of elegance, solemnity and authority.</a:t>
            </a:r>
            <a:endParaRPr/>
          </a:p>
        </p:txBody>
      </p:sp>
      <p:sp>
        <p:nvSpPr>
          <p:cNvPr id="148" name="Google Shape;148;p18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9" name="Google Shape;149;p18"/>
          <p:cNvGrpSpPr/>
          <p:nvPr/>
        </p:nvGrpSpPr>
        <p:grpSpPr>
          <a:xfrm>
            <a:off x="259022" y="538300"/>
            <a:ext cx="367686" cy="599441"/>
            <a:chOff x="6730350" y="2315900"/>
            <a:chExt cx="257700" cy="420100"/>
          </a:xfrm>
        </p:grpSpPr>
        <p:sp>
          <p:nvSpPr>
            <p:cNvPr id="150" name="Google Shape;150;p18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2700000" dist="19050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1" name="Google Shape;151;p18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2700000" dist="19050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2" name="Google Shape;152;p18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2700000" dist="19050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3" name="Google Shape;153;p18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2700000" dist="19050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4" name="Google Shape;154;p18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2700000" dist="19050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9"/>
          <p:cNvSpPr txBox="1"/>
          <p:nvPr>
            <p:ph type="title"/>
          </p:nvPr>
        </p:nvSpPr>
        <p:spPr>
          <a:xfrm>
            <a:off x="855300" y="836000"/>
            <a:ext cx="7440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60" name="Google Shape;160;p19"/>
          <p:cNvSpPr txBox="1"/>
          <p:nvPr>
            <p:ph idx="1" type="body"/>
          </p:nvPr>
        </p:nvSpPr>
        <p:spPr>
          <a:xfrm>
            <a:off x="855300" y="1576550"/>
            <a:ext cx="2315700" cy="309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61" name="Google Shape;161;p19"/>
          <p:cNvSpPr txBox="1"/>
          <p:nvPr>
            <p:ph idx="2" type="body"/>
          </p:nvPr>
        </p:nvSpPr>
        <p:spPr>
          <a:xfrm>
            <a:off x="3414200" y="1576550"/>
            <a:ext cx="2315700" cy="309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62" name="Google Shape;162;p19"/>
          <p:cNvSpPr txBox="1"/>
          <p:nvPr>
            <p:ph idx="3" type="body"/>
          </p:nvPr>
        </p:nvSpPr>
        <p:spPr>
          <a:xfrm>
            <a:off x="5973099" y="1576550"/>
            <a:ext cx="2315700" cy="309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9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4" name="Google Shape;164;p19"/>
          <p:cNvGrpSpPr/>
          <p:nvPr/>
        </p:nvGrpSpPr>
        <p:grpSpPr>
          <a:xfrm>
            <a:off x="259022" y="538300"/>
            <a:ext cx="367686" cy="599441"/>
            <a:chOff x="6730350" y="2315900"/>
            <a:chExt cx="257700" cy="420100"/>
          </a:xfrm>
        </p:grpSpPr>
        <p:sp>
          <p:nvSpPr>
            <p:cNvPr id="165" name="Google Shape;165;p19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2700000" dist="19050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6" name="Google Shape;166;p19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2700000" dist="19050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7" name="Google Shape;167;p19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2700000" dist="19050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8" name="Google Shape;168;p19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2700000" dist="19050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9" name="Google Shape;169;p19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2700000" dist="19050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itzwalter template">
  <a:themeElements>
    <a:clrScheme name="Custom 347">
      <a:dk1>
        <a:srgbClr val="1A2A30"/>
      </a:dk1>
      <a:lt1>
        <a:srgbClr val="FFFFFF"/>
      </a:lt1>
      <a:dk2>
        <a:srgbClr val="66787E"/>
      </a:dk2>
      <a:lt2>
        <a:srgbClr val="E9F0EF"/>
      </a:lt2>
      <a:accent1>
        <a:srgbClr val="D6F075"/>
      </a:accent1>
      <a:accent2>
        <a:srgbClr val="50DD8B"/>
      </a:accent2>
      <a:accent3>
        <a:srgbClr val="0D89B1"/>
      </a:accent3>
      <a:accent4>
        <a:srgbClr val="EB5E76"/>
      </a:accent4>
      <a:accent5>
        <a:srgbClr val="F08148"/>
      </a:accent5>
      <a:accent6>
        <a:srgbClr val="FFCC00"/>
      </a:accent6>
      <a:hlink>
        <a:srgbClr val="00709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