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Abril Fatface"/>
      <p:regular r:id="rId49"/>
    </p:embeddedFont>
    <p:embeddedFont>
      <p:font typeface="Montserra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C6AF68-E3D9-4AF7-9915-66130177242E}">
  <a:tblStyle styleId="{62C6AF68-E3D9-4AF7-9915-661301772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2BB70C-3F3E-44D0-9FD2-7AF32D920A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AbrilFatfa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6216ea3d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6216ea3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6216ea3d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6216ea3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6216ea3d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6216ea3d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6216ea3d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6216ea3d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6216ea3d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6216ea3d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6216ea3d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6216ea3d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6216ea3d4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6216ea3d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6216ea3d4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6216ea3d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6216ea3d4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c6216ea3d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c6216ea3d4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c6216ea3d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5024f68c2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5024f68c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63af115675_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63af115675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CAPTION_ONL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5203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de">
  <p:cSld name="TITLE_ONL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0"/>
            <a:ext cx="16671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515675" y="552375"/>
            <a:ext cx="8089575" cy="951725"/>
          </a:xfrm>
          <a:custGeom>
            <a:rect b="b" l="l" r="r" t="t"/>
            <a:pathLst>
              <a:path extrusionOk="0" h="38069" w="323583">
                <a:moveTo>
                  <a:pt x="13884" y="0"/>
                </a:moveTo>
                <a:lnTo>
                  <a:pt x="323583" y="212"/>
                </a:lnTo>
                <a:lnTo>
                  <a:pt x="323583" y="38069"/>
                </a:lnTo>
                <a:lnTo>
                  <a:pt x="13736" y="38069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bril-fatface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4294967295" type="title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AFCF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BDEC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3839025" y="778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{62C6AF68-E3D9-4AF7-9915-66130177242E}</a:tableStyleId>
              </a:tblPr>
              <a:tblGrid>
                <a:gridCol w="1106350"/>
                <a:gridCol w="1106350"/>
                <a:gridCol w="1106350"/>
                <a:gridCol w="1106350"/>
              </a:tblGrid>
              <a:tr h="92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BDEC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1205625" y="1281850"/>
            <a:ext cx="6444377" cy="306995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>
            <p:ph idx="4294967295" type="title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C0CAFC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4294967295" type="ctrTitle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89,526,124</a:t>
            </a:r>
            <a:endParaRPr sz="9000"/>
          </a:p>
        </p:txBody>
      </p:sp>
      <p:sp>
        <p:nvSpPr>
          <p:cNvPr id="195" name="Google Shape;195;p27"/>
          <p:cNvSpPr txBox="1"/>
          <p:nvPr>
            <p:ph idx="4294967295" type="subTitle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03" name="Google Shape;203;p28"/>
          <p:cNvSpPr txBox="1"/>
          <p:nvPr>
            <p:ph idx="4294967295" type="ctrTitle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204" name="Google Shape;204;p28"/>
          <p:cNvSpPr txBox="1"/>
          <p:nvPr>
            <p:ph idx="4294967295" type="subTitle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5" name="Google Shape;205;p28"/>
          <p:cNvSpPr txBox="1"/>
          <p:nvPr>
            <p:ph idx="4294967295" type="ctrTitle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06" name="Google Shape;206;p28"/>
          <p:cNvSpPr txBox="1"/>
          <p:nvPr>
            <p:ph idx="4294967295" type="subTitle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213" name="Google Shape;213;p29"/>
          <p:cNvCxnSpPr>
            <a:endCxn id="214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15" name="Google Shape;215;p29"/>
          <p:cNvCxnSpPr>
            <a:stCxn id="214" idx="2"/>
            <a:endCxn id="216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17" name="Google Shape;217;p29"/>
          <p:cNvCxnSpPr>
            <a:stCxn id="218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19" name="Google Shape;219;p29"/>
          <p:cNvCxnSpPr>
            <a:stCxn id="216" idx="2"/>
            <a:endCxn id="218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cap="flat" cmpd="sng" w="38100">
            <a:solidFill>
              <a:srgbClr val="BDECE5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14" name="Google Shape;214;p29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7" name="Google Shape;227;p30"/>
          <p:cNvSpPr txBox="1"/>
          <p:nvPr>
            <p:ph idx="2" type="body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8" name="Google Shape;228;p30"/>
          <p:cNvSpPr txBox="1"/>
          <p:nvPr>
            <p:ph idx="3" type="body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30"/>
          <p:cNvSpPr txBox="1"/>
          <p:nvPr>
            <p:ph idx="2" type="body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30"/>
          <p:cNvSpPr txBox="1"/>
          <p:nvPr>
            <p:ph idx="3" type="body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9" name="Google Shape;239;p31"/>
          <p:cNvCxnSpPr/>
          <p:nvPr/>
        </p:nvCxnSpPr>
        <p:spPr>
          <a:xfrm>
            <a:off x="1170650" y="1156457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1"/>
          <p:cNvCxnSpPr/>
          <p:nvPr/>
        </p:nvCxnSpPr>
        <p:spPr>
          <a:xfrm>
            <a:off x="1170650" y="1823175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1170650" y="2489893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1170650" y="3156612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1170650" y="3843908"/>
            <a:ext cx="6802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1"/>
          <p:cNvSpPr txBox="1"/>
          <p:nvPr/>
        </p:nvSpPr>
        <p:spPr>
          <a:xfrm>
            <a:off x="1170650" y="1007275"/>
            <a:ext cx="2907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1753547" y="2383960"/>
            <a:ext cx="219600" cy="14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2048852" y="2013650"/>
            <a:ext cx="219600" cy="183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2344156" y="2489893"/>
            <a:ext cx="219600" cy="13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3400897" y="2678837"/>
            <a:ext cx="219600" cy="11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3696201" y="2116521"/>
            <a:ext cx="219600" cy="172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3991506" y="1301480"/>
            <a:ext cx="219600" cy="254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5048246" y="2157658"/>
            <a:ext cx="219600" cy="1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5343551" y="1156341"/>
            <a:ext cx="219600" cy="26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5638855" y="2329104"/>
            <a:ext cx="219600" cy="151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6695596" y="2733693"/>
            <a:ext cx="219600" cy="111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6990901" y="1362181"/>
            <a:ext cx="219600" cy="24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7286205" y="1657058"/>
            <a:ext cx="219600" cy="2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Instructions for use</a:t>
            </a:r>
            <a:endParaRPr sz="2200"/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024075" y="794450"/>
            <a:ext cx="26625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BDECE5"/>
                </a:highlight>
              </a:rPr>
              <a:t>EDIT IN POWERPOINT®</a:t>
            </a:r>
            <a:endParaRPr sz="1200">
              <a:highlight>
                <a:srgbClr val="BDECE5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3604800" y="3982125"/>
            <a:ext cx="5082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3604900" y="794450"/>
            <a:ext cx="2238300" cy="3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highlight>
                  <a:srgbClr val="C0CAFC"/>
                </a:highlight>
              </a:rPr>
              <a:t>EDIT IN GOOGLE SLIDES</a:t>
            </a:r>
            <a:endParaRPr sz="1200">
              <a:highlight>
                <a:srgbClr val="C0CAFC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Mobile</a:t>
            </a: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32"/>
          <p:cNvGrpSpPr/>
          <p:nvPr/>
        </p:nvGrpSpPr>
        <p:grpSpPr>
          <a:xfrm>
            <a:off x="1526416" y="812960"/>
            <a:ext cx="1695991" cy="3517821"/>
            <a:chOff x="2547150" y="238125"/>
            <a:chExt cx="2525675" cy="5238750"/>
          </a:xfrm>
        </p:grpSpPr>
        <p:sp>
          <p:nvSpPr>
            <p:cNvPr id="264" name="Google Shape;26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563390" y="1119007"/>
            <a:ext cx="1620671" cy="29058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idx="4294967295" type="body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5" name="Google Shape;275;p33"/>
          <p:cNvGrpSpPr/>
          <p:nvPr/>
        </p:nvGrpSpPr>
        <p:grpSpPr>
          <a:xfrm>
            <a:off x="1163156" y="819439"/>
            <a:ext cx="2278418" cy="3515201"/>
            <a:chOff x="2112475" y="238125"/>
            <a:chExt cx="3395050" cy="5238750"/>
          </a:xfrm>
        </p:grpSpPr>
        <p:sp>
          <p:nvSpPr>
            <p:cNvPr id="276" name="Google Shape;27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21" y="1130604"/>
            <a:ext cx="2162847" cy="28837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idx="4294967295" type="body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86" name="Google Shape;286;p3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34"/>
          <p:cNvGrpSpPr/>
          <p:nvPr/>
        </p:nvGrpSpPr>
        <p:grpSpPr>
          <a:xfrm>
            <a:off x="1011764" y="1599868"/>
            <a:ext cx="4407013" cy="2582016"/>
            <a:chOff x="1177450" y="241631"/>
            <a:chExt cx="6173152" cy="3616776"/>
          </a:xfrm>
        </p:grpSpPr>
        <p:sp>
          <p:nvSpPr>
            <p:cNvPr id="288" name="Google Shape;288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503902" y="1742235"/>
            <a:ext cx="3425615" cy="21760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98" name="Google Shape;298;p35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and user@mail.me</a:t>
            </a:r>
            <a:endParaRPr b="1" sz="1800"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300" name="Google Shape;300;p3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0" name="Google Shape;310;p36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Presentation design</a:t>
            </a:r>
            <a:endParaRPr sz="2000"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Titles: Abril Fatface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Body copy: 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3"/>
              </a:rPr>
              <a:t>https://www.fontsquirrel.com/fonts/abril-fatface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4"/>
              </a:rPr>
              <a:t>https://www.fontsquirrel.com/fonts/raleway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Pastel green </a:t>
            </a:r>
            <a:r>
              <a:rPr b="1" lang="en" sz="1600">
                <a:solidFill>
                  <a:srgbClr val="BDECE5"/>
                </a:solidFill>
              </a:rPr>
              <a:t>#bdece5</a:t>
            </a:r>
            <a:endParaRPr b="1" sz="1600">
              <a:solidFill>
                <a:srgbClr val="BDECE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Pastel blue </a:t>
            </a:r>
            <a:r>
              <a:rPr b="1" lang="en" sz="1600">
                <a:solidFill>
                  <a:srgbClr val="AFCFEC"/>
                </a:solidFill>
              </a:rPr>
              <a:t>#afcfec</a:t>
            </a:r>
            <a:endParaRPr b="1" sz="1600">
              <a:solidFill>
                <a:srgbClr val="AFCF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Violet </a:t>
            </a:r>
            <a:r>
              <a:rPr b="1" lang="en" sz="1600">
                <a:solidFill>
                  <a:srgbClr val="C0CAFC"/>
                </a:solidFill>
              </a:rPr>
              <a:t>#c0cafc</a:t>
            </a:r>
            <a:endParaRPr b="1" sz="1600">
              <a:solidFill>
                <a:srgbClr val="C0CAFC"/>
              </a:solidFill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3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</a:t>
            </a:r>
            <a:r>
              <a:rPr lang="en"/>
              <a:t> </a:t>
            </a:r>
            <a:r>
              <a:rPr lang="en"/>
              <a:t>Resources</a:t>
            </a:r>
            <a:endParaRPr/>
          </a:p>
        </p:txBody>
      </p:sp>
      <p:sp>
        <p:nvSpPr>
          <p:cNvPr id="325" name="Google Shape;325;p38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773520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707512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6415040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5754956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5094872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4434788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3774704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3114619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2454535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1794451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1134367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474283" y="2908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0" y="2908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5" name="Google Shape;345;p39"/>
          <p:cNvCxnSpPr/>
          <p:nvPr/>
        </p:nvCxnSpPr>
        <p:spPr>
          <a:xfrm rot="10800000">
            <a:off x="76892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9"/>
          <p:cNvSpPr txBox="1"/>
          <p:nvPr/>
        </p:nvSpPr>
        <p:spPr>
          <a:xfrm>
            <a:off x="72790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39"/>
          <p:cNvCxnSpPr/>
          <p:nvPr/>
        </p:nvCxnSpPr>
        <p:spPr>
          <a:xfrm rot="10800000">
            <a:off x="209015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9"/>
          <p:cNvSpPr txBox="1"/>
          <p:nvPr/>
        </p:nvSpPr>
        <p:spPr>
          <a:xfrm>
            <a:off x="2050642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9" name="Google Shape;349;p39"/>
          <p:cNvCxnSpPr/>
          <p:nvPr/>
        </p:nvCxnSpPr>
        <p:spPr>
          <a:xfrm rot="10800000">
            <a:off x="341139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9"/>
          <p:cNvSpPr txBox="1"/>
          <p:nvPr/>
        </p:nvSpPr>
        <p:spPr>
          <a:xfrm>
            <a:off x="3373384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473262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9"/>
          <p:cNvSpPr txBox="1"/>
          <p:nvPr/>
        </p:nvSpPr>
        <p:spPr>
          <a:xfrm>
            <a:off x="4696126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6053863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9"/>
          <p:cNvSpPr txBox="1"/>
          <p:nvPr/>
        </p:nvSpPr>
        <p:spPr>
          <a:xfrm>
            <a:off x="6018868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7375098" y="2434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9"/>
          <p:cNvSpPr txBox="1"/>
          <p:nvPr/>
        </p:nvSpPr>
        <p:spPr>
          <a:xfrm>
            <a:off x="7341610" y="1879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143968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9"/>
          <p:cNvSpPr txBox="1"/>
          <p:nvPr/>
        </p:nvSpPr>
        <p:spPr>
          <a:xfrm>
            <a:off x="1369548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276092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9"/>
          <p:cNvSpPr txBox="1"/>
          <p:nvPr/>
        </p:nvSpPr>
        <p:spPr>
          <a:xfrm>
            <a:off x="2699944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408215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9"/>
          <p:cNvSpPr txBox="1"/>
          <p:nvPr/>
        </p:nvSpPr>
        <p:spPr>
          <a:xfrm>
            <a:off x="4030339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540339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9"/>
          <p:cNvSpPr txBox="1"/>
          <p:nvPr/>
        </p:nvSpPr>
        <p:spPr>
          <a:xfrm>
            <a:off x="5360735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6724627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9"/>
          <p:cNvSpPr txBox="1"/>
          <p:nvPr/>
        </p:nvSpPr>
        <p:spPr>
          <a:xfrm>
            <a:off x="6691131" y="3800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8045862" y="3277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8008073" y="3800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4" name="Google Shape;374;p4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40"/>
          <p:cNvGrpSpPr/>
          <p:nvPr/>
        </p:nvGrpSpPr>
        <p:grpSpPr>
          <a:xfrm>
            <a:off x="1786339" y="2084401"/>
            <a:ext cx="473400" cy="473400"/>
            <a:chOff x="1786339" y="1703401"/>
            <a:chExt cx="473400" cy="473400"/>
          </a:xfrm>
        </p:grpSpPr>
        <p:sp>
          <p:nvSpPr>
            <p:cNvPr id="378" name="Google Shape;378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3814414" y="2084401"/>
            <a:ext cx="473400" cy="473400"/>
            <a:chOff x="3814414" y="1703401"/>
            <a:chExt cx="473400" cy="473400"/>
          </a:xfrm>
        </p:grpSpPr>
        <p:sp>
          <p:nvSpPr>
            <p:cNvPr id="381" name="Google Shape;381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842489" y="2084401"/>
            <a:ext cx="473400" cy="473400"/>
            <a:chOff x="5842489" y="1703401"/>
            <a:chExt cx="473400" cy="473400"/>
          </a:xfrm>
        </p:grpSpPr>
        <p:sp>
          <p:nvSpPr>
            <p:cNvPr id="384" name="Google Shape;384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6880814" y="3957300"/>
            <a:ext cx="473400" cy="473400"/>
            <a:chOff x="6880814" y="3576300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4852739" y="3957300"/>
            <a:ext cx="473400" cy="473400"/>
            <a:chOff x="4852739" y="3576300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2824664" y="3957300"/>
            <a:ext cx="473400" cy="473400"/>
            <a:chOff x="2824664" y="3576300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95" name="Google Shape;395;p40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6" name="Google Shape;406;p4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7" name="Google Shape;407;p41"/>
          <p:cNvGraphicFramePr/>
          <p:nvPr/>
        </p:nvGraphicFramePr>
        <p:xfrm>
          <a:off x="3389650" y="728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{62C6AF68-E3D9-4AF7-9915-66130177242E}</a:tableStyleId>
              </a:tblPr>
              <a:tblGrid>
                <a:gridCol w="3791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  <a:gridCol w="369775"/>
              </a:tblGrid>
              <a:tr h="3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7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photo-1434030216411-0b793f4b4173.jp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15229" r="15229" t="0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/>
          <p:nvPr>
            <p:ph type="title"/>
          </p:nvPr>
        </p:nvSpPr>
        <p:spPr>
          <a:xfrm>
            <a:off x="1101500" y="1048150"/>
            <a:ext cx="1836300" cy="18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3" name="Google Shape;413;p42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42"/>
          <p:cNvSpPr/>
          <p:nvPr/>
        </p:nvSpPr>
        <p:spPr>
          <a:xfrm>
            <a:off x="3440374" y="734900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6185716" y="734900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3440374" y="2559705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6185716" y="2559705"/>
            <a:ext cx="2636400" cy="16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4965321" y="1320020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"/>
          <p:cNvSpPr/>
          <p:nvPr/>
        </p:nvSpPr>
        <p:spPr>
          <a:xfrm rot="5400000">
            <a:off x="5086029" y="1320020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2"/>
          <p:cNvSpPr/>
          <p:nvPr/>
        </p:nvSpPr>
        <p:spPr>
          <a:xfrm rot="10800000">
            <a:off x="5086029" y="1454983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 rot="-5400000">
            <a:off x="4965321" y="1454983"/>
            <a:ext cx="2216100" cy="2216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2"/>
          <p:cNvSpPr/>
          <p:nvPr/>
        </p:nvSpPr>
        <p:spPr>
          <a:xfrm>
            <a:off x="5475513" y="1782275"/>
            <a:ext cx="287652" cy="408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S</a:t>
            </a:r>
          </a:p>
        </p:txBody>
      </p:sp>
      <p:sp>
        <p:nvSpPr>
          <p:cNvPr id="423" name="Google Shape;423;p42"/>
          <p:cNvSpPr/>
          <p:nvPr/>
        </p:nvSpPr>
        <p:spPr>
          <a:xfrm>
            <a:off x="6367643" y="1789352"/>
            <a:ext cx="567944" cy="402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W</a:t>
            </a:r>
          </a:p>
        </p:txBody>
      </p:sp>
      <p:sp>
        <p:nvSpPr>
          <p:cNvPr id="424" name="Google Shape;424;p42"/>
          <p:cNvSpPr/>
          <p:nvPr/>
        </p:nvSpPr>
        <p:spPr>
          <a:xfrm>
            <a:off x="5443803" y="2770617"/>
            <a:ext cx="377119" cy="4082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O</a:t>
            </a:r>
          </a:p>
        </p:txBody>
      </p:sp>
      <p:sp>
        <p:nvSpPr>
          <p:cNvPr id="425" name="Google Shape;425;p42"/>
          <p:cNvSpPr/>
          <p:nvPr/>
        </p:nvSpPr>
        <p:spPr>
          <a:xfrm>
            <a:off x="6472398" y="2777694"/>
            <a:ext cx="345409" cy="396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1" name="Google Shape;431;p4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5"/>
              </a:gs>
            </a:gsLst>
            <a:lin ang="1890073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5" name="Google Shape;445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46" name="Google Shape;446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8" name="Google Shape;448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9" name="Google Shape;449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50" name="Google Shape;450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" name="Google Shape;453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54" name="Google Shape;454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" name="Google Shape;459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60" name="Google Shape;460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/>
          <p:nvPr>
            <p:ph type="title"/>
          </p:nvPr>
        </p:nvSpPr>
        <p:spPr>
          <a:xfrm>
            <a:off x="910025" y="594075"/>
            <a:ext cx="7695300" cy="86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1" name="Google Shape;471;p4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2" name="Google Shape;472;p44"/>
          <p:cNvGrpSpPr/>
          <p:nvPr/>
        </p:nvGrpSpPr>
        <p:grpSpPr>
          <a:xfrm>
            <a:off x="1922092" y="1717843"/>
            <a:ext cx="3608219" cy="3243858"/>
            <a:chOff x="3778727" y="4460423"/>
            <a:chExt cx="720160" cy="647438"/>
          </a:xfrm>
        </p:grpSpPr>
        <p:sp>
          <p:nvSpPr>
            <p:cNvPr id="473" name="Google Shape;473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480" name="Google Shape;480;p44"/>
          <p:cNvCxnSpPr/>
          <p:nvPr/>
        </p:nvCxnSpPr>
        <p:spPr>
          <a:xfrm>
            <a:off x="5450350" y="22548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4"/>
          <p:cNvSpPr txBox="1"/>
          <p:nvPr/>
        </p:nvSpPr>
        <p:spPr>
          <a:xfrm>
            <a:off x="6568850" y="208282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2" name="Google Shape;482;p44"/>
          <p:cNvCxnSpPr/>
          <p:nvPr/>
        </p:nvCxnSpPr>
        <p:spPr>
          <a:xfrm>
            <a:off x="5294675" y="27365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4"/>
          <p:cNvSpPr txBox="1"/>
          <p:nvPr/>
        </p:nvSpPr>
        <p:spPr>
          <a:xfrm>
            <a:off x="6568850" y="256444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4" name="Google Shape;484;p44"/>
          <p:cNvCxnSpPr/>
          <p:nvPr/>
        </p:nvCxnSpPr>
        <p:spPr>
          <a:xfrm>
            <a:off x="5073450" y="32181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4"/>
          <p:cNvSpPr txBox="1"/>
          <p:nvPr/>
        </p:nvSpPr>
        <p:spPr>
          <a:xfrm>
            <a:off x="6568850" y="304605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6" name="Google Shape;486;p44"/>
          <p:cNvCxnSpPr/>
          <p:nvPr/>
        </p:nvCxnSpPr>
        <p:spPr>
          <a:xfrm>
            <a:off x="4885000" y="36997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4"/>
          <p:cNvSpPr txBox="1"/>
          <p:nvPr/>
        </p:nvSpPr>
        <p:spPr>
          <a:xfrm>
            <a:off x="6568850" y="352767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8" name="Google Shape;488;p44"/>
          <p:cNvCxnSpPr/>
          <p:nvPr/>
        </p:nvCxnSpPr>
        <p:spPr>
          <a:xfrm>
            <a:off x="4680150" y="41813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4"/>
          <p:cNvSpPr txBox="1"/>
          <p:nvPr/>
        </p:nvSpPr>
        <p:spPr>
          <a:xfrm>
            <a:off x="6568850" y="4009285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0" name="Google Shape;490;p44"/>
          <p:cNvCxnSpPr/>
          <p:nvPr/>
        </p:nvCxnSpPr>
        <p:spPr>
          <a:xfrm>
            <a:off x="4467125" y="46629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4"/>
          <p:cNvSpPr txBox="1"/>
          <p:nvPr/>
        </p:nvSpPr>
        <p:spPr>
          <a:xfrm>
            <a:off x="6568850" y="4490900"/>
            <a:ext cx="1716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 txBox="1"/>
          <p:nvPr>
            <p:ph type="title"/>
          </p:nvPr>
        </p:nvSpPr>
        <p:spPr>
          <a:xfrm>
            <a:off x="1101500" y="1048150"/>
            <a:ext cx="19878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Team Presentation</a:t>
            </a:r>
            <a:endParaRPr sz="2200"/>
          </a:p>
        </p:txBody>
      </p:sp>
      <p:sp>
        <p:nvSpPr>
          <p:cNvPr id="497" name="Google Shape;497;p4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315200" y="1828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9" name="Google Shape;499;p45"/>
          <p:cNvSpPr txBox="1"/>
          <p:nvPr/>
        </p:nvSpPr>
        <p:spPr>
          <a:xfrm>
            <a:off x="4320225" y="18019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0" name="Google Shape;5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4925" y="1828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1" name="Google Shape;501;p45"/>
          <p:cNvSpPr txBox="1"/>
          <p:nvPr/>
        </p:nvSpPr>
        <p:spPr>
          <a:xfrm>
            <a:off x="6299950" y="18019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2" name="Google Shape;502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353000" y="26658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3" name="Google Shape;503;p45"/>
          <p:cNvSpPr txBox="1"/>
          <p:nvPr/>
        </p:nvSpPr>
        <p:spPr>
          <a:xfrm>
            <a:off x="4358025" y="42848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4" name="Google Shape;504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32725" y="26658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45"/>
          <p:cNvSpPr txBox="1"/>
          <p:nvPr/>
        </p:nvSpPr>
        <p:spPr>
          <a:xfrm>
            <a:off x="6337750" y="42848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50000">
              <a:schemeClr val="accent3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11" name="Google Shape;51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3" name="Google Shape;51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9" name="Google Shape;559;p4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60" name="Google Shape;56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1" name="Google Shape;56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3" name="Google Shape;58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4" name="Google Shape;58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5" name="Google Shape;58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1" name="Google Shape;59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2" name="Google Shape;59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4" name="Google Shape;59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" name="Google Shape;59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1" name="Google Shape;601;p4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7"/>
          <p:cNvGraphicFramePr/>
          <p:nvPr/>
        </p:nvGraphicFramePr>
        <p:xfrm>
          <a:off x="3411125" y="74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{FA2BB70C-3F3E-44D0-9FD2-7AF32D920AA5}</a:tableStyleId>
              </a:tblPr>
              <a:tblGrid>
                <a:gridCol w="604625"/>
                <a:gridCol w="693075"/>
                <a:gridCol w="693075"/>
                <a:gridCol w="693075"/>
                <a:gridCol w="693075"/>
                <a:gridCol w="693075"/>
                <a:gridCol w="693075"/>
                <a:gridCol w="693075"/>
              </a:tblGrid>
              <a:tr h="449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48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608" name="Google Shape;608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48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615" name="Google Shape;615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48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618" name="Google Shape;618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48"/>
          <p:cNvSpPr/>
          <p:nvPr/>
        </p:nvSpPr>
        <p:spPr>
          <a:xfrm>
            <a:off x="2546362" y="751939"/>
            <a:ext cx="242173" cy="27870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3031994" y="752792"/>
            <a:ext cx="209053" cy="27699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2" name="Google Shape;622;p4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623" name="Google Shape;623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48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627" name="Google Shape;627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48"/>
          <p:cNvSpPr/>
          <p:nvPr/>
        </p:nvSpPr>
        <p:spPr>
          <a:xfrm>
            <a:off x="4383554" y="751504"/>
            <a:ext cx="320346" cy="27957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4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633" name="Google Shape;633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8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654" name="Google Shape;654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8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657" name="Google Shape;657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48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661" name="Google Shape;661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665" name="Google Shape;665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48"/>
          <p:cNvSpPr/>
          <p:nvPr/>
        </p:nvSpPr>
        <p:spPr>
          <a:xfrm>
            <a:off x="2521711" y="1215479"/>
            <a:ext cx="291471" cy="28976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2991216" y="1229936"/>
            <a:ext cx="290601" cy="26087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3464532" y="1232058"/>
            <a:ext cx="282112" cy="25661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3942945" y="1234598"/>
            <a:ext cx="263430" cy="2515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8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674" name="Google Shape;674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8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677" name="Google Shape;67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680" name="Google Shape;680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683" name="Google Shape;683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686" name="Google Shape;686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8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691" name="Google Shape;691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694" name="Google Shape;694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48"/>
          <p:cNvSpPr/>
          <p:nvPr/>
        </p:nvSpPr>
        <p:spPr>
          <a:xfrm>
            <a:off x="2996731" y="1689666"/>
            <a:ext cx="279572" cy="27955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48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699" name="Google Shape;699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8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702" name="Google Shape;702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8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708" name="Google Shape;708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8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711" name="Google Shape;711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717" name="Google Shape;717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723" name="Google Shape;723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48"/>
          <p:cNvSpPr/>
          <p:nvPr/>
        </p:nvSpPr>
        <p:spPr>
          <a:xfrm>
            <a:off x="1596321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8"/>
          <p:cNvSpPr/>
          <p:nvPr/>
        </p:nvSpPr>
        <p:spPr>
          <a:xfrm>
            <a:off x="2065392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8"/>
          <p:cNvSpPr/>
          <p:nvPr/>
        </p:nvSpPr>
        <p:spPr>
          <a:xfrm>
            <a:off x="2534463" y="2165523"/>
            <a:ext cx="265970" cy="265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8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731" name="Google Shape;731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734" name="Google Shape;734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8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737" name="Google Shape;737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8"/>
          <p:cNvSpPr/>
          <p:nvPr/>
        </p:nvSpPr>
        <p:spPr>
          <a:xfrm>
            <a:off x="4410745" y="2158303"/>
            <a:ext cx="265970" cy="28040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8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741" name="Google Shape;741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8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744" name="Google Shape;744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750" name="Google Shape;750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48"/>
          <p:cNvSpPr/>
          <p:nvPr/>
        </p:nvSpPr>
        <p:spPr>
          <a:xfrm>
            <a:off x="2059025" y="2588719"/>
            <a:ext cx="278703" cy="35772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8"/>
          <p:cNvSpPr/>
          <p:nvPr/>
        </p:nvSpPr>
        <p:spPr>
          <a:xfrm>
            <a:off x="1626070" y="2588719"/>
            <a:ext cx="206479" cy="35772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8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755" name="Google Shape;755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758" name="Google Shape;758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8"/>
          <p:cNvSpPr/>
          <p:nvPr/>
        </p:nvSpPr>
        <p:spPr>
          <a:xfrm>
            <a:off x="3926800" y="2619738"/>
            <a:ext cx="295715" cy="29569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8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762" name="Google Shape;762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765" name="Google Shape;765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48"/>
          <p:cNvSpPr/>
          <p:nvPr/>
        </p:nvSpPr>
        <p:spPr>
          <a:xfrm>
            <a:off x="1100912" y="3110052"/>
            <a:ext cx="322034" cy="253219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4900640" y="2606134"/>
            <a:ext cx="224326" cy="32290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8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771" name="Google Shape;771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774" name="Google Shape;774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8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779" name="Google Shape;779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783" name="Google Shape;783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786" name="Google Shape;786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790" name="Google Shape;790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796" name="Google Shape;796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799" name="Google Shape;799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8"/>
          <p:cNvSpPr/>
          <p:nvPr/>
        </p:nvSpPr>
        <p:spPr>
          <a:xfrm>
            <a:off x="4849650" y="3073518"/>
            <a:ext cx="326295" cy="32627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8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806" name="Google Shape;806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809" name="Google Shape;809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8"/>
          <p:cNvSpPr/>
          <p:nvPr/>
        </p:nvSpPr>
        <p:spPr>
          <a:xfrm>
            <a:off x="1562328" y="3611412"/>
            <a:ext cx="333949" cy="18864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8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815" name="Google Shape;815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819" name="Google Shape;819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8"/>
          <p:cNvSpPr/>
          <p:nvPr/>
        </p:nvSpPr>
        <p:spPr>
          <a:xfrm>
            <a:off x="3464114" y="3564249"/>
            <a:ext cx="282947" cy="28296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8"/>
          <p:cNvSpPr/>
          <p:nvPr/>
        </p:nvSpPr>
        <p:spPr>
          <a:xfrm>
            <a:off x="2995044" y="3582099"/>
            <a:ext cx="282947" cy="247270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8"/>
          <p:cNvSpPr/>
          <p:nvPr/>
        </p:nvSpPr>
        <p:spPr>
          <a:xfrm>
            <a:off x="3931898" y="3562980"/>
            <a:ext cx="285522" cy="285504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8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826" name="Google Shape;826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48"/>
          <p:cNvSpPr/>
          <p:nvPr/>
        </p:nvSpPr>
        <p:spPr>
          <a:xfrm>
            <a:off x="4865794" y="3558735"/>
            <a:ext cx="294010" cy="293993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" name="Google Shape;830;p48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831" name="Google Shape;831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8"/>
          <p:cNvSpPr/>
          <p:nvPr/>
        </p:nvSpPr>
        <p:spPr>
          <a:xfrm>
            <a:off x="1066501" y="4060513"/>
            <a:ext cx="387456" cy="22858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836" name="Google Shape;836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842" name="Google Shape;842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846" name="Google Shape;846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850" name="Google Shape;850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856" name="Google Shape;856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862" name="Google Shape;862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48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865" name="Google Shape;865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8"/>
          <p:cNvSpPr/>
          <p:nvPr/>
        </p:nvSpPr>
        <p:spPr>
          <a:xfrm>
            <a:off x="4847527" y="4083459"/>
            <a:ext cx="330540" cy="182700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873" name="Google Shape;873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8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879" name="Google Shape;87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81" name="Google Shape;881;p48"/>
          <p:cNvSpPr/>
          <p:nvPr/>
        </p:nvSpPr>
        <p:spPr>
          <a:xfrm>
            <a:off x="6172538" y="2494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2" name="Google Shape;882;p4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883" name="Google Shape;8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48"/>
          <p:cNvSpPr/>
          <p:nvPr/>
        </p:nvSpPr>
        <p:spPr>
          <a:xfrm>
            <a:off x="7057526" y="2474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C0CA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48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887" name="Google Shape;88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8"/>
          <p:cNvSpPr/>
          <p:nvPr/>
        </p:nvSpPr>
        <p:spPr>
          <a:xfrm>
            <a:off x="6461198" y="3574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1" name="Google Shape;891;p4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97" name="Google Shape;89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04" name="Google Shape;90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09" name="Google Shape;90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13" name="Google Shape;91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19" name="Google Shape;91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23" name="Google Shape;92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28" name="Google Shape;92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34" name="Google Shape;93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41" name="Google Shape;94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44" name="Google Shape;94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48" name="Google Shape;94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55" name="Google Shape;95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61" name="Google Shape;96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65" name="Google Shape;96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66" name="Google Shape;96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6" name="Google Shape;97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83" name="Google Shape;98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88" name="Google Shape;98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94" name="Google Shape;99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01" name="Google Shape;100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06" name="Google Shape;100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11" name="Google Shape;101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17" name="Google Shape;101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7" name="Google Shape;102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28" name="Google Shape;102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1" name="Google Shape;103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32" name="Google Shape;103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2" name="Google Shape;104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43" name="Google Shape;104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48" name="Google Shape;104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59" name="Google Shape;105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67" name="Google Shape;106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72" name="Google Shape;107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77" name="Google Shape;107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83" name="Google Shape;108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90" name="Google Shape;109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94" name="Google Shape;109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00" name="Google Shape;110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07" name="Google Shape;110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11" name="Google Shape;111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16" name="Google Shape;111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23" name="Google Shape;112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31" name="Google Shape;113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36" name="Google Shape;113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40" name="Google Shape;114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44" name="Google Shape;114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49" name="Google Shape;114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54" name="Google Shape;115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60" name="Google Shape;116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67" name="Google Shape;116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75" name="Google Shape;117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88" name="Google Shape;118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93" name="Google Shape;119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97" name="Google Shape;119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04" name="Google Shape;120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13" name="Google Shape;121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26" name="Google Shape;122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39" name="Google Shape;123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52" name="Google Shape;125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59" name="Google Shape;125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9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275" name="Google Shape;1275;p49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80" name="Google Shape;128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81" name="Google Shape;128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85" name="Google Shape;128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89" name="Google Shape;128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93" name="Google Shape;129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6" name="Google Shape;129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97" name="Google Shape;129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06" name="Google Shape;130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31" name="Google Shape;133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32" name="Google Shape;13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35" name="Google Shape;13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38" name="Google Shape;13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0" name="Google Shape;1340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41" name="Google Shape;1341;p4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0"/>
          <p:cNvSpPr txBox="1"/>
          <p:nvPr/>
        </p:nvSpPr>
        <p:spPr>
          <a:xfrm>
            <a:off x="1399401" y="914275"/>
            <a:ext cx="6670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7" name="Google Shape;1347;p50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✋👆👉👍👤👦👧👨👩👪💃🏃💑❤😂😉😋😒😭👶😸🐟🍒🍔💣📌📖🔨🎃🎈🎨🏈🏰🌏🔌🔑</a:t>
            </a:r>
            <a:r>
              <a:rPr lang="en" sz="2000">
                <a:highlight>
                  <a:srgbClr val="000000"/>
                </a:highlight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8" name="Google Shape;1348;p5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Google Shape;135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5" name="Google Shape;135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56" name="Google Shape;135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57" name="Google Shape;135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9" name="Google Shape;135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60" name="Google Shape;136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2" name="Google Shape;136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63" name="Google Shape;136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4" name="Google Shape;136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5" name="Google Shape;136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66" name="Google Shape;136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7" name="Google Shape;136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68" name="Google Shape;1368;p5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4294967295" type="ctrTitle"/>
          </p:nvPr>
        </p:nvSpPr>
        <p:spPr>
          <a:xfrm>
            <a:off x="1337375" y="821350"/>
            <a:ext cx="3765900" cy="19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5" name="Google Shape;115;p19"/>
          <p:cNvSpPr txBox="1"/>
          <p:nvPr>
            <p:ph idx="4294967295" type="subTitle"/>
          </p:nvPr>
        </p:nvSpPr>
        <p:spPr>
          <a:xfrm>
            <a:off x="1337375" y="2725750"/>
            <a:ext cx="406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6963818" y="2939212"/>
            <a:ext cx="282436" cy="2696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19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118" name="Google Shape;118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9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21" name="Google Shape;121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9"/>
          <p:cNvSpPr/>
          <p:nvPr/>
        </p:nvSpPr>
        <p:spPr>
          <a:xfrm rot="2466694">
            <a:off x="5536815" y="1659322"/>
            <a:ext cx="392403" cy="3746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 rot="-1609568">
            <a:off x="6110709" y="1895084"/>
            <a:ext cx="282387" cy="2696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rot="2926471">
            <a:off x="7823017" y="2108704"/>
            <a:ext cx="211468" cy="2019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 rot="-1609175">
            <a:off x="6942934" y="755896"/>
            <a:ext cx="190566" cy="1819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21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rizel template">
  <a:themeElements>
    <a:clrScheme name="Custom 347">
      <a:dk1>
        <a:srgbClr val="000000"/>
      </a:dk1>
      <a:lt1>
        <a:srgbClr val="FFFFFF"/>
      </a:lt1>
      <a:dk2>
        <a:srgbClr val="6A708D"/>
      </a:dk2>
      <a:lt2>
        <a:srgbClr val="DEE1EC"/>
      </a:lt2>
      <a:accent1>
        <a:srgbClr val="C0CAFC"/>
      </a:accent1>
      <a:accent2>
        <a:srgbClr val="8798EE"/>
      </a:accent2>
      <a:accent3>
        <a:srgbClr val="D0F5FF"/>
      </a:accent3>
      <a:accent4>
        <a:srgbClr val="6DB4F5"/>
      </a:accent4>
      <a:accent5>
        <a:srgbClr val="DAFBDD"/>
      </a:accent5>
      <a:accent6>
        <a:srgbClr val="58D8C5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