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embeddedFontLst>
    <p:embeddedFont>
      <p:font typeface="Raleway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Raleway Thin"/>
      <p:regular r:id="rId55"/>
      <p:bold r:id="rId56"/>
      <p:italic r:id="rId57"/>
      <p:boldItalic r:id="rId58"/>
    </p:embeddedFont>
    <p:embeddedFont>
      <p:font typeface="Barlow SemiBold"/>
      <p:regular r:id="rId59"/>
      <p:bold r:id="rId60"/>
      <p:italic r:id="rId61"/>
      <p:boldItalic r:id="rId62"/>
    </p:embeddedFont>
    <p:embeddedFont>
      <p:font typeface="Barlow Light"/>
      <p:regular r:id="rId63"/>
      <p:bold r:id="rId64"/>
      <p:italic r:id="rId65"/>
      <p:boldItalic r:id="rId66"/>
    </p:embeddedFont>
    <p:embeddedFont>
      <p:font typeface="Barlow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.fntdata"/><Relationship Id="rId47" Type="http://schemas.openxmlformats.org/officeDocument/2006/relationships/font" Target="fonts/Raleway-regular.fntdata"/><Relationship Id="rId49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Barlow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BarlowSemiBold-boldItalic.fntdata"/><Relationship Id="rId61" Type="http://schemas.openxmlformats.org/officeDocument/2006/relationships/font" Target="fonts/BarlowSemiBold-italic.fntdata"/><Relationship Id="rId20" Type="http://schemas.openxmlformats.org/officeDocument/2006/relationships/slide" Target="slides/slide15.xml"/><Relationship Id="rId64" Type="http://schemas.openxmlformats.org/officeDocument/2006/relationships/font" Target="fonts/BarlowLight-bold.fntdata"/><Relationship Id="rId63" Type="http://schemas.openxmlformats.org/officeDocument/2006/relationships/font" Target="fonts/BarlowLight-regular.fntdata"/><Relationship Id="rId22" Type="http://schemas.openxmlformats.org/officeDocument/2006/relationships/slide" Target="slides/slide17.xml"/><Relationship Id="rId66" Type="http://schemas.openxmlformats.org/officeDocument/2006/relationships/font" Target="fonts/BarlowLight-boldItalic.fntdata"/><Relationship Id="rId21" Type="http://schemas.openxmlformats.org/officeDocument/2006/relationships/slide" Target="slides/slide16.xml"/><Relationship Id="rId65" Type="http://schemas.openxmlformats.org/officeDocument/2006/relationships/font" Target="fonts/BarlowLight-italic.fntdata"/><Relationship Id="rId24" Type="http://schemas.openxmlformats.org/officeDocument/2006/relationships/slide" Target="slides/slide19.xml"/><Relationship Id="rId68" Type="http://schemas.openxmlformats.org/officeDocument/2006/relationships/font" Target="fonts/Barlow-bold.fntdata"/><Relationship Id="rId23" Type="http://schemas.openxmlformats.org/officeDocument/2006/relationships/slide" Target="slides/slide18.xml"/><Relationship Id="rId67" Type="http://schemas.openxmlformats.org/officeDocument/2006/relationships/font" Target="fonts/Barlow-regular.fntdata"/><Relationship Id="rId60" Type="http://schemas.openxmlformats.org/officeDocument/2006/relationships/font" Target="fonts/BarlowSemiBold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Barlow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Raleway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RalewayThin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RalewayThin-italic.fntdata"/><Relationship Id="rId12" Type="http://schemas.openxmlformats.org/officeDocument/2006/relationships/slide" Target="slides/slide7.xml"/><Relationship Id="rId56" Type="http://schemas.openxmlformats.org/officeDocument/2006/relationships/font" Target="fonts/RalewayThin-bold.fntdata"/><Relationship Id="rId15" Type="http://schemas.openxmlformats.org/officeDocument/2006/relationships/slide" Target="slides/slide10.xml"/><Relationship Id="rId59" Type="http://schemas.openxmlformats.org/officeDocument/2006/relationships/font" Target="fonts/BarlowSemiBold-regular.fntdata"/><Relationship Id="rId14" Type="http://schemas.openxmlformats.org/officeDocument/2006/relationships/slide" Target="slides/slide9.xml"/><Relationship Id="rId58" Type="http://schemas.openxmlformats.org/officeDocument/2006/relationships/font" Target="fonts/RalewayThin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5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2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0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c620bbb03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c620bbb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c620bbb036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c620bbb0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0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c620bbb036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c620bbb0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2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c620bbb036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c620bbb03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7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c620bbb036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c620bbb036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7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c620bbb036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c620bbb03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620bbb036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620bbb036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c620bbb036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c620bbb03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7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c620bbb036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c620bbb036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70b9f856d4_0_4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70b9f856d4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4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g70b9f856d4_0_38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6" name="Google Shape;3816;g70b9f856d4_0_3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5" name="Shape 4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6" name="Google Shape;470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7" name="Google Shape;470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5" name="Shape 4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6" name="Google Shape;4996;g77a0abe9bc_2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7" name="Google Shape;4997;g77a0abe9bc_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5" name="Shape 5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6" name="Google Shape;544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7" name="Google Shape;544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2" name="Shape 5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3" name="Google Shape;5453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4" name="Google Shape;5454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86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isometric.online/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isometric.online/" TargetMode="External"/><Relationship Id="rId4" Type="http://schemas.openxmlformats.org/officeDocument/2006/relationships/hyperlink" Target="https://isometric.online/license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isometric.online/" TargetMode="External"/><Relationship Id="rId4" Type="http://schemas.openxmlformats.org/officeDocument/2006/relationships/hyperlink" Target="https://isometric.online/license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twitter.com/googledocs/status/730087240156643328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/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thousand words</a:t>
            </a:r>
            <a:endParaRPr sz="3600"/>
          </a:p>
        </p:txBody>
      </p:sp>
      <p:sp>
        <p:nvSpPr>
          <p:cNvPr id="1007" name="Google Shape;1007;p21"/>
          <p:cNvSpPr txBox="1"/>
          <p:nvPr>
            <p:ph idx="1" type="body"/>
          </p:nvPr>
        </p:nvSpPr>
        <p:spPr>
          <a:xfrm>
            <a:off x="457200" y="2148150"/>
            <a:ext cx="36672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008" name="Google Shape;1008;p21"/>
          <p:cNvPicPr preferRelativeResize="0"/>
          <p:nvPr/>
        </p:nvPicPr>
        <p:blipFill rotWithShape="1">
          <a:blip r:embed="rId3">
            <a:alphaModFix/>
          </a:blip>
          <a:srcRect b="0" l="3295" r="37860" t="0"/>
          <a:stretch/>
        </p:blipFill>
        <p:spPr>
          <a:xfrm flipH="1" rot="10800000">
            <a:off x="4572000" y="0"/>
            <a:ext cx="4572000" cy="5143500"/>
          </a:xfrm>
          <a:prstGeom prst="snip1Rect">
            <a:avLst>
              <a:gd fmla="val 9999" name="adj"/>
            </a:avLst>
          </a:prstGeom>
          <a:noFill/>
          <a:ln>
            <a:noFill/>
          </a:ln>
        </p:spPr>
      </p:pic>
      <p:sp>
        <p:nvSpPr>
          <p:cNvPr id="1009" name="Google Shape;1009;p2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/>
          <p:nvPr>
            <p:ph idx="4294967295" type="title"/>
          </p:nvPr>
        </p:nvSpPr>
        <p:spPr>
          <a:xfrm>
            <a:off x="381000" y="381000"/>
            <a:ext cx="4754100" cy="101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chemeClr val="lt1"/>
                </a:solidFill>
                <a:highlight>
                  <a:schemeClr val="accent1"/>
                </a:highlight>
              </a:rPr>
              <a:t>Want big impact?</a:t>
            </a:r>
            <a:endParaRPr b="0" sz="300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highlight>
                  <a:schemeClr val="accent2"/>
                </a:highlight>
              </a:rPr>
              <a:t>Use big image.</a:t>
            </a:r>
            <a:endParaRPr sz="3000">
              <a:solidFill>
                <a:schemeClr val="lt1"/>
              </a:solidFill>
              <a:highlight>
                <a:schemeClr val="accent2"/>
              </a:highlight>
            </a:endParaRPr>
          </a:p>
        </p:txBody>
      </p:sp>
      <p:sp>
        <p:nvSpPr>
          <p:cNvPr id="1015" name="Google Shape;1015;p2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021" name="Google Shape;1021;p2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1023" name="Google Shape;1023;p23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5" name="Google Shape;1025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0" name="Google Shape;1030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</a:t>
              </a:r>
              <a:b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</a:b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037" name="Google Shape;1037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045" name="Google Shape;1045;p24"/>
          <p:cNvGraphicFramePr/>
          <p:nvPr/>
        </p:nvGraphicFramePr>
        <p:xfrm>
          <a:off x="457200" y="24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{11E2214B-EEA6-4F0E-851E-DA328E0D34B4}</a:tableStyleId>
              </a:tblPr>
              <a:tblGrid>
                <a:gridCol w="1051325"/>
                <a:gridCol w="1051325"/>
                <a:gridCol w="1051325"/>
                <a:gridCol w="10513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6" name="Google Shape;1046;p2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7" name="Google Shape;1047;p24"/>
          <p:cNvGrpSpPr/>
          <p:nvPr/>
        </p:nvGrpSpPr>
        <p:grpSpPr>
          <a:xfrm>
            <a:off x="5191199" y="905259"/>
            <a:ext cx="3495801" cy="3628765"/>
            <a:chOff x="2012475" y="393272"/>
            <a:chExt cx="4440240" cy="4609126"/>
          </a:xfrm>
        </p:grpSpPr>
        <p:sp>
          <p:nvSpPr>
            <p:cNvPr id="1048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rect b="b" l="l" r="r" t="t"/>
              <a:pathLst>
                <a:path extrusionOk="0" h="631831" w="1096154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rect b="b" l="l" r="r" t="t"/>
              <a:pathLst>
                <a:path extrusionOk="0" h="631866" w="1096058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rect b="b" l="l" r="r" t="t"/>
              <a:pathLst>
                <a:path extrusionOk="0" h="21196" w="32266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rect b="b" l="l" r="r" t="t"/>
              <a:pathLst>
                <a:path extrusionOk="0" h="21387" w="33123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rect b="b" l="l" r="r" t="t"/>
              <a:pathLst>
                <a:path extrusionOk="0" h="631809" w="1096058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rect b="b" l="l" r="r" t="t"/>
              <a:pathLst>
                <a:path extrusionOk="0" h="688378" w="783348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rect b="b" l="l" r="r" t="t"/>
              <a:pathLst>
                <a:path extrusionOk="0" h="36025" w="30363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rect b="b" l="l" r="r" t="t"/>
              <a:pathLst>
                <a:path extrusionOk="0" h="689423" w="785061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rect b="b" l="l" r="r" t="t"/>
              <a:pathLst>
                <a:path extrusionOk="0" h="3889928" w="2872593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rect b="b" l="l" r="r" t="t"/>
              <a:pathLst>
                <a:path extrusionOk="0" h="107125" w="30267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rect b="b" l="l" r="r" t="t"/>
              <a:pathLst>
                <a:path extrusionOk="0" h="31086" w="72623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rect b="b" l="l" r="r" t="t"/>
              <a:pathLst>
                <a:path extrusionOk="0" h="3889928" w="2872878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rect b="b" l="l" r="r" t="t"/>
              <a:pathLst>
                <a:path extrusionOk="0" h="3889886" w="2872973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rect b="b" l="l" r="r" t="t"/>
              <a:pathLst>
                <a:path extrusionOk="0" h="3707642" w="2802063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rect b="b" l="l" r="r" t="t"/>
              <a:pathLst>
                <a:path extrusionOk="0" h="477189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rect b="b" l="l" r="r" t="t"/>
              <a:pathLst>
                <a:path extrusionOk="0" h="477419" w="283832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rect b="b" l="l" r="r" t="t"/>
              <a:pathLst>
                <a:path extrusionOk="0" h="477216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rect b="b" l="l" r="r" t="t"/>
              <a:pathLst>
                <a:path extrusionOk="0" h="477216" w="283556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rect b="b" l="l" r="r" t="t"/>
              <a:pathLst>
                <a:path extrusionOk="0" h="477216" w="28357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rect b="b" l="l" r="r" t="t"/>
              <a:pathLst>
                <a:path extrusionOk="0" h="477161" w="284023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rect b="b" l="l" r="r" t="t"/>
              <a:pathLst>
                <a:path extrusionOk="0" h="477165" w="283071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rect b="b" l="l" r="r" t="t"/>
              <a:pathLst>
                <a:path extrusionOk="0" h="657383" w="980755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rect b="b" l="l" r="r" t="t"/>
              <a:pathLst>
                <a:path extrusionOk="0" h="480371" w="732044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rect b="b" l="l" r="r" t="t"/>
              <a:pathLst>
                <a:path extrusionOk="0" h="480312" w="732044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rect b="b" l="l" r="r" t="t"/>
              <a:pathLst>
                <a:path extrusionOk="0" h="403889" w="599361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rect b="b" l="l" r="r" t="t"/>
              <a:pathLst>
                <a:path extrusionOk="0" h="900663" w="1403078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rect b="b" l="l" r="r" t="t"/>
              <a:pathLst>
                <a:path extrusionOk="0" h="786670" w="1263255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rect b="b" l="l" r="r" t="t"/>
              <a:pathLst>
                <a:path extrusionOk="0" h="786839" w="1263255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rect b="b" l="l" r="r" t="t"/>
              <a:pathLst>
                <a:path extrusionOk="0" h="654829" w="1034438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rect b="b" l="l" r="r" t="t"/>
              <a:pathLst>
                <a:path extrusionOk="0" h="477207" w="283556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rect b="b" l="l" r="r" t="t"/>
              <a:pathLst>
                <a:path extrusionOk="0" h="1286379" w="1403078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rect b="b" l="l" r="r" t="t"/>
              <a:pathLst>
                <a:path extrusionOk="0" h="545612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rect b="b" l="l" r="r" t="t"/>
              <a:pathLst>
                <a:path extrusionOk="0" h="545629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rect b="b" l="l" r="r" t="t"/>
              <a:pathLst>
                <a:path extrusionOk="0" h="545654" w="423179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rect b="b" l="l" r="r" t="t"/>
              <a:pathLst>
                <a:path extrusionOk="0" h="545952" w="332185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rect b="b" l="l" r="r" t="t"/>
              <a:pathLst>
                <a:path extrusionOk="0" h="545654" w="423559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rect b="b" l="l" r="r" t="t"/>
              <a:pathLst>
                <a:path extrusionOk="0" h="286951" w="211589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rect b="b" l="l" r="r" t="t"/>
              <a:pathLst>
                <a:path extrusionOk="0" h="90224" w="11658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rect b="b" l="l" r="r" t="t"/>
              <a:pathLst>
                <a:path extrusionOk="0" h="60483" w="116051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rect b="b" l="l" r="r" t="t"/>
              <a:pathLst>
                <a:path extrusionOk="0" h="86887" w="116569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rect b="b" l="l" r="r" t="t"/>
              <a:pathLst>
                <a:path extrusionOk="0" h="60673" w="116097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rect b="b" l="l" r="r" t="t"/>
              <a:pathLst>
                <a:path extrusionOk="0" h="574156" w="200389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rect b="b" l="l" r="r" t="t"/>
              <a:pathLst>
                <a:path extrusionOk="0" h="124722" w="128464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rect b="b" l="l" r="r" t="t"/>
              <a:pathLst>
                <a:path extrusionOk="0" h="357686" w="182485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rect b="b" l="l" r="r" t="t"/>
              <a:pathLst>
                <a:path extrusionOk="0" h="419055" w="208226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rect b="b" l="l" r="r" t="t"/>
              <a:pathLst>
                <a:path extrusionOk="0" h="168252" w="138431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rect b="b" l="l" r="r" t="t"/>
              <a:pathLst>
                <a:path extrusionOk="0" h="144175" w="146095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rect b="b" l="l" r="r" t="t"/>
              <a:pathLst>
                <a:path extrusionOk="0" h="320520" w="186859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rect b="b" l="l" r="r" t="t"/>
              <a:pathLst>
                <a:path extrusionOk="0" h="290578" w="216348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rect b="b" l="l" r="r" t="t"/>
              <a:pathLst>
                <a:path extrusionOk="0" h="53390" w="109578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rect b="b" l="l" r="r" t="t"/>
              <a:pathLst>
                <a:path extrusionOk="0" h="55821" w="67863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rect b="b" l="l" r="r" t="t"/>
              <a:pathLst>
                <a:path extrusionOk="0" h="97715" w="67293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rect b="b" l="l" r="r" t="t"/>
              <a:pathLst>
                <a:path extrusionOk="0" h="121566" w="8174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rect b="b" l="l" r="r" t="t"/>
              <a:pathLst>
                <a:path extrusionOk="0" h="177370" w="101559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rect b="b" l="l" r="r" t="t"/>
              <a:pathLst>
                <a:path extrusionOk="0" h="130685" w="67769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rect b="b" l="l" r="r" t="t"/>
              <a:pathLst>
                <a:path extrusionOk="0" h="82247" w="145801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rect b="b" l="l" r="r" t="t"/>
              <a:pathLst>
                <a:path extrusionOk="0" h="68530" w="143767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rect b="b" l="l" r="r" t="t"/>
              <a:pathLst>
                <a:path extrusionOk="0" h="82209" w="146191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rect b="b" l="l" r="r" t="t"/>
              <a:pathLst>
                <a:path extrusionOk="0" h="68566" w="143767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rect b="b" l="l" r="r" t="t"/>
              <a:pathLst>
                <a:path extrusionOk="0" h="594226" w="210834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rect b="b" l="l" r="r" t="t"/>
              <a:pathLst>
                <a:path extrusionOk="0" h="247695" w="155365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rect b="b" l="l" r="r" t="t"/>
              <a:pathLst>
                <a:path extrusionOk="0" h="394751" w="239208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rect b="b" l="l" r="r" t="t"/>
              <a:pathLst>
                <a:path extrusionOk="0" h="288487" w="63391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rect b="b" l="l" r="r" t="t"/>
              <a:pathLst>
                <a:path extrusionOk="0" h="135231" w="83658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rect b="b" l="l" r="r" t="t"/>
              <a:pathLst>
                <a:path extrusionOk="0" h="165637" w="150557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rect b="b" l="l" r="r" t="t"/>
              <a:pathLst>
                <a:path extrusionOk="0" h="307273" w="210167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rect b="b" l="l" r="r" t="t"/>
              <a:pathLst>
                <a:path extrusionOk="0" h="227300" w="39152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rect b="b" l="l" r="r" t="t"/>
              <a:pathLst>
                <a:path extrusionOk="0" h="124097" w="100407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rect b="b" l="l" r="r" t="t"/>
              <a:pathLst>
                <a:path extrusionOk="0" h="138364" w="124104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rect b="b" l="l" r="r" t="t"/>
              <a:pathLst>
                <a:path extrusionOk="0" h="208003" w="180978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rect b="b" l="l" r="r" t="t"/>
              <a:pathLst>
                <a:path extrusionOk="0" h="163980" w="133195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rect b="b" l="l" r="r" t="t"/>
              <a:pathLst>
                <a:path extrusionOk="0" h="125556" w="13363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rect b="b" l="l" r="r" t="t"/>
              <a:pathLst>
                <a:path extrusionOk="0" h="80438" w="10564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rect b="b" l="l" r="r" t="t"/>
              <a:pathLst>
                <a:path extrusionOk="0" h="54863" w="105259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rect b="b" l="l" r="r" t="t"/>
              <a:pathLst>
                <a:path extrusionOk="0" h="74358" w="96273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rect b="b" l="l" r="r" t="t"/>
              <a:pathLst>
                <a:path extrusionOk="0" h="50071" w="95903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rect b="b" l="l" r="r" t="t"/>
              <a:pathLst>
                <a:path extrusionOk="0" h="717579" w="20591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rect b="b" l="l" r="r" t="t"/>
              <a:pathLst>
                <a:path extrusionOk="0" h="477454" w="219176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rect b="b" l="l" r="r" t="t"/>
              <a:pathLst>
                <a:path extrusionOk="0" h="274536" w="316003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rect b="b" l="l" r="r" t="t"/>
              <a:pathLst>
                <a:path extrusionOk="0" h="89275" w="75991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rect b="b" l="l" r="r" t="t"/>
              <a:pathLst>
                <a:path extrusionOk="0" h="64630" w="61392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rect b="b" l="l" r="r" t="t"/>
              <a:pathLst>
                <a:path extrusionOk="0" h="515307" w="668082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rect b="b" l="l" r="r" t="t"/>
              <a:pathLst>
                <a:path extrusionOk="0" h="134025" w="232624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rect b="b" l="l" r="r" t="t"/>
              <a:pathLst>
                <a:path extrusionOk="0" h="269191" w="274409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rect b="b" l="l" r="r" t="t"/>
              <a:pathLst>
                <a:path extrusionOk="0" h="194669" w="33761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rect b="b" l="l" r="r" t="t"/>
              <a:pathLst>
                <a:path extrusionOk="0" h="1194633" w="69064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rect b="b" l="l" r="r" t="t"/>
              <a:pathLst>
                <a:path extrusionOk="0" h="1324206" w="1027965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rect b="b" l="l" r="r" t="t"/>
              <a:pathLst>
                <a:path extrusionOk="0" h="1324248" w="1027965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142875" rotWithShape="0" algn="bl" dir="5400000" dist="19050">
              <a:srgbClr val="38226D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25"/>
          <p:cNvSpPr txBox="1"/>
          <p:nvPr>
            <p:ph idx="4294967295" type="title"/>
          </p:nvPr>
        </p:nvSpPr>
        <p:spPr>
          <a:xfrm>
            <a:off x="381000" y="453200"/>
            <a:ext cx="5640900" cy="4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Maps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147" name="Google Shape;1147;p25"/>
          <p:cNvSpPr/>
          <p:nvPr/>
        </p:nvSpPr>
        <p:spPr>
          <a:xfrm>
            <a:off x="1947750" y="1878125"/>
            <a:ext cx="74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48" name="Google Shape;1148;p2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1149" name="Google Shape;1149;p25"/>
          <p:cNvSpPr txBox="1"/>
          <p:nvPr>
            <p:ph idx="4294967295" type="body"/>
          </p:nvPr>
        </p:nvSpPr>
        <p:spPr>
          <a:xfrm>
            <a:off x="1090975" y="45320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1150" name="Google Shape;1150;p25"/>
          <p:cNvSpPr/>
          <p:nvPr/>
        </p:nvSpPr>
        <p:spPr>
          <a:xfrm>
            <a:off x="1090975" y="21473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25"/>
          <p:cNvSpPr/>
          <p:nvPr/>
        </p:nvSpPr>
        <p:spPr>
          <a:xfrm>
            <a:off x="2824525" y="37951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25"/>
          <p:cNvSpPr/>
          <p:nvPr/>
        </p:nvSpPr>
        <p:spPr>
          <a:xfrm>
            <a:off x="3853225" y="19448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25"/>
          <p:cNvSpPr/>
          <p:nvPr/>
        </p:nvSpPr>
        <p:spPr>
          <a:xfrm>
            <a:off x="4596175" y="40904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25"/>
          <p:cNvSpPr/>
          <p:nvPr/>
        </p:nvSpPr>
        <p:spPr>
          <a:xfrm>
            <a:off x="6720250" y="24140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25"/>
          <p:cNvSpPr/>
          <p:nvPr/>
        </p:nvSpPr>
        <p:spPr>
          <a:xfrm>
            <a:off x="7377475" y="415707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"/>
          <p:cNvSpPr txBox="1"/>
          <p:nvPr>
            <p:ph idx="4294967295" type="ctrTitle"/>
          </p:nvPr>
        </p:nvSpPr>
        <p:spPr>
          <a:xfrm>
            <a:off x="1019175" y="1863600"/>
            <a:ext cx="74388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Barlow SemiBold"/>
                <a:ea typeface="Barlow SemiBold"/>
                <a:cs typeface="Barlow SemiBold"/>
                <a:sym typeface="Barlow SemiBold"/>
              </a:rPr>
              <a:t>89,526,124</a:t>
            </a:r>
            <a:endParaRPr sz="96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1" name="Google Shape;1161;p26"/>
          <p:cNvSpPr txBox="1"/>
          <p:nvPr>
            <p:ph idx="4294967295" type="subTitle"/>
          </p:nvPr>
        </p:nvSpPr>
        <p:spPr>
          <a:xfrm>
            <a:off x="1019175" y="2992450"/>
            <a:ext cx="7438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162" name="Google Shape;1162;p2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27"/>
          <p:cNvSpPr txBox="1"/>
          <p:nvPr>
            <p:ph idx="4294967295" type="ctrTitle"/>
          </p:nvPr>
        </p:nvSpPr>
        <p:spPr>
          <a:xfrm>
            <a:off x="685800" y="876600"/>
            <a:ext cx="40482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89,526,124$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9" name="Google Shape;1169;p27"/>
          <p:cNvSpPr txBox="1"/>
          <p:nvPr>
            <p:ph idx="4294967295" type="subTitle"/>
          </p:nvPr>
        </p:nvSpPr>
        <p:spPr>
          <a:xfrm>
            <a:off x="685800" y="1411308"/>
            <a:ext cx="404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170" name="Google Shape;1170;p27"/>
          <p:cNvSpPr txBox="1"/>
          <p:nvPr>
            <p:ph idx="4294967295" type="ctrTitle"/>
          </p:nvPr>
        </p:nvSpPr>
        <p:spPr>
          <a:xfrm>
            <a:off x="685800" y="3505493"/>
            <a:ext cx="40482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100%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1" name="Google Shape;1171;p27"/>
          <p:cNvSpPr txBox="1"/>
          <p:nvPr>
            <p:ph idx="4294967295" type="subTitle"/>
          </p:nvPr>
        </p:nvSpPr>
        <p:spPr>
          <a:xfrm>
            <a:off x="685800" y="4040201"/>
            <a:ext cx="404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172" name="Google Shape;1172;p27"/>
          <p:cNvSpPr txBox="1"/>
          <p:nvPr>
            <p:ph idx="4294967295" type="ctrTitle"/>
          </p:nvPr>
        </p:nvSpPr>
        <p:spPr>
          <a:xfrm>
            <a:off x="685800" y="2191047"/>
            <a:ext cx="40482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185,244 users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3" name="Google Shape;1173;p27"/>
          <p:cNvSpPr txBox="1"/>
          <p:nvPr>
            <p:ph idx="4294967295" type="subTitle"/>
          </p:nvPr>
        </p:nvSpPr>
        <p:spPr>
          <a:xfrm>
            <a:off x="685800" y="2725755"/>
            <a:ext cx="404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174" name="Google Shape;1174;p2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75" name="Google Shape;1175;p27"/>
          <p:cNvGrpSpPr/>
          <p:nvPr/>
        </p:nvGrpSpPr>
        <p:grpSpPr>
          <a:xfrm>
            <a:off x="5233951" y="823317"/>
            <a:ext cx="3414844" cy="3813266"/>
            <a:chOff x="2152775" y="305709"/>
            <a:chExt cx="4264823" cy="4762415"/>
          </a:xfrm>
        </p:grpSpPr>
        <p:grpSp>
          <p:nvGrpSpPr>
            <p:cNvPr id="1176" name="Google Shape;1176;p2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2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rect b="b" l="l" r="r" t="t"/>
                <a:pathLst>
                  <a:path extrusionOk="0" h="366117" w="632693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rect b="b" l="l" r="r" t="t"/>
                <a:pathLst>
                  <a:path extrusionOk="0" h="184784" w="295357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rect b="b" l="l" r="r" t="t"/>
                <a:pathLst>
                  <a:path extrusionOk="0" h="185070" w="295352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4" name="Google Shape;1194;p2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1195" name="Google Shape;1195;p2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rect b="b" l="l" r="r" t="t"/>
                <a:pathLst>
                  <a:path extrusionOk="0" h="366093" w="632721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rect b="b" l="l" r="r" t="t"/>
                <a:pathLst>
                  <a:path extrusionOk="0" h="344185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rect b="b" l="l" r="r" t="t"/>
                <a:pathLst>
                  <a:path extrusionOk="0" h="184880" w="295065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2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2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2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2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rect b="b" l="l" r="r" t="t"/>
                <a:pathLst>
                  <a:path extrusionOk="0" h="184594" w="295065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2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1212" name="Google Shape;1212;p2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2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2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2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rect b="b" l="l" r="r" t="t"/>
                <a:pathLst>
                  <a:path extrusionOk="0" h="366117" w="632609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rect b="b" l="l" r="r" t="t"/>
                <a:pathLst>
                  <a:path extrusionOk="0" h="184784" w="294752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rect b="b" l="l" r="r" t="t"/>
                <a:pathLst>
                  <a:path extrusionOk="0" h="25621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rect b="b" l="l" r="r" t="t"/>
                <a:pathLst>
                  <a:path extrusionOk="0" h="24479" w="2737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2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rect b="b" l="l" r="r" t="t"/>
                <a:pathLst>
                  <a:path extrusionOk="0" h="30480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2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rect b="b" l="l" r="r" t="t"/>
                <a:pathLst>
                  <a:path extrusionOk="0" h="184689" w="294568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2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1229" name="Google Shape;1229;p2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2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rect b="b" l="l" r="r" t="t"/>
                <a:pathLst>
                  <a:path extrusionOk="0" h="184880" w="294525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rect b="b" l="l" r="r" t="t"/>
                <a:pathLst>
                  <a:path extrusionOk="0" h="184499" w="294519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1246" name="Google Shape;1246;p2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2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rect b="b" l="l" r="r" t="t"/>
                <a:pathLst>
                  <a:path extrusionOk="0" h="157162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rect b="b" l="l" r="r" t="t"/>
                <a:pathLst>
                  <a:path extrusionOk="0" h="366022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rect b="b" l="l" r="r" t="t"/>
                <a:pathLst>
                  <a:path extrusionOk="0" h="184975" w="294875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2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rect b="b" l="l" r="r" t="t"/>
                <a:pathLst>
                  <a:path extrusionOk="0" h="185547" w="295161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2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1263" name="Google Shape;1263;p2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2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2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rect b="b" l="l" r="r" t="t"/>
                <a:pathLst>
                  <a:path extrusionOk="0" h="366093" w="632686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2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2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rect b="b" l="l" r="r" t="t"/>
                <a:pathLst>
                  <a:path extrusionOk="0" h="184403" w="295161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2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2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2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2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2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rect b="b" l="l" r="r" t="t"/>
                <a:pathLst>
                  <a:path extrusionOk="0" h="185451" w="294875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p2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1280" name="Google Shape;1280;p2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rect b="b" l="l" r="r" t="t"/>
                <a:pathLst>
                  <a:path extrusionOk="0" h="185070" w="29481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rect b="b" l="l" r="r" t="t"/>
                <a:pathLst>
                  <a:path extrusionOk="0" h="38957" w="58448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rect b="b" l="l" r="r" t="t"/>
                <a:pathLst>
                  <a:path extrusionOk="0" h="184499" w="294804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6" name="Google Shape;1296;p27"/>
            <p:cNvSpPr/>
            <p:nvPr/>
          </p:nvSpPr>
          <p:spPr>
            <a:xfrm>
              <a:off x="3754828" y="439689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4924079" y="375300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741903" y="3161886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2152775" y="4481289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5481476" y="4556632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2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1302" name="Google Shape;1302;p2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rect b="b" l="l" r="r" t="t"/>
                <a:pathLst>
                  <a:path extrusionOk="0" h="185070" w="294875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2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1319" name="Google Shape;1319;p2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rect b="b" l="l" r="r" t="t"/>
                <a:pathLst>
                  <a:path extrusionOk="0" h="185547" w="294875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2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2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1336" name="Google Shape;1336;p2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2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rect b="b" l="l" r="r" t="t"/>
                <a:pathLst>
                  <a:path extrusionOk="0" h="185451" w="294911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2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1353" name="Google Shape;1353;p2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rect b="b" l="l" r="r" t="t"/>
                <a:pathLst>
                  <a:path extrusionOk="0" h="366093" w="632609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rect b="b" l="l" r="r" t="t"/>
                <a:pathLst>
                  <a:path extrusionOk="0" h="185451" w="294651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rect b="b" l="l" r="r" t="t"/>
                <a:pathLst>
                  <a:path extrusionOk="0" h="30194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rect b="b" l="l" r="r" t="t"/>
                <a:pathLst>
                  <a:path extrusionOk="0" h="185070" w="294657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2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1370" name="Google Shape;1370;p2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rect b="b" l="l" r="r" t="t"/>
                <a:pathLst>
                  <a:path extrusionOk="0" h="184213" w="294875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rect b="b" l="l" r="r" t="t"/>
                <a:pathLst>
                  <a:path extrusionOk="0" h="19621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rect b="b" l="l" r="r" t="t"/>
                <a:pathLst>
                  <a:path extrusionOk="0" h="38862" w="58923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rect b="b" l="l" r="r" t="t"/>
                <a:pathLst>
                  <a:path extrusionOk="0" h="185546" w="294877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2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1387" name="Google Shape;1387;p2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rect b="b" l="l" r="r" t="t"/>
                <a:pathLst>
                  <a:path extrusionOk="0" h="366021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rect b="b" l="l" r="r" t="t"/>
                <a:pathLst>
                  <a:path extrusionOk="0" h="185451" w="294899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2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2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2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3" name="Google Shape;1403;p2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1404" name="Google Shape;1404;p2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2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2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rect b="b" l="l" r="r" t="t"/>
                <a:pathLst>
                  <a:path extrusionOk="0" h="185832" w="294942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rect b="b" l="l" r="r" t="t"/>
                <a:pathLst>
                  <a:path extrusionOk="0" h="38957" w="58733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rect b="b" l="l" r="r" t="t"/>
                <a:pathLst>
                  <a:path extrusionOk="0" h="185546" w="294948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2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1421" name="Google Shape;1421;p2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2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rect b="b" l="l" r="r" t="t"/>
                <a:pathLst>
                  <a:path extrusionOk="0" h="366093" w="632517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rect b="b" l="l" r="r" t="t"/>
                <a:pathLst>
                  <a:path extrusionOk="0" h="184784" w="295037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rect b="b" l="l" r="r" t="t"/>
                <a:pathLst>
                  <a:path extrusionOk="0" h="29908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rect b="b" l="l" r="r" t="t"/>
                <a:pathLst>
                  <a:path extrusionOk="0" h="185547" w="295043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1438" name="Google Shape;1438;p2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rect b="b" l="l" r="r" t="t"/>
                <a:pathLst>
                  <a:path extrusionOk="0" h="366117" w="632517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rect b="b" l="l" r="r" t="t"/>
                <a:pathLst>
                  <a:path extrusionOk="0" h="185261" w="295037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rect b="b" l="l" r="r" t="t"/>
                <a:pathLst>
                  <a:path extrusionOk="0" h="30480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rect b="b" l="l" r="r" t="t"/>
                <a:pathLst>
                  <a:path extrusionOk="0" h="185166" w="295043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1455" name="Google Shape;1455;p2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rect b="b" l="l" r="r" t="t"/>
                <a:pathLst>
                  <a:path extrusionOk="0" h="366093" w="632534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rect b="b" l="l" r="r" t="t"/>
                <a:pathLst>
                  <a:path extrusionOk="0" h="184784" w="295222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rect b="b" l="l" r="r" t="t"/>
                <a:pathLst>
                  <a:path extrusionOk="0" h="30194" w="29841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rect b="b" l="l" r="r" t="t"/>
                <a:pathLst>
                  <a:path extrusionOk="0" h="185261" w="295418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2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1472" name="Google Shape;1472;p2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rect b="b" l="l" r="r" t="t"/>
                <a:pathLst>
                  <a:path extrusionOk="0" h="116586" w="87244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rect b="b" l="l" r="r" t="t"/>
                <a:pathLst>
                  <a:path extrusionOk="0" h="366022" w="632535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rect b="b" l="l" r="r" t="t"/>
                <a:pathLst>
                  <a:path extrusionOk="0" h="185261" w="294899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rect b="b" l="l" r="r" t="t"/>
                <a:pathLst>
                  <a:path extrusionOk="0" h="184784" w="294626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1489" name="Google Shape;1489;p2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2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2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rect b="b" l="l" r="r" t="t"/>
                <a:pathLst>
                  <a:path extrusionOk="0" h="185737" w="294907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2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rect b="b" l="l" r="r" t="t"/>
                <a:pathLst>
                  <a:path extrusionOk="0" h="30099" w="29461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rect b="b" l="l" r="r" t="t"/>
                <a:pathLst>
                  <a:path extrusionOk="0" h="185356" w="294907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1506" name="Google Shape;1506;p2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2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2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2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2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rect b="b" l="l" r="r" t="t"/>
                <a:pathLst>
                  <a:path extrusionOk="0" h="19811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2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2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2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2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rect b="b" l="l" r="r" t="t"/>
                <a:pathLst>
                  <a:path extrusionOk="0" h="184880" w="295637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2" name="Google Shape;1522;p2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1523" name="Google Shape;1523;p2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2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2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2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2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2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2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2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2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rect b="b" l="l" r="r" t="t"/>
                <a:pathLst>
                  <a:path extrusionOk="0" h="184403" w="295637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p2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1540" name="Google Shape;1540;p2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rect b="b" l="l" r="r" t="t"/>
                <a:pathLst>
                  <a:path extrusionOk="0" h="366093" w="632615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rect b="b" l="l" r="r" t="t"/>
                <a:pathLst>
                  <a:path extrusionOk="0" h="185547" w="295132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rect b="b" l="l" r="r" t="t"/>
                <a:pathLst>
                  <a:path extrusionOk="0" h="25431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rect b="b" l="l" r="r" t="t"/>
                <a:pathLst>
                  <a:path extrusionOk="0" h="185546" w="295233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2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557" name="Google Shape;1557;p2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rect b="b" l="l" r="r" t="t"/>
                <a:pathLst>
                  <a:path extrusionOk="0" h="185547" w="295228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rect b="b" l="l" r="r" t="t"/>
                <a:pathLst>
                  <a:path extrusionOk="0" h="185547" w="295233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3" name="Google Shape;1573;p2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574" name="Google Shape;1574;p2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rect b="b" l="l" r="r" t="t"/>
                <a:pathLst>
                  <a:path extrusionOk="0" h="366093" w="632689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rect b="b" l="l" r="r" t="t"/>
                <a:pathLst>
                  <a:path extrusionOk="0" h="344186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rect b="b" l="l" r="r" t="t"/>
                <a:pathLst>
                  <a:path extrusionOk="0" h="185451" w="29497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2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2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rect b="b" l="l" r="r" t="t"/>
                <a:pathLst>
                  <a:path extrusionOk="0" h="185547" w="29497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p2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591" name="Google Shape;1591;p2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rect b="b" l="l" r="r" t="t"/>
                <a:pathLst>
                  <a:path extrusionOk="0" h="116585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rect b="b" l="l" r="r" t="t"/>
                <a:pathLst>
                  <a:path extrusionOk="0" h="366021" w="632596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2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rect b="b" l="l" r="r" t="t"/>
                <a:pathLst>
                  <a:path extrusionOk="0" h="185070" w="294557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rect b="b" l="l" r="r" t="t"/>
                <a:pathLst>
                  <a:path extrusionOk="0" h="33147" w="47424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rect b="b" l="l" r="r" t="t"/>
                <a:pathLst>
                  <a:path extrusionOk="0" h="19526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rect b="b" l="l" r="r" t="t"/>
                <a:pathLst>
                  <a:path extrusionOk="0" h="30289" w="29842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rect b="b" l="l" r="r" t="t"/>
                <a:pathLst>
                  <a:path extrusionOk="0" h="185547" w="294657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7" name="Google Shape;1607;p27"/>
            <p:cNvSpPr/>
            <p:nvPr/>
          </p:nvSpPr>
          <p:spPr>
            <a:xfrm>
              <a:off x="2890886" y="2508793"/>
              <a:ext cx="205462" cy="301290"/>
            </a:xfrm>
            <a:custGeom>
              <a:rect b="b" l="l" r="r" t="t"/>
              <a:pathLst>
                <a:path extrusionOk="0" h="301290" w="205462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2906291" y="2506021"/>
              <a:ext cx="98213" cy="121997"/>
            </a:xfrm>
            <a:custGeom>
              <a:rect b="b" l="l" r="r" t="t"/>
              <a:pathLst>
                <a:path extrusionOk="0" h="121997" w="98213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925684" y="2638202"/>
              <a:ext cx="121328" cy="136036"/>
            </a:xfrm>
            <a:custGeom>
              <a:rect b="b" l="l" r="r" t="t"/>
              <a:pathLst>
                <a:path extrusionOk="0" h="136036" w="121328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2718513" y="2692113"/>
              <a:ext cx="229495" cy="326875"/>
            </a:xfrm>
            <a:custGeom>
              <a:rect b="b" l="l" r="r" t="t"/>
              <a:pathLst>
                <a:path extrusionOk="0" h="326875" w="229495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2890388" y="2682707"/>
              <a:ext cx="176857" cy="233853"/>
            </a:xfrm>
            <a:custGeom>
              <a:rect b="b" l="l" r="r" t="t"/>
              <a:pathLst>
                <a:path extrusionOk="0" h="233853" w="176857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921860" y="2515790"/>
              <a:ext cx="130560" cy="160797"/>
            </a:xfrm>
            <a:custGeom>
              <a:rect b="b" l="l" r="r" t="t"/>
              <a:pathLst>
                <a:path extrusionOk="0" h="160797" w="13056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2927048" y="2514816"/>
              <a:ext cx="130747" cy="123290"/>
            </a:xfrm>
            <a:custGeom>
              <a:rect b="b" l="l" r="r" t="t"/>
              <a:pathLst>
                <a:path extrusionOk="0" h="123290" w="130747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2770258" y="3324285"/>
              <a:ext cx="102779" cy="78901"/>
            </a:xfrm>
            <a:custGeom>
              <a:rect b="b" l="l" r="r" t="t"/>
              <a:pathLst>
                <a:path extrusionOk="0" h="78901" w="102779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770711" y="3349338"/>
              <a:ext cx="102274" cy="53559"/>
            </a:xfrm>
            <a:custGeom>
              <a:rect b="b" l="l" r="r" t="t"/>
              <a:pathLst>
                <a:path extrusionOk="0" h="53559" w="102274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2718772" y="3290474"/>
              <a:ext cx="94135" cy="73100"/>
            </a:xfrm>
            <a:custGeom>
              <a:rect b="b" l="l" r="r" t="t"/>
              <a:pathLst>
                <a:path extrusionOk="0" h="73100" w="94135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2719200" y="3314572"/>
              <a:ext cx="93731" cy="48987"/>
            </a:xfrm>
            <a:custGeom>
              <a:rect b="b" l="l" r="r" t="t"/>
              <a:pathLst>
                <a:path extrusionOk="0" h="48987" w="93731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2753699" y="2913665"/>
              <a:ext cx="223980" cy="387148"/>
            </a:xfrm>
            <a:custGeom>
              <a:rect b="b" l="l" r="r" t="t"/>
              <a:pathLst>
                <a:path extrusionOk="0" h="387148" w="22398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2814713" y="2914427"/>
              <a:ext cx="222989" cy="419220"/>
            </a:xfrm>
            <a:custGeom>
              <a:rect b="b" l="l" r="r" t="t"/>
              <a:pathLst>
                <a:path extrusionOk="0" h="419220" w="222989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2731717" y="2888138"/>
              <a:ext cx="333476" cy="307358"/>
            </a:xfrm>
            <a:custGeom>
              <a:rect b="b" l="l" r="r" t="t"/>
              <a:pathLst>
                <a:path extrusionOk="0" h="307358" w="333476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2999836" y="2706202"/>
              <a:ext cx="116284" cy="406848"/>
            </a:xfrm>
            <a:custGeom>
              <a:rect b="b" l="l" r="r" t="t"/>
              <a:pathLst>
                <a:path extrusionOk="0" h="406848" w="116284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022743" y="2701064"/>
              <a:ext cx="69955" cy="89236"/>
            </a:xfrm>
            <a:custGeom>
              <a:rect b="b" l="l" r="r" t="t"/>
              <a:pathLst>
                <a:path extrusionOk="0" h="89236" w="69955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2885136" y="2682643"/>
              <a:ext cx="59968" cy="63096"/>
            </a:xfrm>
            <a:custGeom>
              <a:rect b="b" l="l" r="r" t="t"/>
              <a:pathLst>
                <a:path extrusionOk="0" h="63096" w="59968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4136405" y="305709"/>
              <a:ext cx="1608303" cy="2009690"/>
            </a:xfrm>
            <a:custGeom>
              <a:rect b="b" l="l" r="r" t="t"/>
              <a:pathLst>
                <a:path extrusionOk="0" h="2009690" w="1608303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4119583" y="322825"/>
              <a:ext cx="1594925" cy="1994313"/>
            </a:xfrm>
            <a:custGeom>
              <a:rect b="b" l="l" r="r" t="t"/>
              <a:pathLst>
                <a:path extrusionOk="0" h="1994313" w="1594925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4241517" y="588041"/>
              <a:ext cx="58543" cy="817911"/>
            </a:xfrm>
            <a:custGeom>
              <a:rect b="b" l="l" r="r" t="t"/>
              <a:pathLst>
                <a:path extrusionOk="0" h="817911" w="58543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4241517" y="1216214"/>
              <a:ext cx="58448" cy="189833"/>
            </a:xfrm>
            <a:custGeom>
              <a:rect b="b" l="l" r="r" t="t"/>
              <a:pathLst>
                <a:path extrusionOk="0" h="189833" w="58448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4424940" y="694149"/>
              <a:ext cx="58353" cy="818006"/>
            </a:xfrm>
            <a:custGeom>
              <a:rect b="b" l="l" r="r" t="t"/>
              <a:pathLst>
                <a:path extrusionOk="0" h="818006" w="58353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424940" y="1350993"/>
              <a:ext cx="58353" cy="161258"/>
            </a:xfrm>
            <a:custGeom>
              <a:rect b="b" l="l" r="r" t="t"/>
              <a:pathLst>
                <a:path extrusionOk="0" h="161258" w="58353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608458" y="801877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4608458" y="1266316"/>
              <a:ext cx="59113" cy="352044"/>
            </a:xfrm>
            <a:custGeom>
              <a:rect b="b" l="l" r="r" t="t"/>
              <a:pathLst>
                <a:path extrusionOk="0" h="352044" w="59113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793306" y="908938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793306" y="1421097"/>
              <a:ext cx="58923" cy="304228"/>
            </a:xfrm>
            <a:custGeom>
              <a:rect b="b" l="l" r="r" t="t"/>
              <a:pathLst>
                <a:path extrusionOk="0" h="304228" w="58923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978440" y="1016189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978440" y="1384997"/>
              <a:ext cx="59493" cy="447484"/>
            </a:xfrm>
            <a:custGeom>
              <a:rect b="b" l="l" r="r" t="t"/>
              <a:pathLst>
                <a:path extrusionOk="0" h="447484" w="59493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5164524" y="1123917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5164524" y="1368614"/>
              <a:ext cx="59968" cy="571500"/>
            </a:xfrm>
            <a:custGeom>
              <a:rect b="b" l="l" r="r" t="t"/>
              <a:pathLst>
                <a:path extrusionOk="0" h="571500" w="59968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5351084" y="1231931"/>
              <a:ext cx="61014" cy="816578"/>
            </a:xfrm>
            <a:custGeom>
              <a:rect b="b" l="l" r="r" t="t"/>
              <a:pathLst>
                <a:path extrusionOk="0" h="816578" w="61014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5351179" y="1342992"/>
              <a:ext cx="60443" cy="705135"/>
            </a:xfrm>
            <a:custGeom>
              <a:rect b="b" l="l" r="r" t="t"/>
              <a:pathLst>
                <a:path extrusionOk="0" h="705135" w="60443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5538879" y="1340706"/>
              <a:ext cx="61014" cy="816483"/>
            </a:xfrm>
            <a:custGeom>
              <a:rect b="b" l="l" r="r" t="t"/>
              <a:pathLst>
                <a:path extrusionOk="0" h="816483" w="61014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5538879" y="1442147"/>
              <a:ext cx="60634" cy="714660"/>
            </a:xfrm>
            <a:custGeom>
              <a:rect b="b" l="l" r="r" t="t"/>
              <a:pathLst>
                <a:path extrusionOk="0" h="714660" w="60634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516176" y="748442"/>
              <a:ext cx="61299" cy="816768"/>
            </a:xfrm>
            <a:custGeom>
              <a:rect b="b" l="l" r="r" t="t"/>
              <a:pathLst>
                <a:path extrusionOk="0" h="816768" w="61299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4516366" y="1270221"/>
              <a:ext cx="58923" cy="294893"/>
            </a:xfrm>
            <a:custGeom>
              <a:rect b="b" l="l" r="r" t="t"/>
              <a:pathLst>
                <a:path extrusionOk="0" h="294893" w="58923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700740" y="855312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4700740" y="1272031"/>
              <a:ext cx="59303" cy="399764"/>
            </a:xfrm>
            <a:custGeom>
              <a:rect b="b" l="l" r="r" t="t"/>
              <a:pathLst>
                <a:path extrusionOk="0" h="399764" w="59303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885398" y="962278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4885398" y="1264506"/>
              <a:ext cx="59778" cy="514159"/>
            </a:xfrm>
            <a:custGeom>
              <a:rect b="b" l="l" r="r" t="t"/>
              <a:pathLst>
                <a:path extrusionOk="0" h="514159" w="59778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5071197" y="1069910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5071197" y="1371948"/>
              <a:ext cx="59778" cy="514254"/>
            </a:xfrm>
            <a:custGeom>
              <a:rect b="b" l="l" r="r" t="t"/>
              <a:pathLst>
                <a:path extrusionOk="0" h="514254" w="59778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5257662" y="1177829"/>
              <a:ext cx="60919" cy="816482"/>
            </a:xfrm>
            <a:custGeom>
              <a:rect b="b" l="l" r="r" t="t"/>
              <a:pathLst>
                <a:path extrusionOk="0" h="816482" w="60919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5257662" y="1365376"/>
              <a:ext cx="60253" cy="628649"/>
            </a:xfrm>
            <a:custGeom>
              <a:rect b="b" l="l" r="r" t="t"/>
              <a:pathLst>
                <a:path extrusionOk="0" h="628649" w="60253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5444886" y="1286223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5444886" y="1359185"/>
              <a:ext cx="60729" cy="743235"/>
            </a:xfrm>
            <a:custGeom>
              <a:rect b="b" l="l" r="r" t="t"/>
              <a:pathLst>
                <a:path extrusionOk="0" h="743235" w="60729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333133" y="641190"/>
              <a:ext cx="58828" cy="817816"/>
            </a:xfrm>
            <a:custGeom>
              <a:rect b="b" l="l" r="r" t="t"/>
              <a:pathLst>
                <a:path extrusionOk="0" h="817816" w="58828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333133" y="1231074"/>
              <a:ext cx="58638" cy="228028"/>
            </a:xfrm>
            <a:custGeom>
              <a:rect b="b" l="l" r="r" t="t"/>
              <a:pathLst>
                <a:path extrusionOk="0" h="228028" w="58638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4106792" y="1565782"/>
              <a:ext cx="86160" cy="187928"/>
            </a:xfrm>
            <a:custGeom>
              <a:rect b="b" l="l" r="r" t="t"/>
              <a:pathLst>
                <a:path extrusionOk="0" h="187928" w="8616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4118918" y="1488575"/>
              <a:ext cx="61869" cy="119039"/>
            </a:xfrm>
            <a:custGeom>
              <a:rect b="b" l="l" r="r" t="t"/>
              <a:pathLst>
                <a:path extrusionOk="0" h="119039" w="61869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4255221" y="2314593"/>
              <a:ext cx="133508" cy="75339"/>
            </a:xfrm>
            <a:custGeom>
              <a:rect b="b" l="l" r="r" t="t"/>
              <a:pathLst>
                <a:path extrusionOk="0" h="75339" w="133508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4257103" y="2327115"/>
              <a:ext cx="131644" cy="62816"/>
            </a:xfrm>
            <a:custGeom>
              <a:rect b="b" l="l" r="r" t="t"/>
              <a:pathLst>
                <a:path extrusionOk="0" h="62816" w="131644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157606" y="2270641"/>
              <a:ext cx="133494" cy="75381"/>
            </a:xfrm>
            <a:custGeom>
              <a:rect b="b" l="l" r="r" t="t"/>
              <a:pathLst>
                <a:path extrusionOk="0" h="75381" w="133494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4159499" y="2283205"/>
              <a:ext cx="131564" cy="62816"/>
            </a:xfrm>
            <a:custGeom>
              <a:rect b="b" l="l" r="r" t="t"/>
              <a:pathLst>
                <a:path extrusionOk="0" h="62816" w="131564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4157684" y="1783524"/>
              <a:ext cx="195217" cy="552238"/>
            </a:xfrm>
            <a:custGeom>
              <a:rect b="b" l="l" r="r" t="t"/>
              <a:pathLst>
                <a:path extrusionOk="0" h="552238" w="195217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4182697" y="1330426"/>
              <a:ext cx="141754" cy="227198"/>
            </a:xfrm>
            <a:custGeom>
              <a:rect b="b" l="l" r="r" t="t"/>
              <a:pathLst>
                <a:path extrusionOk="0" h="227198" w="141754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4136412" y="1491278"/>
              <a:ext cx="217917" cy="361626"/>
            </a:xfrm>
            <a:custGeom>
              <a:rect b="b" l="l" r="r" t="t"/>
              <a:pathLst>
                <a:path extrusionOk="0" h="361626" w="217917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4290792" y="1536579"/>
              <a:ext cx="276750" cy="215760"/>
            </a:xfrm>
            <a:custGeom>
              <a:rect b="b" l="l" r="r" t="t"/>
              <a:pathLst>
                <a:path extrusionOk="0" h="215760" w="27675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4280886" y="1531786"/>
              <a:ext cx="84275" cy="123474"/>
            </a:xfrm>
            <a:custGeom>
              <a:rect b="b" l="l" r="r" t="t"/>
              <a:pathLst>
                <a:path extrusionOk="0" h="123474" w="84275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4187208" y="1320312"/>
              <a:ext cx="137401" cy="151685"/>
            </a:xfrm>
            <a:custGeom>
              <a:rect b="b" l="l" r="r" t="t"/>
              <a:pathLst>
                <a:path extrusionOk="0" h="151685" w="137401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5589453" y="3105692"/>
              <a:ext cx="158988" cy="313238"/>
            </a:xfrm>
            <a:custGeom>
              <a:rect b="b" l="l" r="r" t="t"/>
              <a:pathLst>
                <a:path extrusionOk="0" h="313238" w="158988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5625064" y="3841302"/>
              <a:ext cx="109135" cy="84940"/>
            </a:xfrm>
            <a:custGeom>
              <a:rect b="b" l="l" r="r" t="t"/>
              <a:pathLst>
                <a:path extrusionOk="0" h="84940" w="109135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5624449" y="3869213"/>
              <a:ext cx="108591" cy="56989"/>
            </a:xfrm>
            <a:custGeom>
              <a:rect b="b" l="l" r="r" t="t"/>
              <a:pathLst>
                <a:path extrusionOk="0" h="56989" w="108591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756800" y="3764382"/>
              <a:ext cx="108931" cy="81850"/>
            </a:xfrm>
            <a:custGeom>
              <a:rect b="b" l="l" r="r" t="t"/>
              <a:pathLst>
                <a:path extrusionOk="0" h="81850" w="108931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5756201" y="3790822"/>
              <a:ext cx="108657" cy="56976"/>
            </a:xfrm>
            <a:custGeom>
              <a:rect b="b" l="l" r="r" t="t"/>
              <a:pathLst>
                <a:path extrusionOk="0" h="56976" w="108657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454721" y="3387696"/>
              <a:ext cx="383168" cy="465480"/>
            </a:xfrm>
            <a:custGeom>
              <a:rect b="b" l="l" r="r" t="t"/>
              <a:pathLst>
                <a:path extrusionOk="0" h="465480" w="383168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5486791" y="3077400"/>
              <a:ext cx="120860" cy="118150"/>
            </a:xfrm>
            <a:custGeom>
              <a:rect b="b" l="l" r="r" t="t"/>
              <a:pathLst>
                <a:path extrusionOk="0" h="118150" w="12086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5455024" y="3093521"/>
              <a:ext cx="195218" cy="382396"/>
            </a:xfrm>
            <a:custGeom>
              <a:rect b="b" l="l" r="r" t="t"/>
              <a:pathLst>
                <a:path extrusionOk="0" h="382396" w="195218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5481752" y="2955179"/>
              <a:ext cx="130450" cy="158871"/>
            </a:xfrm>
            <a:custGeom>
              <a:rect b="b" l="l" r="r" t="t"/>
              <a:pathLst>
                <a:path extrusionOk="0" h="158871" w="13045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5470442" y="2941583"/>
              <a:ext cx="136833" cy="135816"/>
            </a:xfrm>
            <a:custGeom>
              <a:rect b="b" l="l" r="r" t="t"/>
              <a:pathLst>
                <a:path extrusionOk="0" h="135816" w="136833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5607306" y="3093878"/>
              <a:ext cx="63200" cy="92106"/>
            </a:xfrm>
            <a:custGeom>
              <a:rect b="b" l="l" r="r" t="t"/>
              <a:pathLst>
                <a:path extrusionOk="0" h="92106" w="6320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2" name="Google Shape;1682;p2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683" name="Google Shape;1683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8" name="Google Shape;1688;p2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689" name="Google Shape;1689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4" name="Google Shape;1694;p27"/>
            <p:cNvSpPr/>
            <p:nvPr/>
          </p:nvSpPr>
          <p:spPr>
            <a:xfrm>
              <a:off x="5420536" y="3157173"/>
              <a:ext cx="148553" cy="414880"/>
            </a:xfrm>
            <a:custGeom>
              <a:rect b="b" l="l" r="r" t="t"/>
              <a:pathLst>
                <a:path extrusionOk="0" h="414880" w="148553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5414664" y="3153198"/>
              <a:ext cx="85059" cy="115922"/>
            </a:xfrm>
            <a:custGeom>
              <a:rect b="b" l="l" r="r" t="t"/>
              <a:pathLst>
                <a:path extrusionOk="0" h="115922" w="85059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01" name="Google Shape;1701;p2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650359"/>
            <a:ext cx="2051418" cy="2588394"/>
            <a:chOff x="1083025" y="1574025"/>
            <a:chExt cx="1834900" cy="2315200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5" name="Google Shape;1705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650359"/>
            <a:ext cx="2051418" cy="2588394"/>
            <a:chOff x="1083025" y="1574025"/>
            <a:chExt cx="1834900" cy="2315200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649564"/>
            <a:ext cx="2051418" cy="2588394"/>
            <a:chOff x="1083025" y="1574025"/>
            <a:chExt cx="1834900" cy="2315200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DADCE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DADC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B0B3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6217659" y="1649551"/>
            <a:ext cx="2051418" cy="2588394"/>
            <a:chOff x="1083025" y="1574025"/>
            <a:chExt cx="1834900" cy="2315200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DADCE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DADC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B0B3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35" name="Google Shape;1735;p29"/>
          <p:cNvSpPr txBox="1"/>
          <p:nvPr>
            <p:ph idx="1" type="body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36" name="Google Shape;1736;p29"/>
          <p:cNvSpPr txBox="1"/>
          <p:nvPr>
            <p:ph idx="2" type="body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37" name="Google Shape;1737;p29"/>
          <p:cNvSpPr txBox="1"/>
          <p:nvPr>
            <p:ph idx="3" type="body"/>
          </p:nvPr>
        </p:nvSpPr>
        <p:spPr>
          <a:xfrm>
            <a:off x="6123300" y="19957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38" name="Google Shape;1738;p2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9" name="Google Shape;1739;p29"/>
          <p:cNvSpPr txBox="1"/>
          <p:nvPr>
            <p:ph idx="1" type="body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40" name="Google Shape;1740;p29"/>
          <p:cNvSpPr txBox="1"/>
          <p:nvPr>
            <p:ph idx="2" type="body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41" name="Google Shape;1741;p29"/>
          <p:cNvSpPr txBox="1"/>
          <p:nvPr>
            <p:ph idx="3" type="body"/>
          </p:nvPr>
        </p:nvSpPr>
        <p:spPr>
          <a:xfrm>
            <a:off x="6123300" y="33673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47" name="Google Shape;1747;p3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8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749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rect b="b" l="l" r="r" t="t"/>
              <a:pathLst>
                <a:path extrusionOk="0" h="133254" w="236644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rect b="b" l="l" r="r" t="t"/>
              <a:pathLst>
                <a:path extrusionOk="0" h="133254" w="236549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rect b="b" l="l" r="r" t="t"/>
              <a:pathLst>
                <a:path extrusionOk="0" h="1273873" w="494671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rect b="b" l="l" r="r" t="t"/>
              <a:pathLst>
                <a:path extrusionOk="0" h="1343501" w="2321774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rect b="b" l="l" r="r" t="t"/>
              <a:pathLst>
                <a:path extrusionOk="0" h="1401603" w="2221415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rect b="b" l="l" r="r" t="t"/>
              <a:pathLst>
                <a:path extrusionOk="0" h="2621660" w="2045689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rect b="b" l="l" r="r" t="t"/>
              <a:pathLst>
                <a:path extrusionOk="0" h="176974" w="101975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rect b="b" l="l" r="r" t="t"/>
              <a:pathLst>
                <a:path extrusionOk="0" h="163448" w="169452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rect b="b" l="l" r="r" t="t"/>
              <a:pathLst>
                <a:path extrusionOk="0" h="163449" w="169452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rect b="b" l="l" r="r" t="t"/>
              <a:pathLst>
                <a:path extrusionOk="0" h="276142" w="204046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rect b="b" l="l" r="r" t="t"/>
              <a:pathLst>
                <a:path extrusionOk="0" h="260699" w="199579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rect b="b" l="l" r="r" t="t"/>
              <a:pathLst>
                <a:path extrusionOk="0" h="276193" w="212884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rect b="b" l="l" r="r" t="t"/>
              <a:pathLst>
                <a:path extrusionOk="0" h="509778" w="290055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rect b="b" l="l" r="r" t="t"/>
              <a:pathLst>
                <a:path extrusionOk="0" h="276159" w="204331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rect b="b" l="l" r="r" t="t"/>
              <a:pathLst>
                <a:path extrusionOk="0" h="260603" w="199579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rect b="b" l="l" r="r" t="t"/>
              <a:pathLst>
                <a:path extrusionOk="0" h="276118" w="21355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rect b="b" l="l" r="r" t="t"/>
              <a:pathLst>
                <a:path extrusionOk="0" h="509682" w="290055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rect b="b" l="l" r="r" t="t"/>
              <a:pathLst>
                <a:path extrusionOk="0" h="359289" w="971477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cap="flat" cmpd="sng" w="13475">
              <a:solidFill>
                <a:srgbClr val="D6D8E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rect b="b" l="l" r="r" t="t"/>
              <a:pathLst>
                <a:path extrusionOk="0" h="86976" w="50162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rect b="b" l="l" r="r" t="t"/>
              <a:pathLst>
                <a:path extrusionOk="0" h="235172" w="57973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rect b="b" l="l" r="r" t="t"/>
              <a:pathLst>
                <a:path extrusionOk="0" h="305942" w="58068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rect b="b" l="l" r="r" t="t"/>
              <a:pathLst>
                <a:path extrusionOk="0" h="423862" w="58067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rect b="b" l="l" r="r" t="t"/>
              <a:pathLst>
                <a:path extrusionOk="0" h="518255" w="58068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rect b="b" l="l" r="r" t="t"/>
              <a:pathLst>
                <a:path extrusionOk="0" h="151542" w="99124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rect b="b" l="l" r="r" t="t"/>
              <a:pathLst>
                <a:path extrusionOk="0" h="136588" w="69282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78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rect b="b" l="l" r="r" t="t"/>
                <a:pathLst>
                  <a:path extrusionOk="0" h="87534" w="65671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rect b="b" l="l" r="r" t="t"/>
                <a:pathLst>
                  <a:path extrusionOk="0" h="275248" w="475691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rect b="b" l="l" r="r" t="t"/>
                <a:pathLst>
                  <a:path extrusionOk="0" h="139064" w="22104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rect b="b" l="l" r="r" t="t"/>
                <a:pathLst>
                  <a:path extrusionOk="0" h="14763" w="31647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rect b="b" l="l" r="r" t="t"/>
                <a:pathLst>
                  <a:path extrusionOk="0" h="18383" w="20623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rect b="b" l="l" r="r" t="t"/>
                <a:pathLst>
                  <a:path extrusionOk="0" h="14573" w="19577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rect b="b" l="l" r="r" t="t"/>
                <a:pathLst>
                  <a:path extrusionOk="0" h="138969" w="221034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rect b="b" l="l" r="r" t="t"/>
                <a:pathLst>
                  <a:path extrusionOk="0" h="87630" w="65576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rect b="b" l="l" r="r" t="t"/>
                <a:pathLst>
                  <a:path extrusionOk="0" h="275248" w="475616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rect b="b" l="l" r="r" t="t"/>
                <a:pathLst>
                  <a:path extrusionOk="0" h="258770" w="474714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rect b="b" l="l" r="r" t="t"/>
                <a:pathLst>
                  <a:path extrusionOk="0" h="138588" w="220817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rect b="b" l="l" r="r" t="t"/>
                <a:pathLst>
                  <a:path extrusionOk="0" h="139065" w="220817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23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rect b="b" l="l" r="r" t="t"/>
                <a:pathLst>
                  <a:path extrusionOk="0" h="275343" w="475691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rect b="b" l="l" r="r" t="t"/>
                <a:pathLst>
                  <a:path extrusionOk="0" h="139065" w="22104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rect b="b" l="l" r="r" t="t"/>
                <a:pathLst>
                  <a:path extrusionOk="0" h="24765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rect b="b" l="l" r="r" t="t"/>
                <a:pathLst>
                  <a:path extrusionOk="0" h="139064" w="221036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84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rect b="b" l="l" r="r" t="t"/>
                <a:pathLst>
                  <a:path extrusionOk="0" h="24669" w="35544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57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rect b="b" l="l" r="r" t="t"/>
                <a:pathLst>
                  <a:path extrusionOk="0" h="275344" w="475673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rect b="b" l="l" r="r" t="t"/>
                <a:pathLst>
                  <a:path extrusionOk="0" h="139160" w="221515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rect b="b" l="l" r="r" t="t"/>
                <a:pathLst>
                  <a:path extrusionOk="0" h="138874" w="22161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874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rect b="b" l="l" r="r" t="t"/>
                <a:pathLst>
                  <a:path extrusionOk="0" h="275248" w="475657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rect b="b" l="l" r="r" t="t"/>
                <a:pathLst>
                  <a:path extrusionOk="0" h="138970" w="221102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rect b="b" l="l" r="r" t="t"/>
                <a:pathLst>
                  <a:path extrusionOk="0" h="139065" w="221197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892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rect b="b" l="l" r="r" t="t"/>
                <a:pathLst>
                  <a:path extrusionOk="0" h="275343" w="475673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rect b="b" l="l" r="r" t="t"/>
                <a:pathLst>
                  <a:path extrusionOk="0" h="139065" w="221706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rect b="b" l="l" r="r" t="t"/>
                <a:pathLst>
                  <a:path extrusionOk="0" h="14763" w="31552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rect b="b" l="l" r="r" t="t"/>
                <a:pathLst>
                  <a:path extrusionOk="0" h="139160" w="220369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90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rect b="b" l="l" r="r" t="t"/>
                <a:pathLst>
                  <a:path extrusionOk="0" h="138970" w="220987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rect b="b" l="l" r="r" t="t"/>
                <a:pathLst>
                  <a:path extrusionOk="0" h="13049" w="23569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rect b="b" l="l" r="r" t="t"/>
                <a:pathLst>
                  <a:path extrusionOk="0" h="139065" w="220987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6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rect b="b" l="l" r="r" t="t"/>
              <a:pathLst>
                <a:path extrusionOk="0" h="746478" w="1200895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rect b="b" l="l" r="r" t="t"/>
              <a:pathLst>
                <a:path extrusionOk="0" h="1812876" w="1401428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rect b="b" l="l" r="r" t="t"/>
              <a:pathLst>
                <a:path extrusionOk="0" h="88201" w="128396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rect b="b" l="l" r="r" t="t"/>
              <a:pathLst>
                <a:path extrusionOk="0" h="95440" w="14037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rect b="b" l="l" r="r" t="t"/>
              <a:pathLst>
                <a:path extrusionOk="0" h="1808606" w="1041804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rect b="b" l="l" r="r" t="t"/>
              <a:pathLst>
                <a:path extrusionOk="0" h="1812826" w="1401428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rect b="b" l="l" r="r" t="t"/>
              <a:pathLst>
                <a:path extrusionOk="0" h="1123263" w="86817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rect b="b" l="l" r="r" t="t"/>
              <a:pathLst>
                <a:path extrusionOk="0" h="444102" w="343371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rect b="b" l="l" r="r" t="t"/>
              <a:pathLst>
                <a:path extrusionOk="0" h="88772" w="208703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rect b="b" l="l" r="r" t="t"/>
              <a:pathLst>
                <a:path extrusionOk="0" h="171354" w="167836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rect b="b" l="l" r="r" t="t"/>
              <a:pathLst>
                <a:path extrusionOk="0" h="724947" w="1203749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56" name="Google Shape;1956;p30"/>
          <p:cNvCxnSpPr/>
          <p:nvPr/>
        </p:nvCxnSpPr>
        <p:spPr>
          <a:xfrm>
            <a:off x="457200" y="1074699"/>
            <a:ext cx="5448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7" name="Google Shape;1957;p30"/>
          <p:cNvCxnSpPr/>
          <p:nvPr/>
        </p:nvCxnSpPr>
        <p:spPr>
          <a:xfrm>
            <a:off x="457200" y="1784181"/>
            <a:ext cx="5448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8" name="Google Shape;1958;p30"/>
          <p:cNvCxnSpPr/>
          <p:nvPr/>
        </p:nvCxnSpPr>
        <p:spPr>
          <a:xfrm>
            <a:off x="457200" y="2493663"/>
            <a:ext cx="5448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9" name="Google Shape;1959;p30"/>
          <p:cNvCxnSpPr/>
          <p:nvPr/>
        </p:nvCxnSpPr>
        <p:spPr>
          <a:xfrm>
            <a:off x="457200" y="3203146"/>
            <a:ext cx="5448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0" name="Google Shape;1960;p30"/>
          <p:cNvCxnSpPr/>
          <p:nvPr/>
        </p:nvCxnSpPr>
        <p:spPr>
          <a:xfrm>
            <a:off x="457200" y="3934526"/>
            <a:ext cx="5448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1" name="Google Shape;1961;p30"/>
          <p:cNvSpPr txBox="1"/>
          <p:nvPr/>
        </p:nvSpPr>
        <p:spPr>
          <a:xfrm>
            <a:off x="4572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62" name="Google Shape;1962;p30"/>
          <p:cNvSpPr/>
          <p:nvPr/>
        </p:nvSpPr>
        <p:spPr>
          <a:xfrm>
            <a:off x="924020" y="2380936"/>
            <a:ext cx="1758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30"/>
          <p:cNvSpPr/>
          <p:nvPr/>
        </p:nvSpPr>
        <p:spPr>
          <a:xfrm>
            <a:off x="1160518" y="1986873"/>
            <a:ext cx="1758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30"/>
          <p:cNvSpPr/>
          <p:nvPr/>
        </p:nvSpPr>
        <p:spPr>
          <a:xfrm>
            <a:off x="1397017" y="2493663"/>
            <a:ext cx="1758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30"/>
          <p:cNvSpPr/>
          <p:nvPr/>
        </p:nvSpPr>
        <p:spPr>
          <a:xfrm>
            <a:off x="2243320" y="2694726"/>
            <a:ext cx="1758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30"/>
          <p:cNvSpPr/>
          <p:nvPr/>
        </p:nvSpPr>
        <p:spPr>
          <a:xfrm>
            <a:off x="2479818" y="2096343"/>
            <a:ext cx="1758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30"/>
          <p:cNvSpPr/>
          <p:nvPr/>
        </p:nvSpPr>
        <p:spPr>
          <a:xfrm>
            <a:off x="2716317" y="1229023"/>
            <a:ext cx="1758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30"/>
          <p:cNvSpPr/>
          <p:nvPr/>
        </p:nvSpPr>
        <p:spPr>
          <a:xfrm>
            <a:off x="3562620" y="2140118"/>
            <a:ext cx="1758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30"/>
          <p:cNvSpPr/>
          <p:nvPr/>
        </p:nvSpPr>
        <p:spPr>
          <a:xfrm>
            <a:off x="3799118" y="1074575"/>
            <a:ext cx="1758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30"/>
          <p:cNvSpPr/>
          <p:nvPr/>
        </p:nvSpPr>
        <p:spPr>
          <a:xfrm>
            <a:off x="4035617" y="2322561"/>
            <a:ext cx="1758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30"/>
          <p:cNvSpPr/>
          <p:nvPr/>
        </p:nvSpPr>
        <p:spPr>
          <a:xfrm>
            <a:off x="4881920" y="2753100"/>
            <a:ext cx="1758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30"/>
          <p:cNvSpPr/>
          <p:nvPr/>
        </p:nvSpPr>
        <p:spPr>
          <a:xfrm>
            <a:off x="5118418" y="1293618"/>
            <a:ext cx="1758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3" name="Google Shape;1973;p30"/>
          <p:cNvSpPr/>
          <p:nvPr/>
        </p:nvSpPr>
        <p:spPr>
          <a:xfrm>
            <a:off x="5354917" y="1607408"/>
            <a:ext cx="1758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br>
              <a:rPr lang="en"/>
            </a:br>
            <a:r>
              <a:rPr lang="en"/>
              <a:t>for use</a:t>
            </a:r>
            <a:endParaRPr/>
          </a:p>
        </p:txBody>
      </p:sp>
      <p:sp>
        <p:nvSpPr>
          <p:cNvPr id="344" name="Google Shape;344;p13"/>
          <p:cNvSpPr txBox="1"/>
          <p:nvPr>
            <p:ph idx="2" type="body"/>
          </p:nvPr>
        </p:nvSpPr>
        <p:spPr>
          <a:xfrm>
            <a:off x="3815169" y="1919550"/>
            <a:ext cx="3045000" cy="21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45" name="Google Shape;345;p13"/>
          <p:cNvSpPr txBox="1"/>
          <p:nvPr>
            <p:ph idx="1" type="body"/>
          </p:nvPr>
        </p:nvSpPr>
        <p:spPr>
          <a:xfrm>
            <a:off x="457200" y="1919550"/>
            <a:ext cx="3045000" cy="21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346" name="Google Shape;346;p13"/>
          <p:cNvSpPr txBox="1"/>
          <p:nvPr>
            <p:ph idx="2" type="body"/>
          </p:nvPr>
        </p:nvSpPr>
        <p:spPr>
          <a:xfrm>
            <a:off x="457200" y="4265975"/>
            <a:ext cx="8229600" cy="6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</a:rPr>
              <a:t>This template is free to use under </a:t>
            </a:r>
            <a:r>
              <a:rPr lang="en" sz="12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3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347" name="Google Shape;347;p1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7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Google Shape;197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288950" y="756074"/>
            <a:ext cx="1760900" cy="315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31"/>
          <p:cNvSpPr txBox="1"/>
          <p:nvPr>
            <p:ph idx="4294967295" type="body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Mobile</a:t>
            </a: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80" name="Google Shape;1980;p3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1981" name="Google Shape;1981;p31"/>
          <p:cNvGrpSpPr/>
          <p:nvPr/>
        </p:nvGrpSpPr>
        <p:grpSpPr>
          <a:xfrm>
            <a:off x="5248684" y="413748"/>
            <a:ext cx="1842985" cy="3822716"/>
            <a:chOff x="2547150" y="238125"/>
            <a:chExt cx="2525675" cy="5238750"/>
          </a:xfrm>
        </p:grpSpPr>
        <p:sp>
          <p:nvSpPr>
            <p:cNvPr id="1982" name="Google Shape;198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6" name="Google Shape;1986;p31"/>
          <p:cNvGrpSpPr/>
          <p:nvPr/>
        </p:nvGrpSpPr>
        <p:grpSpPr>
          <a:xfrm>
            <a:off x="6637552" y="2080650"/>
            <a:ext cx="1041945" cy="2747812"/>
            <a:chOff x="2217389" y="2145281"/>
            <a:chExt cx="771754" cy="2035265"/>
          </a:xfrm>
        </p:grpSpPr>
        <p:sp>
          <p:nvSpPr>
            <p:cNvPr id="1987" name="Google Shape;1987;p31"/>
            <p:cNvSpPr/>
            <p:nvPr/>
          </p:nvSpPr>
          <p:spPr>
            <a:xfrm>
              <a:off x="2315715" y="3791112"/>
              <a:ext cx="673428" cy="389434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2657140" y="3935803"/>
              <a:ext cx="195329" cy="151148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2658204" y="3985466"/>
              <a:ext cx="194361" cy="101567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2457350" y="3860101"/>
              <a:ext cx="195204" cy="145599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2457756" y="3906656"/>
              <a:ext cx="194361" cy="101578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2506461" y="2987362"/>
              <a:ext cx="335774" cy="964424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2582229" y="2387101"/>
              <a:ext cx="214978" cy="209526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2243240" y="2453762"/>
              <a:ext cx="324369" cy="463332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2217389" y="2839467"/>
              <a:ext cx="154799" cy="101310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2221873" y="2861121"/>
              <a:ext cx="101078" cy="84251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2506235" y="2416390"/>
              <a:ext cx="349666" cy="703984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1"/>
            <p:cNvSpPr/>
            <p:nvPr/>
          </p:nvSpPr>
          <p:spPr>
            <a:xfrm>
              <a:off x="2790960" y="2560359"/>
              <a:ext cx="135498" cy="621896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1"/>
            <p:cNvSpPr/>
            <p:nvPr/>
          </p:nvSpPr>
          <p:spPr>
            <a:xfrm>
              <a:off x="2573358" y="2169926"/>
              <a:ext cx="231959" cy="28297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2582180" y="2145281"/>
              <a:ext cx="245225" cy="242272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2773661" y="2522433"/>
              <a:ext cx="151929" cy="206815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2459309" y="2417031"/>
              <a:ext cx="123448" cy="199057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" name="Google Shape;20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806" y="904738"/>
            <a:ext cx="2287050" cy="30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8" name="Google Shape;2008;p3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2009" name="Google Shape;2009;p32"/>
          <p:cNvGrpSpPr/>
          <p:nvPr/>
        </p:nvGrpSpPr>
        <p:grpSpPr>
          <a:xfrm>
            <a:off x="5035361" y="585201"/>
            <a:ext cx="2384344" cy="3679174"/>
            <a:chOff x="2112475" y="238125"/>
            <a:chExt cx="3395050" cy="5238750"/>
          </a:xfrm>
        </p:grpSpPr>
        <p:sp>
          <p:nvSpPr>
            <p:cNvPr id="2010" name="Google Shape;2010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14" name="Google Shape;2014;p32"/>
          <p:cNvSpPr txBox="1"/>
          <p:nvPr>
            <p:ph idx="4294967295" type="body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Tablet</a:t>
            </a: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2015" name="Google Shape;2015;p32"/>
          <p:cNvGrpSpPr/>
          <p:nvPr/>
        </p:nvGrpSpPr>
        <p:grpSpPr>
          <a:xfrm>
            <a:off x="6866152" y="2080650"/>
            <a:ext cx="1042234" cy="2747998"/>
            <a:chOff x="2217389" y="2145281"/>
            <a:chExt cx="771968" cy="2035404"/>
          </a:xfrm>
        </p:grpSpPr>
        <p:sp>
          <p:nvSpPr>
            <p:cNvPr id="2016" name="Google Shape;2016;p32"/>
            <p:cNvSpPr/>
            <p:nvPr/>
          </p:nvSpPr>
          <p:spPr>
            <a:xfrm>
              <a:off x="2315715" y="3791112"/>
              <a:ext cx="673642" cy="389572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2"/>
            <p:cNvSpPr/>
            <p:nvPr/>
          </p:nvSpPr>
          <p:spPr>
            <a:xfrm>
              <a:off x="2657140" y="3935803"/>
              <a:ext cx="195392" cy="151201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2"/>
            <p:cNvSpPr/>
            <p:nvPr/>
          </p:nvSpPr>
          <p:spPr>
            <a:xfrm>
              <a:off x="2658204" y="3985466"/>
              <a:ext cx="194423" cy="101603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2"/>
            <p:cNvSpPr/>
            <p:nvPr/>
          </p:nvSpPr>
          <p:spPr>
            <a:xfrm>
              <a:off x="2457350" y="3860101"/>
              <a:ext cx="195266" cy="145651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2"/>
            <p:cNvSpPr/>
            <p:nvPr/>
          </p:nvSpPr>
          <p:spPr>
            <a:xfrm>
              <a:off x="2457756" y="3906656"/>
              <a:ext cx="194423" cy="101614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2506461" y="2987362"/>
              <a:ext cx="335881" cy="96476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2582229" y="2387101"/>
              <a:ext cx="215046" cy="209600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2243240" y="2453762"/>
              <a:ext cx="324472" cy="463496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2217389" y="2839467"/>
              <a:ext cx="154848" cy="101346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2221873" y="2861121"/>
              <a:ext cx="101110" cy="84281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2506235" y="2416390"/>
              <a:ext cx="349777" cy="704234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2790960" y="2560359"/>
              <a:ext cx="135542" cy="622117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2573358" y="2169926"/>
              <a:ext cx="232033" cy="28307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2582180" y="2145281"/>
              <a:ext cx="245303" cy="242358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2773661" y="2522433"/>
              <a:ext cx="151977" cy="206889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2459309" y="2417031"/>
              <a:ext cx="123487" cy="199128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6" name="Google Shape;2036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330454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7" name="Google Shape;2037;p3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2038" name="Google Shape;2038;p33"/>
          <p:cNvGrpSpPr/>
          <p:nvPr/>
        </p:nvGrpSpPr>
        <p:grpSpPr>
          <a:xfrm>
            <a:off x="3824899" y="1241117"/>
            <a:ext cx="4542205" cy="2661224"/>
            <a:chOff x="1177450" y="241631"/>
            <a:chExt cx="6173152" cy="3616776"/>
          </a:xfrm>
        </p:grpSpPr>
        <p:sp>
          <p:nvSpPr>
            <p:cNvPr id="2039" name="Google Shape;2039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rotWithShape="0" algn="bl" dir="5400000" dist="28575">
                <a:srgbClr val="38226D">
                  <a:alpha val="3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3" name="Google Shape;2043;p33"/>
          <p:cNvSpPr txBox="1"/>
          <p:nvPr>
            <p:ph idx="4294967295" type="body"/>
          </p:nvPr>
        </p:nvSpPr>
        <p:spPr>
          <a:xfrm>
            <a:off x="476250" y="1528175"/>
            <a:ext cx="2997000" cy="208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Desktop</a:t>
            </a: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2044" name="Google Shape;2044;p33"/>
          <p:cNvGrpSpPr/>
          <p:nvPr/>
        </p:nvGrpSpPr>
        <p:grpSpPr>
          <a:xfrm>
            <a:off x="7531342" y="2825005"/>
            <a:ext cx="1214233" cy="1885000"/>
            <a:chOff x="6492887" y="4126007"/>
            <a:chExt cx="271993" cy="422295"/>
          </a:xfrm>
        </p:grpSpPr>
        <p:sp>
          <p:nvSpPr>
            <p:cNvPr id="2045" name="Google Shape;2045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6631565" y="4127172"/>
              <a:ext cx="91680" cy="134039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6638516" y="4126007"/>
              <a:ext cx="43914" cy="5411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6647100" y="4184749"/>
              <a:ext cx="54168" cy="6062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6554604" y="4208935"/>
              <a:ext cx="102224" cy="145520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6631332" y="4204595"/>
              <a:ext cx="78964" cy="10415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6645396" y="4130153"/>
              <a:ext cx="58090" cy="71561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3"/>
            <p:cNvSpPr/>
            <p:nvPr/>
          </p:nvSpPr>
          <p:spPr>
            <a:xfrm>
              <a:off x="6647754" y="4129873"/>
              <a:ext cx="58319" cy="5488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3"/>
            <p:cNvSpPr/>
            <p:nvPr/>
          </p:nvSpPr>
          <p:spPr>
            <a:xfrm>
              <a:off x="6577749" y="4490229"/>
              <a:ext cx="45861" cy="34982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6577951" y="4501389"/>
              <a:ext cx="45653" cy="2383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6554804" y="4475155"/>
              <a:ext cx="41980" cy="32521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6554997" y="4485886"/>
              <a:ext cx="41814" cy="21828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6570371" y="4307401"/>
              <a:ext cx="99964" cy="172414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6597627" y="4307742"/>
              <a:ext cx="99521" cy="186686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6560564" y="4295988"/>
              <a:ext cx="148825" cy="136991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6680201" y="4215053"/>
              <a:ext cx="51721" cy="181324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6690335" y="4212768"/>
              <a:ext cx="31273" cy="3977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6629015" y="4204538"/>
              <a:ext cx="26751" cy="28086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6" name="Google Shape;2066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67" name="Google Shape;2067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77" name="Google Shape;2077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78" name="Google Shape;2078;p34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4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4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4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4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4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36" name="Google Shape;2136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37" name="Google Shape;2137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40" name="Google Shape;2140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41" name="Google Shape;2141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43" name="Google Shape;2143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7" name="Google Shape;2207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208" name="Google Shape;2208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209" name="Google Shape;2209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14" name="Google Shape;2214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7" name="Google Shape;2217;p34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3" name="Google Shape;2223;p34"/>
          <p:cNvSpPr txBox="1"/>
          <p:nvPr>
            <p:ph idx="4294967295" type="ctrTitle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</a:t>
            </a:r>
            <a:r>
              <a:rPr lang="en" sz="7200"/>
              <a:t>!</a:t>
            </a:r>
            <a:endParaRPr sz="7200"/>
          </a:p>
        </p:txBody>
      </p:sp>
      <p:sp>
        <p:nvSpPr>
          <p:cNvPr id="2224" name="Google Shape;2224;p34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b="1" sz="3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@username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3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230" name="Google Shape;2230;p35"/>
          <p:cNvSpPr txBox="1"/>
          <p:nvPr>
            <p:ph idx="1" type="body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Illustrations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Sergei Tikhonov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2231" name="Google Shape;2231;p3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3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237" name="Google Shape;2237;p36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Raleway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https://www.fontsquirrel.com/fonts/barlow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38" name="Google Shape;2238;p36"/>
          <p:cNvSpPr txBox="1"/>
          <p:nvPr/>
        </p:nvSpPr>
        <p:spPr>
          <a:xfrm>
            <a:off x="457200" y="4400250"/>
            <a:ext cx="8191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39" name="Google Shape;2239;p3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37"/>
          <p:cNvSpPr txBox="1"/>
          <p:nvPr>
            <p:ph type="ctrTitle"/>
          </p:nvPr>
        </p:nvSpPr>
        <p:spPr>
          <a:xfrm>
            <a:off x="1085850" y="2031025"/>
            <a:ext cx="4474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2245" name="Google Shape;2245;p37"/>
          <p:cNvSpPr txBox="1"/>
          <p:nvPr>
            <p:ph idx="1" type="subTitle"/>
          </p:nvPr>
        </p:nvSpPr>
        <p:spPr>
          <a:xfrm>
            <a:off x="1085850" y="3287725"/>
            <a:ext cx="44748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2246" name="Google Shape;2246;p37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0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3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Bold"/>
                <a:ea typeface="Barlow SemiBold"/>
                <a:cs typeface="Barlow SemiBold"/>
                <a:sym typeface="Barlow SemiBold"/>
              </a:rPr>
              <a:t>Timeline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252" name="Google Shape;2252;p3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3" name="Google Shape;2253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4" name="Google Shape;2254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5" name="Google Shape;2255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6" name="Google Shape;2256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7" name="Google Shape;2257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8" name="Google Shape;2258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9" name="Google Shape;2259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0" name="Google Shape;2260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1" name="Google Shape;2261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2" name="Google Shape;2262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3" name="Google Shape;2263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4" name="Google Shape;2264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5" name="Google Shape;2265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2266" name="Google Shape;2266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67" name="Google Shape;2267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68" name="Google Shape;2268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69" name="Google Shape;2269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0" name="Google Shape;2270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71" name="Google Shape;2271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2" name="Google Shape;2272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73" name="Google Shape;2273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4" name="Google Shape;2274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75" name="Google Shape;2275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6" name="Google Shape;2276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77" name="Google Shape;2277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8" name="Google Shape;2278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79" name="Google Shape;2279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0" name="Google Shape;2280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81" name="Google Shape;2281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2" name="Google Shape;2282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83" name="Google Shape;2283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4" name="Google Shape;2284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85" name="Google Shape;2285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6" name="Google Shape;2286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87" name="Google Shape;2287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8" name="Google Shape;2288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289" name="Google Shape;2289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3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295" name="Google Shape;2295;p3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6" name="Google Shape;2296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8" name="Google Shape;2298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2299" name="Google Shape;229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01" name="Google Shape;2301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2302" name="Google Shape;230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04" name="Google Shape;2304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2305" name="Google Shape;230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07" name="Google Shape;2307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2308" name="Google Shape;2308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9" name="Google Shape;2309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10" name="Google Shape;2310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2311" name="Google Shape;231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12" name="Google Shape;231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13" name="Google Shape;2313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2314" name="Google Shape;2314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15" name="Google Shape;2315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316" name="Google Shape;2316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7" name="Google Shape;2317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8" name="Google Shape;2318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9" name="Google Shape;2319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20" name="Google Shape;2320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21" name="Google Shape;2321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5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p40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2327" name="Google Shape;2327;p4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328" name="Google Shape;2328;p40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{11E2214B-EEA6-4F0E-851E-DA328E0D34B4}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/>
          <p:nvPr>
            <p:ph idx="4294967295" type="ctrTitle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</a:t>
            </a:r>
            <a:r>
              <a:rPr lang="en" sz="7200"/>
              <a:t>!</a:t>
            </a:r>
            <a:endParaRPr sz="7200"/>
          </a:p>
        </p:txBody>
      </p:sp>
      <p:sp>
        <p:nvSpPr>
          <p:cNvPr id="380" name="Google Shape;380;p14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 am Jayden Smith</a:t>
            </a:r>
            <a:endParaRPr b="1" sz="3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381" name="Google Shape;381;p1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2" name="Google Shape;382;p14"/>
          <p:cNvPicPr preferRelativeResize="0"/>
          <p:nvPr/>
        </p:nvPicPr>
        <p:blipFill rotWithShape="1">
          <a:blip r:embed="rId3">
            <a:alphaModFix/>
          </a:blip>
          <a:srcRect b="45713" l="15415" r="9823" t="4445"/>
          <a:stretch/>
        </p:blipFill>
        <p:spPr>
          <a:xfrm>
            <a:off x="5187600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83" name="Google Shape;383;p14"/>
          <p:cNvGrpSpPr/>
          <p:nvPr/>
        </p:nvGrpSpPr>
        <p:grpSpPr>
          <a:xfrm>
            <a:off x="7479302" y="1963085"/>
            <a:ext cx="885996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rect b="b" l="l" r="r" t="t"/>
              <a:pathLst>
                <a:path extrusionOk="0" h="318657" w="217597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rect b="b" l="l" r="r" t="t"/>
              <a:pathLst>
                <a:path extrusionOk="0" h="235450" w="40647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rect b="b" l="l" r="r" t="t"/>
              <a:pathLst>
                <a:path extrusionOk="0" h="128329" w="103921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rect b="b" l="l" r="r" t="t"/>
              <a:pathLst>
                <a:path extrusionOk="0" h="143860" w="128622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rect b="b" l="l" r="r" t="t"/>
              <a:pathLst>
                <a:path extrusionOk="0" h="215209" w="187397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rect b="b" l="l" r="r" t="t"/>
              <a:pathLst>
                <a:path extrusionOk="0" h="170431" w="138529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rect b="b" l="l" r="r" t="t"/>
              <a:pathLst>
                <a:path extrusionOk="0" h="130867" w="138474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rect b="b" l="l" r="r" t="t"/>
              <a:pathLst>
                <a:path extrusionOk="0" h="307779" w="93089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rect b="b" l="l" r="r" t="t"/>
              <a:pathLst>
                <a:path extrusionOk="0" h="83141" w="108744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rect b="b" l="l" r="r" t="t"/>
              <a:pathLst>
                <a:path extrusionOk="0" h="56238" w="108204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rect b="b" l="l" r="r" t="t"/>
              <a:pathLst>
                <a:path extrusionOk="0" h="77341" w="99827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rect b="b" l="l" r="r" t="t"/>
              <a:pathLst>
                <a:path extrusionOk="0" h="51729" w="99536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rect b="b" l="l" r="r" t="t"/>
              <a:pathLst>
                <a:path extrusionOk="0" h="744450" w="213068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rect b="b" l="l" r="r" t="t"/>
              <a:pathLst>
                <a:path extrusionOk="0" h="495109" w="226922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rect b="b" l="l" r="r" t="t"/>
              <a:pathLst>
                <a:path extrusionOk="0" h="95029" w="76263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rect b="b" l="l" r="r" t="t"/>
              <a:pathLst>
                <a:path extrusionOk="0" h="66745" w="63531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2334" name="Google Shape;2334;p4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5" name="Google Shape;2335;p41"/>
          <p:cNvSpPr/>
          <p:nvPr/>
        </p:nvSpPr>
        <p:spPr>
          <a:xfrm>
            <a:off x="484400" y="13634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6" name="Google Shape;2336;p41"/>
          <p:cNvSpPr/>
          <p:nvPr/>
        </p:nvSpPr>
        <p:spPr>
          <a:xfrm>
            <a:off x="4663070" y="13634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7" name="Google Shape;2337;p41"/>
          <p:cNvSpPr/>
          <p:nvPr/>
        </p:nvSpPr>
        <p:spPr>
          <a:xfrm>
            <a:off x="484400" y="31219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8" name="Google Shape;2338;p41"/>
          <p:cNvSpPr/>
          <p:nvPr/>
        </p:nvSpPr>
        <p:spPr>
          <a:xfrm>
            <a:off x="4663070" y="31219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9" name="Google Shape;2339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1" name="Google Shape;2341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2" name="Google Shape;2342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3" name="Google Shape;2343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2344" name="Google Shape;2344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2345" name="Google Shape;2345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2346" name="Google Shape;2346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198662" scaled="0"/>
        </a:gradFill>
      </p:bgPr>
    </p:bg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52" name="Google Shape;2352;p4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2353" name="Google Shape;2353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4" name="Google Shape;2354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5" name="Google Shape;2355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6" name="Google Shape;2356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7" name="Google Shape;2357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8" name="Google Shape;2358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9" name="Google Shape;2359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0" name="Google Shape;2360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1" name="Google Shape;2361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2" name="Google Shape;2362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3" name="Google Shape;2363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4" name="Google Shape;2364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5" name="Google Shape;2365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66" name="Google Shape;2366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2367" name="Google Shape;2367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69" name="Google Shape;2369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70" name="Google Shape;2370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2371" name="Google Shape;2371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74" name="Google Shape;2374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2375" name="Google Shape;2375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80" name="Google Shape;2380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2381" name="Google Shape;2381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43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392" name="Google Shape;2392;p4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3" name="Google Shape;2393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2394" name="Google Shape;2394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cxnSp>
        <p:nvCxnSpPr>
          <p:cNvPr id="2401" name="Google Shape;2401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02" name="Google Shape;2402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3" name="Google Shape;2403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04" name="Google Shape;2404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5" name="Google Shape;2405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06" name="Google Shape;2406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7" name="Google Shape;2407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08" name="Google Shape;2408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9" name="Google Shape;2409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10" name="Google Shape;2410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11" name="Google Shape;2411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412" name="Google Shape;2412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6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p44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2418" name="Google Shape;2418;p4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19" name="Google Shape;2419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0" name="Google Shape;2420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21" name="Google Shape;242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2" name="Google Shape;2422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23" name="Google Shape;2423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4" name="Google Shape;2424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25" name="Google Shape;2425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6" name="Google Shape;2426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2432" name="Google Shape;2432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3" name="Google Shape;2433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434" name="Google Shape;2434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5" name="Google Shape;2435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6" name="Google Shape;2436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7" name="Google Shape;2437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8" name="Google Shape;2438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9" name="Google Shape;2439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0" name="Google Shape;2440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1" name="Google Shape;2441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2" name="Google Shape;2442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3" name="Google Shape;2443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4" name="Google Shape;2444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5" name="Google Shape;2445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6" name="Google Shape;2446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7" name="Google Shape;2447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8" name="Google Shape;2448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9" name="Google Shape;2449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0" name="Google Shape;2450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1" name="Google Shape;2451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2" name="Google Shape;2452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3" name="Google Shape;2453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4" name="Google Shape;2454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5" name="Google Shape;2455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6" name="Google Shape;2456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7" name="Google Shape;2457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8" name="Google Shape;2458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9" name="Google Shape;2459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0" name="Google Shape;2460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1" name="Google Shape;2461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2" name="Google Shape;2462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3" name="Google Shape;2463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4" name="Google Shape;2464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5" name="Google Shape;2465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6" name="Google Shape;2466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7" name="Google Shape;2467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8" name="Google Shape;2468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9" name="Google Shape;2469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0" name="Google Shape;2470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1" name="Google Shape;2471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2" name="Google Shape;2472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3" name="Google Shape;2473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4" name="Google Shape;2474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5" name="Google Shape;2475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6" name="Google Shape;2476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7" name="Google Shape;2477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8" name="Google Shape;2478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9" name="Google Shape;2479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80" name="Google Shape;2480;p4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81" name="Google Shape;2481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482" name="Google Shape;2482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3" name="Google Shape;2483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4" name="Google Shape;2484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5" name="Google Shape;2485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6" name="Google Shape;2486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7" name="Google Shape;2487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8" name="Google Shape;2488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9" name="Google Shape;2489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0" name="Google Shape;2490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1" name="Google Shape;2491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2" name="Google Shape;2492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3" name="Google Shape;2493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4" name="Google Shape;2494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5" name="Google Shape;2495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6" name="Google Shape;2496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7" name="Google Shape;2497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8" name="Google Shape;2498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9" name="Google Shape;2499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0" name="Google Shape;2500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1" name="Google Shape;2501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2" name="Google Shape;2502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3" name="Google Shape;2503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504" name="Google Shape;2504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505" name="Google Shape;2505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506" name="Google Shape;2506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07" name="Google Shape;2507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08" name="Google Shape;2508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09" name="Google Shape;2509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0" name="Google Shape;2510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1" name="Google Shape;2511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2" name="Google Shape;2512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3" name="Google Shape;2513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4" name="Google Shape;2514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5" name="Google Shape;2515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6" name="Google Shape;2516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4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522" name="Google Shape;2522;p4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523" name="Google Shape;2523;p46"/>
          <p:cNvGraphicFramePr/>
          <p:nvPr/>
        </p:nvGraphicFramePr>
        <p:xfrm>
          <a:off x="4571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{9E44D3EF-30E0-43DB-A017-93B0B98886E5}</a:tableStyleId>
              </a:tblPr>
              <a:tblGrid>
                <a:gridCol w="878700"/>
                <a:gridCol w="1007150"/>
                <a:gridCol w="1007150"/>
                <a:gridCol w="1007150"/>
                <a:gridCol w="1007150"/>
                <a:gridCol w="1007150"/>
                <a:gridCol w="1007150"/>
                <a:gridCol w="10071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29" name="Google Shape;2529;p47"/>
          <p:cNvGrpSpPr/>
          <p:nvPr/>
        </p:nvGrpSpPr>
        <p:grpSpPr>
          <a:xfrm>
            <a:off x="2343926" y="272752"/>
            <a:ext cx="1782756" cy="1850564"/>
            <a:chOff x="2012475" y="393272"/>
            <a:chExt cx="4440240" cy="4609126"/>
          </a:xfrm>
        </p:grpSpPr>
        <p:sp>
          <p:nvSpPr>
            <p:cNvPr id="2530" name="Google Shape;2530;p47"/>
            <p:cNvSpPr/>
            <p:nvPr/>
          </p:nvSpPr>
          <p:spPr>
            <a:xfrm>
              <a:off x="4172687" y="3422228"/>
              <a:ext cx="1096154" cy="631831"/>
            </a:xfrm>
            <a:custGeom>
              <a:rect b="b" l="l" r="r" t="t"/>
              <a:pathLst>
                <a:path extrusionOk="0" h="631831" w="1096154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7"/>
            <p:cNvSpPr/>
            <p:nvPr/>
          </p:nvSpPr>
          <p:spPr>
            <a:xfrm>
              <a:off x="4213521" y="3398464"/>
              <a:ext cx="1096058" cy="631866"/>
            </a:xfrm>
            <a:custGeom>
              <a:rect b="b" l="l" r="r" t="t"/>
              <a:pathLst>
                <a:path extrusionOk="0" h="631866" w="1096058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7"/>
            <p:cNvSpPr/>
            <p:nvPr/>
          </p:nvSpPr>
          <p:spPr>
            <a:xfrm>
              <a:off x="5277122" y="3780200"/>
              <a:ext cx="32266" cy="21196"/>
            </a:xfrm>
            <a:custGeom>
              <a:rect b="b" l="l" r="r" t="t"/>
              <a:pathLst>
                <a:path extrusionOk="0" h="21196" w="32266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7"/>
            <p:cNvSpPr/>
            <p:nvPr/>
          </p:nvSpPr>
          <p:spPr>
            <a:xfrm>
              <a:off x="4213559" y="3635813"/>
              <a:ext cx="33123" cy="21387"/>
            </a:xfrm>
            <a:custGeom>
              <a:rect b="b" l="l" r="r" t="t"/>
              <a:pathLst>
                <a:path extrusionOk="0" h="21387" w="33123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7"/>
            <p:cNvSpPr/>
            <p:nvPr/>
          </p:nvSpPr>
          <p:spPr>
            <a:xfrm>
              <a:off x="4213521" y="3377363"/>
              <a:ext cx="1096058" cy="631809"/>
            </a:xfrm>
            <a:custGeom>
              <a:rect b="b" l="l" r="r" t="t"/>
              <a:pathLst>
                <a:path extrusionOk="0" h="631809" w="1096058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7"/>
            <p:cNvSpPr/>
            <p:nvPr/>
          </p:nvSpPr>
          <p:spPr>
            <a:xfrm>
              <a:off x="4526041" y="3091821"/>
              <a:ext cx="783348" cy="688378"/>
            </a:xfrm>
            <a:custGeom>
              <a:rect b="b" l="l" r="r" t="t"/>
              <a:pathLst>
                <a:path extrusionOk="0" h="688378" w="783348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7"/>
            <p:cNvSpPr/>
            <p:nvPr/>
          </p:nvSpPr>
          <p:spPr>
            <a:xfrm>
              <a:off x="5278931" y="3755961"/>
              <a:ext cx="30363" cy="36025"/>
            </a:xfrm>
            <a:custGeom>
              <a:rect b="b" l="l" r="r" t="t"/>
              <a:pathLst>
                <a:path extrusionOk="0" h="36025" w="30363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7"/>
            <p:cNvSpPr/>
            <p:nvPr/>
          </p:nvSpPr>
          <p:spPr>
            <a:xfrm>
              <a:off x="4503768" y="3102562"/>
              <a:ext cx="785061" cy="689423"/>
            </a:xfrm>
            <a:custGeom>
              <a:rect b="b" l="l" r="r" t="t"/>
              <a:pathLst>
                <a:path extrusionOk="0" h="689423" w="785061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7"/>
            <p:cNvSpPr/>
            <p:nvPr/>
          </p:nvSpPr>
          <p:spPr>
            <a:xfrm>
              <a:off x="3580122" y="393272"/>
              <a:ext cx="2872593" cy="3889928"/>
            </a:xfrm>
            <a:custGeom>
              <a:rect b="b" l="l" r="r" t="t"/>
              <a:pathLst>
                <a:path extrusionOk="0" h="3889928" w="2872593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7"/>
            <p:cNvSpPr/>
            <p:nvPr/>
          </p:nvSpPr>
          <p:spPr>
            <a:xfrm>
              <a:off x="6397319" y="4189501"/>
              <a:ext cx="30267" cy="107125"/>
            </a:xfrm>
            <a:custGeom>
              <a:rect b="b" l="l" r="r" t="t"/>
              <a:pathLst>
                <a:path extrusionOk="0" h="107125" w="30267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7"/>
            <p:cNvSpPr/>
            <p:nvPr/>
          </p:nvSpPr>
          <p:spPr>
            <a:xfrm>
              <a:off x="3574887" y="397432"/>
              <a:ext cx="72623" cy="31086"/>
            </a:xfrm>
            <a:custGeom>
              <a:rect b="b" l="l" r="r" t="t"/>
              <a:pathLst>
                <a:path extrusionOk="0" h="31086" w="72623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7"/>
            <p:cNvSpPr/>
            <p:nvPr/>
          </p:nvSpPr>
          <p:spPr>
            <a:xfrm>
              <a:off x="3554709" y="407720"/>
              <a:ext cx="2872878" cy="3889928"/>
            </a:xfrm>
            <a:custGeom>
              <a:rect b="b" l="l" r="r" t="t"/>
              <a:pathLst>
                <a:path extrusionOk="0" h="3889928" w="2872878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7"/>
            <p:cNvSpPr/>
            <p:nvPr/>
          </p:nvSpPr>
          <p:spPr>
            <a:xfrm>
              <a:off x="3549854" y="410477"/>
              <a:ext cx="2872973" cy="3889886"/>
            </a:xfrm>
            <a:custGeom>
              <a:rect b="b" l="l" r="r" t="t"/>
              <a:pathLst>
                <a:path extrusionOk="0" h="3889886" w="2872973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7"/>
            <p:cNvSpPr/>
            <p:nvPr/>
          </p:nvSpPr>
          <p:spPr>
            <a:xfrm>
              <a:off x="3584596" y="456003"/>
              <a:ext cx="2802063" cy="3707642"/>
            </a:xfrm>
            <a:custGeom>
              <a:rect b="b" l="l" r="r" t="t"/>
              <a:pathLst>
                <a:path extrusionOk="0" h="3707642" w="2802063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711283" y="669187"/>
              <a:ext cx="283071" cy="477189"/>
            </a:xfrm>
            <a:custGeom>
              <a:rect b="b" l="l" r="r" t="t"/>
              <a:pathLst>
                <a:path extrusionOk="0" h="477189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7"/>
            <p:cNvSpPr/>
            <p:nvPr/>
          </p:nvSpPr>
          <p:spPr>
            <a:xfrm>
              <a:off x="4063456" y="872696"/>
              <a:ext cx="283832" cy="477419"/>
            </a:xfrm>
            <a:custGeom>
              <a:rect b="b" l="l" r="r" t="t"/>
              <a:pathLst>
                <a:path extrusionOk="0" h="477419" w="283832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7"/>
            <p:cNvSpPr/>
            <p:nvPr/>
          </p:nvSpPr>
          <p:spPr>
            <a:xfrm>
              <a:off x="4408015" y="1071223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7"/>
            <p:cNvSpPr/>
            <p:nvPr/>
          </p:nvSpPr>
          <p:spPr>
            <a:xfrm>
              <a:off x="3711283" y="1076206"/>
              <a:ext cx="283071" cy="477216"/>
            </a:xfrm>
            <a:custGeom>
              <a:rect b="b" l="l" r="r" t="t"/>
              <a:pathLst>
                <a:path extrusionOk="0" h="477216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7"/>
            <p:cNvSpPr/>
            <p:nvPr/>
          </p:nvSpPr>
          <p:spPr>
            <a:xfrm>
              <a:off x="4063456" y="1279716"/>
              <a:ext cx="283556" cy="477216"/>
            </a:xfrm>
            <a:custGeom>
              <a:rect b="b" l="l" r="r" t="t"/>
              <a:pathLst>
                <a:path extrusionOk="0" h="477216" w="283556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7"/>
            <p:cNvSpPr/>
            <p:nvPr/>
          </p:nvSpPr>
          <p:spPr>
            <a:xfrm>
              <a:off x="4098484" y="1260570"/>
              <a:ext cx="283570" cy="477216"/>
            </a:xfrm>
            <a:custGeom>
              <a:rect b="b" l="l" r="r" t="t"/>
              <a:pathLst>
                <a:path extrusionOk="0" h="477216" w="28357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47"/>
            <p:cNvSpPr/>
            <p:nvPr/>
          </p:nvSpPr>
          <p:spPr>
            <a:xfrm>
              <a:off x="4408015" y="1478241"/>
              <a:ext cx="284023" cy="477161"/>
            </a:xfrm>
            <a:custGeom>
              <a:rect b="b" l="l" r="r" t="t"/>
              <a:pathLst>
                <a:path extrusionOk="0" h="477161" w="284023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47"/>
            <p:cNvSpPr/>
            <p:nvPr/>
          </p:nvSpPr>
          <p:spPr>
            <a:xfrm>
              <a:off x="3711283" y="1491834"/>
              <a:ext cx="283071" cy="477165"/>
            </a:xfrm>
            <a:custGeom>
              <a:rect b="b" l="l" r="r" t="t"/>
              <a:pathLst>
                <a:path extrusionOk="0" h="477165" w="283071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7"/>
            <p:cNvSpPr/>
            <p:nvPr/>
          </p:nvSpPr>
          <p:spPr>
            <a:xfrm>
              <a:off x="3711283" y="1946286"/>
              <a:ext cx="980755" cy="657383"/>
            </a:xfrm>
            <a:custGeom>
              <a:rect b="b" l="l" r="r" t="t"/>
              <a:pathLst>
                <a:path extrusionOk="0" h="657383" w="980755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7"/>
            <p:cNvSpPr/>
            <p:nvPr/>
          </p:nvSpPr>
          <p:spPr>
            <a:xfrm>
              <a:off x="3715090" y="2139055"/>
              <a:ext cx="732044" cy="480371"/>
            </a:xfrm>
            <a:custGeom>
              <a:rect b="b" l="l" r="r" t="t"/>
              <a:pathLst>
                <a:path extrusionOk="0" h="480371" w="732044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7"/>
            <p:cNvSpPr/>
            <p:nvPr/>
          </p:nvSpPr>
          <p:spPr>
            <a:xfrm>
              <a:off x="3715090" y="2264376"/>
              <a:ext cx="732044" cy="480312"/>
            </a:xfrm>
            <a:custGeom>
              <a:rect b="b" l="l" r="r" t="t"/>
              <a:pathLst>
                <a:path extrusionOk="0" h="480312" w="732044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7"/>
            <p:cNvSpPr/>
            <p:nvPr/>
          </p:nvSpPr>
          <p:spPr>
            <a:xfrm>
              <a:off x="3715090" y="2389467"/>
              <a:ext cx="599361" cy="403889"/>
            </a:xfrm>
            <a:custGeom>
              <a:rect b="b" l="l" r="r" t="t"/>
              <a:pathLst>
                <a:path extrusionOk="0" h="403889" w="599361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7"/>
            <p:cNvSpPr/>
            <p:nvPr/>
          </p:nvSpPr>
          <p:spPr>
            <a:xfrm>
              <a:off x="4855752" y="2612272"/>
              <a:ext cx="1403078" cy="900663"/>
            </a:xfrm>
            <a:custGeom>
              <a:rect b="b" l="l" r="r" t="t"/>
              <a:pathLst>
                <a:path extrusionOk="0" h="900663" w="1403078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7"/>
            <p:cNvSpPr/>
            <p:nvPr/>
          </p:nvSpPr>
          <p:spPr>
            <a:xfrm>
              <a:off x="4860130" y="2805136"/>
              <a:ext cx="1263255" cy="786670"/>
            </a:xfrm>
            <a:custGeom>
              <a:rect b="b" l="l" r="r" t="t"/>
              <a:pathLst>
                <a:path extrusionOk="0" h="786670" w="1263255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7"/>
            <p:cNvSpPr/>
            <p:nvPr/>
          </p:nvSpPr>
          <p:spPr>
            <a:xfrm>
              <a:off x="4860130" y="2930227"/>
              <a:ext cx="1263255" cy="786839"/>
            </a:xfrm>
            <a:custGeom>
              <a:rect b="b" l="l" r="r" t="t"/>
              <a:pathLst>
                <a:path extrusionOk="0" h="786839" w="1263255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7"/>
            <p:cNvSpPr/>
            <p:nvPr/>
          </p:nvSpPr>
          <p:spPr>
            <a:xfrm>
              <a:off x="4860130" y="3055222"/>
              <a:ext cx="1034438" cy="654829"/>
            </a:xfrm>
            <a:custGeom>
              <a:rect b="b" l="l" r="r" t="t"/>
              <a:pathLst>
                <a:path extrusionOk="0" h="654829" w="1034438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7"/>
            <p:cNvSpPr/>
            <p:nvPr/>
          </p:nvSpPr>
          <p:spPr>
            <a:xfrm>
              <a:off x="4063456" y="1695343"/>
              <a:ext cx="283556" cy="477207"/>
            </a:xfrm>
            <a:custGeom>
              <a:rect b="b" l="l" r="r" t="t"/>
              <a:pathLst>
                <a:path extrusionOk="0" h="477207" w="283556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7"/>
            <p:cNvSpPr/>
            <p:nvPr/>
          </p:nvSpPr>
          <p:spPr>
            <a:xfrm>
              <a:off x="4408015" y="1893817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7"/>
            <p:cNvSpPr/>
            <p:nvPr/>
          </p:nvSpPr>
          <p:spPr>
            <a:xfrm>
              <a:off x="4855752" y="1988490"/>
              <a:ext cx="1403078" cy="1286379"/>
            </a:xfrm>
            <a:custGeom>
              <a:rect b="b" l="l" r="r" t="t"/>
              <a:pathLst>
                <a:path extrusionOk="0" h="1286379" w="1403078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47"/>
            <p:cNvSpPr/>
            <p:nvPr/>
          </p:nvSpPr>
          <p:spPr>
            <a:xfrm>
              <a:off x="4846614" y="1414848"/>
              <a:ext cx="423274" cy="545612"/>
            </a:xfrm>
            <a:custGeom>
              <a:rect b="b" l="l" r="r" t="t"/>
              <a:pathLst>
                <a:path extrusionOk="0" h="545612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47"/>
            <p:cNvSpPr/>
            <p:nvPr/>
          </p:nvSpPr>
          <p:spPr>
            <a:xfrm>
              <a:off x="4846614" y="1414848"/>
              <a:ext cx="423274" cy="545629"/>
            </a:xfrm>
            <a:custGeom>
              <a:rect b="b" l="l" r="r" t="t"/>
              <a:pathLst>
                <a:path extrusionOk="0" h="545629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7"/>
            <p:cNvSpPr/>
            <p:nvPr/>
          </p:nvSpPr>
          <p:spPr>
            <a:xfrm>
              <a:off x="5340323" y="1699604"/>
              <a:ext cx="423179" cy="545654"/>
            </a:xfrm>
            <a:custGeom>
              <a:rect b="b" l="l" r="r" t="t"/>
              <a:pathLst>
                <a:path extrusionOk="0" h="545654" w="423179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7"/>
            <p:cNvSpPr/>
            <p:nvPr/>
          </p:nvSpPr>
          <p:spPr>
            <a:xfrm>
              <a:off x="5340323" y="1699604"/>
              <a:ext cx="332185" cy="545952"/>
            </a:xfrm>
            <a:custGeom>
              <a:rect b="b" l="l" r="r" t="t"/>
              <a:pathLst>
                <a:path extrusionOk="0" h="545952" w="332185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7"/>
            <p:cNvSpPr/>
            <p:nvPr/>
          </p:nvSpPr>
          <p:spPr>
            <a:xfrm>
              <a:off x="5834032" y="1984194"/>
              <a:ext cx="423559" cy="545654"/>
            </a:xfrm>
            <a:custGeom>
              <a:rect b="b" l="l" r="r" t="t"/>
              <a:pathLst>
                <a:path extrusionOk="0" h="545654" w="423559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7"/>
            <p:cNvSpPr/>
            <p:nvPr/>
          </p:nvSpPr>
          <p:spPr>
            <a:xfrm>
              <a:off x="5834032" y="1984177"/>
              <a:ext cx="211589" cy="286951"/>
            </a:xfrm>
            <a:custGeom>
              <a:rect b="b" l="l" r="r" t="t"/>
              <a:pathLst>
                <a:path extrusionOk="0" h="286951" w="211589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7"/>
            <p:cNvSpPr/>
            <p:nvPr/>
          </p:nvSpPr>
          <p:spPr>
            <a:xfrm>
              <a:off x="5029839" y="4705642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7"/>
            <p:cNvSpPr/>
            <p:nvPr/>
          </p:nvSpPr>
          <p:spPr>
            <a:xfrm>
              <a:off x="2757750" y="4754499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7"/>
            <p:cNvSpPr/>
            <p:nvPr/>
          </p:nvSpPr>
          <p:spPr>
            <a:xfrm>
              <a:off x="2012475" y="3630110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5244274" y="4799933"/>
              <a:ext cx="116580" cy="90224"/>
            </a:xfrm>
            <a:custGeom>
              <a:rect b="b" l="l" r="r" t="t"/>
              <a:pathLst>
                <a:path extrusionOk="0" h="90224" w="11658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5244760" y="4829592"/>
              <a:ext cx="116051" cy="60483"/>
            </a:xfrm>
            <a:custGeom>
              <a:rect b="b" l="l" r="r" t="t"/>
              <a:pathLst>
                <a:path extrusionOk="0" h="60483" w="116051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5124630" y="4754816"/>
              <a:ext cx="116569" cy="86887"/>
            </a:xfrm>
            <a:custGeom>
              <a:rect b="b" l="l" r="r" t="t"/>
              <a:pathLst>
                <a:path extrusionOk="0" h="86887" w="116569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5124926" y="4782825"/>
              <a:ext cx="116097" cy="60673"/>
            </a:xfrm>
            <a:custGeom>
              <a:rect b="b" l="l" r="r" t="t"/>
              <a:pathLst>
                <a:path extrusionOk="0" h="60673" w="116097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5154433" y="4234936"/>
              <a:ext cx="200389" cy="574156"/>
            </a:xfrm>
            <a:custGeom>
              <a:rect b="b" l="l" r="r" t="t"/>
              <a:pathLst>
                <a:path extrusionOk="0" h="574156" w="200389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5199628" y="3876679"/>
              <a:ext cx="128464" cy="124722"/>
            </a:xfrm>
            <a:custGeom>
              <a:rect b="b" l="l" r="r" t="t"/>
              <a:pathLst>
                <a:path extrusionOk="0" h="124722" w="128464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4996526" y="3906336"/>
              <a:ext cx="182485" cy="357686"/>
            </a:xfrm>
            <a:custGeom>
              <a:rect b="b" l="l" r="r" t="t"/>
              <a:pathLst>
                <a:path extrusionOk="0" h="357686" w="182485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5154414" y="3894094"/>
              <a:ext cx="208226" cy="419055"/>
            </a:xfrm>
            <a:custGeom>
              <a:rect b="b" l="l" r="r" t="t"/>
              <a:pathLst>
                <a:path extrusionOk="0" h="419055" w="208226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5194395" y="3747198"/>
              <a:ext cx="138431" cy="168252"/>
            </a:xfrm>
            <a:custGeom>
              <a:rect b="b" l="l" r="r" t="t"/>
              <a:pathLst>
                <a:path extrusionOk="0" h="168252" w="138431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5199668" y="3732408"/>
              <a:ext cx="146095" cy="144175"/>
            </a:xfrm>
            <a:custGeom>
              <a:rect b="b" l="l" r="r" t="t"/>
              <a:pathLst>
                <a:path extrusionOk="0" h="144175" w="146095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5186268" y="3976961"/>
              <a:ext cx="186859" cy="320520"/>
            </a:xfrm>
            <a:custGeom>
              <a:rect b="b" l="l" r="r" t="t"/>
              <a:pathLst>
                <a:path extrusionOk="0" h="320520" w="186859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4957596" y="4074866"/>
              <a:ext cx="216348" cy="290578"/>
            </a:xfrm>
            <a:custGeom>
              <a:rect b="b" l="l" r="r" t="t"/>
              <a:pathLst>
                <a:path extrusionOk="0" h="290578" w="216348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5101717" y="4257084"/>
              <a:ext cx="109578" cy="53390"/>
            </a:xfrm>
            <a:custGeom>
              <a:rect b="b" l="l" r="r" t="t"/>
              <a:pathLst>
                <a:path extrusionOk="0" h="53390" w="109578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4984781" y="4223327"/>
              <a:ext cx="67863" cy="55821"/>
            </a:xfrm>
            <a:custGeom>
              <a:rect b="b" l="l" r="r" t="t"/>
              <a:pathLst>
                <a:path extrusionOk="0" h="55821" w="67863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5132255" y="3894454"/>
              <a:ext cx="67293" cy="97715"/>
            </a:xfrm>
            <a:custGeom>
              <a:rect b="b" l="l" r="r" t="t"/>
              <a:pathLst>
                <a:path extrusionOk="0" h="97715" w="67293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5305132" y="3960902"/>
              <a:ext cx="81740" cy="121566"/>
            </a:xfrm>
            <a:custGeom>
              <a:rect b="b" l="l" r="r" t="t"/>
              <a:pathLst>
                <a:path extrusionOk="0" h="121566" w="8174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2821998" y="4049582"/>
              <a:ext cx="101559" cy="177370"/>
            </a:xfrm>
            <a:custGeom>
              <a:rect b="b" l="l" r="r" t="t"/>
              <a:pathLst>
                <a:path extrusionOk="0" h="177370" w="101559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2814097" y="3945071"/>
              <a:ext cx="67769" cy="130685"/>
            </a:xfrm>
            <a:custGeom>
              <a:rect b="b" l="l" r="r" t="t"/>
              <a:pathLst>
                <a:path extrusionOk="0" h="130685" w="67769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2966810" y="4837262"/>
              <a:ext cx="145801" cy="82247"/>
            </a:xfrm>
            <a:custGeom>
              <a:rect b="b" l="l" r="r" t="t"/>
              <a:pathLst>
                <a:path extrusionOk="0" h="82247" w="145801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2969244" y="4850979"/>
              <a:ext cx="143767" cy="68530"/>
            </a:xfrm>
            <a:custGeom>
              <a:rect b="b" l="l" r="r" t="t"/>
              <a:pathLst>
                <a:path extrusionOk="0" h="68530" w="143767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2864165" y="4805303"/>
              <a:ext cx="146191" cy="82209"/>
            </a:xfrm>
            <a:custGeom>
              <a:rect b="b" l="l" r="r" t="t"/>
              <a:pathLst>
                <a:path extrusionOk="0" h="82209" w="146191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2866543" y="4818565"/>
              <a:ext cx="143767" cy="68566"/>
            </a:xfrm>
            <a:custGeom>
              <a:rect b="b" l="l" r="r" t="t"/>
              <a:pathLst>
                <a:path extrusionOk="0" h="68566" w="143767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2858160" y="4267254"/>
              <a:ext cx="210834" cy="594226"/>
            </a:xfrm>
            <a:custGeom>
              <a:rect b="b" l="l" r="r" t="t"/>
              <a:pathLst>
                <a:path extrusionOk="0" h="594226" w="210834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2884049" y="3772563"/>
              <a:ext cx="155365" cy="247695"/>
            </a:xfrm>
            <a:custGeom>
              <a:rect b="b" l="l" r="r" t="t"/>
              <a:pathLst>
                <a:path extrusionOk="0" h="247695" w="155365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2832349" y="3948237"/>
              <a:ext cx="239208" cy="394751"/>
            </a:xfrm>
            <a:custGeom>
              <a:rect b="b" l="l" r="r" t="t"/>
              <a:pathLst>
                <a:path extrusionOk="0" h="394751" w="239208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3011886" y="4098914"/>
              <a:ext cx="63391" cy="288487"/>
            </a:xfrm>
            <a:custGeom>
              <a:rect b="b" l="l" r="r" t="t"/>
              <a:pathLst>
                <a:path extrusionOk="0" h="288487" w="63391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2997806" y="3997207"/>
              <a:ext cx="83658" cy="135231"/>
            </a:xfrm>
            <a:custGeom>
              <a:rect b="b" l="l" r="r" t="t"/>
              <a:pathLst>
                <a:path extrusionOk="0" h="135231" w="83658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2888823" y="3761654"/>
              <a:ext cx="150557" cy="165637"/>
            </a:xfrm>
            <a:custGeom>
              <a:rect b="b" l="l" r="r" t="t"/>
              <a:pathLst>
                <a:path extrusionOk="0" h="165637" w="150557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2091982" y="2625612"/>
              <a:ext cx="210167" cy="307273"/>
            </a:xfrm>
            <a:custGeom>
              <a:rect b="b" l="l" r="r" t="t"/>
              <a:pathLst>
                <a:path extrusionOk="0" h="307273" w="210167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7"/>
            <p:cNvSpPr/>
            <p:nvPr/>
          </p:nvSpPr>
          <p:spPr>
            <a:xfrm>
              <a:off x="2269538" y="2847336"/>
              <a:ext cx="39152" cy="227300"/>
            </a:xfrm>
            <a:custGeom>
              <a:rect b="b" l="l" r="r" t="t"/>
              <a:pathLst>
                <a:path extrusionOk="0" h="227300" w="39152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47"/>
            <p:cNvSpPr/>
            <p:nvPr/>
          </p:nvSpPr>
          <p:spPr>
            <a:xfrm>
              <a:off x="2185896" y="2622782"/>
              <a:ext cx="100407" cy="124097"/>
            </a:xfrm>
            <a:custGeom>
              <a:rect b="b" l="l" r="r" t="t"/>
              <a:pathLst>
                <a:path extrusionOk="0" h="124097" w="100407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47"/>
            <p:cNvSpPr/>
            <p:nvPr/>
          </p:nvSpPr>
          <p:spPr>
            <a:xfrm>
              <a:off x="2142363" y="2757613"/>
              <a:ext cx="124104" cy="138364"/>
            </a:xfrm>
            <a:custGeom>
              <a:rect b="b" l="l" r="r" t="t"/>
              <a:pathLst>
                <a:path extrusionOk="0" h="138364" w="124104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47"/>
            <p:cNvSpPr/>
            <p:nvPr/>
          </p:nvSpPr>
          <p:spPr>
            <a:xfrm>
              <a:off x="2121718" y="2803072"/>
              <a:ext cx="180978" cy="208003"/>
            </a:xfrm>
            <a:custGeom>
              <a:rect b="b" l="l" r="r" t="t"/>
              <a:pathLst>
                <a:path extrusionOk="0" h="208003" w="180978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47"/>
            <p:cNvSpPr/>
            <p:nvPr/>
          </p:nvSpPr>
          <p:spPr>
            <a:xfrm>
              <a:off x="2137334" y="2632700"/>
              <a:ext cx="133195" cy="163980"/>
            </a:xfrm>
            <a:custGeom>
              <a:rect b="b" l="l" r="r" t="t"/>
              <a:pathLst>
                <a:path extrusionOk="0" h="163980" w="133195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47"/>
            <p:cNvSpPr/>
            <p:nvPr/>
          </p:nvSpPr>
          <p:spPr>
            <a:xfrm>
              <a:off x="2131362" y="2631771"/>
              <a:ext cx="133630" cy="125556"/>
            </a:xfrm>
            <a:custGeom>
              <a:rect b="b" l="l" r="r" t="t"/>
              <a:pathLst>
                <a:path extrusionOk="0" h="125556" w="13363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47"/>
            <p:cNvSpPr/>
            <p:nvPr/>
          </p:nvSpPr>
          <p:spPr>
            <a:xfrm>
              <a:off x="2137527" y="3718507"/>
              <a:ext cx="105640" cy="80438"/>
            </a:xfrm>
            <a:custGeom>
              <a:rect b="b" l="l" r="r" t="t"/>
              <a:pathLst>
                <a:path extrusionOk="0" h="80438" w="10564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47"/>
            <p:cNvSpPr/>
            <p:nvPr/>
          </p:nvSpPr>
          <p:spPr>
            <a:xfrm>
              <a:off x="2137841" y="3744079"/>
              <a:ext cx="105259" cy="54863"/>
            </a:xfrm>
            <a:custGeom>
              <a:rect b="b" l="l" r="r" t="t"/>
              <a:pathLst>
                <a:path extrusionOk="0" h="54863" w="105259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47"/>
            <p:cNvSpPr/>
            <p:nvPr/>
          </p:nvSpPr>
          <p:spPr>
            <a:xfrm>
              <a:off x="2226539" y="3701115"/>
              <a:ext cx="96273" cy="74358"/>
            </a:xfrm>
            <a:custGeom>
              <a:rect b="b" l="l" r="r" t="t"/>
              <a:pathLst>
                <a:path extrusionOk="0" h="74358" w="96273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47"/>
            <p:cNvSpPr/>
            <p:nvPr/>
          </p:nvSpPr>
          <p:spPr>
            <a:xfrm>
              <a:off x="2226484" y="3725354"/>
              <a:ext cx="95903" cy="50071"/>
            </a:xfrm>
            <a:custGeom>
              <a:rect b="b" l="l" r="r" t="t"/>
              <a:pathLst>
                <a:path extrusionOk="0" h="50071" w="95903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7"/>
            <p:cNvSpPr/>
            <p:nvPr/>
          </p:nvSpPr>
          <p:spPr>
            <a:xfrm>
              <a:off x="2101518" y="3008174"/>
              <a:ext cx="205910" cy="717579"/>
            </a:xfrm>
            <a:custGeom>
              <a:rect b="b" l="l" r="r" t="t"/>
              <a:pathLst>
                <a:path extrusionOk="0" h="717579" w="20591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47"/>
            <p:cNvSpPr/>
            <p:nvPr/>
          </p:nvSpPr>
          <p:spPr>
            <a:xfrm>
              <a:off x="2096876" y="2994106"/>
              <a:ext cx="219176" cy="477454"/>
            </a:xfrm>
            <a:custGeom>
              <a:rect b="b" l="l" r="r" t="t"/>
              <a:pathLst>
                <a:path extrusionOk="0" h="477454" w="219176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47"/>
            <p:cNvSpPr/>
            <p:nvPr/>
          </p:nvSpPr>
          <p:spPr>
            <a:xfrm>
              <a:off x="2115642" y="2850934"/>
              <a:ext cx="316003" cy="274536"/>
            </a:xfrm>
            <a:custGeom>
              <a:rect b="b" l="l" r="r" t="t"/>
              <a:pathLst>
                <a:path extrusionOk="0" h="274536" w="316003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47"/>
            <p:cNvSpPr/>
            <p:nvPr/>
          </p:nvSpPr>
          <p:spPr>
            <a:xfrm>
              <a:off x="2110000" y="2833008"/>
              <a:ext cx="75991" cy="89275"/>
            </a:xfrm>
            <a:custGeom>
              <a:rect b="b" l="l" r="r" t="t"/>
              <a:pathLst>
                <a:path extrusionOk="0" h="89275" w="75991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47"/>
            <p:cNvSpPr/>
            <p:nvPr/>
          </p:nvSpPr>
          <p:spPr>
            <a:xfrm>
              <a:off x="2246717" y="2802864"/>
              <a:ext cx="61392" cy="64630"/>
            </a:xfrm>
            <a:custGeom>
              <a:rect b="b" l="l" r="r" t="t"/>
              <a:pathLst>
                <a:path extrusionOk="0" h="64630" w="61392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47"/>
            <p:cNvSpPr/>
            <p:nvPr/>
          </p:nvSpPr>
          <p:spPr>
            <a:xfrm>
              <a:off x="2092047" y="1119152"/>
              <a:ext cx="668082" cy="515307"/>
            </a:xfrm>
            <a:custGeom>
              <a:rect b="b" l="l" r="r" t="t"/>
              <a:pathLst>
                <a:path extrusionOk="0" h="515307" w="668082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47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rect b="b" l="l" r="r" t="t"/>
              <a:pathLst>
                <a:path extrusionOk="0" h="134025" w="232624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2667422" y="1490358"/>
              <a:ext cx="274409" cy="269191"/>
            </a:xfrm>
            <a:custGeom>
              <a:rect b="b" l="l" r="r" t="t"/>
              <a:pathLst>
                <a:path extrusionOk="0" h="269191" w="274409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47"/>
            <p:cNvSpPr/>
            <p:nvPr/>
          </p:nvSpPr>
          <p:spPr>
            <a:xfrm>
              <a:off x="2667422" y="1454143"/>
              <a:ext cx="337610" cy="194669"/>
            </a:xfrm>
            <a:custGeom>
              <a:rect b="b" l="l" r="r" t="t"/>
              <a:pathLst>
                <a:path extrusionOk="0" h="194669" w="33761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47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rect b="b" l="l" r="r" t="t"/>
              <a:pathLst>
                <a:path extrusionOk="0" h="1194633" w="69064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47"/>
            <p:cNvSpPr/>
            <p:nvPr/>
          </p:nvSpPr>
          <p:spPr>
            <a:xfrm>
              <a:off x="2858071" y="1161854"/>
              <a:ext cx="1027965" cy="1324206"/>
            </a:xfrm>
            <a:custGeom>
              <a:rect b="b" l="l" r="r" t="t"/>
              <a:pathLst>
                <a:path extrusionOk="0" h="1324206" w="1027965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47"/>
            <p:cNvSpPr/>
            <p:nvPr/>
          </p:nvSpPr>
          <p:spPr>
            <a:xfrm>
              <a:off x="2800391" y="1195123"/>
              <a:ext cx="1027965" cy="1324248"/>
            </a:xfrm>
            <a:custGeom>
              <a:rect b="b" l="l" r="r" t="t"/>
              <a:pathLst>
                <a:path extrusionOk="0" h="1324248" w="1027965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3" name="Google Shape;2623;p47"/>
          <p:cNvGrpSpPr/>
          <p:nvPr/>
        </p:nvGrpSpPr>
        <p:grpSpPr>
          <a:xfrm>
            <a:off x="4562360" y="368824"/>
            <a:ext cx="1641691" cy="1754492"/>
            <a:chOff x="1926580" y="602477"/>
            <a:chExt cx="4456273" cy="4762466"/>
          </a:xfrm>
        </p:grpSpPr>
        <p:sp>
          <p:nvSpPr>
            <p:cNvPr id="2624" name="Google Shape;2624;p47"/>
            <p:cNvSpPr/>
            <p:nvPr/>
          </p:nvSpPr>
          <p:spPr>
            <a:xfrm>
              <a:off x="4352367" y="1409287"/>
              <a:ext cx="1407834" cy="1779317"/>
            </a:xfrm>
            <a:custGeom>
              <a:rect b="b" l="l" r="r" t="t"/>
              <a:pathLst>
                <a:path extrusionOk="0" h="1779317" w="1407834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47"/>
            <p:cNvSpPr/>
            <p:nvPr/>
          </p:nvSpPr>
          <p:spPr>
            <a:xfrm>
              <a:off x="4492846" y="1745654"/>
              <a:ext cx="1118701" cy="793785"/>
            </a:xfrm>
            <a:custGeom>
              <a:rect b="b" l="l" r="r" t="t"/>
              <a:pathLst>
                <a:path extrusionOk="0" h="793785" w="1118701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47"/>
            <p:cNvSpPr/>
            <p:nvPr/>
          </p:nvSpPr>
          <p:spPr>
            <a:xfrm>
              <a:off x="3766118" y="879295"/>
              <a:ext cx="2497551" cy="3394041"/>
            </a:xfrm>
            <a:custGeom>
              <a:rect b="b" l="l" r="r" t="t"/>
              <a:pathLst>
                <a:path extrusionOk="0" h="3394041" w="2497551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47"/>
            <p:cNvSpPr/>
            <p:nvPr/>
          </p:nvSpPr>
          <p:spPr>
            <a:xfrm>
              <a:off x="3744257" y="892344"/>
              <a:ext cx="2498022" cy="3393845"/>
            </a:xfrm>
            <a:custGeom>
              <a:rect b="b" l="l" r="r" t="t"/>
              <a:pathLst>
                <a:path extrusionOk="0" h="3393845" w="2498022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47"/>
            <p:cNvSpPr/>
            <p:nvPr/>
          </p:nvSpPr>
          <p:spPr>
            <a:xfrm>
              <a:off x="3740075" y="894303"/>
              <a:ext cx="2498022" cy="3394082"/>
            </a:xfrm>
            <a:custGeom>
              <a:rect b="b" l="l" r="r" t="t"/>
              <a:pathLst>
                <a:path extrusionOk="0" h="3394082" w="2498022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47"/>
            <p:cNvSpPr/>
            <p:nvPr/>
          </p:nvSpPr>
          <p:spPr>
            <a:xfrm>
              <a:off x="3770110" y="934160"/>
              <a:ext cx="2435672" cy="3234830"/>
            </a:xfrm>
            <a:custGeom>
              <a:rect b="b" l="l" r="r" t="t"/>
              <a:pathLst>
                <a:path extrusionOk="0" h="3234830" w="2435672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47"/>
            <p:cNvSpPr/>
            <p:nvPr/>
          </p:nvSpPr>
          <p:spPr>
            <a:xfrm>
              <a:off x="3770110" y="934160"/>
              <a:ext cx="2435006" cy="3234925"/>
            </a:xfrm>
            <a:custGeom>
              <a:rect b="b" l="l" r="r" t="t"/>
              <a:pathLst>
                <a:path extrusionOk="0" h="3234925" w="2435006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47"/>
            <p:cNvSpPr/>
            <p:nvPr/>
          </p:nvSpPr>
          <p:spPr>
            <a:xfrm>
              <a:off x="6215951" y="4191660"/>
              <a:ext cx="26328" cy="93440"/>
            </a:xfrm>
            <a:custGeom>
              <a:rect b="b" l="l" r="r" t="t"/>
              <a:pathLst>
                <a:path extrusionOk="0" h="93440" w="26328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47"/>
            <p:cNvSpPr/>
            <p:nvPr/>
          </p:nvSpPr>
          <p:spPr>
            <a:xfrm>
              <a:off x="3761840" y="882675"/>
              <a:ext cx="63206" cy="27150"/>
            </a:xfrm>
            <a:custGeom>
              <a:rect b="b" l="l" r="r" t="t"/>
              <a:pathLst>
                <a:path extrusionOk="0" h="27150" w="63206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47"/>
            <p:cNvSpPr/>
            <p:nvPr/>
          </p:nvSpPr>
          <p:spPr>
            <a:xfrm>
              <a:off x="1985051" y="2961416"/>
              <a:ext cx="4154298" cy="2403527"/>
            </a:xfrm>
            <a:custGeom>
              <a:rect b="b" l="l" r="r" t="t"/>
              <a:pathLst>
                <a:path extrusionOk="0" h="2403527" w="4154298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47"/>
            <p:cNvSpPr/>
            <p:nvPr/>
          </p:nvSpPr>
          <p:spPr>
            <a:xfrm>
              <a:off x="2036757" y="2930659"/>
              <a:ext cx="4154369" cy="2403042"/>
            </a:xfrm>
            <a:custGeom>
              <a:rect b="b" l="l" r="r" t="t"/>
              <a:pathLst>
                <a:path extrusionOk="0" h="2403042" w="4154369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47"/>
            <p:cNvSpPr/>
            <p:nvPr/>
          </p:nvSpPr>
          <p:spPr>
            <a:xfrm>
              <a:off x="2036929" y="3869239"/>
              <a:ext cx="50374" cy="44958"/>
            </a:xfrm>
            <a:custGeom>
              <a:rect b="b" l="l" r="r" t="t"/>
              <a:pathLst>
                <a:path extrusionOk="0" h="44958" w="50374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47"/>
            <p:cNvSpPr/>
            <p:nvPr/>
          </p:nvSpPr>
          <p:spPr>
            <a:xfrm>
              <a:off x="6153886" y="4308341"/>
              <a:ext cx="37258" cy="49244"/>
            </a:xfrm>
            <a:custGeom>
              <a:rect b="b" l="l" r="r" t="t"/>
              <a:pathLst>
                <a:path extrusionOk="0" h="49244" w="37258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47"/>
            <p:cNvSpPr/>
            <p:nvPr/>
          </p:nvSpPr>
          <p:spPr>
            <a:xfrm>
              <a:off x="2036757" y="2892519"/>
              <a:ext cx="4154369" cy="2403360"/>
            </a:xfrm>
            <a:custGeom>
              <a:rect b="b" l="l" r="r" t="t"/>
              <a:pathLst>
                <a:path extrusionOk="0" h="2403360" w="4154369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2036757" y="2886502"/>
              <a:ext cx="4154369" cy="2403527"/>
            </a:xfrm>
            <a:custGeom>
              <a:rect b="b" l="l" r="r" t="t"/>
              <a:pathLst>
                <a:path extrusionOk="0" h="2403527" w="4154369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3500252" y="306524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3657092" y="3155925"/>
              <a:ext cx="266442" cy="153985"/>
            </a:xfrm>
            <a:custGeom>
              <a:rect b="b" l="l" r="r" t="t"/>
              <a:pathLst>
                <a:path extrusionOk="0" h="153985" w="266442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3815428" y="3247563"/>
              <a:ext cx="266636" cy="153995"/>
            </a:xfrm>
            <a:custGeom>
              <a:rect b="b" l="l" r="r" t="t"/>
              <a:pathLst>
                <a:path extrusionOk="0" h="153995" w="266636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3970462" y="3337185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4127000" y="3427863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4283886" y="3519017"/>
              <a:ext cx="266280" cy="153993"/>
            </a:xfrm>
            <a:custGeom>
              <a:rect b="b" l="l" r="r" t="t"/>
              <a:pathLst>
                <a:path extrusionOk="0" h="153993" w="26628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4440564" y="3609219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4597287" y="3699905"/>
              <a:ext cx="266442" cy="153983"/>
            </a:xfrm>
            <a:custGeom>
              <a:rect b="b" l="l" r="r" t="t"/>
              <a:pathLst>
                <a:path extrusionOk="0" h="153983" w="266442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4753934" y="3790488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4910657" y="3881158"/>
              <a:ext cx="266058" cy="153915"/>
            </a:xfrm>
            <a:custGeom>
              <a:rect b="b" l="l" r="r" t="t"/>
              <a:pathLst>
                <a:path extrusionOk="0" h="153915" w="266058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5067303" y="3971836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5224035" y="4062514"/>
              <a:ext cx="266528" cy="154092"/>
            </a:xfrm>
            <a:custGeom>
              <a:rect b="b" l="l" r="r" t="t"/>
              <a:pathLst>
                <a:path extrusionOk="0" h="154092" w="26652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5380534" y="4153137"/>
              <a:ext cx="266473" cy="154041"/>
            </a:xfrm>
            <a:custGeom>
              <a:rect b="b" l="l" r="r" t="t"/>
              <a:pathLst>
                <a:path extrusionOk="0" h="154041" w="266473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5537405" y="4243783"/>
              <a:ext cx="341715" cy="197836"/>
            </a:xfrm>
            <a:custGeom>
              <a:rect b="b" l="l" r="r" t="t"/>
              <a:pathLst>
                <a:path extrusionOk="0" h="197836" w="341715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3580766" y="3287750"/>
              <a:ext cx="266442" cy="153846"/>
            </a:xfrm>
            <a:custGeom>
              <a:rect b="b" l="l" r="r" t="t"/>
              <a:pathLst>
                <a:path extrusionOk="0" h="153846" w="266442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3737968" y="3378809"/>
              <a:ext cx="266343" cy="153636"/>
            </a:xfrm>
            <a:custGeom>
              <a:rect b="b" l="l" r="r" t="t"/>
              <a:pathLst>
                <a:path extrusionOk="0" h="153636" w="266343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3894706" y="346920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4051822" y="3559729"/>
              <a:ext cx="266144" cy="154280"/>
            </a:xfrm>
            <a:custGeom>
              <a:rect b="b" l="l" r="r" t="t"/>
              <a:pathLst>
                <a:path extrusionOk="0" h="154280" w="266144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4207595" y="3649708"/>
              <a:ext cx="266442" cy="154372"/>
            </a:xfrm>
            <a:custGeom>
              <a:rect b="b" l="l" r="r" t="t"/>
              <a:pathLst>
                <a:path extrusionOk="0" h="154372" w="266442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4364526" y="3740759"/>
              <a:ext cx="266248" cy="154101"/>
            </a:xfrm>
            <a:custGeom>
              <a:rect b="b" l="l" r="r" t="t"/>
              <a:pathLst>
                <a:path extrusionOk="0" h="154101" w="266248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4521449" y="3831731"/>
              <a:ext cx="266334" cy="153985"/>
            </a:xfrm>
            <a:custGeom>
              <a:rect b="b" l="l" r="r" t="t"/>
              <a:pathLst>
                <a:path extrusionOk="0" h="153985" w="266334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4678466" y="3922592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4835195" y="4013365"/>
              <a:ext cx="266474" cy="153993"/>
            </a:xfrm>
            <a:custGeom>
              <a:rect b="b" l="l" r="r" t="t"/>
              <a:pathLst>
                <a:path extrusionOk="0" h="153993" w="266474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4992397" y="4104213"/>
              <a:ext cx="266533" cy="154079"/>
            </a:xfrm>
            <a:custGeom>
              <a:rect b="b" l="l" r="r" t="t"/>
              <a:pathLst>
                <a:path extrusionOk="0" h="154079" w="266533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5149329" y="4195292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5306305" y="4285820"/>
              <a:ext cx="266280" cy="154040"/>
            </a:xfrm>
            <a:custGeom>
              <a:rect b="b" l="l" r="r" t="t"/>
              <a:pathLst>
                <a:path extrusionOk="0" h="154040" w="26628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3348561" y="3153075"/>
              <a:ext cx="342095" cy="197622"/>
            </a:xfrm>
            <a:custGeom>
              <a:rect b="b" l="l" r="r" t="t"/>
              <a:pathLst>
                <a:path extrusionOk="0" h="197622" w="342095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5350264" y="4375807"/>
              <a:ext cx="378572" cy="242223"/>
            </a:xfrm>
            <a:custGeom>
              <a:rect b="b" l="l" r="r" t="t"/>
              <a:pathLst>
                <a:path extrusionOk="0" h="242223" w="378572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2893378" y="3416909"/>
              <a:ext cx="266442" cy="154101"/>
            </a:xfrm>
            <a:custGeom>
              <a:rect b="b" l="l" r="r" t="t"/>
              <a:pathLst>
                <a:path extrusionOk="0" h="154101" w="266442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3049635" y="350749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3205860" y="3597884"/>
              <a:ext cx="266188" cy="153922"/>
            </a:xfrm>
            <a:custGeom>
              <a:rect b="b" l="l" r="r" t="t"/>
              <a:pathLst>
                <a:path extrusionOk="0" h="153922" w="266188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4536462" y="4367735"/>
              <a:ext cx="266437" cy="154256"/>
            </a:xfrm>
            <a:custGeom>
              <a:rect b="b" l="l" r="r" t="t"/>
              <a:pathLst>
                <a:path extrusionOk="0" h="154256" w="266437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4692711" y="4458183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4849162" y="4548575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5005419" y="4638967"/>
              <a:ext cx="266537" cy="154092"/>
            </a:xfrm>
            <a:custGeom>
              <a:rect b="b" l="l" r="r" t="t"/>
              <a:pathLst>
                <a:path extrusionOk="0" h="154092" w="266537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3362257" y="3688277"/>
              <a:ext cx="306733" cy="177321"/>
            </a:xfrm>
            <a:custGeom>
              <a:rect b="b" l="l" r="r" t="t"/>
              <a:pathLst>
                <a:path extrusionOk="0" h="177321" w="306733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47"/>
            <p:cNvSpPr/>
            <p:nvPr/>
          </p:nvSpPr>
          <p:spPr>
            <a:xfrm>
              <a:off x="4339992" y="4254062"/>
              <a:ext cx="306655" cy="177321"/>
            </a:xfrm>
            <a:custGeom>
              <a:rect b="b" l="l" r="r" t="t"/>
              <a:pathLst>
                <a:path extrusionOk="0" h="177321" w="306655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47"/>
            <p:cNvSpPr/>
            <p:nvPr/>
          </p:nvSpPr>
          <p:spPr>
            <a:xfrm>
              <a:off x="3558805" y="3802100"/>
              <a:ext cx="891371" cy="515693"/>
            </a:xfrm>
            <a:custGeom>
              <a:rect b="b" l="l" r="r" t="t"/>
              <a:pathLst>
                <a:path extrusionOk="0" h="515693" w="891371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3471751" y="3400145"/>
              <a:ext cx="266623" cy="154042"/>
            </a:xfrm>
            <a:custGeom>
              <a:rect b="b" l="l" r="r" t="t"/>
              <a:pathLst>
                <a:path extrusionOk="0" h="154042" w="266623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3628284" y="3490390"/>
              <a:ext cx="266442" cy="154037"/>
            </a:xfrm>
            <a:custGeom>
              <a:rect b="b" l="l" r="r" t="t"/>
              <a:pathLst>
                <a:path extrusionOk="0" h="154037" w="266442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3784546" y="3581216"/>
              <a:ext cx="266667" cy="153993"/>
            </a:xfrm>
            <a:custGeom>
              <a:rect b="b" l="l" r="r" t="t"/>
              <a:pathLst>
                <a:path extrusionOk="0" h="153993" w="266667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3941088" y="3671799"/>
              <a:ext cx="266351" cy="153784"/>
            </a:xfrm>
            <a:custGeom>
              <a:rect b="b" l="l" r="r" t="t"/>
              <a:pathLst>
                <a:path extrusionOk="0" h="153784" w="266351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4097622" y="3762381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4254133" y="3852876"/>
              <a:ext cx="266854" cy="154172"/>
            </a:xfrm>
            <a:custGeom>
              <a:rect b="b" l="l" r="r" t="t"/>
              <a:pathLst>
                <a:path extrusionOk="0" h="154172" w="266854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4410814" y="394345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4567356" y="4034034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4723985" y="4124617"/>
              <a:ext cx="266248" cy="154017"/>
            </a:xfrm>
            <a:custGeom>
              <a:rect b="b" l="l" r="r" t="t"/>
              <a:pathLst>
                <a:path extrusionOk="0" h="154017" w="266248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4880346" y="4215112"/>
              <a:ext cx="266334" cy="154040"/>
            </a:xfrm>
            <a:custGeom>
              <a:rect b="b" l="l" r="r" t="t"/>
              <a:pathLst>
                <a:path extrusionOk="0" h="154040" w="266334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5036888" y="430568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5193145" y="4396270"/>
              <a:ext cx="266239" cy="154284"/>
            </a:xfrm>
            <a:custGeom>
              <a:rect b="b" l="l" r="r" t="t"/>
              <a:pathLst>
                <a:path extrusionOk="0" h="154284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3196776" y="3241078"/>
              <a:ext cx="384874" cy="222382"/>
            </a:xfrm>
            <a:custGeom>
              <a:rect b="b" l="l" r="r" t="t"/>
              <a:pathLst>
                <a:path extrusionOk="0" h="222382" w="384874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242171" y="3443016"/>
              <a:ext cx="266280" cy="153882"/>
            </a:xfrm>
            <a:custGeom>
              <a:rect b="b" l="l" r="r" t="t"/>
              <a:pathLst>
                <a:path extrusionOk="0" h="153882" w="26628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398660" y="353359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3554723" y="3624118"/>
              <a:ext cx="266722" cy="153784"/>
            </a:xfrm>
            <a:custGeom>
              <a:rect b="b" l="l" r="r" t="t"/>
              <a:pathLst>
                <a:path extrusionOk="0" h="153784" w="266722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3711455" y="3714661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3868572" y="3805244"/>
              <a:ext cx="266280" cy="154106"/>
            </a:xfrm>
            <a:custGeom>
              <a:rect b="b" l="l" r="r" t="t"/>
              <a:pathLst>
                <a:path extrusionOk="0" h="154106" w="26628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4024630" y="3895731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4181086" y="398631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47"/>
            <p:cNvSpPr/>
            <p:nvPr/>
          </p:nvSpPr>
          <p:spPr>
            <a:xfrm>
              <a:off x="4337714" y="4076809"/>
              <a:ext cx="266248" cy="154040"/>
            </a:xfrm>
            <a:custGeom>
              <a:rect b="b" l="l" r="r" t="t"/>
              <a:pathLst>
                <a:path extrusionOk="0" h="154040" w="266248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47"/>
            <p:cNvSpPr/>
            <p:nvPr/>
          </p:nvSpPr>
          <p:spPr>
            <a:xfrm>
              <a:off x="4494075" y="416738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4650609" y="4257915"/>
              <a:ext cx="266153" cy="154012"/>
            </a:xfrm>
            <a:custGeom>
              <a:rect b="b" l="l" r="r" t="t"/>
              <a:pathLst>
                <a:path extrusionOk="0" h="154012" w="266153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4807065" y="434845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4963756" y="4439037"/>
              <a:ext cx="459701" cy="266038"/>
            </a:xfrm>
            <a:custGeom>
              <a:rect b="b" l="l" r="r" t="t"/>
              <a:pathLst>
                <a:path extrusionOk="0" h="266038" w="459701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3045263" y="3329192"/>
              <a:ext cx="306655" cy="177371"/>
            </a:xfrm>
            <a:custGeom>
              <a:rect b="b" l="l" r="r" t="t"/>
              <a:pathLst>
                <a:path extrusionOk="0" h="177371" w="306655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3658039" y="3005282"/>
              <a:ext cx="2325529" cy="1345328"/>
            </a:xfrm>
            <a:custGeom>
              <a:rect b="b" l="l" r="r" t="t"/>
              <a:pathLst>
                <a:path extrusionOk="0" h="1345328" w="2325529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2758377" y="3858961"/>
              <a:ext cx="1752611" cy="1013632"/>
            </a:xfrm>
            <a:custGeom>
              <a:rect b="b" l="l" r="r" t="t"/>
              <a:pathLst>
                <a:path extrusionOk="0" h="1013632" w="1752611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2759571" y="3871207"/>
              <a:ext cx="1750478" cy="1001386"/>
            </a:xfrm>
            <a:custGeom>
              <a:rect b="b" l="l" r="r" t="t"/>
              <a:pathLst>
                <a:path extrusionOk="0" h="1001386" w="1750478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3817633" y="2891711"/>
              <a:ext cx="2255273" cy="1359741"/>
            </a:xfrm>
            <a:custGeom>
              <a:rect b="b" l="l" r="r" t="t"/>
              <a:pathLst>
                <a:path extrusionOk="0" h="1359741" w="2255273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47"/>
            <p:cNvSpPr/>
            <p:nvPr/>
          </p:nvSpPr>
          <p:spPr>
            <a:xfrm>
              <a:off x="3899944" y="2334804"/>
              <a:ext cx="319167" cy="507819"/>
            </a:xfrm>
            <a:custGeom>
              <a:rect b="b" l="l" r="r" t="t"/>
              <a:pathLst>
                <a:path extrusionOk="0" h="507819" w="319167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3899468" y="1737396"/>
              <a:ext cx="318787" cy="562544"/>
            </a:xfrm>
            <a:custGeom>
              <a:rect b="b" l="l" r="r" t="t"/>
              <a:pathLst>
                <a:path extrusionOk="0" h="562544" w="318787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47"/>
            <p:cNvSpPr/>
            <p:nvPr/>
          </p:nvSpPr>
          <p:spPr>
            <a:xfrm>
              <a:off x="3979213" y="1913870"/>
              <a:ext cx="161864" cy="209418"/>
            </a:xfrm>
            <a:custGeom>
              <a:rect b="b" l="l" r="r" t="t"/>
              <a:pathLst>
                <a:path extrusionOk="0" h="209418" w="161864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47"/>
            <p:cNvSpPr/>
            <p:nvPr/>
          </p:nvSpPr>
          <p:spPr>
            <a:xfrm>
              <a:off x="4045651" y="1966906"/>
              <a:ext cx="50374" cy="107156"/>
            </a:xfrm>
            <a:custGeom>
              <a:rect b="b" l="l" r="r" t="t"/>
              <a:pathLst>
                <a:path extrusionOk="0" h="107156" w="50374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47"/>
            <p:cNvSpPr/>
            <p:nvPr/>
          </p:nvSpPr>
          <p:spPr>
            <a:xfrm>
              <a:off x="3899183" y="1178204"/>
              <a:ext cx="318787" cy="538687"/>
            </a:xfrm>
            <a:custGeom>
              <a:rect b="b" l="l" r="r" t="t"/>
              <a:pathLst>
                <a:path extrusionOk="0" h="538687" w="318787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47"/>
            <p:cNvSpPr/>
            <p:nvPr/>
          </p:nvSpPr>
          <p:spPr>
            <a:xfrm>
              <a:off x="3979213" y="1338206"/>
              <a:ext cx="159393" cy="203465"/>
            </a:xfrm>
            <a:custGeom>
              <a:rect b="b" l="l" r="r" t="t"/>
              <a:pathLst>
                <a:path extrusionOk="0" h="203465" w="159393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47"/>
            <p:cNvSpPr/>
            <p:nvPr/>
          </p:nvSpPr>
          <p:spPr>
            <a:xfrm>
              <a:off x="3993280" y="2480040"/>
              <a:ext cx="134491" cy="224767"/>
            </a:xfrm>
            <a:custGeom>
              <a:rect b="b" l="l" r="r" t="t"/>
              <a:pathLst>
                <a:path extrusionOk="0" h="224767" w="134491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47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rect b="b" l="l" r="r" t="t"/>
              <a:pathLst>
                <a:path extrusionOk="0" h="124586" w="71855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47"/>
            <p:cNvSpPr/>
            <p:nvPr/>
          </p:nvSpPr>
          <p:spPr>
            <a:xfrm>
              <a:off x="4492846" y="2048739"/>
              <a:ext cx="559351" cy="469824"/>
            </a:xfrm>
            <a:custGeom>
              <a:rect b="b" l="l" r="r" t="t"/>
              <a:pathLst>
                <a:path extrusionOk="0" h="469824" w="559351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47"/>
            <p:cNvSpPr/>
            <p:nvPr/>
          </p:nvSpPr>
          <p:spPr>
            <a:xfrm>
              <a:off x="4353888" y="2645824"/>
              <a:ext cx="1638988" cy="1231605"/>
            </a:xfrm>
            <a:custGeom>
              <a:rect b="b" l="l" r="r" t="t"/>
              <a:pathLst>
                <a:path extrusionOk="0" h="123160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47"/>
            <p:cNvSpPr/>
            <p:nvPr/>
          </p:nvSpPr>
          <p:spPr>
            <a:xfrm>
              <a:off x="4353888" y="2645824"/>
              <a:ext cx="1638988" cy="746475"/>
            </a:xfrm>
            <a:custGeom>
              <a:rect b="b" l="l" r="r" t="t"/>
              <a:pathLst>
                <a:path extrusionOk="0" h="74647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cap="flat" cmpd="sng" w="10075">
              <a:solidFill>
                <a:srgbClr val="CCCE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47"/>
            <p:cNvSpPr/>
            <p:nvPr/>
          </p:nvSpPr>
          <p:spPr>
            <a:xfrm>
              <a:off x="4257005" y="773645"/>
              <a:ext cx="165344" cy="325643"/>
            </a:xfrm>
            <a:custGeom>
              <a:rect b="b" l="l" r="r" t="t"/>
              <a:pathLst>
                <a:path extrusionOk="0" h="325643" w="165344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47"/>
            <p:cNvSpPr/>
            <p:nvPr/>
          </p:nvSpPr>
          <p:spPr>
            <a:xfrm>
              <a:off x="4272441" y="1538278"/>
              <a:ext cx="113451" cy="88273"/>
            </a:xfrm>
            <a:custGeom>
              <a:rect b="b" l="l" r="r" t="t"/>
              <a:pathLst>
                <a:path extrusionOk="0" h="88273" w="113451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47"/>
            <p:cNvSpPr/>
            <p:nvPr/>
          </p:nvSpPr>
          <p:spPr>
            <a:xfrm>
              <a:off x="4272622" y="1567332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47"/>
            <p:cNvSpPr/>
            <p:nvPr/>
          </p:nvSpPr>
          <p:spPr>
            <a:xfrm>
              <a:off x="4135669" y="1458312"/>
              <a:ext cx="113522" cy="85076"/>
            </a:xfrm>
            <a:custGeom>
              <a:rect b="b" l="l" r="r" t="t"/>
              <a:pathLst>
                <a:path extrusionOk="0" h="85076" w="113522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47"/>
            <p:cNvSpPr/>
            <p:nvPr/>
          </p:nvSpPr>
          <p:spPr>
            <a:xfrm>
              <a:off x="4135660" y="1485798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47"/>
            <p:cNvSpPr/>
            <p:nvPr/>
          </p:nvSpPr>
          <p:spPr>
            <a:xfrm>
              <a:off x="4163850" y="1066881"/>
              <a:ext cx="398264" cy="482949"/>
            </a:xfrm>
            <a:custGeom>
              <a:rect b="b" l="l" r="r" t="t"/>
              <a:pathLst>
                <a:path extrusionOk="0" h="482949" w="398264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47"/>
            <p:cNvSpPr/>
            <p:nvPr/>
          </p:nvSpPr>
          <p:spPr>
            <a:xfrm>
              <a:off x="4403391" y="743705"/>
              <a:ext cx="125692" cy="122150"/>
            </a:xfrm>
            <a:custGeom>
              <a:rect b="b" l="l" r="r" t="t"/>
              <a:pathLst>
                <a:path extrusionOk="0" h="122150" w="125692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47"/>
            <p:cNvSpPr/>
            <p:nvPr/>
          </p:nvSpPr>
          <p:spPr>
            <a:xfrm>
              <a:off x="4358991" y="760843"/>
              <a:ext cx="203859" cy="398340"/>
            </a:xfrm>
            <a:custGeom>
              <a:rect b="b" l="l" r="r" t="t"/>
              <a:pathLst>
                <a:path extrusionOk="0" h="398340" w="203859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47"/>
            <p:cNvSpPr/>
            <p:nvPr/>
          </p:nvSpPr>
          <p:spPr>
            <a:xfrm>
              <a:off x="4398650" y="616917"/>
              <a:ext cx="135166" cy="164844"/>
            </a:xfrm>
            <a:custGeom>
              <a:rect b="b" l="l" r="r" t="t"/>
              <a:pathLst>
                <a:path extrusionOk="0" h="164844" w="135166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47"/>
            <p:cNvSpPr/>
            <p:nvPr/>
          </p:nvSpPr>
          <p:spPr>
            <a:xfrm>
              <a:off x="4403852" y="602477"/>
              <a:ext cx="142520" cy="141227"/>
            </a:xfrm>
            <a:custGeom>
              <a:rect b="b" l="l" r="r" t="t"/>
              <a:pathLst>
                <a:path extrusionOk="0" h="141227" w="14252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47"/>
            <p:cNvSpPr/>
            <p:nvPr/>
          </p:nvSpPr>
          <p:spPr>
            <a:xfrm>
              <a:off x="4338015" y="761231"/>
              <a:ext cx="65677" cy="95630"/>
            </a:xfrm>
            <a:custGeom>
              <a:rect b="b" l="l" r="r" t="t"/>
              <a:pathLst>
                <a:path extrusionOk="0" h="95630" w="65677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47"/>
            <p:cNvSpPr/>
            <p:nvPr/>
          </p:nvSpPr>
          <p:spPr>
            <a:xfrm>
              <a:off x="5408528" y="1603174"/>
              <a:ext cx="974325" cy="1973896"/>
            </a:xfrm>
            <a:custGeom>
              <a:rect b="b" l="l" r="r" t="t"/>
              <a:pathLst>
                <a:path extrusionOk="0" h="1973896" w="974325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47"/>
            <p:cNvSpPr/>
            <p:nvPr/>
          </p:nvSpPr>
          <p:spPr>
            <a:xfrm>
              <a:off x="6324400" y="3534911"/>
              <a:ext cx="27183" cy="49530"/>
            </a:xfrm>
            <a:custGeom>
              <a:rect b="b" l="l" r="r" t="t"/>
              <a:pathLst>
                <a:path extrusionOk="0" h="49530" w="27183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47"/>
            <p:cNvSpPr/>
            <p:nvPr/>
          </p:nvSpPr>
          <p:spPr>
            <a:xfrm>
              <a:off x="5423355" y="1605432"/>
              <a:ext cx="45242" cy="39909"/>
            </a:xfrm>
            <a:custGeom>
              <a:rect b="b" l="l" r="r" t="t"/>
              <a:pathLst>
                <a:path extrusionOk="0" h="39909" w="45242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47"/>
            <p:cNvSpPr/>
            <p:nvPr/>
          </p:nvSpPr>
          <p:spPr>
            <a:xfrm>
              <a:off x="5387713" y="1613611"/>
              <a:ext cx="974325" cy="1973876"/>
            </a:xfrm>
            <a:custGeom>
              <a:rect b="b" l="l" r="r" t="t"/>
              <a:pathLst>
                <a:path extrusionOk="0" h="1973876" w="974325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47"/>
            <p:cNvSpPr/>
            <p:nvPr/>
          </p:nvSpPr>
          <p:spPr>
            <a:xfrm>
              <a:off x="5477912" y="174973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47"/>
            <p:cNvSpPr/>
            <p:nvPr/>
          </p:nvSpPr>
          <p:spPr>
            <a:xfrm>
              <a:off x="5649377" y="1848986"/>
              <a:ext cx="613432" cy="407098"/>
            </a:xfrm>
            <a:custGeom>
              <a:rect b="b" l="l" r="r" t="t"/>
              <a:pathLst>
                <a:path extrusionOk="0" h="407098" w="613432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47"/>
            <p:cNvSpPr/>
            <p:nvPr/>
          </p:nvSpPr>
          <p:spPr>
            <a:xfrm>
              <a:off x="5477912" y="191680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47"/>
            <p:cNvSpPr/>
            <p:nvPr/>
          </p:nvSpPr>
          <p:spPr>
            <a:xfrm>
              <a:off x="5649377" y="2015959"/>
              <a:ext cx="405945" cy="287083"/>
            </a:xfrm>
            <a:custGeom>
              <a:rect b="b" l="l" r="r" t="t"/>
              <a:pathLst>
                <a:path extrusionOk="0" h="287083" w="405945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47"/>
            <p:cNvSpPr/>
            <p:nvPr/>
          </p:nvSpPr>
          <p:spPr>
            <a:xfrm>
              <a:off x="5477912" y="2000338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47"/>
            <p:cNvSpPr/>
            <p:nvPr/>
          </p:nvSpPr>
          <p:spPr>
            <a:xfrm>
              <a:off x="5649377" y="2099494"/>
              <a:ext cx="505174" cy="344519"/>
            </a:xfrm>
            <a:custGeom>
              <a:rect b="b" l="l" r="r" t="t"/>
              <a:pathLst>
                <a:path extrusionOk="0" h="344519" w="505174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47"/>
            <p:cNvSpPr/>
            <p:nvPr/>
          </p:nvSpPr>
          <p:spPr>
            <a:xfrm>
              <a:off x="5477912" y="208377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47"/>
            <p:cNvSpPr/>
            <p:nvPr/>
          </p:nvSpPr>
          <p:spPr>
            <a:xfrm>
              <a:off x="5649377" y="2183028"/>
              <a:ext cx="351863" cy="255746"/>
            </a:xfrm>
            <a:custGeom>
              <a:rect b="b" l="l" r="r" t="t"/>
              <a:pathLst>
                <a:path extrusionOk="0" h="255746" w="351863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47"/>
            <p:cNvSpPr/>
            <p:nvPr/>
          </p:nvSpPr>
          <p:spPr>
            <a:xfrm>
              <a:off x="5477912" y="1833270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47"/>
            <p:cNvSpPr/>
            <p:nvPr/>
          </p:nvSpPr>
          <p:spPr>
            <a:xfrm>
              <a:off x="5649377" y="1932425"/>
              <a:ext cx="306716" cy="229742"/>
            </a:xfrm>
            <a:custGeom>
              <a:rect b="b" l="l" r="r" t="t"/>
              <a:pathLst>
                <a:path extrusionOk="0" h="229742" w="306716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47"/>
            <p:cNvSpPr/>
            <p:nvPr/>
          </p:nvSpPr>
          <p:spPr>
            <a:xfrm>
              <a:off x="5477912" y="216731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47"/>
            <p:cNvSpPr/>
            <p:nvPr/>
          </p:nvSpPr>
          <p:spPr>
            <a:xfrm>
              <a:off x="5649377" y="2266467"/>
              <a:ext cx="180399" cy="156591"/>
            </a:xfrm>
            <a:custGeom>
              <a:rect b="b" l="l" r="r" t="t"/>
              <a:pathLst>
                <a:path extrusionOk="0" h="156591" w="180399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47"/>
            <p:cNvSpPr/>
            <p:nvPr/>
          </p:nvSpPr>
          <p:spPr>
            <a:xfrm>
              <a:off x="5477912" y="2334380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47"/>
            <p:cNvSpPr/>
            <p:nvPr/>
          </p:nvSpPr>
          <p:spPr>
            <a:xfrm>
              <a:off x="5649377" y="2433536"/>
              <a:ext cx="568380" cy="381000"/>
            </a:xfrm>
            <a:custGeom>
              <a:rect b="b" l="l" r="r" t="t"/>
              <a:pathLst>
                <a:path extrusionOk="0" h="381000" w="56838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47"/>
            <p:cNvSpPr/>
            <p:nvPr/>
          </p:nvSpPr>
          <p:spPr>
            <a:xfrm>
              <a:off x="5477912" y="241781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47"/>
            <p:cNvSpPr/>
            <p:nvPr/>
          </p:nvSpPr>
          <p:spPr>
            <a:xfrm>
              <a:off x="5649377" y="2517070"/>
              <a:ext cx="171369" cy="151352"/>
            </a:xfrm>
            <a:custGeom>
              <a:rect b="b" l="l" r="r" t="t"/>
              <a:pathLst>
                <a:path extrusionOk="0" h="151352" w="171369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47"/>
            <p:cNvSpPr/>
            <p:nvPr/>
          </p:nvSpPr>
          <p:spPr>
            <a:xfrm>
              <a:off x="5477912" y="250135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47"/>
            <p:cNvSpPr/>
            <p:nvPr/>
          </p:nvSpPr>
          <p:spPr>
            <a:xfrm>
              <a:off x="5649377" y="2600604"/>
              <a:ext cx="505174" cy="344424"/>
            </a:xfrm>
            <a:custGeom>
              <a:rect b="b" l="l" r="r" t="t"/>
              <a:pathLst>
                <a:path extrusionOk="0" h="344424" w="505174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47"/>
            <p:cNvSpPr/>
            <p:nvPr/>
          </p:nvSpPr>
          <p:spPr>
            <a:xfrm>
              <a:off x="5477912" y="225084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47"/>
            <p:cNvSpPr/>
            <p:nvPr/>
          </p:nvSpPr>
          <p:spPr>
            <a:xfrm>
              <a:off x="5649377" y="2350001"/>
              <a:ext cx="478085" cy="328898"/>
            </a:xfrm>
            <a:custGeom>
              <a:rect b="b" l="l" r="r" t="t"/>
              <a:pathLst>
                <a:path extrusionOk="0" h="328898" w="478085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47"/>
            <p:cNvSpPr/>
            <p:nvPr/>
          </p:nvSpPr>
          <p:spPr>
            <a:xfrm>
              <a:off x="5477912" y="258488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47"/>
            <p:cNvSpPr/>
            <p:nvPr/>
          </p:nvSpPr>
          <p:spPr>
            <a:xfrm>
              <a:off x="5649377" y="2684043"/>
              <a:ext cx="63110" cy="88773"/>
            </a:xfrm>
            <a:custGeom>
              <a:rect b="b" l="l" r="r" t="t"/>
              <a:pathLst>
                <a:path extrusionOk="0" h="88773" w="6311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47"/>
            <p:cNvSpPr/>
            <p:nvPr/>
          </p:nvSpPr>
          <p:spPr>
            <a:xfrm>
              <a:off x="5477912" y="2751956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47"/>
            <p:cNvSpPr/>
            <p:nvPr/>
          </p:nvSpPr>
          <p:spPr>
            <a:xfrm>
              <a:off x="5649377" y="2851112"/>
              <a:ext cx="117287" cy="120014"/>
            </a:xfrm>
            <a:custGeom>
              <a:rect b="b" l="l" r="r" t="t"/>
              <a:pathLst>
                <a:path extrusionOk="0" h="120014" w="117287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47"/>
            <p:cNvSpPr/>
            <p:nvPr/>
          </p:nvSpPr>
          <p:spPr>
            <a:xfrm>
              <a:off x="5477912" y="2835395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47"/>
            <p:cNvSpPr/>
            <p:nvPr/>
          </p:nvSpPr>
          <p:spPr>
            <a:xfrm>
              <a:off x="5649377" y="2934646"/>
              <a:ext cx="306716" cy="229647"/>
            </a:xfrm>
            <a:custGeom>
              <a:rect b="b" l="l" r="r" t="t"/>
              <a:pathLst>
                <a:path extrusionOk="0" h="229647" w="306716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47"/>
            <p:cNvSpPr/>
            <p:nvPr/>
          </p:nvSpPr>
          <p:spPr>
            <a:xfrm>
              <a:off x="5477912" y="291892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47"/>
            <p:cNvSpPr/>
            <p:nvPr/>
          </p:nvSpPr>
          <p:spPr>
            <a:xfrm>
              <a:off x="5649377" y="3018085"/>
              <a:ext cx="487115" cy="334137"/>
            </a:xfrm>
            <a:custGeom>
              <a:rect b="b" l="l" r="r" t="t"/>
              <a:pathLst>
                <a:path extrusionOk="0" h="334137" w="487115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47"/>
            <p:cNvSpPr/>
            <p:nvPr/>
          </p:nvSpPr>
          <p:spPr>
            <a:xfrm>
              <a:off x="5477912" y="266842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47"/>
            <p:cNvSpPr/>
            <p:nvPr/>
          </p:nvSpPr>
          <p:spPr>
            <a:xfrm>
              <a:off x="5649377" y="2767577"/>
              <a:ext cx="613432" cy="407193"/>
            </a:xfrm>
            <a:custGeom>
              <a:rect b="b" l="l" r="r" t="t"/>
              <a:pathLst>
                <a:path extrusionOk="0" h="407193" w="613432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47"/>
            <p:cNvSpPr/>
            <p:nvPr/>
          </p:nvSpPr>
          <p:spPr>
            <a:xfrm>
              <a:off x="1926580" y="1674106"/>
              <a:ext cx="1230952" cy="1017480"/>
            </a:xfrm>
            <a:custGeom>
              <a:rect b="b" l="l" r="r" t="t"/>
              <a:pathLst>
                <a:path extrusionOk="0" h="1017480" w="1230952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3112195" y="1676584"/>
              <a:ext cx="59119" cy="52197"/>
            </a:xfrm>
            <a:custGeom>
              <a:rect b="b" l="l" r="r" t="t"/>
              <a:pathLst>
                <a:path extrusionOk="0" h="52197" w="59119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2269509" y="2593746"/>
              <a:ext cx="43151" cy="44767"/>
            </a:xfrm>
            <a:custGeom>
              <a:rect b="b" l="l" r="r" t="t"/>
              <a:pathLst>
                <a:path extrusionOk="0" h="44767" w="43151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1950116" y="2650325"/>
              <a:ext cx="58584" cy="57547"/>
            </a:xfrm>
            <a:custGeom>
              <a:rect b="b" l="l" r="r" t="t"/>
              <a:pathLst>
                <a:path extrusionOk="0" h="57547" w="58584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1969256" y="1691533"/>
              <a:ext cx="1231332" cy="1017436"/>
            </a:xfrm>
            <a:custGeom>
              <a:rect b="b" l="l" r="r" t="t"/>
              <a:pathLst>
                <a:path extrusionOk="0" h="1017436" w="1231332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2066299" y="1805171"/>
              <a:ext cx="1037246" cy="669226"/>
            </a:xfrm>
            <a:custGeom>
              <a:rect b="b" l="l" r="r" t="t"/>
              <a:pathLst>
                <a:path extrusionOk="0" h="669226" w="1037246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2066299" y="2133308"/>
              <a:ext cx="679110" cy="462057"/>
            </a:xfrm>
            <a:custGeom>
              <a:rect b="b" l="l" r="r" t="t"/>
              <a:pathLst>
                <a:path extrusionOk="0" h="462057" w="67911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70" name="Google Shape;2770;p47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2771" name="Google Shape;2771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6" name="Google Shape;2776;p47"/>
            <p:cNvSpPr/>
            <p:nvPr/>
          </p:nvSpPr>
          <p:spPr>
            <a:xfrm>
              <a:off x="4444588" y="826743"/>
              <a:ext cx="153590" cy="431871"/>
            </a:xfrm>
            <a:custGeom>
              <a:rect b="b" l="l" r="r" t="t"/>
              <a:pathLst>
                <a:path extrusionOk="0" h="431871" w="15359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4515562" y="822838"/>
              <a:ext cx="88583" cy="120566"/>
            </a:xfrm>
            <a:custGeom>
              <a:rect b="b" l="l" r="r" t="t"/>
              <a:pathLst>
                <a:path extrusionOk="0" h="120566" w="88583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8" name="Google Shape;2778;p47"/>
          <p:cNvGrpSpPr/>
          <p:nvPr/>
        </p:nvGrpSpPr>
        <p:grpSpPr>
          <a:xfrm>
            <a:off x="7020695" y="311246"/>
            <a:ext cx="1782593" cy="1812070"/>
            <a:chOff x="2011725" y="44285"/>
            <a:chExt cx="4684870" cy="4762340"/>
          </a:xfrm>
        </p:grpSpPr>
        <p:grpSp>
          <p:nvGrpSpPr>
            <p:cNvPr id="2779" name="Google Shape;2779;p47"/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2780" name="Google Shape;2780;p4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1" name="Google Shape;2781;p4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2" name="Google Shape;2782;p4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p4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4" name="Google Shape;2784;p4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5" name="Google Shape;2785;p4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6" name="Google Shape;2786;p47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4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4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9" name="Google Shape;2789;p4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0" name="Google Shape;2790;p4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4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47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4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4" name="Google Shape;2794;p4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5" name="Google Shape;2795;p4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6" name="Google Shape;2796;p4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7" name="Google Shape;2797;p4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8" name="Google Shape;2798;p4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9" name="Google Shape;2799;p4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0" name="Google Shape;2800;p4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1" name="Google Shape;2801;p4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2" name="Google Shape;2802;p4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3" name="Google Shape;2803;p4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4" name="Google Shape;2804;p4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5" name="Google Shape;2805;p4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6" name="Google Shape;2806;p4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7" name="Google Shape;2807;p4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8" name="Google Shape;2808;p4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9" name="Google Shape;2809;p4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0" name="Google Shape;2810;p4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p4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p4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3" name="Google Shape;2813;p4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4" name="Google Shape;2814;p4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5" name="Google Shape;2815;p4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6" name="Google Shape;2816;p4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7" name="Google Shape;2817;p4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8" name="Google Shape;2818;p4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9" name="Google Shape;2819;p4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0" name="Google Shape;2820;p4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1" name="Google Shape;2821;p4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2" name="Google Shape;2822;p4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3" name="Google Shape;2823;p4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4" name="Google Shape;2824;p4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5" name="Google Shape;2825;p4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4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7" name="Google Shape;2827;p4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8" name="Google Shape;2828;p4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4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0" name="Google Shape;2830;p4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4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2" name="Google Shape;2832;p4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3" name="Google Shape;2833;p4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4" name="Google Shape;2834;p4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5" name="Google Shape;2835;p4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4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7" name="Google Shape;2837;p4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4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4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0" name="Google Shape;2840;p4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1" name="Google Shape;2841;p4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2" name="Google Shape;2842;p4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3" name="Google Shape;2843;p4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4" name="Google Shape;2844;p4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4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6" name="Google Shape;2846;p4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7" name="Google Shape;2847;p4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8" name="Google Shape;2848;p4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9" name="Google Shape;2849;p4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0" name="Google Shape;2850;p4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1" name="Google Shape;2851;p4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2" name="Google Shape;2852;p4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3" name="Google Shape;2853;p4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4" name="Google Shape;2854;p4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5" name="Google Shape;2855;p4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6" name="Google Shape;2856;p4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7" name="Google Shape;2857;p4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8" name="Google Shape;2858;p4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9" name="Google Shape;2859;p47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0" name="Google Shape;2860;p47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4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4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4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4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4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4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7" name="Google Shape;2867;p4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4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4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0" name="Google Shape;2870;p4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1" name="Google Shape;2871;p4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47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4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4" name="Google Shape;2874;p4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5" name="Google Shape;2875;p4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4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7" name="Google Shape;2877;p4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8" name="Google Shape;2878;p4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4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4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4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4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4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4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4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6" name="Google Shape;2886;p4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7" name="Google Shape;2887;p47"/>
            <p:cNvSpPr/>
            <p:nvPr/>
          </p:nvSpPr>
          <p:spPr>
            <a:xfrm>
              <a:off x="4424312" y="3389781"/>
              <a:ext cx="2237898" cy="1292066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4458697" y="3370540"/>
              <a:ext cx="2237898" cy="1292066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4458697" y="3334726"/>
              <a:ext cx="2237898" cy="1292066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5662371" y="3457123"/>
              <a:ext cx="830865" cy="479678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5582647" y="3524845"/>
              <a:ext cx="793337" cy="45805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47"/>
            <p:cNvSpPr/>
            <p:nvPr/>
          </p:nvSpPr>
          <p:spPr>
            <a:xfrm>
              <a:off x="5520830" y="3560469"/>
              <a:ext cx="793337" cy="45805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47"/>
            <p:cNvSpPr/>
            <p:nvPr/>
          </p:nvSpPr>
          <p:spPr>
            <a:xfrm>
              <a:off x="5459108" y="3596188"/>
              <a:ext cx="793337" cy="45805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5006003" y="3836122"/>
              <a:ext cx="830770" cy="479679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4926279" y="3903750"/>
              <a:ext cx="741616" cy="428244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4864462" y="3939468"/>
              <a:ext cx="727614" cy="42005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4802740" y="3975092"/>
              <a:ext cx="620839" cy="358520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5169357" y="3663339"/>
              <a:ext cx="421766" cy="243458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5441867" y="3820597"/>
              <a:ext cx="421766" cy="243554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5714378" y="3977950"/>
              <a:ext cx="421766" cy="243554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2242896" y="2171438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2526170" y="2006084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2632278" y="1017294"/>
              <a:ext cx="357473" cy="206311"/>
            </a:xfrm>
            <a:custGeom>
              <a:rect b="b" l="l" r="r" t="t"/>
              <a:pathLst>
                <a:path extrusionOk="0" h="206311" w="357473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2632278" y="1120450"/>
              <a:ext cx="178784" cy="1032319"/>
            </a:xfrm>
            <a:custGeom>
              <a:rect b="b" l="l" r="r" t="t"/>
              <a:pathLst>
                <a:path extrusionOk="0" h="1032319" w="178784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2632278" y="1120450"/>
              <a:ext cx="178784" cy="1032319"/>
            </a:xfrm>
            <a:custGeom>
              <a:rect b="b" l="l" r="r" t="t"/>
              <a:pathLst>
                <a:path extrusionOk="0" h="1032319" w="178784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2811062" y="1120450"/>
              <a:ext cx="178689" cy="1032319"/>
            </a:xfrm>
            <a:custGeom>
              <a:rect b="b" l="l" r="r" t="t"/>
              <a:pathLst>
                <a:path extrusionOk="0" h="1032319" w="178689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2364150" y="1481542"/>
              <a:ext cx="357473" cy="206501"/>
            </a:xfrm>
            <a:custGeom>
              <a:rect b="b" l="l" r="r" t="t"/>
              <a:pathLst>
                <a:path extrusionOk="0" h="206501" w="357473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2364150" y="1584793"/>
              <a:ext cx="178784" cy="721899"/>
            </a:xfrm>
            <a:custGeom>
              <a:rect b="b" l="l" r="r" t="t"/>
              <a:pathLst>
                <a:path extrusionOk="0" h="721899" w="178784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2364150" y="1584793"/>
              <a:ext cx="178784" cy="721899"/>
            </a:xfrm>
            <a:custGeom>
              <a:rect b="b" l="l" r="r" t="t"/>
              <a:pathLst>
                <a:path extrusionOk="0" h="721899" w="178784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47"/>
            <p:cNvSpPr/>
            <p:nvPr/>
          </p:nvSpPr>
          <p:spPr>
            <a:xfrm>
              <a:off x="2542934" y="1584793"/>
              <a:ext cx="178688" cy="721899"/>
            </a:xfrm>
            <a:custGeom>
              <a:rect b="b" l="l" r="r" t="t"/>
              <a:pathLst>
                <a:path extrusionOk="0" h="721899" w="178688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2013915" y="2306693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2078685" y="1971984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2078685" y="2075140"/>
              <a:ext cx="178784" cy="399097"/>
            </a:xfrm>
            <a:custGeom>
              <a:rect b="b" l="l" r="r" t="t"/>
              <a:pathLst>
                <a:path extrusionOk="0" h="399097" w="178784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2078685" y="2075140"/>
              <a:ext cx="178784" cy="399097"/>
            </a:xfrm>
            <a:custGeom>
              <a:rect b="b" l="l" r="r" t="t"/>
              <a:pathLst>
                <a:path extrusionOk="0" h="399097" w="178784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2257469" y="2075140"/>
              <a:ext cx="178689" cy="399097"/>
            </a:xfrm>
            <a:custGeom>
              <a:rect b="b" l="l" r="r" t="t"/>
              <a:pathLst>
                <a:path extrusionOk="0" h="399097" w="178689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47"/>
            <p:cNvSpPr/>
            <p:nvPr/>
          </p:nvSpPr>
          <p:spPr>
            <a:xfrm>
              <a:off x="4050634" y="46890"/>
              <a:ext cx="205002" cy="299719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47"/>
            <p:cNvSpPr/>
            <p:nvPr/>
          </p:nvSpPr>
          <p:spPr>
            <a:xfrm>
              <a:off x="4066180" y="44285"/>
              <a:ext cx="98194" cy="12100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47"/>
            <p:cNvSpPr/>
            <p:nvPr/>
          </p:nvSpPr>
          <p:spPr>
            <a:xfrm>
              <a:off x="4085379" y="175665"/>
              <a:ext cx="121123" cy="13556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47"/>
            <p:cNvSpPr/>
            <p:nvPr/>
          </p:nvSpPr>
          <p:spPr>
            <a:xfrm>
              <a:off x="3878508" y="229758"/>
              <a:ext cx="228579" cy="325392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47"/>
            <p:cNvSpPr/>
            <p:nvPr/>
          </p:nvSpPr>
          <p:spPr>
            <a:xfrm>
              <a:off x="4050113" y="220052"/>
              <a:ext cx="176568" cy="232904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4081568" y="53558"/>
              <a:ext cx="129892" cy="160015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4086841" y="52931"/>
              <a:ext cx="130406" cy="122734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3930273" y="858890"/>
              <a:ext cx="102549" cy="78223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930726" y="883849"/>
              <a:ext cx="102084" cy="53297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3878956" y="825175"/>
              <a:ext cx="93870" cy="7271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3879387" y="849177"/>
              <a:ext cx="93498" cy="48808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913772" y="449985"/>
              <a:ext cx="223526" cy="385528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3974732" y="450747"/>
              <a:ext cx="222535" cy="417442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3891839" y="424458"/>
              <a:ext cx="332782" cy="306321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4159410" y="243442"/>
              <a:ext cx="115651" cy="405453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4182076" y="238331"/>
              <a:ext cx="69928" cy="88934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4044931" y="219924"/>
              <a:ext cx="59816" cy="62802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2494198" y="1192008"/>
              <a:ext cx="154251" cy="303342"/>
            </a:xfrm>
            <a:custGeom>
              <a:rect b="b" l="l" r="r" t="t"/>
              <a:pathLst>
                <a:path extrusionOk="0" h="303342" w="154251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2527565" y="1904831"/>
              <a:ext cx="106588" cy="82319"/>
            </a:xfrm>
            <a:custGeom>
              <a:rect b="b" l="l" r="r" t="t"/>
              <a:pathLst>
                <a:path extrusionOk="0" h="82319" w="106588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2527774" y="1931884"/>
              <a:ext cx="106123" cy="55368"/>
            </a:xfrm>
            <a:custGeom>
              <a:rect b="b" l="l" r="r" t="t"/>
              <a:pathLst>
                <a:path extrusionOk="0" h="55368" w="106123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2655329" y="1830290"/>
              <a:ext cx="106576" cy="79516"/>
            </a:xfrm>
            <a:custGeom>
              <a:rect b="b" l="l" r="r" t="t"/>
              <a:pathLst>
                <a:path extrusionOk="0" h="79516" w="106576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2655759" y="1855875"/>
              <a:ext cx="106154" cy="55320"/>
            </a:xfrm>
            <a:custGeom>
              <a:rect b="b" l="l" r="r" t="t"/>
              <a:pathLst>
                <a:path extrusionOk="0" h="55320" w="106154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2362866" y="1465363"/>
              <a:ext cx="372536" cy="450662"/>
            </a:xfrm>
            <a:custGeom>
              <a:rect b="b" l="l" r="r" t="t"/>
              <a:pathLst>
                <a:path extrusionOk="0" h="450662" w="372536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2393925" y="1163883"/>
              <a:ext cx="117160" cy="114020"/>
            </a:xfrm>
            <a:custGeom>
              <a:rect b="b" l="l" r="r" t="t"/>
              <a:pathLst>
                <a:path extrusionOk="0" h="114020" w="11716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2362970" y="1179922"/>
              <a:ext cx="189574" cy="370837"/>
            </a:xfrm>
            <a:custGeom>
              <a:rect b="b" l="l" r="r" t="t"/>
              <a:pathLst>
                <a:path extrusionOk="0" h="370837" w="189574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2389574" y="1045793"/>
              <a:ext cx="126365" cy="153696"/>
            </a:xfrm>
            <a:custGeom>
              <a:rect b="b" l="l" r="r" t="t"/>
              <a:pathLst>
                <a:path extrusionOk="0" h="153696" w="126365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2377852" y="1032078"/>
              <a:ext cx="133256" cy="131805"/>
            </a:xfrm>
            <a:custGeom>
              <a:rect b="b" l="l" r="r" t="t"/>
              <a:pathLst>
                <a:path extrusionOk="0" h="131805" w="133256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2511120" y="1180647"/>
              <a:ext cx="61436" cy="88868"/>
            </a:xfrm>
            <a:custGeom>
              <a:rect b="b" l="l" r="r" t="t"/>
              <a:pathLst>
                <a:path extrusionOk="0" h="88868" w="61436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6137574" y="3350157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6267054" y="2297586"/>
              <a:ext cx="217597" cy="318657"/>
            </a:xfrm>
            <a:custGeom>
              <a:rect b="b" l="l" r="r" t="t"/>
              <a:pathLst>
                <a:path extrusionOk="0" h="318657" w="217597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6260770" y="2526901"/>
              <a:ext cx="40647" cy="235450"/>
            </a:xfrm>
            <a:custGeom>
              <a:rect b="b" l="l" r="r" t="t"/>
              <a:pathLst>
                <a:path extrusionOk="0" h="235450" w="40647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6283969" y="2294668"/>
              <a:ext cx="103921" cy="128329"/>
            </a:xfrm>
            <a:custGeom>
              <a:rect b="b" l="l" r="r" t="t"/>
              <a:pathLst>
                <a:path extrusionOk="0" h="128329" w="103921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6304395" y="2434900"/>
              <a:ext cx="128622" cy="143860"/>
            </a:xfrm>
            <a:custGeom>
              <a:rect b="b" l="l" r="r" t="t"/>
              <a:pathLst>
                <a:path extrusionOk="0" h="143860" w="128622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6266985" y="2481191"/>
              <a:ext cx="187397" cy="215209"/>
            </a:xfrm>
            <a:custGeom>
              <a:rect b="b" l="l" r="r" t="t"/>
              <a:pathLst>
                <a:path extrusionOk="0" h="215209" w="187397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6300305" y="2304949"/>
              <a:ext cx="138529" cy="170431"/>
            </a:xfrm>
            <a:custGeom>
              <a:rect b="b" l="l" r="r" t="t"/>
              <a:pathLst>
                <a:path extrusionOk="0" h="170431" w="138529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6305880" y="2304032"/>
              <a:ext cx="138474" cy="130867"/>
            </a:xfrm>
            <a:custGeom>
              <a:rect b="b" l="l" r="r" t="t"/>
              <a:pathLst>
                <a:path extrusionOk="0" h="130867" w="138474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6412912" y="2510225"/>
              <a:ext cx="93089" cy="307779"/>
            </a:xfrm>
            <a:custGeom>
              <a:rect b="b" l="l" r="r" t="t"/>
              <a:pathLst>
                <a:path extrusionOk="0" h="307779" w="93089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6328850" y="3433403"/>
              <a:ext cx="108744" cy="83141"/>
            </a:xfrm>
            <a:custGeom>
              <a:rect b="b" l="l" r="r" t="t"/>
              <a:pathLst>
                <a:path extrusionOk="0" h="83141" w="108744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6329407" y="3459885"/>
              <a:ext cx="108204" cy="56238"/>
            </a:xfrm>
            <a:custGeom>
              <a:rect b="b" l="l" r="r" t="t"/>
              <a:pathLst>
                <a:path extrusionOk="0" h="56238" w="108204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6246119" y="3415021"/>
              <a:ext cx="99827" cy="77341"/>
            </a:xfrm>
            <a:custGeom>
              <a:rect b="b" l="l" r="r" t="t"/>
              <a:pathLst>
                <a:path extrusionOk="0" h="77341" w="99827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6246063" y="3440454"/>
              <a:ext cx="99536" cy="51729"/>
            </a:xfrm>
            <a:custGeom>
              <a:rect b="b" l="l" r="r" t="t"/>
              <a:pathLst>
                <a:path extrusionOk="0" h="51729" w="99536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6262125" y="2696837"/>
              <a:ext cx="213068" cy="744450"/>
            </a:xfrm>
            <a:custGeom>
              <a:rect b="b" l="l" r="r" t="t"/>
              <a:pathLst>
                <a:path extrusionOk="0" h="744450" w="213068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6253173" y="2679311"/>
              <a:ext cx="226922" cy="495109"/>
            </a:xfrm>
            <a:custGeom>
              <a:rect b="b" l="l" r="r" t="t"/>
              <a:pathLst>
                <a:path extrusionOk="0" h="495109" w="226922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6408973" y="2507035"/>
              <a:ext cx="76263" cy="95029"/>
            </a:xfrm>
            <a:custGeom>
              <a:rect b="b" l="l" r="r" t="t"/>
              <a:pathLst>
                <a:path extrusionOk="0" h="95029" w="76263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6261399" y="2481311"/>
              <a:ext cx="63531" cy="66745"/>
            </a:xfrm>
            <a:custGeom>
              <a:rect b="b" l="l" r="r" t="t"/>
              <a:pathLst>
                <a:path extrusionOk="0" h="66745" w="63531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2608942" y="4557070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2930982" y="3722965"/>
              <a:ext cx="85002" cy="305847"/>
            </a:xfrm>
            <a:custGeom>
              <a:rect b="b" l="l" r="r" t="t"/>
              <a:pathLst>
                <a:path extrusionOk="0" h="305847" w="85002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2667241" y="4676337"/>
              <a:ext cx="123900" cy="70118"/>
            </a:xfrm>
            <a:custGeom>
              <a:rect b="b" l="l" r="r" t="t"/>
              <a:pathLst>
                <a:path extrusionOk="0" h="70118" w="12390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2667120" y="4688038"/>
              <a:ext cx="121939" cy="58416"/>
            </a:xfrm>
            <a:custGeom>
              <a:rect b="b" l="l" r="r" t="t"/>
              <a:pathLst>
                <a:path extrusionOk="0" h="58416" w="121939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2825027" y="4597173"/>
              <a:ext cx="119416" cy="67472"/>
            </a:xfrm>
            <a:custGeom>
              <a:rect b="b" l="l" r="r" t="t"/>
              <a:pathLst>
                <a:path extrusionOk="0" h="67472" w="119416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2825072" y="4608314"/>
              <a:ext cx="117340" cy="56332"/>
            </a:xfrm>
            <a:custGeom>
              <a:rect b="b" l="l" r="r" t="t"/>
              <a:pathLst>
                <a:path extrusionOk="0" h="56332" w="11734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2742284" y="3964900"/>
              <a:ext cx="238054" cy="732926"/>
            </a:xfrm>
            <a:custGeom>
              <a:rect b="b" l="l" r="r" t="t"/>
              <a:pathLst>
                <a:path extrusionOk="0" h="732926" w="238054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2743301" y="3964900"/>
              <a:ext cx="236925" cy="409866"/>
            </a:xfrm>
            <a:custGeom>
              <a:rect b="b" l="l" r="r" t="t"/>
              <a:pathLst>
                <a:path extrusionOk="0" h="409866" w="236925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2790577" y="3522142"/>
              <a:ext cx="160521" cy="258577"/>
            </a:xfrm>
            <a:custGeom>
              <a:rect b="b" l="l" r="r" t="t"/>
              <a:pathLst>
                <a:path extrusionOk="0" h="258577" w="160521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2954700" y="3752463"/>
              <a:ext cx="61341" cy="108805"/>
            </a:xfrm>
            <a:custGeom>
              <a:rect b="b" l="l" r="r" t="t"/>
              <a:pathLst>
                <a:path extrusionOk="0" h="108805" w="61341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2782487" y="3720882"/>
              <a:ext cx="191546" cy="273865"/>
            </a:xfrm>
            <a:custGeom>
              <a:rect b="b" l="l" r="r" t="t"/>
              <a:pathLst>
                <a:path extrusionOk="0" h="273865" w="191546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2469603" y="3777311"/>
              <a:ext cx="368747" cy="265455"/>
            </a:xfrm>
            <a:custGeom>
              <a:rect b="b" l="l" r="r" t="t"/>
              <a:pathLst>
                <a:path extrusionOk="0" h="265455" w="368747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2743245" y="3761847"/>
              <a:ext cx="100785" cy="104755"/>
            </a:xfrm>
            <a:custGeom>
              <a:rect b="b" l="l" r="r" t="t"/>
              <a:pathLst>
                <a:path extrusionOk="0" h="104755" w="100785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2783810" y="3522089"/>
              <a:ext cx="201012" cy="328692"/>
            </a:xfrm>
            <a:custGeom>
              <a:rect b="b" l="l" r="r" t="t"/>
              <a:pathLst>
                <a:path extrusionOk="0" h="328692" w="201012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2011725" y="4252365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2116256" y="4345803"/>
              <a:ext cx="122876" cy="95119"/>
            </a:xfrm>
            <a:custGeom>
              <a:rect b="b" l="l" r="r" t="t"/>
              <a:pathLst>
                <a:path extrusionOk="0" h="95119" w="122876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2116272" y="4377142"/>
              <a:ext cx="122242" cy="63751"/>
            </a:xfrm>
            <a:custGeom>
              <a:rect b="b" l="l" r="r" t="t"/>
              <a:pathLst>
                <a:path extrusionOk="0" h="63751" w="122242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2242069" y="4298215"/>
              <a:ext cx="122771" cy="91654"/>
            </a:xfrm>
            <a:custGeom>
              <a:rect b="b" l="l" r="r" t="t"/>
              <a:pathLst>
                <a:path extrusionOk="0" h="91654" w="122771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2242300" y="4327803"/>
              <a:ext cx="122230" cy="63800"/>
            </a:xfrm>
            <a:custGeom>
              <a:rect b="b" l="l" r="r" t="t"/>
              <a:pathLst>
                <a:path extrusionOk="0" h="63800" w="12223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2122246" y="3749635"/>
              <a:ext cx="211613" cy="606004"/>
            </a:xfrm>
            <a:custGeom>
              <a:rect b="b" l="l" r="r" t="t"/>
              <a:pathLst>
                <a:path extrusionOk="0" h="606004" w="211613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2150411" y="3371683"/>
              <a:ext cx="135319" cy="132132"/>
            </a:xfrm>
            <a:custGeom>
              <a:rect b="b" l="l" r="r" t="t"/>
              <a:pathLst>
                <a:path extrusionOk="0" h="132132" w="135319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2307535" y="3402925"/>
              <a:ext cx="192267" cy="377666"/>
            </a:xfrm>
            <a:custGeom>
              <a:rect b="b" l="l" r="r" t="t"/>
              <a:pathLst>
                <a:path extrusionOk="0" h="377666" w="192267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2114600" y="3389774"/>
              <a:ext cx="219367" cy="442443"/>
            </a:xfrm>
            <a:custGeom>
              <a:rect b="b" l="l" r="r" t="t"/>
              <a:pathLst>
                <a:path extrusionOk="0" h="442443" w="219367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2145213" y="3235029"/>
              <a:ext cx="146094" cy="177613"/>
            </a:xfrm>
            <a:custGeom>
              <a:rect b="b" l="l" r="r" t="t"/>
              <a:pathLst>
                <a:path extrusionOk="0" h="177613" w="146094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2131725" y="3219615"/>
              <a:ext cx="154031" cy="152067"/>
            </a:xfrm>
            <a:custGeom>
              <a:rect b="b" l="l" r="r" t="t"/>
              <a:pathLst>
                <a:path extrusionOk="0" h="152067" w="154031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2103052" y="3477411"/>
              <a:ext cx="196972" cy="338613"/>
            </a:xfrm>
            <a:custGeom>
              <a:rect b="b" l="l" r="r" t="t"/>
              <a:pathLst>
                <a:path extrusionOk="0" h="338613" w="196972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47"/>
            <p:cNvSpPr/>
            <p:nvPr/>
          </p:nvSpPr>
          <p:spPr>
            <a:xfrm>
              <a:off x="2312810" y="3580852"/>
              <a:ext cx="228028" cy="306609"/>
            </a:xfrm>
            <a:custGeom>
              <a:rect b="b" l="l" r="r" t="t"/>
              <a:pathLst>
                <a:path extrusionOk="0" h="306609" w="228028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47"/>
            <p:cNvSpPr/>
            <p:nvPr/>
          </p:nvSpPr>
          <p:spPr>
            <a:xfrm>
              <a:off x="2273486" y="3773067"/>
              <a:ext cx="115992" cy="56976"/>
            </a:xfrm>
            <a:custGeom>
              <a:rect b="b" l="l" r="r" t="t"/>
              <a:pathLst>
                <a:path extrusionOk="0" h="56976" w="115992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2440714" y="3737029"/>
              <a:ext cx="71478" cy="59099"/>
            </a:xfrm>
            <a:custGeom>
              <a:rect b="b" l="l" r="r" t="t"/>
              <a:pathLst>
                <a:path extrusionOk="0" h="59099" w="71478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2285854" y="3390448"/>
              <a:ext cx="70866" cy="103155"/>
            </a:xfrm>
            <a:custGeom>
              <a:rect b="b" l="l" r="r" t="t"/>
              <a:pathLst>
                <a:path extrusionOk="0" h="103155" w="70866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2088637" y="3460502"/>
              <a:ext cx="85975" cy="128318"/>
            </a:xfrm>
            <a:custGeom>
              <a:rect b="b" l="l" r="r" t="t"/>
              <a:pathLst>
                <a:path extrusionOk="0" h="128318" w="85975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4813163" y="609565"/>
              <a:ext cx="169617" cy="33321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4828467" y="1392196"/>
              <a:ext cx="116692" cy="90410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47"/>
            <p:cNvSpPr/>
            <p:nvPr/>
          </p:nvSpPr>
          <p:spPr>
            <a:xfrm>
              <a:off x="4829505" y="1421916"/>
              <a:ext cx="116196" cy="60608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47"/>
            <p:cNvSpPr/>
            <p:nvPr/>
          </p:nvSpPr>
          <p:spPr>
            <a:xfrm>
              <a:off x="4688430" y="1310886"/>
              <a:ext cx="116665" cy="87067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47"/>
            <p:cNvSpPr/>
            <p:nvPr/>
          </p:nvSpPr>
          <p:spPr>
            <a:xfrm>
              <a:off x="4688726" y="1338477"/>
              <a:ext cx="116135" cy="60608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47"/>
            <p:cNvSpPr/>
            <p:nvPr/>
          </p:nvSpPr>
          <p:spPr>
            <a:xfrm>
              <a:off x="4717732" y="910305"/>
              <a:ext cx="408631" cy="493987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47"/>
            <p:cNvSpPr/>
            <p:nvPr/>
          </p:nvSpPr>
          <p:spPr>
            <a:xfrm>
              <a:off x="4963696" y="579048"/>
              <a:ext cx="128556" cy="125075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47"/>
            <p:cNvSpPr/>
            <p:nvPr/>
          </p:nvSpPr>
          <p:spPr>
            <a:xfrm>
              <a:off x="4918440" y="596574"/>
              <a:ext cx="208599" cy="407146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47"/>
            <p:cNvSpPr/>
            <p:nvPr/>
          </p:nvSpPr>
          <p:spPr>
            <a:xfrm>
              <a:off x="4958560" y="449309"/>
              <a:ext cx="138537" cy="168686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47"/>
            <p:cNvSpPr/>
            <p:nvPr/>
          </p:nvSpPr>
          <p:spPr>
            <a:xfrm>
              <a:off x="4963736" y="434568"/>
              <a:ext cx="146199" cy="144480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47"/>
            <p:cNvSpPr/>
            <p:nvPr/>
          </p:nvSpPr>
          <p:spPr>
            <a:xfrm>
              <a:off x="4896275" y="596956"/>
              <a:ext cx="67341" cy="98012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47"/>
            <p:cNvSpPr/>
            <p:nvPr/>
          </p:nvSpPr>
          <p:spPr>
            <a:xfrm>
              <a:off x="5434686" y="3650290"/>
              <a:ext cx="676058" cy="390429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47"/>
            <p:cNvSpPr/>
            <p:nvPr/>
          </p:nvSpPr>
          <p:spPr>
            <a:xfrm>
              <a:off x="5472633" y="3576375"/>
              <a:ext cx="587572" cy="226763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47"/>
            <p:cNvSpPr/>
            <p:nvPr/>
          </p:nvSpPr>
          <p:spPr>
            <a:xfrm>
              <a:off x="5434724" y="3741253"/>
              <a:ext cx="51339" cy="103346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47"/>
            <p:cNvSpPr/>
            <p:nvPr/>
          </p:nvSpPr>
          <p:spPr>
            <a:xfrm>
              <a:off x="6065565" y="3741825"/>
              <a:ext cx="45148" cy="102774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47"/>
            <p:cNvSpPr/>
            <p:nvPr/>
          </p:nvSpPr>
          <p:spPr>
            <a:xfrm>
              <a:off x="5494446" y="3630573"/>
              <a:ext cx="562737" cy="32480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47"/>
            <p:cNvSpPr/>
            <p:nvPr/>
          </p:nvSpPr>
          <p:spPr>
            <a:xfrm>
              <a:off x="5460441" y="3803737"/>
              <a:ext cx="614737" cy="220544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p47"/>
            <p:cNvSpPr/>
            <p:nvPr/>
          </p:nvSpPr>
          <p:spPr>
            <a:xfrm>
              <a:off x="5434724" y="3551706"/>
              <a:ext cx="675989" cy="390489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47"/>
            <p:cNvSpPr/>
            <p:nvPr/>
          </p:nvSpPr>
          <p:spPr>
            <a:xfrm>
              <a:off x="5382050" y="3902892"/>
              <a:ext cx="186213" cy="107537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47"/>
            <p:cNvSpPr/>
            <p:nvPr/>
          </p:nvSpPr>
          <p:spPr>
            <a:xfrm>
              <a:off x="5425961" y="3928134"/>
              <a:ext cx="142303" cy="132873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47"/>
            <p:cNvSpPr/>
            <p:nvPr/>
          </p:nvSpPr>
          <p:spPr>
            <a:xfrm>
              <a:off x="5023720" y="3961462"/>
              <a:ext cx="431291" cy="317858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47"/>
            <p:cNvSpPr/>
            <p:nvPr/>
          </p:nvSpPr>
          <p:spPr>
            <a:xfrm>
              <a:off x="5833536" y="4556308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47"/>
            <p:cNvSpPr/>
            <p:nvPr/>
          </p:nvSpPr>
          <p:spPr>
            <a:xfrm>
              <a:off x="6124048" y="3784878"/>
              <a:ext cx="99113" cy="215741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47"/>
            <p:cNvSpPr/>
            <p:nvPr/>
          </p:nvSpPr>
          <p:spPr>
            <a:xfrm>
              <a:off x="6137955" y="3696137"/>
              <a:ext cx="71246" cy="137090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p47"/>
            <p:cNvSpPr/>
            <p:nvPr/>
          </p:nvSpPr>
          <p:spPr>
            <a:xfrm>
              <a:off x="5898535" y="4644969"/>
              <a:ext cx="153698" cy="86203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p47"/>
            <p:cNvSpPr/>
            <p:nvPr/>
          </p:nvSpPr>
          <p:spPr>
            <a:xfrm>
              <a:off x="5898544" y="4659654"/>
              <a:ext cx="151113" cy="71804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p47"/>
            <p:cNvSpPr/>
            <p:nvPr/>
          </p:nvSpPr>
          <p:spPr>
            <a:xfrm>
              <a:off x="6010930" y="4594540"/>
              <a:ext cx="153698" cy="86245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p47"/>
            <p:cNvSpPr/>
            <p:nvPr/>
          </p:nvSpPr>
          <p:spPr>
            <a:xfrm>
              <a:off x="6010940" y="4609266"/>
              <a:ext cx="151113" cy="71804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p47"/>
            <p:cNvSpPr/>
            <p:nvPr/>
          </p:nvSpPr>
          <p:spPr>
            <a:xfrm>
              <a:off x="5939834" y="4034528"/>
              <a:ext cx="224738" cy="6344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47"/>
            <p:cNvSpPr/>
            <p:nvPr/>
          </p:nvSpPr>
          <p:spPr>
            <a:xfrm>
              <a:off x="5972635" y="3514319"/>
              <a:ext cx="163123" cy="261076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47"/>
            <p:cNvSpPr/>
            <p:nvPr/>
          </p:nvSpPr>
          <p:spPr>
            <a:xfrm>
              <a:off x="5938247" y="3698937"/>
              <a:ext cx="250857" cy="415389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p47"/>
            <p:cNvSpPr/>
            <p:nvPr/>
          </p:nvSpPr>
          <p:spPr>
            <a:xfrm>
              <a:off x="5692823" y="3751153"/>
              <a:ext cx="318504" cy="248122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p47"/>
            <p:cNvSpPr/>
            <p:nvPr/>
          </p:nvSpPr>
          <p:spPr>
            <a:xfrm>
              <a:off x="5925738" y="3745773"/>
              <a:ext cx="96916" cy="141862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47"/>
            <p:cNvSpPr/>
            <p:nvPr/>
          </p:nvSpPr>
          <p:spPr>
            <a:xfrm>
              <a:off x="5972396" y="3502859"/>
              <a:ext cx="158142" cy="174304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8" name="Google Shape;3028;p47"/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3029" name="Google Shape;3029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4" name="Google Shape;3034;p47"/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3035" name="Google Shape;3035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40" name="Google Shape;3040;p47"/>
            <p:cNvSpPr/>
            <p:nvPr/>
          </p:nvSpPr>
          <p:spPr>
            <a:xfrm>
              <a:off x="5005135" y="663654"/>
              <a:ext cx="157949" cy="441664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47"/>
            <p:cNvSpPr/>
            <p:nvPr/>
          </p:nvSpPr>
          <p:spPr>
            <a:xfrm>
              <a:off x="5078203" y="660182"/>
              <a:ext cx="90963" cy="123358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2" name="Google Shape;3042;p47"/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3043" name="Google Shape;3043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48" name="Google Shape;3048;p47"/>
            <p:cNvSpPr/>
            <p:nvPr/>
          </p:nvSpPr>
          <p:spPr>
            <a:xfrm>
              <a:off x="2329846" y="1241863"/>
              <a:ext cx="143174" cy="402337"/>
            </a:xfrm>
            <a:custGeom>
              <a:rect b="b" l="l" r="r" t="t"/>
              <a:pathLst>
                <a:path extrusionOk="0" h="402337" w="143174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47"/>
            <p:cNvSpPr/>
            <p:nvPr/>
          </p:nvSpPr>
          <p:spPr>
            <a:xfrm>
              <a:off x="2323859" y="1237315"/>
              <a:ext cx="82772" cy="112806"/>
            </a:xfrm>
            <a:custGeom>
              <a:rect b="b" l="l" r="r" t="t"/>
              <a:pathLst>
                <a:path extrusionOk="0" h="112806" w="82772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0" name="Google Shape;3050;p47"/>
          <p:cNvGrpSpPr/>
          <p:nvPr/>
        </p:nvGrpSpPr>
        <p:grpSpPr>
          <a:xfrm>
            <a:off x="2531557" y="3196864"/>
            <a:ext cx="1407493" cy="1561147"/>
            <a:chOff x="2152750" y="190500"/>
            <a:chExt cx="4293756" cy="4762499"/>
          </a:xfrm>
        </p:grpSpPr>
        <p:sp>
          <p:nvSpPr>
            <p:cNvPr id="3051" name="Google Shape;3051;p47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47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47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47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47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p47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47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47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47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47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47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47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47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47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47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47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47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47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5" name="Google Shape;3125;p4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3126" name="Google Shape;3126;p4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4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4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4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4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4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4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4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4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5" name="Google Shape;3135;p4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3136" name="Google Shape;3136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41" name="Google Shape;3141;p4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47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47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47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47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47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47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47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47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47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47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47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47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47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47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47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47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47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9" name="Google Shape;3159;p47"/>
          <p:cNvGrpSpPr/>
          <p:nvPr/>
        </p:nvGrpSpPr>
        <p:grpSpPr>
          <a:xfrm>
            <a:off x="4562440" y="2924958"/>
            <a:ext cx="1641530" cy="1833054"/>
            <a:chOff x="2152775" y="305709"/>
            <a:chExt cx="4264823" cy="4762415"/>
          </a:xfrm>
        </p:grpSpPr>
        <p:grpSp>
          <p:nvGrpSpPr>
            <p:cNvPr id="3160" name="Google Shape;3160;p4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3161" name="Google Shape;3161;p4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4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4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4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4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4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rect b="b" l="l" r="r" t="t"/>
                <a:pathLst>
                  <a:path extrusionOk="0" h="366117" w="632693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4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4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rect b="b" l="l" r="r" t="t"/>
                <a:pathLst>
                  <a:path extrusionOk="0" h="184784" w="295357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4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4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4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4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4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4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4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4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4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rect b="b" l="l" r="r" t="t"/>
                <a:pathLst>
                  <a:path extrusionOk="0" h="185070" w="295352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8" name="Google Shape;3178;p4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3179" name="Google Shape;3179;p4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4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4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4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4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rect b="b" l="l" r="r" t="t"/>
                <a:pathLst>
                  <a:path extrusionOk="0" h="366093" w="632721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4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rect b="b" l="l" r="r" t="t"/>
                <a:pathLst>
                  <a:path extrusionOk="0" h="344185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4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rect b="b" l="l" r="r" t="t"/>
                <a:pathLst>
                  <a:path extrusionOk="0" h="184880" w="295065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4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4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4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4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4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4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4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4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4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rect b="b" l="l" r="r" t="t"/>
                <a:pathLst>
                  <a:path extrusionOk="0" h="184594" w="295065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5" name="Google Shape;3195;p4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3196" name="Google Shape;3196;p4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4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4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4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4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rect b="b" l="l" r="r" t="t"/>
                <a:pathLst>
                  <a:path extrusionOk="0" h="366117" w="632609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4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4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rect b="b" l="l" r="r" t="t"/>
                <a:pathLst>
                  <a:path extrusionOk="0" h="184784" w="294752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4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rect b="b" l="l" r="r" t="t"/>
                <a:pathLst>
                  <a:path extrusionOk="0" h="25621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4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4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4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4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4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rect b="b" l="l" r="r" t="t"/>
                <a:pathLst>
                  <a:path extrusionOk="0" h="24479" w="2737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4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4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rect b="b" l="l" r="r" t="t"/>
                <a:pathLst>
                  <a:path extrusionOk="0" h="30480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4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rect b="b" l="l" r="r" t="t"/>
                <a:pathLst>
                  <a:path extrusionOk="0" h="184689" w="294568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2" name="Google Shape;3212;p4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3213" name="Google Shape;3213;p4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4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4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4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4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4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4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rect b="b" l="l" r="r" t="t"/>
                <a:pathLst>
                  <a:path extrusionOk="0" h="184880" w="294525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4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4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4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4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4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4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4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4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4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rect b="b" l="l" r="r" t="t"/>
                <a:pathLst>
                  <a:path extrusionOk="0" h="184499" w="294519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9" name="Google Shape;3229;p4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3230" name="Google Shape;3230;p4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4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4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rect b="b" l="l" r="r" t="t"/>
                <a:pathLst>
                  <a:path extrusionOk="0" h="157162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4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4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rect b="b" l="l" r="r" t="t"/>
                <a:pathLst>
                  <a:path extrusionOk="0" h="366022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4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4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rect b="b" l="l" r="r" t="t"/>
                <a:pathLst>
                  <a:path extrusionOk="0" h="184975" w="294875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4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4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9" name="Google Shape;3239;p4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0" name="Google Shape;3240;p4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4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4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p4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p4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4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rect b="b" l="l" r="r" t="t"/>
                <a:pathLst>
                  <a:path extrusionOk="0" h="185547" w="295161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6" name="Google Shape;3246;p4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3247" name="Google Shape;3247;p4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4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4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4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4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rect b="b" l="l" r="r" t="t"/>
                <a:pathLst>
                  <a:path extrusionOk="0" h="366093" w="632686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4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4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rect b="b" l="l" r="r" t="t"/>
                <a:pathLst>
                  <a:path extrusionOk="0" h="184403" w="295161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4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4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4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4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4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4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4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4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4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rect b="b" l="l" r="r" t="t"/>
                <a:pathLst>
                  <a:path extrusionOk="0" h="185451" w="294875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3" name="Google Shape;3263;p4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3264" name="Google Shape;3264;p4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4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4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4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4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4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4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rect b="b" l="l" r="r" t="t"/>
                <a:pathLst>
                  <a:path extrusionOk="0" h="185070" w="29481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4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4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4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4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4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rect b="b" l="l" r="r" t="t"/>
                <a:pathLst>
                  <a:path extrusionOk="0" h="38957" w="58448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4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4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4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4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rect b="b" l="l" r="r" t="t"/>
                <a:pathLst>
                  <a:path extrusionOk="0" h="184499" w="294804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0" name="Google Shape;3280;p47"/>
            <p:cNvSpPr/>
            <p:nvPr/>
          </p:nvSpPr>
          <p:spPr>
            <a:xfrm>
              <a:off x="3754828" y="439689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47"/>
            <p:cNvSpPr/>
            <p:nvPr/>
          </p:nvSpPr>
          <p:spPr>
            <a:xfrm>
              <a:off x="4924079" y="375300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47"/>
            <p:cNvSpPr/>
            <p:nvPr/>
          </p:nvSpPr>
          <p:spPr>
            <a:xfrm>
              <a:off x="3741903" y="3161886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47"/>
            <p:cNvSpPr/>
            <p:nvPr/>
          </p:nvSpPr>
          <p:spPr>
            <a:xfrm>
              <a:off x="2152775" y="4481289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47"/>
            <p:cNvSpPr/>
            <p:nvPr/>
          </p:nvSpPr>
          <p:spPr>
            <a:xfrm>
              <a:off x="5481476" y="4556632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5" name="Google Shape;3285;p4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3286" name="Google Shape;3286;p4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4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4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4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4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4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4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rect b="b" l="l" r="r" t="t"/>
                <a:pathLst>
                  <a:path extrusionOk="0" h="185070" w="294875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4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4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4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4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4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4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4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4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4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2" name="Google Shape;3302;p4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303" name="Google Shape;3303;p4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4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4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4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4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4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4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rect b="b" l="l" r="r" t="t"/>
                <a:pathLst>
                  <a:path extrusionOk="0" h="185547" w="294875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4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4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4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4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4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4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4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4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4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9" name="Google Shape;3319;p4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320" name="Google Shape;3320;p4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4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4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4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4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4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4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4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4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4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4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4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4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4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4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4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rect b="b" l="l" r="r" t="t"/>
                <a:pathLst>
                  <a:path extrusionOk="0" h="185451" w="294911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6" name="Google Shape;3336;p4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337" name="Google Shape;3337;p4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4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4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4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4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rect b="b" l="l" r="r" t="t"/>
                <a:pathLst>
                  <a:path extrusionOk="0" h="366093" w="632609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4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3" name="Google Shape;3343;p4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rect b="b" l="l" r="r" t="t"/>
                <a:pathLst>
                  <a:path extrusionOk="0" h="185451" w="294651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4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5" name="Google Shape;3345;p4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6" name="Google Shape;3346;p4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4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8" name="Google Shape;3348;p4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4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4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4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rect b="b" l="l" r="r" t="t"/>
                <a:pathLst>
                  <a:path extrusionOk="0" h="30194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2" name="Google Shape;3352;p4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rect b="b" l="l" r="r" t="t"/>
                <a:pathLst>
                  <a:path extrusionOk="0" h="185070" w="294657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3" name="Google Shape;3353;p4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354" name="Google Shape;3354;p4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5" name="Google Shape;3355;p4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4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7" name="Google Shape;3357;p4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4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4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4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rect b="b" l="l" r="r" t="t"/>
                <a:pathLst>
                  <a:path extrusionOk="0" h="184213" w="294875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4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4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rect b="b" l="l" r="r" t="t"/>
                <a:pathLst>
                  <a:path extrusionOk="0" h="19621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p4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p4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4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rect b="b" l="l" r="r" t="t"/>
                <a:pathLst>
                  <a:path extrusionOk="0" h="38862" w="58923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p4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4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4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4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rect b="b" l="l" r="r" t="t"/>
                <a:pathLst>
                  <a:path extrusionOk="0" h="185546" w="294877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0" name="Google Shape;3370;p4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371" name="Google Shape;3371;p4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p4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4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4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4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rect b="b" l="l" r="r" t="t"/>
                <a:pathLst>
                  <a:path extrusionOk="0" h="366021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4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4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rect b="b" l="l" r="r" t="t"/>
                <a:pathLst>
                  <a:path extrusionOk="0" h="185451" w="294899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4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4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4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4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4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4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4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4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4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7" name="Google Shape;3387;p4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388" name="Google Shape;3388;p4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4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4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4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4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p4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p4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rect b="b" l="l" r="r" t="t"/>
                <a:pathLst>
                  <a:path extrusionOk="0" h="185832" w="294942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p4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p4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p4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p4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p4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rect b="b" l="l" r="r" t="t"/>
                <a:pathLst>
                  <a:path extrusionOk="0" h="38957" w="58733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0" name="Google Shape;3400;p4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1" name="Google Shape;3401;p4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2" name="Google Shape;3402;p4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3" name="Google Shape;3403;p4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rect b="b" l="l" r="r" t="t"/>
                <a:pathLst>
                  <a:path extrusionOk="0" h="185546" w="294948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4" name="Google Shape;3404;p4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3405" name="Google Shape;3405;p4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6" name="Google Shape;3406;p4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7" name="Google Shape;3407;p4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8" name="Google Shape;3408;p4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9" name="Google Shape;3409;p4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rect b="b" l="l" r="r" t="t"/>
                <a:pathLst>
                  <a:path extrusionOk="0" h="366093" w="632517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0" name="Google Shape;3410;p4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1" name="Google Shape;3411;p4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rect b="b" l="l" r="r" t="t"/>
                <a:pathLst>
                  <a:path extrusionOk="0" h="184784" w="295037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2" name="Google Shape;3412;p4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3" name="Google Shape;3413;p4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4" name="Google Shape;3414;p4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5" name="Google Shape;3415;p4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6" name="Google Shape;3416;p4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7" name="Google Shape;3417;p4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8" name="Google Shape;3418;p4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9" name="Google Shape;3419;p4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rect b="b" l="l" r="r" t="t"/>
                <a:pathLst>
                  <a:path extrusionOk="0" h="29908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0" name="Google Shape;3420;p4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rect b="b" l="l" r="r" t="t"/>
                <a:pathLst>
                  <a:path extrusionOk="0" h="185547" w="295043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1" name="Google Shape;3421;p4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3422" name="Google Shape;3422;p4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3" name="Google Shape;3423;p4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4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4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4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rect b="b" l="l" r="r" t="t"/>
                <a:pathLst>
                  <a:path extrusionOk="0" h="366117" w="632517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4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4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rect b="b" l="l" r="r" t="t"/>
                <a:pathLst>
                  <a:path extrusionOk="0" h="185261" w="295037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4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4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4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4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4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4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4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6" name="Google Shape;3436;p4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rect b="b" l="l" r="r" t="t"/>
                <a:pathLst>
                  <a:path extrusionOk="0" h="30480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7" name="Google Shape;3437;p4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rect b="b" l="l" r="r" t="t"/>
                <a:pathLst>
                  <a:path extrusionOk="0" h="185166" w="295043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8" name="Google Shape;3438;p4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3439" name="Google Shape;3439;p4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4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4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4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3" name="Google Shape;3443;p4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rect b="b" l="l" r="r" t="t"/>
                <a:pathLst>
                  <a:path extrusionOk="0" h="366093" w="632534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4" name="Google Shape;3444;p4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4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rect b="b" l="l" r="r" t="t"/>
                <a:pathLst>
                  <a:path extrusionOk="0" h="184784" w="295222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4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4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4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4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4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4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4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4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rect b="b" l="l" r="r" t="t"/>
                <a:pathLst>
                  <a:path extrusionOk="0" h="30194" w="29841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4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rect b="b" l="l" r="r" t="t"/>
                <a:pathLst>
                  <a:path extrusionOk="0" h="185261" w="295418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5" name="Google Shape;3455;p4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3456" name="Google Shape;3456;p4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4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rect b="b" l="l" r="r" t="t"/>
                <a:pathLst>
                  <a:path extrusionOk="0" h="116586" w="87244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4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4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4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rect b="b" l="l" r="r" t="t"/>
                <a:pathLst>
                  <a:path extrusionOk="0" h="366022" w="632535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4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4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rect b="b" l="l" r="r" t="t"/>
                <a:pathLst>
                  <a:path extrusionOk="0" h="185261" w="294899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4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4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4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4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4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4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4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4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4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rect b="b" l="l" r="r" t="t"/>
                <a:pathLst>
                  <a:path extrusionOk="0" h="184784" w="294626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2" name="Google Shape;3472;p4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3473" name="Google Shape;3473;p4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4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4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4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4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4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4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rect b="b" l="l" r="r" t="t"/>
                <a:pathLst>
                  <a:path extrusionOk="0" h="185737" w="294907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4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4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4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4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4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4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4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4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rect b="b" l="l" r="r" t="t"/>
                <a:pathLst>
                  <a:path extrusionOk="0" h="30099" w="29461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4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rect b="b" l="l" r="r" t="t"/>
                <a:pathLst>
                  <a:path extrusionOk="0" h="185356" w="294907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9" name="Google Shape;3489;p4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3490" name="Google Shape;3490;p4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4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4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4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4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4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4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4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4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rect b="b" l="l" r="r" t="t"/>
                <a:pathLst>
                  <a:path extrusionOk="0" h="19811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4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4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4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4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4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4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4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rect b="b" l="l" r="r" t="t"/>
                <a:pathLst>
                  <a:path extrusionOk="0" h="184880" w="295637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6" name="Google Shape;3506;p4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3507" name="Google Shape;3507;p4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4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4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4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4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4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4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4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4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4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4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4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4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4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4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2" name="Google Shape;3522;p4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rect b="b" l="l" r="r" t="t"/>
                <a:pathLst>
                  <a:path extrusionOk="0" h="184403" w="295637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3" name="Google Shape;3523;p4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3524" name="Google Shape;3524;p4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4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4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4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4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rect b="b" l="l" r="r" t="t"/>
                <a:pathLst>
                  <a:path extrusionOk="0" h="366093" w="632615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4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4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rect b="b" l="l" r="r" t="t"/>
                <a:pathLst>
                  <a:path extrusionOk="0" h="185547" w="295132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4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rect b="b" l="l" r="r" t="t"/>
                <a:pathLst>
                  <a:path extrusionOk="0" h="25431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4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4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4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4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4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4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4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9" name="Google Shape;3539;p4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rect b="b" l="l" r="r" t="t"/>
                <a:pathLst>
                  <a:path extrusionOk="0" h="185546" w="295233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0" name="Google Shape;3540;p4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3541" name="Google Shape;3541;p4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p4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3" name="Google Shape;3543;p4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4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4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4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4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rect b="b" l="l" r="r" t="t"/>
                <a:pathLst>
                  <a:path extrusionOk="0" h="185547" w="295228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4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4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4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4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4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p4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4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4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4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rect b="b" l="l" r="r" t="t"/>
                <a:pathLst>
                  <a:path extrusionOk="0" h="185547" w="295233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7" name="Google Shape;3557;p4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3558" name="Google Shape;3558;p4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4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4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4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4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rect b="b" l="l" r="r" t="t"/>
                <a:pathLst>
                  <a:path extrusionOk="0" h="366093" w="632689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4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rect b="b" l="l" r="r" t="t"/>
                <a:pathLst>
                  <a:path extrusionOk="0" h="344186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4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rect b="b" l="l" r="r" t="t"/>
                <a:pathLst>
                  <a:path extrusionOk="0" h="185451" w="29497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4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4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4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4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4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4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4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4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4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rect b="b" l="l" r="r" t="t"/>
                <a:pathLst>
                  <a:path extrusionOk="0" h="185547" w="29497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4" name="Google Shape;3574;p4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3575" name="Google Shape;3575;p4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4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rect b="b" l="l" r="r" t="t"/>
                <a:pathLst>
                  <a:path extrusionOk="0" h="116585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p4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4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4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rect b="b" l="l" r="r" t="t"/>
                <a:pathLst>
                  <a:path extrusionOk="0" h="366021" w="632596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4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4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rect b="b" l="l" r="r" t="t"/>
                <a:pathLst>
                  <a:path extrusionOk="0" h="185070" w="294557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4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4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4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4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rect b="b" l="l" r="r" t="t"/>
                <a:pathLst>
                  <a:path extrusionOk="0" h="33147" w="47424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4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4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4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rect b="b" l="l" r="r" t="t"/>
                <a:pathLst>
                  <a:path extrusionOk="0" h="19526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4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rect b="b" l="l" r="r" t="t"/>
                <a:pathLst>
                  <a:path extrusionOk="0" h="30289" w="29842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p4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rect b="b" l="l" r="r" t="t"/>
                <a:pathLst>
                  <a:path extrusionOk="0" h="185547" w="294657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1" name="Google Shape;3591;p47"/>
            <p:cNvSpPr/>
            <p:nvPr/>
          </p:nvSpPr>
          <p:spPr>
            <a:xfrm>
              <a:off x="2890886" y="2508793"/>
              <a:ext cx="205462" cy="301290"/>
            </a:xfrm>
            <a:custGeom>
              <a:rect b="b" l="l" r="r" t="t"/>
              <a:pathLst>
                <a:path extrusionOk="0" h="301290" w="205462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7"/>
            <p:cNvSpPr/>
            <p:nvPr/>
          </p:nvSpPr>
          <p:spPr>
            <a:xfrm>
              <a:off x="2906291" y="2506021"/>
              <a:ext cx="98213" cy="121997"/>
            </a:xfrm>
            <a:custGeom>
              <a:rect b="b" l="l" r="r" t="t"/>
              <a:pathLst>
                <a:path extrusionOk="0" h="121997" w="98213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7"/>
            <p:cNvSpPr/>
            <p:nvPr/>
          </p:nvSpPr>
          <p:spPr>
            <a:xfrm>
              <a:off x="2925684" y="2638202"/>
              <a:ext cx="121328" cy="136036"/>
            </a:xfrm>
            <a:custGeom>
              <a:rect b="b" l="l" r="r" t="t"/>
              <a:pathLst>
                <a:path extrusionOk="0" h="136036" w="121328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7"/>
            <p:cNvSpPr/>
            <p:nvPr/>
          </p:nvSpPr>
          <p:spPr>
            <a:xfrm>
              <a:off x="2718513" y="2692113"/>
              <a:ext cx="229495" cy="326875"/>
            </a:xfrm>
            <a:custGeom>
              <a:rect b="b" l="l" r="r" t="t"/>
              <a:pathLst>
                <a:path extrusionOk="0" h="326875" w="229495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7"/>
            <p:cNvSpPr/>
            <p:nvPr/>
          </p:nvSpPr>
          <p:spPr>
            <a:xfrm>
              <a:off x="2890388" y="2682707"/>
              <a:ext cx="176857" cy="233853"/>
            </a:xfrm>
            <a:custGeom>
              <a:rect b="b" l="l" r="r" t="t"/>
              <a:pathLst>
                <a:path extrusionOk="0" h="233853" w="176857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7"/>
            <p:cNvSpPr/>
            <p:nvPr/>
          </p:nvSpPr>
          <p:spPr>
            <a:xfrm>
              <a:off x="2921860" y="2515790"/>
              <a:ext cx="130560" cy="160797"/>
            </a:xfrm>
            <a:custGeom>
              <a:rect b="b" l="l" r="r" t="t"/>
              <a:pathLst>
                <a:path extrusionOk="0" h="160797" w="13056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7"/>
            <p:cNvSpPr/>
            <p:nvPr/>
          </p:nvSpPr>
          <p:spPr>
            <a:xfrm>
              <a:off x="2927048" y="2514816"/>
              <a:ext cx="130747" cy="123290"/>
            </a:xfrm>
            <a:custGeom>
              <a:rect b="b" l="l" r="r" t="t"/>
              <a:pathLst>
                <a:path extrusionOk="0" h="123290" w="130747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7"/>
            <p:cNvSpPr/>
            <p:nvPr/>
          </p:nvSpPr>
          <p:spPr>
            <a:xfrm>
              <a:off x="2770258" y="3324285"/>
              <a:ext cx="102779" cy="78901"/>
            </a:xfrm>
            <a:custGeom>
              <a:rect b="b" l="l" r="r" t="t"/>
              <a:pathLst>
                <a:path extrusionOk="0" h="78901" w="102779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7"/>
            <p:cNvSpPr/>
            <p:nvPr/>
          </p:nvSpPr>
          <p:spPr>
            <a:xfrm>
              <a:off x="2770711" y="3349338"/>
              <a:ext cx="102274" cy="53559"/>
            </a:xfrm>
            <a:custGeom>
              <a:rect b="b" l="l" r="r" t="t"/>
              <a:pathLst>
                <a:path extrusionOk="0" h="53559" w="102274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7"/>
            <p:cNvSpPr/>
            <p:nvPr/>
          </p:nvSpPr>
          <p:spPr>
            <a:xfrm>
              <a:off x="2718772" y="3290474"/>
              <a:ext cx="94135" cy="73100"/>
            </a:xfrm>
            <a:custGeom>
              <a:rect b="b" l="l" r="r" t="t"/>
              <a:pathLst>
                <a:path extrusionOk="0" h="73100" w="94135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47"/>
            <p:cNvSpPr/>
            <p:nvPr/>
          </p:nvSpPr>
          <p:spPr>
            <a:xfrm>
              <a:off x="2719200" y="3314572"/>
              <a:ext cx="93731" cy="48987"/>
            </a:xfrm>
            <a:custGeom>
              <a:rect b="b" l="l" r="r" t="t"/>
              <a:pathLst>
                <a:path extrusionOk="0" h="48987" w="93731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47"/>
            <p:cNvSpPr/>
            <p:nvPr/>
          </p:nvSpPr>
          <p:spPr>
            <a:xfrm>
              <a:off x="2753699" y="2913665"/>
              <a:ext cx="223980" cy="387148"/>
            </a:xfrm>
            <a:custGeom>
              <a:rect b="b" l="l" r="r" t="t"/>
              <a:pathLst>
                <a:path extrusionOk="0" h="387148" w="22398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47"/>
            <p:cNvSpPr/>
            <p:nvPr/>
          </p:nvSpPr>
          <p:spPr>
            <a:xfrm>
              <a:off x="2814713" y="2914427"/>
              <a:ext cx="222989" cy="419220"/>
            </a:xfrm>
            <a:custGeom>
              <a:rect b="b" l="l" r="r" t="t"/>
              <a:pathLst>
                <a:path extrusionOk="0" h="419220" w="222989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47"/>
            <p:cNvSpPr/>
            <p:nvPr/>
          </p:nvSpPr>
          <p:spPr>
            <a:xfrm>
              <a:off x="2731717" y="2888138"/>
              <a:ext cx="333476" cy="307358"/>
            </a:xfrm>
            <a:custGeom>
              <a:rect b="b" l="l" r="r" t="t"/>
              <a:pathLst>
                <a:path extrusionOk="0" h="307358" w="333476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47"/>
            <p:cNvSpPr/>
            <p:nvPr/>
          </p:nvSpPr>
          <p:spPr>
            <a:xfrm>
              <a:off x="2999836" y="2706202"/>
              <a:ext cx="116284" cy="406848"/>
            </a:xfrm>
            <a:custGeom>
              <a:rect b="b" l="l" r="r" t="t"/>
              <a:pathLst>
                <a:path extrusionOk="0" h="406848" w="116284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47"/>
            <p:cNvSpPr/>
            <p:nvPr/>
          </p:nvSpPr>
          <p:spPr>
            <a:xfrm>
              <a:off x="3022743" y="2701064"/>
              <a:ext cx="69955" cy="89236"/>
            </a:xfrm>
            <a:custGeom>
              <a:rect b="b" l="l" r="r" t="t"/>
              <a:pathLst>
                <a:path extrusionOk="0" h="89236" w="69955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47"/>
            <p:cNvSpPr/>
            <p:nvPr/>
          </p:nvSpPr>
          <p:spPr>
            <a:xfrm>
              <a:off x="2885136" y="2682643"/>
              <a:ext cx="59968" cy="63096"/>
            </a:xfrm>
            <a:custGeom>
              <a:rect b="b" l="l" r="r" t="t"/>
              <a:pathLst>
                <a:path extrusionOk="0" h="63096" w="59968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47"/>
            <p:cNvSpPr/>
            <p:nvPr/>
          </p:nvSpPr>
          <p:spPr>
            <a:xfrm>
              <a:off x="4136405" y="305709"/>
              <a:ext cx="1608303" cy="2009690"/>
            </a:xfrm>
            <a:custGeom>
              <a:rect b="b" l="l" r="r" t="t"/>
              <a:pathLst>
                <a:path extrusionOk="0" h="2009690" w="1608303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47"/>
            <p:cNvSpPr/>
            <p:nvPr/>
          </p:nvSpPr>
          <p:spPr>
            <a:xfrm>
              <a:off x="4119583" y="322825"/>
              <a:ext cx="1594925" cy="1994313"/>
            </a:xfrm>
            <a:custGeom>
              <a:rect b="b" l="l" r="r" t="t"/>
              <a:pathLst>
                <a:path extrusionOk="0" h="1994313" w="1594925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47"/>
            <p:cNvSpPr/>
            <p:nvPr/>
          </p:nvSpPr>
          <p:spPr>
            <a:xfrm>
              <a:off x="4241517" y="588041"/>
              <a:ext cx="58543" cy="817911"/>
            </a:xfrm>
            <a:custGeom>
              <a:rect b="b" l="l" r="r" t="t"/>
              <a:pathLst>
                <a:path extrusionOk="0" h="817911" w="58543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47"/>
            <p:cNvSpPr/>
            <p:nvPr/>
          </p:nvSpPr>
          <p:spPr>
            <a:xfrm>
              <a:off x="4241517" y="1216214"/>
              <a:ext cx="58448" cy="189833"/>
            </a:xfrm>
            <a:custGeom>
              <a:rect b="b" l="l" r="r" t="t"/>
              <a:pathLst>
                <a:path extrusionOk="0" h="189833" w="58448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47"/>
            <p:cNvSpPr/>
            <p:nvPr/>
          </p:nvSpPr>
          <p:spPr>
            <a:xfrm>
              <a:off x="4424940" y="694149"/>
              <a:ext cx="58353" cy="818006"/>
            </a:xfrm>
            <a:custGeom>
              <a:rect b="b" l="l" r="r" t="t"/>
              <a:pathLst>
                <a:path extrusionOk="0" h="818006" w="58353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47"/>
            <p:cNvSpPr/>
            <p:nvPr/>
          </p:nvSpPr>
          <p:spPr>
            <a:xfrm>
              <a:off x="4424940" y="1350993"/>
              <a:ext cx="58353" cy="161258"/>
            </a:xfrm>
            <a:custGeom>
              <a:rect b="b" l="l" r="r" t="t"/>
              <a:pathLst>
                <a:path extrusionOk="0" h="161258" w="58353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47"/>
            <p:cNvSpPr/>
            <p:nvPr/>
          </p:nvSpPr>
          <p:spPr>
            <a:xfrm>
              <a:off x="4608458" y="801877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47"/>
            <p:cNvSpPr/>
            <p:nvPr/>
          </p:nvSpPr>
          <p:spPr>
            <a:xfrm>
              <a:off x="4608458" y="1266316"/>
              <a:ext cx="59113" cy="352044"/>
            </a:xfrm>
            <a:custGeom>
              <a:rect b="b" l="l" r="r" t="t"/>
              <a:pathLst>
                <a:path extrusionOk="0" h="352044" w="59113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47"/>
            <p:cNvSpPr/>
            <p:nvPr/>
          </p:nvSpPr>
          <p:spPr>
            <a:xfrm>
              <a:off x="4793306" y="908938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47"/>
            <p:cNvSpPr/>
            <p:nvPr/>
          </p:nvSpPr>
          <p:spPr>
            <a:xfrm>
              <a:off x="4793306" y="1421097"/>
              <a:ext cx="58923" cy="304228"/>
            </a:xfrm>
            <a:custGeom>
              <a:rect b="b" l="l" r="r" t="t"/>
              <a:pathLst>
                <a:path extrusionOk="0" h="304228" w="58923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47"/>
            <p:cNvSpPr/>
            <p:nvPr/>
          </p:nvSpPr>
          <p:spPr>
            <a:xfrm>
              <a:off x="4978440" y="1016189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47"/>
            <p:cNvSpPr/>
            <p:nvPr/>
          </p:nvSpPr>
          <p:spPr>
            <a:xfrm>
              <a:off x="4978440" y="1384997"/>
              <a:ext cx="59493" cy="447484"/>
            </a:xfrm>
            <a:custGeom>
              <a:rect b="b" l="l" r="r" t="t"/>
              <a:pathLst>
                <a:path extrusionOk="0" h="447484" w="59493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7"/>
            <p:cNvSpPr/>
            <p:nvPr/>
          </p:nvSpPr>
          <p:spPr>
            <a:xfrm>
              <a:off x="5164524" y="1123917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7"/>
            <p:cNvSpPr/>
            <p:nvPr/>
          </p:nvSpPr>
          <p:spPr>
            <a:xfrm>
              <a:off x="5164524" y="1368614"/>
              <a:ext cx="59968" cy="571500"/>
            </a:xfrm>
            <a:custGeom>
              <a:rect b="b" l="l" r="r" t="t"/>
              <a:pathLst>
                <a:path extrusionOk="0" h="571500" w="59968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47"/>
            <p:cNvSpPr/>
            <p:nvPr/>
          </p:nvSpPr>
          <p:spPr>
            <a:xfrm>
              <a:off x="5351084" y="1231931"/>
              <a:ext cx="61014" cy="816578"/>
            </a:xfrm>
            <a:custGeom>
              <a:rect b="b" l="l" r="r" t="t"/>
              <a:pathLst>
                <a:path extrusionOk="0" h="816578" w="61014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47"/>
            <p:cNvSpPr/>
            <p:nvPr/>
          </p:nvSpPr>
          <p:spPr>
            <a:xfrm>
              <a:off x="5351179" y="1342992"/>
              <a:ext cx="60443" cy="705135"/>
            </a:xfrm>
            <a:custGeom>
              <a:rect b="b" l="l" r="r" t="t"/>
              <a:pathLst>
                <a:path extrusionOk="0" h="705135" w="60443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47"/>
            <p:cNvSpPr/>
            <p:nvPr/>
          </p:nvSpPr>
          <p:spPr>
            <a:xfrm>
              <a:off x="5538879" y="1340706"/>
              <a:ext cx="61014" cy="816483"/>
            </a:xfrm>
            <a:custGeom>
              <a:rect b="b" l="l" r="r" t="t"/>
              <a:pathLst>
                <a:path extrusionOk="0" h="816483" w="61014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47"/>
            <p:cNvSpPr/>
            <p:nvPr/>
          </p:nvSpPr>
          <p:spPr>
            <a:xfrm>
              <a:off x="5538879" y="1442147"/>
              <a:ext cx="60634" cy="714660"/>
            </a:xfrm>
            <a:custGeom>
              <a:rect b="b" l="l" r="r" t="t"/>
              <a:pathLst>
                <a:path extrusionOk="0" h="714660" w="60634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47"/>
            <p:cNvSpPr/>
            <p:nvPr/>
          </p:nvSpPr>
          <p:spPr>
            <a:xfrm>
              <a:off x="4516176" y="748442"/>
              <a:ext cx="61299" cy="816768"/>
            </a:xfrm>
            <a:custGeom>
              <a:rect b="b" l="l" r="r" t="t"/>
              <a:pathLst>
                <a:path extrusionOk="0" h="816768" w="61299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47"/>
            <p:cNvSpPr/>
            <p:nvPr/>
          </p:nvSpPr>
          <p:spPr>
            <a:xfrm>
              <a:off x="4516366" y="1270221"/>
              <a:ext cx="58923" cy="294893"/>
            </a:xfrm>
            <a:custGeom>
              <a:rect b="b" l="l" r="r" t="t"/>
              <a:pathLst>
                <a:path extrusionOk="0" h="294893" w="58923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47"/>
            <p:cNvSpPr/>
            <p:nvPr/>
          </p:nvSpPr>
          <p:spPr>
            <a:xfrm>
              <a:off x="4700740" y="855312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47"/>
            <p:cNvSpPr/>
            <p:nvPr/>
          </p:nvSpPr>
          <p:spPr>
            <a:xfrm>
              <a:off x="4700740" y="1272031"/>
              <a:ext cx="59303" cy="399764"/>
            </a:xfrm>
            <a:custGeom>
              <a:rect b="b" l="l" r="r" t="t"/>
              <a:pathLst>
                <a:path extrusionOk="0" h="399764" w="59303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47"/>
            <p:cNvSpPr/>
            <p:nvPr/>
          </p:nvSpPr>
          <p:spPr>
            <a:xfrm>
              <a:off x="4885398" y="962278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47"/>
            <p:cNvSpPr/>
            <p:nvPr/>
          </p:nvSpPr>
          <p:spPr>
            <a:xfrm>
              <a:off x="4885398" y="1264506"/>
              <a:ext cx="59778" cy="514159"/>
            </a:xfrm>
            <a:custGeom>
              <a:rect b="b" l="l" r="r" t="t"/>
              <a:pathLst>
                <a:path extrusionOk="0" h="514159" w="59778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47"/>
            <p:cNvSpPr/>
            <p:nvPr/>
          </p:nvSpPr>
          <p:spPr>
            <a:xfrm>
              <a:off x="5071197" y="1069910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47"/>
            <p:cNvSpPr/>
            <p:nvPr/>
          </p:nvSpPr>
          <p:spPr>
            <a:xfrm>
              <a:off x="5071197" y="1371948"/>
              <a:ext cx="59778" cy="514254"/>
            </a:xfrm>
            <a:custGeom>
              <a:rect b="b" l="l" r="r" t="t"/>
              <a:pathLst>
                <a:path extrusionOk="0" h="514254" w="59778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47"/>
            <p:cNvSpPr/>
            <p:nvPr/>
          </p:nvSpPr>
          <p:spPr>
            <a:xfrm>
              <a:off x="5257662" y="1177829"/>
              <a:ext cx="60919" cy="816482"/>
            </a:xfrm>
            <a:custGeom>
              <a:rect b="b" l="l" r="r" t="t"/>
              <a:pathLst>
                <a:path extrusionOk="0" h="816482" w="60919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47"/>
            <p:cNvSpPr/>
            <p:nvPr/>
          </p:nvSpPr>
          <p:spPr>
            <a:xfrm>
              <a:off x="5257662" y="1365376"/>
              <a:ext cx="60253" cy="628649"/>
            </a:xfrm>
            <a:custGeom>
              <a:rect b="b" l="l" r="r" t="t"/>
              <a:pathLst>
                <a:path extrusionOk="0" h="628649" w="60253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47"/>
            <p:cNvSpPr/>
            <p:nvPr/>
          </p:nvSpPr>
          <p:spPr>
            <a:xfrm>
              <a:off x="5444886" y="1286223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47"/>
            <p:cNvSpPr/>
            <p:nvPr/>
          </p:nvSpPr>
          <p:spPr>
            <a:xfrm>
              <a:off x="5444886" y="1359185"/>
              <a:ext cx="60729" cy="743235"/>
            </a:xfrm>
            <a:custGeom>
              <a:rect b="b" l="l" r="r" t="t"/>
              <a:pathLst>
                <a:path extrusionOk="0" h="743235" w="60729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47"/>
            <p:cNvSpPr/>
            <p:nvPr/>
          </p:nvSpPr>
          <p:spPr>
            <a:xfrm>
              <a:off x="4333133" y="641190"/>
              <a:ext cx="58828" cy="817816"/>
            </a:xfrm>
            <a:custGeom>
              <a:rect b="b" l="l" r="r" t="t"/>
              <a:pathLst>
                <a:path extrusionOk="0" h="817816" w="58828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47"/>
            <p:cNvSpPr/>
            <p:nvPr/>
          </p:nvSpPr>
          <p:spPr>
            <a:xfrm>
              <a:off x="4333133" y="1231074"/>
              <a:ext cx="58638" cy="228028"/>
            </a:xfrm>
            <a:custGeom>
              <a:rect b="b" l="l" r="r" t="t"/>
              <a:pathLst>
                <a:path extrusionOk="0" h="228028" w="58638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4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4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4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47"/>
            <p:cNvSpPr/>
            <p:nvPr/>
          </p:nvSpPr>
          <p:spPr>
            <a:xfrm>
              <a:off x="4106792" y="1565782"/>
              <a:ext cx="86160" cy="187928"/>
            </a:xfrm>
            <a:custGeom>
              <a:rect b="b" l="l" r="r" t="t"/>
              <a:pathLst>
                <a:path extrusionOk="0" h="187928" w="8616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47"/>
            <p:cNvSpPr/>
            <p:nvPr/>
          </p:nvSpPr>
          <p:spPr>
            <a:xfrm>
              <a:off x="4118918" y="1488575"/>
              <a:ext cx="61869" cy="119039"/>
            </a:xfrm>
            <a:custGeom>
              <a:rect b="b" l="l" r="r" t="t"/>
              <a:pathLst>
                <a:path extrusionOk="0" h="119039" w="61869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47"/>
            <p:cNvSpPr/>
            <p:nvPr/>
          </p:nvSpPr>
          <p:spPr>
            <a:xfrm>
              <a:off x="4255221" y="2314593"/>
              <a:ext cx="133508" cy="75339"/>
            </a:xfrm>
            <a:custGeom>
              <a:rect b="b" l="l" r="r" t="t"/>
              <a:pathLst>
                <a:path extrusionOk="0" h="75339" w="133508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47"/>
            <p:cNvSpPr/>
            <p:nvPr/>
          </p:nvSpPr>
          <p:spPr>
            <a:xfrm>
              <a:off x="4257103" y="2327115"/>
              <a:ext cx="131644" cy="62816"/>
            </a:xfrm>
            <a:custGeom>
              <a:rect b="b" l="l" r="r" t="t"/>
              <a:pathLst>
                <a:path extrusionOk="0" h="62816" w="131644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47"/>
            <p:cNvSpPr/>
            <p:nvPr/>
          </p:nvSpPr>
          <p:spPr>
            <a:xfrm>
              <a:off x="4157606" y="2270641"/>
              <a:ext cx="133494" cy="75381"/>
            </a:xfrm>
            <a:custGeom>
              <a:rect b="b" l="l" r="r" t="t"/>
              <a:pathLst>
                <a:path extrusionOk="0" h="75381" w="133494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47"/>
            <p:cNvSpPr/>
            <p:nvPr/>
          </p:nvSpPr>
          <p:spPr>
            <a:xfrm>
              <a:off x="4159499" y="2283205"/>
              <a:ext cx="131564" cy="62816"/>
            </a:xfrm>
            <a:custGeom>
              <a:rect b="b" l="l" r="r" t="t"/>
              <a:pathLst>
                <a:path extrusionOk="0" h="62816" w="131564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47"/>
            <p:cNvSpPr/>
            <p:nvPr/>
          </p:nvSpPr>
          <p:spPr>
            <a:xfrm>
              <a:off x="4157684" y="1783524"/>
              <a:ext cx="195217" cy="552238"/>
            </a:xfrm>
            <a:custGeom>
              <a:rect b="b" l="l" r="r" t="t"/>
              <a:pathLst>
                <a:path extrusionOk="0" h="552238" w="195217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47"/>
            <p:cNvSpPr/>
            <p:nvPr/>
          </p:nvSpPr>
          <p:spPr>
            <a:xfrm>
              <a:off x="4182697" y="1330426"/>
              <a:ext cx="141754" cy="227198"/>
            </a:xfrm>
            <a:custGeom>
              <a:rect b="b" l="l" r="r" t="t"/>
              <a:pathLst>
                <a:path extrusionOk="0" h="227198" w="141754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47"/>
            <p:cNvSpPr/>
            <p:nvPr/>
          </p:nvSpPr>
          <p:spPr>
            <a:xfrm>
              <a:off x="4136412" y="1491278"/>
              <a:ext cx="217917" cy="361626"/>
            </a:xfrm>
            <a:custGeom>
              <a:rect b="b" l="l" r="r" t="t"/>
              <a:pathLst>
                <a:path extrusionOk="0" h="361626" w="217917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47"/>
            <p:cNvSpPr/>
            <p:nvPr/>
          </p:nvSpPr>
          <p:spPr>
            <a:xfrm>
              <a:off x="4290792" y="1536579"/>
              <a:ext cx="276750" cy="215760"/>
            </a:xfrm>
            <a:custGeom>
              <a:rect b="b" l="l" r="r" t="t"/>
              <a:pathLst>
                <a:path extrusionOk="0" h="215760" w="27675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47"/>
            <p:cNvSpPr/>
            <p:nvPr/>
          </p:nvSpPr>
          <p:spPr>
            <a:xfrm>
              <a:off x="4280886" y="1531786"/>
              <a:ext cx="84275" cy="123474"/>
            </a:xfrm>
            <a:custGeom>
              <a:rect b="b" l="l" r="r" t="t"/>
              <a:pathLst>
                <a:path extrusionOk="0" h="123474" w="84275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47"/>
            <p:cNvSpPr/>
            <p:nvPr/>
          </p:nvSpPr>
          <p:spPr>
            <a:xfrm>
              <a:off x="4187208" y="1320312"/>
              <a:ext cx="137401" cy="151685"/>
            </a:xfrm>
            <a:custGeom>
              <a:rect b="b" l="l" r="r" t="t"/>
              <a:pathLst>
                <a:path extrusionOk="0" h="151685" w="137401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47"/>
            <p:cNvSpPr/>
            <p:nvPr/>
          </p:nvSpPr>
          <p:spPr>
            <a:xfrm>
              <a:off x="5589453" y="3105692"/>
              <a:ext cx="158988" cy="313238"/>
            </a:xfrm>
            <a:custGeom>
              <a:rect b="b" l="l" r="r" t="t"/>
              <a:pathLst>
                <a:path extrusionOk="0" h="313238" w="158988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47"/>
            <p:cNvSpPr/>
            <p:nvPr/>
          </p:nvSpPr>
          <p:spPr>
            <a:xfrm>
              <a:off x="5625064" y="3841302"/>
              <a:ext cx="109135" cy="84940"/>
            </a:xfrm>
            <a:custGeom>
              <a:rect b="b" l="l" r="r" t="t"/>
              <a:pathLst>
                <a:path extrusionOk="0" h="84940" w="109135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47"/>
            <p:cNvSpPr/>
            <p:nvPr/>
          </p:nvSpPr>
          <p:spPr>
            <a:xfrm>
              <a:off x="5624449" y="3869213"/>
              <a:ext cx="108591" cy="56989"/>
            </a:xfrm>
            <a:custGeom>
              <a:rect b="b" l="l" r="r" t="t"/>
              <a:pathLst>
                <a:path extrusionOk="0" h="56989" w="108591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47"/>
            <p:cNvSpPr/>
            <p:nvPr/>
          </p:nvSpPr>
          <p:spPr>
            <a:xfrm>
              <a:off x="5756800" y="3764382"/>
              <a:ext cx="108931" cy="81850"/>
            </a:xfrm>
            <a:custGeom>
              <a:rect b="b" l="l" r="r" t="t"/>
              <a:pathLst>
                <a:path extrusionOk="0" h="81850" w="108931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47"/>
            <p:cNvSpPr/>
            <p:nvPr/>
          </p:nvSpPr>
          <p:spPr>
            <a:xfrm>
              <a:off x="5756201" y="3790822"/>
              <a:ext cx="108657" cy="56976"/>
            </a:xfrm>
            <a:custGeom>
              <a:rect b="b" l="l" r="r" t="t"/>
              <a:pathLst>
                <a:path extrusionOk="0" h="56976" w="108657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47"/>
            <p:cNvSpPr/>
            <p:nvPr/>
          </p:nvSpPr>
          <p:spPr>
            <a:xfrm>
              <a:off x="5454721" y="3387696"/>
              <a:ext cx="383168" cy="465480"/>
            </a:xfrm>
            <a:custGeom>
              <a:rect b="b" l="l" r="r" t="t"/>
              <a:pathLst>
                <a:path extrusionOk="0" h="465480" w="383168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47"/>
            <p:cNvSpPr/>
            <p:nvPr/>
          </p:nvSpPr>
          <p:spPr>
            <a:xfrm>
              <a:off x="5486791" y="3077400"/>
              <a:ext cx="120860" cy="118150"/>
            </a:xfrm>
            <a:custGeom>
              <a:rect b="b" l="l" r="r" t="t"/>
              <a:pathLst>
                <a:path extrusionOk="0" h="118150" w="12086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47"/>
            <p:cNvSpPr/>
            <p:nvPr/>
          </p:nvSpPr>
          <p:spPr>
            <a:xfrm>
              <a:off x="5455024" y="3093521"/>
              <a:ext cx="195218" cy="382396"/>
            </a:xfrm>
            <a:custGeom>
              <a:rect b="b" l="l" r="r" t="t"/>
              <a:pathLst>
                <a:path extrusionOk="0" h="382396" w="195218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47"/>
            <p:cNvSpPr/>
            <p:nvPr/>
          </p:nvSpPr>
          <p:spPr>
            <a:xfrm>
              <a:off x="5481752" y="2955179"/>
              <a:ext cx="130450" cy="158871"/>
            </a:xfrm>
            <a:custGeom>
              <a:rect b="b" l="l" r="r" t="t"/>
              <a:pathLst>
                <a:path extrusionOk="0" h="158871" w="13045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47"/>
            <p:cNvSpPr/>
            <p:nvPr/>
          </p:nvSpPr>
          <p:spPr>
            <a:xfrm>
              <a:off x="5470442" y="2941583"/>
              <a:ext cx="136833" cy="135816"/>
            </a:xfrm>
            <a:custGeom>
              <a:rect b="b" l="l" r="r" t="t"/>
              <a:pathLst>
                <a:path extrusionOk="0" h="135816" w="136833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47"/>
            <p:cNvSpPr/>
            <p:nvPr/>
          </p:nvSpPr>
          <p:spPr>
            <a:xfrm>
              <a:off x="5607306" y="3093878"/>
              <a:ext cx="63200" cy="92106"/>
            </a:xfrm>
            <a:custGeom>
              <a:rect b="b" l="l" r="r" t="t"/>
              <a:pathLst>
                <a:path extrusionOk="0" h="92106" w="6320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6" name="Google Shape;3666;p4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3667" name="Google Shape;3667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2" name="Google Shape;3672;p4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3673" name="Google Shape;3673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8" name="Google Shape;3678;p47"/>
            <p:cNvSpPr/>
            <p:nvPr/>
          </p:nvSpPr>
          <p:spPr>
            <a:xfrm>
              <a:off x="5420536" y="3157173"/>
              <a:ext cx="148553" cy="414880"/>
            </a:xfrm>
            <a:custGeom>
              <a:rect b="b" l="l" r="r" t="t"/>
              <a:pathLst>
                <a:path extrusionOk="0" h="414880" w="148553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47"/>
            <p:cNvSpPr/>
            <p:nvPr/>
          </p:nvSpPr>
          <p:spPr>
            <a:xfrm>
              <a:off x="5414664" y="3153198"/>
              <a:ext cx="85059" cy="115922"/>
            </a:xfrm>
            <a:custGeom>
              <a:rect b="b" l="l" r="r" t="t"/>
              <a:pathLst>
                <a:path extrusionOk="0" h="115922" w="85059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0" name="Google Shape;3680;p47"/>
          <p:cNvGrpSpPr/>
          <p:nvPr/>
        </p:nvGrpSpPr>
        <p:grpSpPr>
          <a:xfrm>
            <a:off x="7208207" y="3113988"/>
            <a:ext cx="1407570" cy="1644023"/>
            <a:chOff x="2533225" y="322726"/>
            <a:chExt cx="4077549" cy="4762523"/>
          </a:xfrm>
        </p:grpSpPr>
        <p:sp>
          <p:nvSpPr>
            <p:cNvPr id="3681" name="Google Shape;3681;p47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47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47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47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47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47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47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47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9" name="Google Shape;3689;p47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0" name="Google Shape;3690;p47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47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47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47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47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47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47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47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47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47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47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47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47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47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47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47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47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47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47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47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47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47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47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47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47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47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47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47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47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47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47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47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47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47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4" name="Google Shape;3724;p47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3725" name="Google Shape;3725;p47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33" name="Google Shape;3733;p47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47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47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47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47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47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47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47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47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47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47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47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47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47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47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47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47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47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47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47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47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47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47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47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47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47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47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47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47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47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47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47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47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47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47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47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47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47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47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47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4" name="Google Shape;3784;p47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3785" name="Google Shape;3785;p47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9" name="Google Shape;3789;p47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47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47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47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47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47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47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47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47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47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47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47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4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4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47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47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5" name="Google Shape;3805;p47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47"/>
            <p:cNvSpPr/>
            <p:nvPr/>
          </p:nvSpPr>
          <p:spPr>
            <a:xfrm>
              <a:off x="6274476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47"/>
            <p:cNvSpPr/>
            <p:nvPr/>
          </p:nvSpPr>
          <p:spPr>
            <a:xfrm>
              <a:off x="6256990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47"/>
            <p:cNvSpPr/>
            <p:nvPr/>
          </p:nvSpPr>
          <p:spPr>
            <a:xfrm>
              <a:off x="6322845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47"/>
            <p:cNvSpPr/>
            <p:nvPr/>
          </p:nvSpPr>
          <p:spPr>
            <a:xfrm>
              <a:off x="3417840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47"/>
            <p:cNvSpPr/>
            <p:nvPr/>
          </p:nvSpPr>
          <p:spPr>
            <a:xfrm>
              <a:off x="3400355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47"/>
            <p:cNvSpPr/>
            <p:nvPr/>
          </p:nvSpPr>
          <p:spPr>
            <a:xfrm>
              <a:off x="3456326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2" name="Google Shape;3812;p47"/>
          <p:cNvSpPr txBox="1"/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Extra resources</a:t>
            </a:r>
            <a:endParaRPr sz="2400"/>
          </a:p>
        </p:txBody>
      </p:sp>
      <p:sp>
        <p:nvSpPr>
          <p:cNvPr id="3813" name="Google Shape;3813;p47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Illustrations created by </a:t>
            </a: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Sergei Tikhonov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Free illustrations published under the MIT License. You can use them for personal and commercial projects, without the need to include attribution.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See license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17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p4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19" name="Google Shape;3819;p48"/>
          <p:cNvGrpSpPr/>
          <p:nvPr/>
        </p:nvGrpSpPr>
        <p:grpSpPr>
          <a:xfrm>
            <a:off x="2824328" y="371579"/>
            <a:ext cx="1459675" cy="1782539"/>
            <a:chOff x="2473900" y="225896"/>
            <a:chExt cx="3899746" cy="4762328"/>
          </a:xfrm>
        </p:grpSpPr>
        <p:sp>
          <p:nvSpPr>
            <p:cNvPr id="3820" name="Google Shape;3820;p48"/>
            <p:cNvSpPr/>
            <p:nvPr/>
          </p:nvSpPr>
          <p:spPr>
            <a:xfrm>
              <a:off x="3961606" y="3558431"/>
              <a:ext cx="1029717" cy="605511"/>
            </a:xfrm>
            <a:custGeom>
              <a:rect b="b" l="l" r="r" t="t"/>
              <a:pathLst>
                <a:path extrusionOk="0" h="605511" w="1029717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48"/>
            <p:cNvSpPr/>
            <p:nvPr/>
          </p:nvSpPr>
          <p:spPr>
            <a:xfrm>
              <a:off x="4042969" y="1357120"/>
              <a:ext cx="929840" cy="2717164"/>
            </a:xfrm>
            <a:custGeom>
              <a:rect b="b" l="l" r="r" t="t"/>
              <a:pathLst>
                <a:path extrusionOk="0" h="2717164" w="92984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48"/>
            <p:cNvSpPr/>
            <p:nvPr/>
          </p:nvSpPr>
          <p:spPr>
            <a:xfrm>
              <a:off x="4875432" y="3975622"/>
              <a:ext cx="56391" cy="121443"/>
            </a:xfrm>
            <a:custGeom>
              <a:rect b="b" l="l" r="r" t="t"/>
              <a:pathLst>
                <a:path extrusionOk="0" h="121443" w="56391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48"/>
            <p:cNvSpPr/>
            <p:nvPr/>
          </p:nvSpPr>
          <p:spPr>
            <a:xfrm>
              <a:off x="4031462" y="1362819"/>
              <a:ext cx="51922" cy="76581"/>
            </a:xfrm>
            <a:custGeom>
              <a:rect b="b" l="l" r="r" t="t"/>
              <a:pathLst>
                <a:path extrusionOk="0" h="76581" w="51922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4" name="Google Shape;3824;p48"/>
            <p:cNvSpPr/>
            <p:nvPr/>
          </p:nvSpPr>
          <p:spPr>
            <a:xfrm>
              <a:off x="3997133" y="1379805"/>
              <a:ext cx="929842" cy="2717228"/>
            </a:xfrm>
            <a:custGeom>
              <a:rect b="b" l="l" r="r" t="t"/>
              <a:pathLst>
                <a:path extrusionOk="0" h="2717228" w="929842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48"/>
            <p:cNvSpPr/>
            <p:nvPr/>
          </p:nvSpPr>
          <p:spPr>
            <a:xfrm>
              <a:off x="3989621" y="1384880"/>
              <a:ext cx="929745" cy="2717215"/>
            </a:xfrm>
            <a:custGeom>
              <a:rect b="b" l="l" r="r" t="t"/>
              <a:pathLst>
                <a:path extrusionOk="0" h="2717215" w="929745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48"/>
            <p:cNvSpPr/>
            <p:nvPr/>
          </p:nvSpPr>
          <p:spPr>
            <a:xfrm>
              <a:off x="4041162" y="1465160"/>
              <a:ext cx="826947" cy="2523815"/>
            </a:xfrm>
            <a:custGeom>
              <a:rect b="b" l="l" r="r" t="t"/>
              <a:pathLst>
                <a:path extrusionOk="0" h="2523815" w="826947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p4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rect b="b" l="l" r="r" t="t"/>
              <a:pathLst>
                <a:path extrusionOk="0" h="64037" w="37023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8" name="Google Shape;3828;p48"/>
            <p:cNvSpPr/>
            <p:nvPr/>
          </p:nvSpPr>
          <p:spPr>
            <a:xfrm>
              <a:off x="4445031" y="1680263"/>
              <a:ext cx="19019" cy="24476"/>
            </a:xfrm>
            <a:custGeom>
              <a:rect b="b" l="l" r="r" t="t"/>
              <a:pathLst>
                <a:path extrusionOk="0" h="24476" w="19019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48"/>
            <p:cNvSpPr/>
            <p:nvPr/>
          </p:nvSpPr>
          <p:spPr>
            <a:xfrm>
              <a:off x="4937719" y="2165784"/>
              <a:ext cx="21015" cy="115427"/>
            </a:xfrm>
            <a:custGeom>
              <a:rect b="b" l="l" r="r" t="t"/>
              <a:pathLst>
                <a:path extrusionOk="0" h="115427" w="21015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48"/>
            <p:cNvSpPr/>
            <p:nvPr/>
          </p:nvSpPr>
          <p:spPr>
            <a:xfrm>
              <a:off x="4937719" y="2304659"/>
              <a:ext cx="21015" cy="115427"/>
            </a:xfrm>
            <a:custGeom>
              <a:rect b="b" l="l" r="r" t="t"/>
              <a:pathLst>
                <a:path extrusionOk="0" h="115427" w="21015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1" name="Google Shape;3831;p48"/>
            <p:cNvSpPr/>
            <p:nvPr/>
          </p:nvSpPr>
          <p:spPr>
            <a:xfrm>
              <a:off x="4126748" y="1626823"/>
              <a:ext cx="636661" cy="579135"/>
            </a:xfrm>
            <a:custGeom>
              <a:rect b="b" l="l" r="r" t="t"/>
              <a:pathLst>
                <a:path extrusionOk="0" h="579135" w="636661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2" name="Google Shape;3832;p48"/>
            <p:cNvSpPr/>
            <p:nvPr/>
          </p:nvSpPr>
          <p:spPr>
            <a:xfrm>
              <a:off x="4126748" y="1794587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48"/>
            <p:cNvSpPr/>
            <p:nvPr/>
          </p:nvSpPr>
          <p:spPr>
            <a:xfrm>
              <a:off x="4244285" y="1743629"/>
              <a:ext cx="435820" cy="297370"/>
            </a:xfrm>
            <a:custGeom>
              <a:rect b="b" l="l" r="r" t="t"/>
              <a:pathLst>
                <a:path extrusionOk="0" h="297370" w="43582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48"/>
            <p:cNvSpPr/>
            <p:nvPr/>
          </p:nvSpPr>
          <p:spPr>
            <a:xfrm>
              <a:off x="4244285" y="1811637"/>
              <a:ext cx="215485" cy="169925"/>
            </a:xfrm>
            <a:custGeom>
              <a:rect b="b" l="l" r="r" t="t"/>
              <a:pathLst>
                <a:path extrusionOk="0" h="169925" w="215485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p48"/>
            <p:cNvSpPr/>
            <p:nvPr/>
          </p:nvSpPr>
          <p:spPr>
            <a:xfrm>
              <a:off x="4126748" y="2516077"/>
              <a:ext cx="479945" cy="412011"/>
            </a:xfrm>
            <a:custGeom>
              <a:rect b="b" l="l" r="r" t="t"/>
              <a:pathLst>
                <a:path extrusionOk="0" h="412011" w="479945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48"/>
            <p:cNvSpPr/>
            <p:nvPr/>
          </p:nvSpPr>
          <p:spPr>
            <a:xfrm>
              <a:off x="4126748" y="2604593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48"/>
            <p:cNvSpPr/>
            <p:nvPr/>
          </p:nvSpPr>
          <p:spPr>
            <a:xfrm>
              <a:off x="4215377" y="2616119"/>
              <a:ext cx="328553" cy="235362"/>
            </a:xfrm>
            <a:custGeom>
              <a:rect b="b" l="l" r="r" t="t"/>
              <a:pathLst>
                <a:path extrusionOk="0" h="235362" w="328553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48"/>
            <p:cNvSpPr/>
            <p:nvPr/>
          </p:nvSpPr>
          <p:spPr>
            <a:xfrm>
              <a:off x="4331202" y="2188583"/>
              <a:ext cx="432207" cy="461037"/>
            </a:xfrm>
            <a:custGeom>
              <a:rect b="b" l="l" r="r" t="t"/>
              <a:pathLst>
                <a:path extrusionOk="0" h="461037" w="432207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48"/>
            <p:cNvSpPr/>
            <p:nvPr/>
          </p:nvSpPr>
          <p:spPr>
            <a:xfrm>
              <a:off x="4681723" y="2606403"/>
              <a:ext cx="81686" cy="147256"/>
            </a:xfrm>
            <a:custGeom>
              <a:rect b="b" l="l" r="r" t="t"/>
              <a:pathLst>
                <a:path extrusionOk="0" h="147256" w="81686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48"/>
            <p:cNvSpPr/>
            <p:nvPr/>
          </p:nvSpPr>
          <p:spPr>
            <a:xfrm>
              <a:off x="4408324" y="2282172"/>
              <a:ext cx="246676" cy="187928"/>
            </a:xfrm>
            <a:custGeom>
              <a:rect b="b" l="l" r="r" t="t"/>
              <a:pathLst>
                <a:path extrusionOk="0" h="187928" w="246676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48"/>
            <p:cNvSpPr/>
            <p:nvPr/>
          </p:nvSpPr>
          <p:spPr>
            <a:xfrm>
              <a:off x="4408324" y="2350085"/>
              <a:ext cx="132182" cy="121824"/>
            </a:xfrm>
            <a:custGeom>
              <a:rect b="b" l="l" r="r" t="t"/>
              <a:pathLst>
                <a:path extrusionOk="0" h="121824" w="132182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48"/>
            <p:cNvSpPr/>
            <p:nvPr/>
          </p:nvSpPr>
          <p:spPr>
            <a:xfrm>
              <a:off x="4126748" y="2914279"/>
              <a:ext cx="633238" cy="577349"/>
            </a:xfrm>
            <a:custGeom>
              <a:rect b="b" l="l" r="r" t="t"/>
              <a:pathLst>
                <a:path extrusionOk="0" h="577349" w="633238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48"/>
            <p:cNvSpPr/>
            <p:nvPr/>
          </p:nvSpPr>
          <p:spPr>
            <a:xfrm>
              <a:off x="4678395" y="3448413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48"/>
            <p:cNvSpPr/>
            <p:nvPr/>
          </p:nvSpPr>
          <p:spPr>
            <a:xfrm>
              <a:off x="4214901" y="3014168"/>
              <a:ext cx="406436" cy="280416"/>
            </a:xfrm>
            <a:custGeom>
              <a:rect b="b" l="l" r="r" t="t"/>
              <a:pathLst>
                <a:path extrusionOk="0" h="280416" w="406436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48"/>
            <p:cNvSpPr/>
            <p:nvPr/>
          </p:nvSpPr>
          <p:spPr>
            <a:xfrm>
              <a:off x="4214901" y="3082177"/>
              <a:ext cx="378668" cy="264318"/>
            </a:xfrm>
            <a:custGeom>
              <a:rect b="b" l="l" r="r" t="t"/>
              <a:pathLst>
                <a:path extrusionOk="0" h="264318" w="378668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48"/>
            <p:cNvSpPr/>
            <p:nvPr/>
          </p:nvSpPr>
          <p:spPr>
            <a:xfrm>
              <a:off x="4121803" y="3338085"/>
              <a:ext cx="646456" cy="502188"/>
            </a:xfrm>
            <a:custGeom>
              <a:rect b="b" l="l" r="r" t="t"/>
              <a:pathLst>
                <a:path extrusionOk="0" h="502188" w="646456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48"/>
            <p:cNvSpPr/>
            <p:nvPr/>
          </p:nvSpPr>
          <p:spPr>
            <a:xfrm>
              <a:off x="4169160" y="3393740"/>
              <a:ext cx="9794" cy="81152"/>
            </a:xfrm>
            <a:custGeom>
              <a:rect b="b" l="l" r="r" t="t"/>
              <a:pathLst>
                <a:path extrusionOk="0" h="81152" w="9794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48"/>
            <p:cNvSpPr/>
            <p:nvPr/>
          </p:nvSpPr>
          <p:spPr>
            <a:xfrm>
              <a:off x="5586458" y="2808047"/>
              <a:ext cx="658819" cy="381000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48"/>
            <p:cNvSpPr/>
            <p:nvPr/>
          </p:nvSpPr>
          <p:spPr>
            <a:xfrm>
              <a:off x="5921101" y="2949869"/>
              <a:ext cx="191092" cy="147874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48"/>
            <p:cNvSpPr/>
            <p:nvPr/>
          </p:nvSpPr>
          <p:spPr>
            <a:xfrm>
              <a:off x="5922144" y="2998547"/>
              <a:ext cx="190145" cy="99367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48"/>
            <p:cNvSpPr/>
            <p:nvPr/>
          </p:nvSpPr>
          <p:spPr>
            <a:xfrm>
              <a:off x="5725279" y="2875668"/>
              <a:ext cx="190969" cy="142446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48"/>
            <p:cNvSpPr/>
            <p:nvPr/>
          </p:nvSpPr>
          <p:spPr>
            <a:xfrm>
              <a:off x="5725677" y="2921300"/>
              <a:ext cx="190145" cy="99378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48"/>
            <p:cNvSpPr/>
            <p:nvPr/>
          </p:nvSpPr>
          <p:spPr>
            <a:xfrm>
              <a:off x="5773415" y="2020234"/>
              <a:ext cx="328490" cy="94353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48"/>
            <p:cNvSpPr/>
            <p:nvPr/>
          </p:nvSpPr>
          <p:spPr>
            <a:xfrm>
              <a:off x="5847677" y="1431875"/>
              <a:ext cx="210314" cy="204988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48"/>
            <p:cNvSpPr/>
            <p:nvPr/>
          </p:nvSpPr>
          <p:spPr>
            <a:xfrm>
              <a:off x="5515422" y="1497214"/>
              <a:ext cx="317332" cy="453297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48"/>
            <p:cNvSpPr/>
            <p:nvPr/>
          </p:nvSpPr>
          <p:spPr>
            <a:xfrm>
              <a:off x="5490085" y="1875271"/>
              <a:ext cx="151441" cy="99116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48"/>
            <p:cNvSpPr/>
            <p:nvPr/>
          </p:nvSpPr>
          <p:spPr>
            <a:xfrm>
              <a:off x="5494480" y="1896496"/>
              <a:ext cx="98885" cy="82426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48"/>
            <p:cNvSpPr/>
            <p:nvPr/>
          </p:nvSpPr>
          <p:spPr>
            <a:xfrm>
              <a:off x="5773193" y="1460583"/>
              <a:ext cx="342080" cy="688737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48"/>
            <p:cNvSpPr/>
            <p:nvPr/>
          </p:nvSpPr>
          <p:spPr>
            <a:xfrm>
              <a:off x="6052262" y="1601698"/>
              <a:ext cx="132559" cy="608427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48"/>
            <p:cNvSpPr/>
            <p:nvPr/>
          </p:nvSpPr>
          <p:spPr>
            <a:xfrm>
              <a:off x="5838983" y="1219006"/>
              <a:ext cx="226927" cy="276849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48"/>
            <p:cNvSpPr/>
            <p:nvPr/>
          </p:nvSpPr>
          <p:spPr>
            <a:xfrm>
              <a:off x="5847630" y="1194850"/>
              <a:ext cx="239905" cy="237025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48"/>
            <p:cNvSpPr/>
            <p:nvPr/>
          </p:nvSpPr>
          <p:spPr>
            <a:xfrm>
              <a:off x="6035307" y="1564524"/>
              <a:ext cx="148633" cy="20233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48"/>
            <p:cNvSpPr/>
            <p:nvPr/>
          </p:nvSpPr>
          <p:spPr>
            <a:xfrm>
              <a:off x="5727199" y="1461212"/>
              <a:ext cx="120770" cy="194746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48"/>
            <p:cNvSpPr/>
            <p:nvPr/>
          </p:nvSpPr>
          <p:spPr>
            <a:xfrm>
              <a:off x="2473900" y="4607987"/>
              <a:ext cx="657677" cy="380237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48"/>
            <p:cNvSpPr/>
            <p:nvPr/>
          </p:nvSpPr>
          <p:spPr>
            <a:xfrm>
              <a:off x="2526860" y="3374023"/>
              <a:ext cx="157580" cy="343757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48"/>
            <p:cNvSpPr/>
            <p:nvPr/>
          </p:nvSpPr>
          <p:spPr>
            <a:xfrm>
              <a:off x="2548930" y="3232673"/>
              <a:ext cx="113353" cy="218341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48"/>
            <p:cNvSpPr/>
            <p:nvPr/>
          </p:nvSpPr>
          <p:spPr>
            <a:xfrm>
              <a:off x="2798668" y="4744252"/>
              <a:ext cx="244333" cy="137739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48"/>
            <p:cNvSpPr/>
            <p:nvPr/>
          </p:nvSpPr>
          <p:spPr>
            <a:xfrm>
              <a:off x="2802738" y="4767054"/>
              <a:ext cx="240222" cy="115414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48"/>
            <p:cNvSpPr/>
            <p:nvPr/>
          </p:nvSpPr>
          <p:spPr>
            <a:xfrm>
              <a:off x="2619879" y="4663861"/>
              <a:ext cx="244438" cy="137739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48"/>
            <p:cNvSpPr/>
            <p:nvPr/>
          </p:nvSpPr>
          <p:spPr>
            <a:xfrm>
              <a:off x="2624340" y="4686663"/>
              <a:ext cx="240317" cy="115414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48"/>
            <p:cNvSpPr/>
            <p:nvPr/>
          </p:nvSpPr>
          <p:spPr>
            <a:xfrm>
              <a:off x="2619947" y="3772263"/>
              <a:ext cx="357956" cy="1010624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48"/>
            <p:cNvSpPr/>
            <p:nvPr/>
          </p:nvSpPr>
          <p:spPr>
            <a:xfrm>
              <a:off x="2665909" y="2943080"/>
              <a:ext cx="259735" cy="415919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2581088" y="3237593"/>
              <a:ext cx="399004" cy="661684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2863826" y="3320377"/>
              <a:ext cx="503069" cy="394810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2845723" y="3311820"/>
              <a:ext cx="154147" cy="225876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2673955" y="2924805"/>
              <a:ext cx="251532" cy="277898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3214730" y="3494025"/>
              <a:ext cx="76119" cy="66973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78" name="Google Shape;3878;p48"/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3879" name="Google Shape;3879;p48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0" name="Google Shape;3880;p4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1" name="Google Shape;3881;p4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2" name="Google Shape;3882;p48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3" name="Google Shape;3883;p4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4" name="Google Shape;3884;p4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5" name="Google Shape;3885;p4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6" name="Google Shape;3886;p4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7" name="Google Shape;3887;p4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8" name="Google Shape;3888;p4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1" name="Google Shape;3891;p4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2" name="Google Shape;3892;p4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3" name="Google Shape;3893;p4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4" name="Google Shape;3894;p48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5" name="Google Shape;3895;p4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4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7" name="Google Shape;3897;p4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4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99" name="Google Shape;3899;p48"/>
            <p:cNvSpPr/>
            <p:nvPr/>
          </p:nvSpPr>
          <p:spPr>
            <a:xfrm>
              <a:off x="3239891" y="3511325"/>
              <a:ext cx="129087" cy="107584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2547598" y="1999349"/>
              <a:ext cx="711585" cy="787458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2526963" y="2038199"/>
              <a:ext cx="663763" cy="751441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5660632" y="225896"/>
              <a:ext cx="713014" cy="789165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5639997" y="264856"/>
              <a:ext cx="665000" cy="752811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48"/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48"/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48"/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152444" y="952333"/>
              <a:ext cx="216911" cy="289327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48"/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48"/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48"/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5184871" y="1123551"/>
              <a:ext cx="85015" cy="59542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3424090" y="2990832"/>
              <a:ext cx="59149" cy="1868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424090" y="2963209"/>
              <a:ext cx="109454" cy="62007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3532974" y="2965813"/>
              <a:ext cx="174947" cy="282184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3635011" y="3202477"/>
              <a:ext cx="34899" cy="63627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3499691" y="2985265"/>
              <a:ext cx="174947" cy="281849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7" name="Google Shape;3917;p48"/>
          <p:cNvGrpSpPr/>
          <p:nvPr/>
        </p:nvGrpSpPr>
        <p:grpSpPr>
          <a:xfrm>
            <a:off x="2671764" y="2863382"/>
            <a:ext cx="1550646" cy="1684920"/>
            <a:chOff x="2244025" y="145922"/>
            <a:chExt cx="4382832" cy="4762352"/>
          </a:xfrm>
        </p:grpSpPr>
        <p:grpSp>
          <p:nvGrpSpPr>
            <p:cNvPr id="3918" name="Google Shape;3918;p4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3919" name="Google Shape;3919;p4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rect b="b" l="l" r="r" t="t"/>
                <a:pathLst>
                  <a:path extrusionOk="0" h="545783" w="94449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0" name="Google Shape;3920;p4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rect b="b" l="l" r="r" t="t"/>
                <a:pathLst>
                  <a:path extrusionOk="0" h="545413" w="944624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1" name="Google Shape;3921;p4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rect b="b" l="l" r="r" t="t"/>
                <a:pathLst>
                  <a:path extrusionOk="0" h="18192" w="27813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2" name="Google Shape;3922;p4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rect b="b" l="l" r="r" t="t"/>
                <a:pathLst>
                  <a:path extrusionOk="0" h="18478" w="28575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3" name="Google Shape;3923;p4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rect b="b" l="l" r="r" t="t"/>
                <a:pathLst>
                  <a:path extrusionOk="0" h="545381" w="944624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4" name="Google Shape;3924;p4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rect b="b" l="l" r="r" t="t"/>
                <a:pathLst>
                  <a:path extrusionOk="0" h="594264" w="675322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5" name="Google Shape;3925;p4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rect b="b" l="l" r="r" t="t"/>
                <a:pathLst>
                  <a:path extrusionOk="0" h="31146" w="26289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4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rect b="b" l="l" r="r" t="t"/>
                <a:pathLst>
                  <a:path extrusionOk="0" h="595217" w="676751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4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rect b="b" l="l" r="r" t="t"/>
                <a:pathLst>
                  <a:path extrusionOk="0" h="3358041" w="247669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4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rect b="b" l="l" r="r" t="t"/>
                <a:pathLst>
                  <a:path extrusionOk="0" h="92487" w="26098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4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rect b="b" l="l" r="r" t="t"/>
                <a:pathLst>
                  <a:path extrusionOk="0" h="27245" w="62674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4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rect b="b" l="l" r="r" t="t"/>
                <a:pathLst>
                  <a:path extrusionOk="0" h="3358040" w="247669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4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rect b="b" l="l" r="r" t="t"/>
                <a:pathLst>
                  <a:path extrusionOk="0" h="3358285" w="2476785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2" name="Google Shape;3932;p4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rect b="b" l="l" r="r" t="t"/>
                <a:pathLst>
                  <a:path extrusionOk="0" h="3200710" w="2415539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3" name="Google Shape;3933;p4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rect b="b" l="l" r="r" t="t"/>
                <a:pathLst>
                  <a:path extrusionOk="0" h="1460906" w="218894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4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rect b="b" l="l" r="r" t="t"/>
                <a:pathLst>
                  <a:path extrusionOk="0" h="132587" w="7658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4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rect b="b" l="l" r="r" t="t"/>
                <a:pathLst>
                  <a:path extrusionOk="0" h="149154" w="197262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4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rect b="b" l="l" r="r" t="t"/>
                <a:pathLst>
                  <a:path extrusionOk="0" h="148968" w="197262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4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rect b="b" l="l" r="r" t="t"/>
                <a:pathLst>
                  <a:path extrusionOk="0" h="149033" w="197358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4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rect b="b" l="l" r="r" t="t"/>
                <a:pathLst>
                  <a:path extrusionOk="0" h="148943" w="197358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4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rect b="b" l="l" r="r" t="t"/>
                <a:pathLst>
                  <a:path extrusionOk="0" h="685887" w="551783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4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rect b="b" l="l" r="r" t="t"/>
                <a:pathLst>
                  <a:path extrusionOk="0" h="820016" w="1286351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4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rect b="b" l="l" r="r" t="t"/>
                <a:pathLst>
                  <a:path extrusionOk="0" h="718178" w="115843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4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rect b="b" l="l" r="r" t="t"/>
                <a:pathLst>
                  <a:path extrusionOk="0" h="718059" w="115843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4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rect b="b" l="l" r="r" t="t"/>
                <a:pathLst>
                  <a:path extrusionOk="0" h="550694" w="868489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4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rect b="b" l="l" r="r" t="t"/>
                <a:pathLst>
                  <a:path extrusionOk="0" h="368151" w="551783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4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rect b="b" l="l" r="r" t="t"/>
                <a:pathLst>
                  <a:path extrusionOk="0" h="368230" w="551783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4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rect b="b" l="l" r="r" t="t"/>
                <a:pathLst>
                  <a:path extrusionOk="0" h="288153" w="41367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4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rect b="b" l="l" r="r" t="t"/>
                <a:pathLst>
                  <a:path extrusionOk="0" h="685927" w="551783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rect b="b" l="l" r="r" t="t"/>
                <a:pathLst>
                  <a:path extrusionOk="0" h="368152" w="551783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4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rect b="b" l="l" r="r" t="t"/>
                <a:pathLst>
                  <a:path extrusionOk="0" h="241458" w="257937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4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rect b="b" l="l" r="r" t="t"/>
                <a:pathLst>
                  <a:path extrusionOk="0" h="119252" w="6877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rect b="b" l="l" r="r" t="t"/>
                <a:pathLst>
                  <a:path extrusionOk="0" h="241363" w="257936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4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rect b="b" l="l" r="r" t="t"/>
                <a:pathLst>
                  <a:path extrusionOk="0" h="119663" w="69007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4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rect b="b" l="l" r="r" t="t"/>
                <a:pathLst>
                  <a:path extrusionOk="0" h="1335535" w="1266348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4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rect b="b" l="l" r="r" t="t"/>
                <a:pathLst>
                  <a:path extrusionOk="0" h="412813" w="441007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4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rect b="b" l="l" r="r" t="t"/>
                <a:pathLst>
                  <a:path extrusionOk="0" h="203834" w="117728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56" name="Google Shape;3956;p48"/>
            <p:cNvSpPr/>
            <p:nvPr/>
          </p:nvSpPr>
          <p:spPr>
            <a:xfrm>
              <a:off x="4124355" y="1157329"/>
              <a:ext cx="276891" cy="1108478"/>
            </a:xfrm>
            <a:custGeom>
              <a:rect b="b" l="l" r="r" t="t"/>
              <a:pathLst>
                <a:path extrusionOk="0" h="1108478" w="276891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48"/>
            <p:cNvSpPr/>
            <p:nvPr/>
          </p:nvSpPr>
          <p:spPr>
            <a:xfrm>
              <a:off x="3407027" y="665933"/>
              <a:ext cx="814853" cy="1408939"/>
            </a:xfrm>
            <a:custGeom>
              <a:rect b="b" l="l" r="r" t="t"/>
              <a:pathLst>
                <a:path extrusionOk="0" h="1408939" w="814853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48"/>
            <p:cNvSpPr/>
            <p:nvPr/>
          </p:nvSpPr>
          <p:spPr>
            <a:xfrm>
              <a:off x="3387120" y="682740"/>
              <a:ext cx="804386" cy="1393465"/>
            </a:xfrm>
            <a:custGeom>
              <a:rect b="b" l="l" r="r" t="t"/>
              <a:pathLst>
                <a:path extrusionOk="0" h="1393465" w="804386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48"/>
            <p:cNvSpPr/>
            <p:nvPr/>
          </p:nvSpPr>
          <p:spPr>
            <a:xfrm>
              <a:off x="3499610" y="847672"/>
              <a:ext cx="17240" cy="769048"/>
            </a:xfrm>
            <a:custGeom>
              <a:rect b="b" l="l" r="r" t="t"/>
              <a:pathLst>
                <a:path extrusionOk="0" h="769048" w="1724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48"/>
            <p:cNvSpPr/>
            <p:nvPr/>
          </p:nvSpPr>
          <p:spPr>
            <a:xfrm>
              <a:off x="3477988" y="1035502"/>
              <a:ext cx="60483" cy="177021"/>
            </a:xfrm>
            <a:custGeom>
              <a:rect b="b" l="l" r="r" t="t"/>
              <a:pathLst>
                <a:path extrusionOk="0" h="177021" w="60483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48"/>
            <p:cNvSpPr/>
            <p:nvPr/>
          </p:nvSpPr>
          <p:spPr>
            <a:xfrm>
              <a:off x="3684776" y="951970"/>
              <a:ext cx="17335" cy="768953"/>
            </a:xfrm>
            <a:custGeom>
              <a:rect b="b" l="l" r="r" t="t"/>
              <a:pathLst>
                <a:path extrusionOk="0" h="768953" w="17335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8"/>
            <p:cNvSpPr/>
            <p:nvPr/>
          </p:nvSpPr>
          <p:spPr>
            <a:xfrm>
              <a:off x="3663154" y="1389355"/>
              <a:ext cx="60579" cy="177060"/>
            </a:xfrm>
            <a:custGeom>
              <a:rect b="b" l="l" r="r" t="t"/>
              <a:pathLst>
                <a:path extrusionOk="0" h="177060" w="60579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8"/>
            <p:cNvSpPr/>
            <p:nvPr/>
          </p:nvSpPr>
          <p:spPr>
            <a:xfrm>
              <a:off x="3870037" y="1058841"/>
              <a:ext cx="17335" cy="769048"/>
            </a:xfrm>
            <a:custGeom>
              <a:rect b="b" l="l" r="r" t="t"/>
              <a:pathLst>
                <a:path extrusionOk="0" h="769048" w="17335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8"/>
            <p:cNvSpPr/>
            <p:nvPr/>
          </p:nvSpPr>
          <p:spPr>
            <a:xfrm>
              <a:off x="3848416" y="1146769"/>
              <a:ext cx="60579" cy="177060"/>
            </a:xfrm>
            <a:custGeom>
              <a:rect b="b" l="l" r="r" t="t"/>
              <a:pathLst>
                <a:path extrusionOk="0" h="177060" w="60579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8"/>
            <p:cNvSpPr/>
            <p:nvPr/>
          </p:nvSpPr>
          <p:spPr>
            <a:xfrm>
              <a:off x="4055299" y="1165807"/>
              <a:ext cx="17240" cy="768953"/>
            </a:xfrm>
            <a:custGeom>
              <a:rect b="b" l="l" r="r" t="t"/>
              <a:pathLst>
                <a:path extrusionOk="0" h="768953" w="1724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8"/>
            <p:cNvSpPr/>
            <p:nvPr/>
          </p:nvSpPr>
          <p:spPr>
            <a:xfrm>
              <a:off x="4033677" y="1453459"/>
              <a:ext cx="60483" cy="177021"/>
            </a:xfrm>
            <a:custGeom>
              <a:rect b="b" l="l" r="r" t="t"/>
              <a:pathLst>
                <a:path extrusionOk="0" h="177021" w="60483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67" name="Google Shape;3967;p4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3968" name="Google Shape;3968;p4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4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4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rect b="b" l="l" r="r" t="t"/>
                <a:pathLst>
                  <a:path extrusionOk="0" h="69627" w="52292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4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rect b="b" l="l" r="r" t="t"/>
                <a:pathLst>
                  <a:path extrusionOk="0" h="93916" w="39814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4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4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rect b="b" l="l" r="r" t="t"/>
                <a:pathLst>
                  <a:path extrusionOk="0" h="218860" w="379097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4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rect b="b" l="l" r="r" t="t"/>
                <a:pathLst>
                  <a:path extrusionOk="0" h="205811" w="378428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4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rect b="b" l="l" r="r" t="t"/>
                <a:pathLst>
                  <a:path extrusionOk="0" h="110490" w="176643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4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rect b="b" l="l" r="r" t="t"/>
                <a:pathLst>
                  <a:path extrusionOk="0" h="15239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4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rect b="b" l="l" r="r" t="t"/>
                <a:pathLst>
                  <a:path extrusionOk="0" h="11810" w="25145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4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4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rect b="b" l="l" r="r" t="t"/>
                <a:pathLst>
                  <a:path extrusionOk="0" h="19811" w="28384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4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rect b="b" l="l" r="r" t="t"/>
                <a:pathLst>
                  <a:path extrusionOk="0" h="23336" w="35337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4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4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rect b="b" l="l" r="r" t="t"/>
                <a:pathLst>
                  <a:path extrusionOk="0" h="11620" w="1562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4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rect b="b" l="l" r="r" t="t"/>
                <a:pathLst>
                  <a:path extrusionOk="0" h="18097" w="18002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4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rect b="b" l="l" r="r" t="t"/>
                <a:pathLst>
                  <a:path extrusionOk="0" h="110394" w="176643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5" name="Google Shape;3985;p4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3986" name="Google Shape;3986;p4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4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rect b="b" l="l" r="r" t="t"/>
                <a:pathLst>
                  <a:path extrusionOk="0" h="69627" w="52292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4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rect b="b" l="l" r="r" t="t"/>
                <a:pathLst>
                  <a:path extrusionOk="0" h="93916" w="39814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9" name="Google Shape;3989;p4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4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rect b="b" l="l" r="r" t="t"/>
                <a:pathLst>
                  <a:path extrusionOk="0" h="218860" w="379116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4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rect b="b" l="l" r="r" t="t"/>
                <a:pathLst>
                  <a:path extrusionOk="0" h="205811" w="378428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2" name="Google Shape;3992;p4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rect b="b" l="l" r="r" t="t"/>
                <a:pathLst>
                  <a:path extrusionOk="0" h="109918" w="17706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4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rect b="b" l="l" r="r" t="t"/>
                <a:pathLst>
                  <a:path extrusionOk="0" h="15239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4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rect b="b" l="l" r="r" t="t"/>
                <a:pathLst>
                  <a:path extrusionOk="0" h="11715" w="25241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4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4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rect b="b" l="l" r="r" t="t"/>
                <a:pathLst>
                  <a:path extrusionOk="0" h="19811" w="28384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4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rect b="b" l="l" r="r" t="t"/>
                <a:pathLst>
                  <a:path extrusionOk="0" h="23241" w="35433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8" name="Google Shape;3998;p4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4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rect b="b" l="l" r="r" t="t"/>
                <a:pathLst>
                  <a:path extrusionOk="0" h="11715" w="15716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4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rect b="b" l="l" r="r" t="t"/>
                <a:pathLst>
                  <a:path extrusionOk="0" h="18097" w="17907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4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rect b="b" l="l" r="r" t="t"/>
                <a:pathLst>
                  <a:path extrusionOk="0" h="110394" w="176864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2" name="Google Shape;4002;p4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4003" name="Google Shape;4003;p4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4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rect b="b" l="l" r="r" t="t"/>
                <a:pathLst>
                  <a:path extrusionOk="0" h="69627" w="52387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4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rect b="b" l="l" r="r" t="t"/>
                <a:pathLst>
                  <a:path extrusionOk="0" h="93916" w="39909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4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4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rect b="b" l="l" r="r" t="t"/>
                <a:pathLst>
                  <a:path extrusionOk="0" h="218860" w="379048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4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rect b="b" l="l" r="r" t="t"/>
                <a:pathLst>
                  <a:path extrusionOk="0" h="205811" w="378333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4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rect b="b" l="l" r="r" t="t"/>
                <a:pathLst>
                  <a:path extrusionOk="0" h="110489" w="176618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4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rect b="b" l="l" r="r" t="t"/>
                <a:pathLst>
                  <a:path extrusionOk="0" h="15240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4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rect b="b" l="l" r="r" t="t"/>
                <a:pathLst>
                  <a:path extrusionOk="0" h="11811" w="25146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4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4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rect b="b" l="l" r="r" t="t"/>
                <a:pathLst>
                  <a:path extrusionOk="0" h="19812" w="28479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4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rect b="b" l="l" r="r" t="t"/>
                <a:pathLst>
                  <a:path extrusionOk="0" h="23336" w="35337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4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4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rect b="b" l="l" r="r" t="t"/>
                <a:pathLst>
                  <a:path extrusionOk="0" h="11620" w="1562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4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rect b="b" l="l" r="r" t="t"/>
                <a:pathLst>
                  <a:path extrusionOk="0" h="18097" w="17906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4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rect b="b" l="l" r="r" t="t"/>
                <a:pathLst>
                  <a:path extrusionOk="0" h="110680" w="176612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19" name="Google Shape;4019;p48"/>
            <p:cNvSpPr/>
            <p:nvPr/>
          </p:nvSpPr>
          <p:spPr>
            <a:xfrm>
              <a:off x="5771792" y="3977849"/>
              <a:ext cx="617525" cy="382903"/>
            </a:xfrm>
            <a:custGeom>
              <a:rect b="b" l="l" r="r" t="t"/>
              <a:pathLst>
                <a:path extrusionOk="0" h="382903" w="617525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8"/>
            <p:cNvSpPr/>
            <p:nvPr/>
          </p:nvSpPr>
          <p:spPr>
            <a:xfrm>
              <a:off x="5742557" y="3281451"/>
              <a:ext cx="721042" cy="930362"/>
            </a:xfrm>
            <a:custGeom>
              <a:rect b="b" l="l" r="r" t="t"/>
              <a:pathLst>
                <a:path extrusionOk="0" h="930362" w="721042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8"/>
            <p:cNvSpPr/>
            <p:nvPr/>
          </p:nvSpPr>
          <p:spPr>
            <a:xfrm>
              <a:off x="5798755" y="3297121"/>
              <a:ext cx="66103" cy="45243"/>
            </a:xfrm>
            <a:custGeom>
              <a:rect b="b" l="l" r="r" t="t"/>
              <a:pathLst>
                <a:path extrusionOk="0" h="45243" w="66103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8"/>
            <p:cNvSpPr/>
            <p:nvPr/>
          </p:nvSpPr>
          <p:spPr>
            <a:xfrm>
              <a:off x="6296341" y="4172183"/>
              <a:ext cx="72199" cy="48958"/>
            </a:xfrm>
            <a:custGeom>
              <a:rect b="b" l="l" r="r" t="t"/>
              <a:pathLst>
                <a:path extrusionOk="0" h="48958" w="72199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rect b="b" l="l" r="r" t="t"/>
              <a:pathLst>
                <a:path extrusionOk="0" h="928115" w="535876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8"/>
            <p:cNvSpPr/>
            <p:nvPr/>
          </p:nvSpPr>
          <p:spPr>
            <a:xfrm>
              <a:off x="5696551" y="3306978"/>
              <a:ext cx="720756" cy="930362"/>
            </a:xfrm>
            <a:custGeom>
              <a:rect b="b" l="l" r="r" t="t"/>
              <a:pathLst>
                <a:path extrusionOk="0" h="930362" w="720756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8"/>
            <p:cNvSpPr/>
            <p:nvPr/>
          </p:nvSpPr>
          <p:spPr>
            <a:xfrm>
              <a:off x="5833711" y="3483953"/>
              <a:ext cx="446532" cy="576393"/>
            </a:xfrm>
            <a:custGeom>
              <a:rect b="b" l="l" r="r" t="t"/>
              <a:pathLst>
                <a:path extrusionOk="0" h="576393" w="446532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8"/>
            <p:cNvSpPr/>
            <p:nvPr/>
          </p:nvSpPr>
          <p:spPr>
            <a:xfrm>
              <a:off x="5968681" y="3658196"/>
              <a:ext cx="176593" cy="227948"/>
            </a:xfrm>
            <a:custGeom>
              <a:rect b="b" l="l" r="r" t="t"/>
              <a:pathLst>
                <a:path extrusionOk="0" h="227948" w="176593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8"/>
            <p:cNvSpPr/>
            <p:nvPr/>
          </p:nvSpPr>
          <p:spPr>
            <a:xfrm>
              <a:off x="5409944" y="4076361"/>
              <a:ext cx="107251" cy="45529"/>
            </a:xfrm>
            <a:custGeom>
              <a:rect b="b" l="l" r="r" t="t"/>
              <a:pathLst>
                <a:path extrusionOk="0" h="45529" w="107251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rect b="b" l="l" r="r" t="t"/>
              <a:pathLst>
                <a:path extrusionOk="0" h="23812" w="13715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rect b="b" l="l" r="r" t="t"/>
              <a:pathLst>
                <a:path extrusionOk="0" h="23812" w="13715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8"/>
            <p:cNvSpPr/>
            <p:nvPr/>
          </p:nvSpPr>
          <p:spPr>
            <a:xfrm>
              <a:off x="5457664" y="4081409"/>
              <a:ext cx="86296" cy="87915"/>
            </a:xfrm>
            <a:custGeom>
              <a:rect b="b" l="l" r="r" t="t"/>
              <a:pathLst>
                <a:path extrusionOk="0" h="87915" w="86296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8"/>
            <p:cNvSpPr/>
            <p:nvPr/>
          </p:nvSpPr>
          <p:spPr>
            <a:xfrm>
              <a:off x="5445377" y="3764798"/>
              <a:ext cx="619125" cy="371951"/>
            </a:xfrm>
            <a:custGeom>
              <a:rect b="b" l="l" r="r" t="t"/>
              <a:pathLst>
                <a:path extrusionOk="0" h="371951" w="619125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8"/>
            <p:cNvSpPr/>
            <p:nvPr/>
          </p:nvSpPr>
          <p:spPr>
            <a:xfrm>
              <a:off x="4826180" y="148719"/>
              <a:ext cx="204333" cy="298673"/>
            </a:xfrm>
            <a:custGeom>
              <a:rect b="b" l="l" r="r" t="t"/>
              <a:pathLst>
                <a:path extrusionOk="0" h="298673" w="204333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8"/>
            <p:cNvSpPr/>
            <p:nvPr/>
          </p:nvSpPr>
          <p:spPr>
            <a:xfrm>
              <a:off x="4841878" y="145922"/>
              <a:ext cx="97721" cy="120542"/>
            </a:xfrm>
            <a:custGeom>
              <a:rect b="b" l="l" r="r" t="t"/>
              <a:pathLst>
                <a:path extrusionOk="0" h="120542" w="97721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8"/>
            <p:cNvSpPr/>
            <p:nvPr/>
          </p:nvSpPr>
          <p:spPr>
            <a:xfrm>
              <a:off x="4860888" y="276839"/>
              <a:ext cx="120648" cy="135031"/>
            </a:xfrm>
            <a:custGeom>
              <a:rect b="b" l="l" r="r" t="t"/>
              <a:pathLst>
                <a:path extrusionOk="0" h="135031" w="120648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8"/>
            <p:cNvSpPr/>
            <p:nvPr/>
          </p:nvSpPr>
          <p:spPr>
            <a:xfrm>
              <a:off x="4654628" y="329607"/>
              <a:ext cx="228170" cy="325384"/>
            </a:xfrm>
            <a:custGeom>
              <a:rect b="b" l="l" r="r" t="t"/>
              <a:pathLst>
                <a:path extrusionOk="0" h="325384" w="22817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8"/>
            <p:cNvSpPr/>
            <p:nvPr/>
          </p:nvSpPr>
          <p:spPr>
            <a:xfrm>
              <a:off x="4825802" y="321035"/>
              <a:ext cx="175746" cy="232044"/>
            </a:xfrm>
            <a:custGeom>
              <a:rect b="b" l="l" r="r" t="t"/>
              <a:pathLst>
                <a:path extrusionOk="0" h="232044" w="175746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8"/>
            <p:cNvSpPr/>
            <p:nvPr/>
          </p:nvSpPr>
          <p:spPr>
            <a:xfrm>
              <a:off x="4857002" y="155665"/>
              <a:ext cx="128729" cy="159467"/>
            </a:xfrm>
            <a:custGeom>
              <a:rect b="b" l="l" r="r" t="t"/>
              <a:pathLst>
                <a:path extrusionOk="0" h="159467" w="128729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8"/>
            <p:cNvSpPr/>
            <p:nvPr/>
          </p:nvSpPr>
          <p:spPr>
            <a:xfrm>
              <a:off x="4862352" y="154515"/>
              <a:ext cx="129836" cy="122323"/>
            </a:xfrm>
            <a:custGeom>
              <a:rect b="b" l="l" r="r" t="t"/>
              <a:pathLst>
                <a:path extrusionOk="0" h="122323" w="129836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8"/>
            <p:cNvSpPr/>
            <p:nvPr/>
          </p:nvSpPr>
          <p:spPr>
            <a:xfrm>
              <a:off x="4706279" y="957495"/>
              <a:ext cx="102161" cy="77983"/>
            </a:xfrm>
            <a:custGeom>
              <a:rect b="b" l="l" r="r" t="t"/>
              <a:pathLst>
                <a:path extrusionOk="0" h="77983" w="102161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8"/>
            <p:cNvSpPr/>
            <p:nvPr/>
          </p:nvSpPr>
          <p:spPr>
            <a:xfrm>
              <a:off x="4706713" y="982355"/>
              <a:ext cx="101737" cy="53117"/>
            </a:xfrm>
            <a:custGeom>
              <a:rect b="b" l="l" r="r" t="t"/>
              <a:pathLst>
                <a:path extrusionOk="0" h="53117" w="101737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8"/>
            <p:cNvSpPr/>
            <p:nvPr/>
          </p:nvSpPr>
          <p:spPr>
            <a:xfrm>
              <a:off x="4655133" y="923967"/>
              <a:ext cx="93585" cy="72574"/>
            </a:xfrm>
            <a:custGeom>
              <a:rect b="b" l="l" r="r" t="t"/>
              <a:pathLst>
                <a:path extrusionOk="0" h="72574" w="93585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8"/>
            <p:cNvSpPr/>
            <p:nvPr/>
          </p:nvSpPr>
          <p:spPr>
            <a:xfrm>
              <a:off x="4655564" y="947875"/>
              <a:ext cx="93179" cy="48581"/>
            </a:xfrm>
            <a:custGeom>
              <a:rect b="b" l="l" r="r" t="t"/>
              <a:pathLst>
                <a:path extrusionOk="0" h="48581" w="93179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8"/>
            <p:cNvSpPr/>
            <p:nvPr/>
          </p:nvSpPr>
          <p:spPr>
            <a:xfrm>
              <a:off x="4689759" y="550206"/>
              <a:ext cx="222664" cy="383543"/>
            </a:xfrm>
            <a:custGeom>
              <a:rect b="b" l="l" r="r" t="t"/>
              <a:pathLst>
                <a:path extrusionOk="0" h="383543" w="222664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8"/>
            <p:cNvSpPr/>
            <p:nvPr/>
          </p:nvSpPr>
          <p:spPr>
            <a:xfrm>
              <a:off x="4750147" y="550873"/>
              <a:ext cx="221772" cy="415907"/>
            </a:xfrm>
            <a:custGeom>
              <a:rect b="b" l="l" r="r" t="t"/>
              <a:pathLst>
                <a:path extrusionOk="0" h="415907" w="221772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8"/>
            <p:cNvSpPr/>
            <p:nvPr/>
          </p:nvSpPr>
          <p:spPr>
            <a:xfrm>
              <a:off x="4667800" y="524108"/>
              <a:ext cx="331739" cy="305664"/>
            </a:xfrm>
            <a:custGeom>
              <a:rect b="b" l="l" r="r" t="t"/>
              <a:pathLst>
                <a:path extrusionOk="0" h="305664" w="331739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8"/>
            <p:cNvSpPr/>
            <p:nvPr/>
          </p:nvSpPr>
          <p:spPr>
            <a:xfrm>
              <a:off x="4934583" y="344330"/>
              <a:ext cx="115253" cy="404460"/>
            </a:xfrm>
            <a:custGeom>
              <a:rect b="b" l="l" r="r" t="t"/>
              <a:pathLst>
                <a:path extrusionOk="0" h="404460" w="115253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8"/>
            <p:cNvSpPr/>
            <p:nvPr/>
          </p:nvSpPr>
          <p:spPr>
            <a:xfrm>
              <a:off x="4957330" y="339243"/>
              <a:ext cx="69518" cy="88698"/>
            </a:xfrm>
            <a:custGeom>
              <a:rect b="b" l="l" r="r" t="t"/>
              <a:pathLst>
                <a:path extrusionOk="0" h="88698" w="69518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8"/>
            <p:cNvSpPr/>
            <p:nvPr/>
          </p:nvSpPr>
          <p:spPr>
            <a:xfrm>
              <a:off x="4820537" y="320915"/>
              <a:ext cx="59626" cy="62603"/>
            </a:xfrm>
            <a:custGeom>
              <a:rect b="b" l="l" r="r" t="t"/>
              <a:pathLst>
                <a:path extrusionOk="0" h="62603" w="59626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8"/>
            <p:cNvSpPr/>
            <p:nvPr/>
          </p:nvSpPr>
          <p:spPr>
            <a:xfrm>
              <a:off x="2491198" y="3393133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8"/>
            <p:cNvSpPr/>
            <p:nvPr/>
          </p:nvSpPr>
          <p:spPr>
            <a:xfrm>
              <a:off x="2797046" y="3214634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8"/>
            <p:cNvSpPr/>
            <p:nvPr/>
          </p:nvSpPr>
          <p:spPr>
            <a:xfrm>
              <a:off x="2911632" y="2431203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8"/>
            <p:cNvSpPr/>
            <p:nvPr/>
          </p:nvSpPr>
          <p:spPr>
            <a:xfrm>
              <a:off x="2911632" y="2542645"/>
              <a:ext cx="192976" cy="830294"/>
            </a:xfrm>
            <a:custGeom>
              <a:rect b="b" l="l" r="r" t="t"/>
              <a:pathLst>
                <a:path extrusionOk="0" h="830294" w="192976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8"/>
            <p:cNvSpPr/>
            <p:nvPr/>
          </p:nvSpPr>
          <p:spPr>
            <a:xfrm>
              <a:off x="3104608" y="2542645"/>
              <a:ext cx="192976" cy="830294"/>
            </a:xfrm>
            <a:custGeom>
              <a:rect b="b" l="l" r="r" t="t"/>
              <a:pathLst>
                <a:path extrusionOk="0" h="830294" w="192976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8"/>
            <p:cNvSpPr/>
            <p:nvPr/>
          </p:nvSpPr>
          <p:spPr>
            <a:xfrm>
              <a:off x="2622167" y="2797249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8"/>
            <p:cNvSpPr/>
            <p:nvPr/>
          </p:nvSpPr>
          <p:spPr>
            <a:xfrm>
              <a:off x="2622167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8"/>
            <p:cNvSpPr/>
            <p:nvPr/>
          </p:nvSpPr>
          <p:spPr>
            <a:xfrm>
              <a:off x="2622167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8"/>
            <p:cNvSpPr/>
            <p:nvPr/>
          </p:nvSpPr>
          <p:spPr>
            <a:xfrm>
              <a:off x="2815143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8"/>
            <p:cNvSpPr/>
            <p:nvPr/>
          </p:nvSpPr>
          <p:spPr>
            <a:xfrm>
              <a:off x="2244025" y="3539151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8"/>
            <p:cNvSpPr/>
            <p:nvPr/>
          </p:nvSpPr>
          <p:spPr>
            <a:xfrm>
              <a:off x="2313938" y="3177773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8"/>
            <p:cNvSpPr/>
            <p:nvPr/>
          </p:nvSpPr>
          <p:spPr>
            <a:xfrm>
              <a:off x="2313938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8"/>
            <p:cNvSpPr/>
            <p:nvPr/>
          </p:nvSpPr>
          <p:spPr>
            <a:xfrm>
              <a:off x="2313938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8"/>
            <p:cNvSpPr/>
            <p:nvPr/>
          </p:nvSpPr>
          <p:spPr>
            <a:xfrm>
              <a:off x="2506915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8"/>
            <p:cNvSpPr/>
            <p:nvPr/>
          </p:nvSpPr>
          <p:spPr>
            <a:xfrm>
              <a:off x="2506915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8"/>
            <p:cNvSpPr/>
            <p:nvPr/>
          </p:nvSpPr>
          <p:spPr>
            <a:xfrm>
              <a:off x="3217241" y="3786325"/>
              <a:ext cx="1277540" cy="681323"/>
            </a:xfrm>
            <a:custGeom>
              <a:rect b="b" l="l" r="r" t="t"/>
              <a:pathLst>
                <a:path extrusionOk="0" h="681323" w="127754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8"/>
            <p:cNvSpPr/>
            <p:nvPr/>
          </p:nvSpPr>
          <p:spPr>
            <a:xfrm>
              <a:off x="4341906" y="4346681"/>
              <a:ext cx="972788" cy="561593"/>
            </a:xfrm>
            <a:custGeom>
              <a:rect b="b" l="l" r="r" t="t"/>
              <a:pathLst>
                <a:path extrusionOk="0" h="561593" w="972788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8"/>
            <p:cNvSpPr/>
            <p:nvPr/>
          </p:nvSpPr>
          <p:spPr>
            <a:xfrm>
              <a:off x="3246959" y="3638497"/>
              <a:ext cx="1231677" cy="711112"/>
            </a:xfrm>
            <a:custGeom>
              <a:rect b="b" l="l" r="r" t="t"/>
              <a:pathLst>
                <a:path extrusionOk="0" h="711112" w="1231677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8"/>
            <p:cNvSpPr/>
            <p:nvPr/>
          </p:nvSpPr>
          <p:spPr>
            <a:xfrm>
              <a:off x="3247293" y="3898053"/>
              <a:ext cx="108013" cy="106584"/>
            </a:xfrm>
            <a:custGeom>
              <a:rect b="b" l="l" r="r" t="t"/>
              <a:pathLst>
                <a:path extrusionOk="0" h="106584" w="108013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8"/>
            <p:cNvSpPr/>
            <p:nvPr/>
          </p:nvSpPr>
          <p:spPr>
            <a:xfrm>
              <a:off x="3553141" y="4166849"/>
              <a:ext cx="622063" cy="123348"/>
            </a:xfrm>
            <a:custGeom>
              <a:rect b="b" l="l" r="r" t="t"/>
              <a:pathLst>
                <a:path extrusionOk="0" h="123348" w="622063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8"/>
            <p:cNvSpPr/>
            <p:nvPr/>
          </p:nvSpPr>
          <p:spPr>
            <a:xfrm>
              <a:off x="4390007" y="3898053"/>
              <a:ext cx="88582" cy="95916"/>
            </a:xfrm>
            <a:custGeom>
              <a:rect b="b" l="l" r="r" t="t"/>
              <a:pathLst>
                <a:path extrusionOk="0" h="95916" w="88582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8"/>
            <p:cNvSpPr/>
            <p:nvPr/>
          </p:nvSpPr>
          <p:spPr>
            <a:xfrm>
              <a:off x="3582763" y="3612208"/>
              <a:ext cx="550640" cy="90297"/>
            </a:xfrm>
            <a:custGeom>
              <a:rect b="b" l="l" r="r" t="t"/>
              <a:pathLst>
                <a:path extrusionOk="0" h="90297" w="55064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8"/>
            <p:cNvSpPr/>
            <p:nvPr/>
          </p:nvSpPr>
          <p:spPr>
            <a:xfrm>
              <a:off x="3404265" y="3670120"/>
              <a:ext cx="917257" cy="529590"/>
            </a:xfrm>
            <a:custGeom>
              <a:rect b="b" l="l" r="r" t="t"/>
              <a:pathLst>
                <a:path extrusionOk="0" h="529590" w="917257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8"/>
            <p:cNvSpPr/>
            <p:nvPr/>
          </p:nvSpPr>
          <p:spPr>
            <a:xfrm>
              <a:off x="3246959" y="3542485"/>
              <a:ext cx="1231677" cy="711136"/>
            </a:xfrm>
            <a:custGeom>
              <a:rect b="b" l="l" r="r" t="t"/>
              <a:pathLst>
                <a:path extrusionOk="0" h="711136" w="1231677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8"/>
            <p:cNvSpPr/>
            <p:nvPr/>
          </p:nvSpPr>
          <p:spPr>
            <a:xfrm>
              <a:off x="4233892" y="4110556"/>
              <a:ext cx="329469" cy="191071"/>
            </a:xfrm>
            <a:custGeom>
              <a:rect b="b" l="l" r="r" t="t"/>
              <a:pathLst>
                <a:path extrusionOk="0" h="191071" w="329469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48"/>
            <p:cNvSpPr/>
            <p:nvPr/>
          </p:nvSpPr>
          <p:spPr>
            <a:xfrm>
              <a:off x="4234083" y="4180469"/>
              <a:ext cx="208216" cy="217741"/>
            </a:xfrm>
            <a:custGeom>
              <a:rect b="b" l="l" r="r" t="t"/>
              <a:pathLst>
                <a:path extrusionOk="0" h="217741" w="208216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48"/>
            <p:cNvSpPr/>
            <p:nvPr/>
          </p:nvSpPr>
          <p:spPr>
            <a:xfrm>
              <a:off x="4368385" y="4248383"/>
              <a:ext cx="831437" cy="643127"/>
            </a:xfrm>
            <a:custGeom>
              <a:rect b="b" l="l" r="r" t="t"/>
              <a:pathLst>
                <a:path extrusionOk="0" h="643127" w="831437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6" name="Google Shape;4076;p48"/>
            <p:cNvSpPr/>
            <p:nvPr/>
          </p:nvSpPr>
          <p:spPr>
            <a:xfrm>
              <a:off x="4368385" y="4166944"/>
              <a:ext cx="972788" cy="561593"/>
            </a:xfrm>
            <a:custGeom>
              <a:rect b="b" l="l" r="r" t="t"/>
              <a:pathLst>
                <a:path extrusionOk="0" h="561593" w="972788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7" name="Google Shape;4077;p48"/>
            <p:cNvSpPr/>
            <p:nvPr/>
          </p:nvSpPr>
          <p:spPr>
            <a:xfrm>
              <a:off x="5199823" y="4646908"/>
              <a:ext cx="141350" cy="244601"/>
            </a:xfrm>
            <a:custGeom>
              <a:rect b="b" l="l" r="r" t="t"/>
              <a:pathLst>
                <a:path extrusionOk="0" h="244601" w="14135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48"/>
            <p:cNvSpPr/>
            <p:nvPr/>
          </p:nvSpPr>
          <p:spPr>
            <a:xfrm>
              <a:off x="2764672" y="2500358"/>
              <a:ext cx="158537" cy="311524"/>
            </a:xfrm>
            <a:custGeom>
              <a:rect b="b" l="l" r="r" t="t"/>
              <a:pathLst>
                <a:path extrusionOk="0" h="311524" w="158537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48"/>
            <p:cNvSpPr/>
            <p:nvPr/>
          </p:nvSpPr>
          <p:spPr>
            <a:xfrm>
              <a:off x="2800168" y="3231875"/>
              <a:ext cx="108892" cy="84472"/>
            </a:xfrm>
            <a:custGeom>
              <a:rect b="b" l="l" r="r" t="t"/>
              <a:pathLst>
                <a:path extrusionOk="0" h="84472" w="108892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48"/>
            <p:cNvSpPr/>
            <p:nvPr/>
          </p:nvSpPr>
          <p:spPr>
            <a:xfrm>
              <a:off x="2799603" y="3259783"/>
              <a:ext cx="108313" cy="56238"/>
            </a:xfrm>
            <a:custGeom>
              <a:rect b="b" l="l" r="r" t="t"/>
              <a:pathLst>
                <a:path extrusionOk="0" h="56238" w="108313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1" name="Google Shape;4081;p48"/>
            <p:cNvSpPr/>
            <p:nvPr/>
          </p:nvSpPr>
          <p:spPr>
            <a:xfrm>
              <a:off x="2931444" y="3155618"/>
              <a:ext cx="108758" cy="81374"/>
            </a:xfrm>
            <a:custGeom>
              <a:rect b="b" l="l" r="r" t="t"/>
              <a:pathLst>
                <a:path extrusionOk="0" h="81374" w="108758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2" name="Google Shape;4082;p48"/>
            <p:cNvSpPr/>
            <p:nvPr/>
          </p:nvSpPr>
          <p:spPr>
            <a:xfrm>
              <a:off x="2931020" y="3181773"/>
              <a:ext cx="108151" cy="56575"/>
            </a:xfrm>
            <a:custGeom>
              <a:rect b="b" l="l" r="r" t="t"/>
              <a:pathLst>
                <a:path extrusionOk="0" h="56575" w="108151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48"/>
            <p:cNvSpPr/>
            <p:nvPr/>
          </p:nvSpPr>
          <p:spPr>
            <a:xfrm>
              <a:off x="2630424" y="2780976"/>
              <a:ext cx="382278" cy="462504"/>
            </a:xfrm>
            <a:custGeom>
              <a:rect b="b" l="l" r="r" t="t"/>
              <a:pathLst>
                <a:path extrusionOk="0" h="462504" w="382278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48"/>
            <p:cNvSpPr/>
            <p:nvPr/>
          </p:nvSpPr>
          <p:spPr>
            <a:xfrm>
              <a:off x="2662372" y="2471875"/>
              <a:ext cx="120066" cy="117360"/>
            </a:xfrm>
            <a:custGeom>
              <a:rect b="b" l="l" r="r" t="t"/>
              <a:pathLst>
                <a:path extrusionOk="0" h="117360" w="120066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5" name="Google Shape;4085;p48"/>
            <p:cNvSpPr/>
            <p:nvPr/>
          </p:nvSpPr>
          <p:spPr>
            <a:xfrm>
              <a:off x="2630208" y="2488280"/>
              <a:ext cx="194941" cy="380900"/>
            </a:xfrm>
            <a:custGeom>
              <a:rect b="b" l="l" r="r" t="t"/>
              <a:pathLst>
                <a:path extrusionOk="0" h="380900" w="194941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6" name="Google Shape;4086;p48"/>
            <p:cNvSpPr/>
            <p:nvPr/>
          </p:nvSpPr>
          <p:spPr>
            <a:xfrm>
              <a:off x="2658361" y="2350349"/>
              <a:ext cx="128870" cy="157700"/>
            </a:xfrm>
            <a:custGeom>
              <a:rect b="b" l="l" r="r" t="t"/>
              <a:pathLst>
                <a:path extrusionOk="0" h="157700" w="12887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7" name="Google Shape;4087;p48"/>
            <p:cNvSpPr/>
            <p:nvPr/>
          </p:nvSpPr>
          <p:spPr>
            <a:xfrm>
              <a:off x="2645583" y="2336673"/>
              <a:ext cx="136833" cy="135201"/>
            </a:xfrm>
            <a:custGeom>
              <a:rect b="b" l="l" r="r" t="t"/>
              <a:pathLst>
                <a:path extrusionOk="0" h="135201" w="136833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8" name="Google Shape;4088;p48"/>
            <p:cNvSpPr/>
            <p:nvPr/>
          </p:nvSpPr>
          <p:spPr>
            <a:xfrm>
              <a:off x="2782568" y="2488639"/>
              <a:ext cx="62960" cy="91535"/>
            </a:xfrm>
            <a:custGeom>
              <a:rect b="b" l="l" r="r" t="t"/>
              <a:pathLst>
                <a:path extrusionOk="0" h="91535" w="6296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89" name="Google Shape;4089;p4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4090" name="Google Shape;4090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5" name="Google Shape;4095;p48"/>
            <p:cNvSpPr/>
            <p:nvPr/>
          </p:nvSpPr>
          <p:spPr>
            <a:xfrm>
              <a:off x="2596421" y="2551548"/>
              <a:ext cx="147299" cy="413263"/>
            </a:xfrm>
            <a:custGeom>
              <a:rect b="b" l="l" r="r" t="t"/>
              <a:pathLst>
                <a:path extrusionOk="0" h="413263" w="147299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6" name="Google Shape;4096;p48"/>
            <p:cNvSpPr/>
            <p:nvPr/>
          </p:nvSpPr>
          <p:spPr>
            <a:xfrm>
              <a:off x="2590449" y="2547578"/>
              <a:ext cx="84867" cy="115327"/>
            </a:xfrm>
            <a:custGeom>
              <a:rect b="b" l="l" r="r" t="t"/>
              <a:pathLst>
                <a:path extrusionOk="0" h="115327" w="84867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7" name="Google Shape;4097;p4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4098" name="Google Shape;4098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1" name="Google Shape;4101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3" name="Google Shape;4103;p48"/>
          <p:cNvGrpSpPr/>
          <p:nvPr/>
        </p:nvGrpSpPr>
        <p:grpSpPr>
          <a:xfrm>
            <a:off x="4931603" y="542890"/>
            <a:ext cx="1572889" cy="1611229"/>
            <a:chOff x="2270525" y="117216"/>
            <a:chExt cx="4650765" cy="4762722"/>
          </a:xfrm>
        </p:grpSpPr>
        <p:sp>
          <p:nvSpPr>
            <p:cNvPr id="4104" name="Google Shape;4104;p48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5" name="Google Shape;4105;p48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6" name="Google Shape;4106;p48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7" name="Google Shape;4107;p48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8" name="Google Shape;4108;p48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9" name="Google Shape;4109;p48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0" name="Google Shape;4110;p48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1" name="Google Shape;4111;p48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2" name="Google Shape;4112;p48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3" name="Google Shape;4113;p48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4" name="Google Shape;4114;p48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5" name="Google Shape;4115;p48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6" name="Google Shape;4116;p48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7" name="Google Shape;4117;p48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8" name="Google Shape;4118;p48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9" name="Google Shape;4119;p48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0" name="Google Shape;4120;p48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1" name="Google Shape;4121;p48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2" name="Google Shape;4122;p48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3" name="Google Shape;4123;p48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4" name="Google Shape;4124;p48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5" name="Google Shape;4125;p48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48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48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48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48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48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48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48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48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48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48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48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9" name="Google Shape;4139;p48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0" name="Google Shape;4140;p48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48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48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3" name="Google Shape;4143;p48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4" name="Google Shape;4144;p48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48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6" name="Google Shape;4146;p48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7" name="Google Shape;4147;p48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48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48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48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48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48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48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48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48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6" name="Google Shape;4156;p48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7" name="Google Shape;4157;p48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48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48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48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48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48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48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4" name="Google Shape;4164;p48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5" name="Google Shape;4165;p48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66" name="Google Shape;4166;p48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48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48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48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48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48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48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48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48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48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48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48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48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48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95" name="Google Shape;4195;p48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4196" name="Google Shape;4196;p48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7" name="Google Shape;4197;p48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8" name="Google Shape;4198;p48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9" name="Google Shape;4199;p48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0" name="Google Shape;4200;p48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1" name="Google Shape;4201;p48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2" name="Google Shape;4202;p48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3" name="Google Shape;4203;p48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4" name="Google Shape;4204;p48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p48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6" name="Google Shape;4206;p48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7" name="Google Shape;4207;p48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8" name="Google Shape;4208;p48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09" name="Google Shape;4209;p48"/>
          <p:cNvGrpSpPr/>
          <p:nvPr/>
        </p:nvGrpSpPr>
        <p:grpSpPr>
          <a:xfrm>
            <a:off x="4873089" y="2520210"/>
            <a:ext cx="1891791" cy="2028092"/>
            <a:chOff x="2183550" y="65875"/>
            <a:chExt cx="4483981" cy="4807045"/>
          </a:xfrm>
        </p:grpSpPr>
        <p:sp>
          <p:nvSpPr>
            <p:cNvPr id="4210" name="Google Shape;4210;p48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2" name="Google Shape;4232;p4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4233" name="Google Shape;4233;p4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4234" name="Google Shape;4234;p4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5" name="Google Shape;4235;p4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6" name="Google Shape;4236;p4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37" name="Google Shape;4237;p4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4238" name="Google Shape;4238;p4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9" name="Google Shape;4239;p4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40" name="Google Shape;4240;p4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1" name="Google Shape;4241;p4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2" name="Google Shape;4242;p4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3" name="Google Shape;4243;p4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4" name="Google Shape;4244;p4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5" name="Google Shape;4245;p4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6" name="Google Shape;4246;p4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7" name="Google Shape;4247;p4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8" name="Google Shape;4248;p4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9" name="Google Shape;4249;p4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0" name="Google Shape;4250;p4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1" name="Google Shape;4251;p4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2" name="Google Shape;4252;p4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3" name="Google Shape;4253;p4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4" name="Google Shape;4254;p4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5" name="Google Shape;4255;p4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6" name="Google Shape;4256;p4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7" name="Google Shape;4257;p4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8" name="Google Shape;4258;p4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9" name="Google Shape;4259;p4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0" name="Google Shape;4260;p4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1" name="Google Shape;4261;p4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2" name="Google Shape;4262;p4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3" name="Google Shape;4263;p4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4" name="Google Shape;4264;p4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5" name="Google Shape;4265;p4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6" name="Google Shape;4266;p4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7" name="Google Shape;4267;p4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8" name="Google Shape;4268;p4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9" name="Google Shape;4269;p4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0" name="Google Shape;4270;p4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1" name="Google Shape;4271;p4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2" name="Google Shape;4272;p4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3" name="Google Shape;4273;p4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4" name="Google Shape;4274;p4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5" name="Google Shape;4275;p4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6" name="Google Shape;4276;p4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7" name="Google Shape;4277;p4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8" name="Google Shape;4278;p4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9" name="Google Shape;4279;p4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0" name="Google Shape;4280;p4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1" name="Google Shape;4281;p4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2" name="Google Shape;4282;p4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3" name="Google Shape;4283;p4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4" name="Google Shape;4284;p4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5" name="Google Shape;4285;p4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6" name="Google Shape;4286;p4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7" name="Google Shape;4287;p4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8" name="Google Shape;4288;p4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9" name="Google Shape;4289;p4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0" name="Google Shape;4290;p4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1" name="Google Shape;4291;p4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2" name="Google Shape;4292;p4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3" name="Google Shape;4293;p4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4" name="Google Shape;4294;p4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5" name="Google Shape;4295;p4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6" name="Google Shape;4296;p4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7" name="Google Shape;4297;p4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8" name="Google Shape;4298;p4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9" name="Google Shape;4299;p4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0" name="Google Shape;4300;p4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1" name="Google Shape;4301;p4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2" name="Google Shape;4302;p4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3" name="Google Shape;4303;p4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4" name="Google Shape;4304;p4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305" name="Google Shape;4305;p4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306" name="Google Shape;4306;p4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7" name="Google Shape;4307;p4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8" name="Google Shape;4308;p4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9" name="Google Shape;4309;p4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0" name="Google Shape;4310;p4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11" name="Google Shape;4311;p4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2" name="Google Shape;4312;p4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3" name="Google Shape;4313;p4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14" name="Google Shape;4314;p48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48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48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7" name="Google Shape;4317;p48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48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48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48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4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4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4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4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4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48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48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48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48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48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48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48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48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48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48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48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48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48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48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48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48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48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43" name="Google Shape;4343;p4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4344" name="Google Shape;4344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6" name="Google Shape;4346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7" name="Google Shape;4347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8" name="Google Shape;4348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9" name="Google Shape;4349;p48"/>
          <p:cNvGrpSpPr/>
          <p:nvPr/>
        </p:nvGrpSpPr>
        <p:grpSpPr>
          <a:xfrm>
            <a:off x="7307446" y="524392"/>
            <a:ext cx="1458674" cy="1629727"/>
            <a:chOff x="2181300" y="231400"/>
            <a:chExt cx="4262637" cy="4762499"/>
          </a:xfrm>
        </p:grpSpPr>
        <p:sp>
          <p:nvSpPr>
            <p:cNvPr id="4350" name="Google Shape;4350;p48"/>
            <p:cNvSpPr/>
            <p:nvPr/>
          </p:nvSpPr>
          <p:spPr>
            <a:xfrm>
              <a:off x="4504120" y="3382365"/>
              <a:ext cx="236644" cy="133254"/>
            </a:xfrm>
            <a:custGeom>
              <a:rect b="b" l="l" r="r" t="t"/>
              <a:pathLst>
                <a:path extrusionOk="0" h="133254" w="236644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48"/>
            <p:cNvSpPr/>
            <p:nvPr/>
          </p:nvSpPr>
          <p:spPr>
            <a:xfrm>
              <a:off x="5178128" y="3780033"/>
              <a:ext cx="236549" cy="133254"/>
            </a:xfrm>
            <a:custGeom>
              <a:rect b="b" l="l" r="r" t="t"/>
              <a:pathLst>
                <a:path extrusionOk="0" h="133254" w="236549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48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48"/>
            <p:cNvSpPr/>
            <p:nvPr/>
          </p:nvSpPr>
          <p:spPr>
            <a:xfrm>
              <a:off x="4629475" y="2174500"/>
              <a:ext cx="494671" cy="1273873"/>
            </a:xfrm>
            <a:custGeom>
              <a:rect b="b" l="l" r="r" t="t"/>
              <a:pathLst>
                <a:path extrusionOk="0" h="1273873" w="494671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48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48"/>
            <p:cNvSpPr/>
            <p:nvPr/>
          </p:nvSpPr>
          <p:spPr>
            <a:xfrm>
              <a:off x="5160832" y="224917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48"/>
            <p:cNvSpPr/>
            <p:nvPr/>
          </p:nvSpPr>
          <p:spPr>
            <a:xfrm>
              <a:off x="5078053" y="229651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48"/>
            <p:cNvSpPr/>
            <p:nvPr/>
          </p:nvSpPr>
          <p:spPr>
            <a:xfrm>
              <a:off x="4075404" y="1596713"/>
              <a:ext cx="2321774" cy="1343501"/>
            </a:xfrm>
            <a:custGeom>
              <a:rect b="b" l="l" r="r" t="t"/>
              <a:pathLst>
                <a:path extrusionOk="0" h="1343501" w="2321774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48"/>
            <p:cNvSpPr/>
            <p:nvPr/>
          </p:nvSpPr>
          <p:spPr>
            <a:xfrm>
              <a:off x="4075404" y="1654530"/>
              <a:ext cx="2221415" cy="1401603"/>
            </a:xfrm>
            <a:custGeom>
              <a:rect b="b" l="l" r="r" t="t"/>
              <a:pathLst>
                <a:path extrusionOk="0" h="1401603" w="2221415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48"/>
            <p:cNvSpPr/>
            <p:nvPr/>
          </p:nvSpPr>
          <p:spPr>
            <a:xfrm>
              <a:off x="4206176" y="231400"/>
              <a:ext cx="2045689" cy="2621660"/>
            </a:xfrm>
            <a:custGeom>
              <a:rect b="b" l="l" r="r" t="t"/>
              <a:pathLst>
                <a:path extrusionOk="0" h="2621660" w="2045689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48"/>
            <p:cNvSpPr/>
            <p:nvPr/>
          </p:nvSpPr>
          <p:spPr>
            <a:xfrm>
              <a:off x="6296819" y="2879159"/>
              <a:ext cx="101975" cy="176974"/>
            </a:xfrm>
            <a:custGeom>
              <a:rect b="b" l="l" r="r" t="t"/>
              <a:pathLst>
                <a:path extrusionOk="0" h="176974" w="101975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48"/>
            <p:cNvSpPr/>
            <p:nvPr/>
          </p:nvSpPr>
          <p:spPr>
            <a:xfrm>
              <a:off x="4356811" y="496480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48"/>
            <p:cNvSpPr/>
            <p:nvPr/>
          </p:nvSpPr>
          <p:spPr>
            <a:xfrm>
              <a:off x="4598397" y="636212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48"/>
            <p:cNvSpPr/>
            <p:nvPr/>
          </p:nvSpPr>
          <p:spPr>
            <a:xfrm>
              <a:off x="4356811" y="619924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48"/>
            <p:cNvSpPr/>
            <p:nvPr/>
          </p:nvSpPr>
          <p:spPr>
            <a:xfrm>
              <a:off x="4598397" y="759656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48"/>
            <p:cNvSpPr/>
            <p:nvPr/>
          </p:nvSpPr>
          <p:spPr>
            <a:xfrm>
              <a:off x="4356811" y="761466"/>
              <a:ext cx="169452" cy="163448"/>
            </a:xfrm>
            <a:custGeom>
              <a:rect b="b" l="l" r="r" t="t"/>
              <a:pathLst>
                <a:path extrusionOk="0" h="163448" w="169452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6" name="Google Shape;4366;p48"/>
            <p:cNvSpPr/>
            <p:nvPr/>
          </p:nvSpPr>
          <p:spPr>
            <a:xfrm>
              <a:off x="4598397" y="901293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7" name="Google Shape;4367;p48"/>
            <p:cNvSpPr/>
            <p:nvPr/>
          </p:nvSpPr>
          <p:spPr>
            <a:xfrm>
              <a:off x="4356811" y="903102"/>
              <a:ext cx="169452" cy="163449"/>
            </a:xfrm>
            <a:custGeom>
              <a:rect b="b" l="l" r="r" t="t"/>
              <a:pathLst>
                <a:path extrusionOk="0" h="163449" w="169452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48"/>
            <p:cNvSpPr/>
            <p:nvPr/>
          </p:nvSpPr>
          <p:spPr>
            <a:xfrm>
              <a:off x="4598397" y="1042929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9" name="Google Shape;4369;p48"/>
            <p:cNvSpPr/>
            <p:nvPr/>
          </p:nvSpPr>
          <p:spPr>
            <a:xfrm>
              <a:off x="5115879" y="982814"/>
              <a:ext cx="204046" cy="276142"/>
            </a:xfrm>
            <a:custGeom>
              <a:rect b="b" l="l" r="r" t="t"/>
              <a:pathLst>
                <a:path extrusionOk="0" h="276142" w="204046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0" name="Google Shape;4370;p48"/>
            <p:cNvSpPr/>
            <p:nvPr/>
          </p:nvSpPr>
          <p:spPr>
            <a:xfrm>
              <a:off x="5297876" y="1025975"/>
              <a:ext cx="199579" cy="260699"/>
            </a:xfrm>
            <a:custGeom>
              <a:rect b="b" l="l" r="r" t="t"/>
              <a:pathLst>
                <a:path extrusionOk="0" h="260699" w="199579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1" name="Google Shape;4371;p48"/>
            <p:cNvSpPr/>
            <p:nvPr/>
          </p:nvSpPr>
          <p:spPr>
            <a:xfrm>
              <a:off x="5298541" y="1258956"/>
              <a:ext cx="212884" cy="276193"/>
            </a:xfrm>
            <a:custGeom>
              <a:rect b="b" l="l" r="r" t="t"/>
              <a:pathLst>
                <a:path extrusionOk="0" h="276193" w="212884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2" name="Google Shape;4372;p48"/>
            <p:cNvSpPr/>
            <p:nvPr/>
          </p:nvSpPr>
          <p:spPr>
            <a:xfrm>
              <a:off x="5084706" y="1024070"/>
              <a:ext cx="290055" cy="509778"/>
            </a:xfrm>
            <a:custGeom>
              <a:rect b="b" l="l" r="r" t="t"/>
              <a:pathLst>
                <a:path extrusionOk="0" h="509778" w="290055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3" name="Google Shape;4373;p48"/>
            <p:cNvSpPr/>
            <p:nvPr/>
          </p:nvSpPr>
          <p:spPr>
            <a:xfrm>
              <a:off x="5705494" y="1324174"/>
              <a:ext cx="204331" cy="276159"/>
            </a:xfrm>
            <a:custGeom>
              <a:rect b="b" l="l" r="r" t="t"/>
              <a:pathLst>
                <a:path extrusionOk="0" h="276159" w="204331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4" name="Google Shape;4374;p48"/>
            <p:cNvSpPr/>
            <p:nvPr/>
          </p:nvSpPr>
          <p:spPr>
            <a:xfrm>
              <a:off x="5887776" y="1367351"/>
              <a:ext cx="199579" cy="260603"/>
            </a:xfrm>
            <a:custGeom>
              <a:rect b="b" l="l" r="r" t="t"/>
              <a:pathLst>
                <a:path extrusionOk="0" h="260603" w="199579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5" name="Google Shape;4375;p48"/>
            <p:cNvSpPr/>
            <p:nvPr/>
          </p:nvSpPr>
          <p:spPr>
            <a:xfrm>
              <a:off x="5887776" y="1600333"/>
              <a:ext cx="213550" cy="276118"/>
            </a:xfrm>
            <a:custGeom>
              <a:rect b="b" l="l" r="r" t="t"/>
              <a:pathLst>
                <a:path extrusionOk="0" h="276118" w="21355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6" name="Google Shape;4376;p48"/>
            <p:cNvSpPr/>
            <p:nvPr/>
          </p:nvSpPr>
          <p:spPr>
            <a:xfrm>
              <a:off x="5674606" y="1365446"/>
              <a:ext cx="290055" cy="509682"/>
            </a:xfrm>
            <a:custGeom>
              <a:rect b="b" l="l" r="r" t="t"/>
              <a:pathLst>
                <a:path extrusionOk="0" h="509682" w="290055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7" name="Google Shape;4377;p48"/>
            <p:cNvSpPr/>
            <p:nvPr/>
          </p:nvSpPr>
          <p:spPr>
            <a:xfrm>
              <a:off x="5115879" y="1943808"/>
              <a:ext cx="971477" cy="359289"/>
            </a:xfrm>
            <a:custGeom>
              <a:rect b="b" l="l" r="r" t="t"/>
              <a:pathLst>
                <a:path extrusionOk="0" h="359289" w="971477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cap="flat" cmpd="sng" w="13475">
              <a:solidFill>
                <a:srgbClr val="D6D8E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8" name="Google Shape;4378;p48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9" name="Google Shape;4379;p48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0" name="Google Shape;4380;p48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rect b="b" l="l" r="r" t="t"/>
              <a:pathLst>
                <a:path extrusionOk="0" h="86976" w="50162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1" name="Google Shape;4381;p48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2" name="Google Shape;4382;p48"/>
            <p:cNvSpPr/>
            <p:nvPr/>
          </p:nvSpPr>
          <p:spPr>
            <a:xfrm>
              <a:off x="4356811" y="1418691"/>
              <a:ext cx="57973" cy="235172"/>
            </a:xfrm>
            <a:custGeom>
              <a:rect b="b" l="l" r="r" t="t"/>
              <a:pathLst>
                <a:path extrusionOk="0" h="235172" w="57973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3" name="Google Shape;4383;p48"/>
            <p:cNvSpPr/>
            <p:nvPr/>
          </p:nvSpPr>
          <p:spPr>
            <a:xfrm>
              <a:off x="4517330" y="1440789"/>
              <a:ext cx="58068" cy="305942"/>
            </a:xfrm>
            <a:custGeom>
              <a:rect b="b" l="l" r="r" t="t"/>
              <a:pathLst>
                <a:path extrusionOk="0" h="305942" w="58068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4" name="Google Shape;4384;p48"/>
            <p:cNvSpPr/>
            <p:nvPr/>
          </p:nvSpPr>
          <p:spPr>
            <a:xfrm>
              <a:off x="4677849" y="1415738"/>
              <a:ext cx="58067" cy="423862"/>
            </a:xfrm>
            <a:custGeom>
              <a:rect b="b" l="l" r="r" t="t"/>
              <a:pathLst>
                <a:path extrusionOk="0" h="423862" w="58067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5" name="Google Shape;4385;p48"/>
            <p:cNvSpPr/>
            <p:nvPr/>
          </p:nvSpPr>
          <p:spPr>
            <a:xfrm>
              <a:off x="4838368" y="1414214"/>
              <a:ext cx="58068" cy="518255"/>
            </a:xfrm>
            <a:custGeom>
              <a:rect b="b" l="l" r="r" t="t"/>
              <a:pathLst>
                <a:path extrusionOk="0" h="518255" w="58068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6" name="Google Shape;4386;p48"/>
            <p:cNvSpPr/>
            <p:nvPr/>
          </p:nvSpPr>
          <p:spPr>
            <a:xfrm>
              <a:off x="5343399" y="3731361"/>
              <a:ext cx="99124" cy="151542"/>
            </a:xfrm>
            <a:custGeom>
              <a:rect b="b" l="l" r="r" t="t"/>
              <a:pathLst>
                <a:path extrusionOk="0" h="151542" w="99124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7" name="Google Shape;4387;p48"/>
            <p:cNvSpPr/>
            <p:nvPr/>
          </p:nvSpPr>
          <p:spPr>
            <a:xfrm>
              <a:off x="4678419" y="3350075"/>
              <a:ext cx="69282" cy="136588"/>
            </a:xfrm>
            <a:custGeom>
              <a:rect b="b" l="l" r="r" t="t"/>
              <a:pathLst>
                <a:path extrusionOk="0" h="136588" w="69282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8" name="Google Shape;4388;p48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4389" name="Google Shape;4389;p48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0" name="Google Shape;4390;p48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1" name="Google Shape;4391;p48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rect b="b" l="l" r="r" t="t"/>
                <a:pathLst>
                  <a:path extrusionOk="0" h="87534" w="65671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2" name="Google Shape;4392;p48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3" name="Google Shape;4393;p48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4" name="Google Shape;4394;p48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rect b="b" l="l" r="r" t="t"/>
                <a:pathLst>
                  <a:path extrusionOk="0" h="275248" w="475691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5" name="Google Shape;4395;p48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6" name="Google Shape;4396;p48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rect b="b" l="l" r="r" t="t"/>
                <a:pathLst>
                  <a:path extrusionOk="0" h="139064" w="22104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7" name="Google Shape;4397;p48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8" name="Google Shape;4398;p48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rect b="b" l="l" r="r" t="t"/>
                <a:pathLst>
                  <a:path extrusionOk="0" h="14763" w="31647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9" name="Google Shape;4399;p48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0" name="Google Shape;4400;p48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1" name="Google Shape;4401;p48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2" name="Google Shape;4402;p48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rect b="b" l="l" r="r" t="t"/>
                <a:pathLst>
                  <a:path extrusionOk="0" h="18383" w="20623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3" name="Google Shape;4403;p48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rect b="b" l="l" r="r" t="t"/>
                <a:pathLst>
                  <a:path extrusionOk="0" h="14573" w="19577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4" name="Google Shape;4404;p48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5" name="Google Shape;4405;p48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rect b="b" l="l" r="r" t="t"/>
                <a:pathLst>
                  <a:path extrusionOk="0" h="138969" w="221034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6" name="Google Shape;4406;p48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4407" name="Google Shape;4407;p48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8" name="Google Shape;4408;p48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rect b="b" l="l" r="r" t="t"/>
                <a:pathLst>
                  <a:path extrusionOk="0" h="87630" w="65576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9" name="Google Shape;4409;p48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0" name="Google Shape;4410;p48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1" name="Google Shape;4411;p48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rect b="b" l="l" r="r" t="t"/>
                <a:pathLst>
                  <a:path extrusionOk="0" h="275248" w="475616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2" name="Google Shape;4412;p48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rect b="b" l="l" r="r" t="t"/>
                <a:pathLst>
                  <a:path extrusionOk="0" h="258770" w="474714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3" name="Google Shape;4413;p48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rect b="b" l="l" r="r" t="t"/>
                <a:pathLst>
                  <a:path extrusionOk="0" h="138588" w="220817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4" name="Google Shape;4414;p48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5" name="Google Shape;4415;p48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6" name="Google Shape;4416;p48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7" name="Google Shape;4417;p48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48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48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48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48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48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rect b="b" l="l" r="r" t="t"/>
                <a:pathLst>
                  <a:path extrusionOk="0" h="139065" w="220817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3" name="Google Shape;4423;p48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4424" name="Google Shape;4424;p48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5" name="Google Shape;4425;p48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6" name="Google Shape;4426;p48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48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8" name="Google Shape;4428;p48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rect b="b" l="l" r="r" t="t"/>
                <a:pathLst>
                  <a:path extrusionOk="0" h="275343" w="475691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9" name="Google Shape;4429;p48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0" name="Google Shape;4430;p48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rect b="b" l="l" r="r" t="t"/>
                <a:pathLst>
                  <a:path extrusionOk="0" h="139065" w="22104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1" name="Google Shape;4431;p48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2" name="Google Shape;4432;p48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3" name="Google Shape;4433;p48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4" name="Google Shape;4434;p48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rect b="b" l="l" r="r" t="t"/>
                <a:pathLst>
                  <a:path extrusionOk="0" h="24765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5" name="Google Shape;4435;p48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6" name="Google Shape;4436;p48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7" name="Google Shape;4437;p48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8" name="Google Shape;4438;p48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9" name="Google Shape;4439;p48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rect b="b" l="l" r="r" t="t"/>
                <a:pathLst>
                  <a:path extrusionOk="0" h="139064" w="221036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0" name="Google Shape;4440;p48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4441" name="Google Shape;4441;p48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2" name="Google Shape;4442;p48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3" name="Google Shape;4443;p48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4" name="Google Shape;4444;p48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5" name="Google Shape;4445;p48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6" name="Google Shape;4446;p48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7" name="Google Shape;4447;p48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8" name="Google Shape;4448;p48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9" name="Google Shape;4449;p48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0" name="Google Shape;4450;p48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1" name="Google Shape;4451;p48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rect b="b" l="l" r="r" t="t"/>
                <a:pathLst>
                  <a:path extrusionOk="0" h="24669" w="35544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2" name="Google Shape;4452;p48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3" name="Google Shape;4453;p48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4" name="Google Shape;4454;p48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5" name="Google Shape;4455;p48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6" name="Google Shape;4456;p48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7" name="Google Shape;4457;p48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4458" name="Google Shape;4458;p48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9" name="Google Shape;4459;p48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0" name="Google Shape;4460;p48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1" name="Google Shape;4461;p48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2" name="Google Shape;4462;p48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rect b="b" l="l" r="r" t="t"/>
                <a:pathLst>
                  <a:path extrusionOk="0" h="275344" w="475673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3" name="Google Shape;4463;p48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4" name="Google Shape;4464;p48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rect b="b" l="l" r="r" t="t"/>
                <a:pathLst>
                  <a:path extrusionOk="0" h="139160" w="221515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5" name="Google Shape;4465;p48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6" name="Google Shape;4466;p48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7" name="Google Shape;4467;p48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8" name="Google Shape;4468;p48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9" name="Google Shape;4469;p48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0" name="Google Shape;4470;p48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1" name="Google Shape;4471;p48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2" name="Google Shape;4472;p48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3" name="Google Shape;4473;p48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rect b="b" l="l" r="r" t="t"/>
                <a:pathLst>
                  <a:path extrusionOk="0" h="138874" w="22161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4" name="Google Shape;4474;p48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4475" name="Google Shape;4475;p48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6" name="Google Shape;4476;p48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7" name="Google Shape;4477;p48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8" name="Google Shape;4478;p48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9" name="Google Shape;4479;p48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0" name="Google Shape;4480;p48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rect b="b" l="l" r="r" t="t"/>
                <a:pathLst>
                  <a:path extrusionOk="0" h="275248" w="475657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1" name="Google Shape;4481;p48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2" name="Google Shape;4482;p48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rect b="b" l="l" r="r" t="t"/>
                <a:pathLst>
                  <a:path extrusionOk="0" h="138970" w="221102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3" name="Google Shape;4483;p48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4" name="Google Shape;4484;p48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5" name="Google Shape;4485;p48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6" name="Google Shape;4486;p48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7" name="Google Shape;4487;p48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p48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9" name="Google Shape;4489;p48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0" name="Google Shape;4490;p48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1" name="Google Shape;4491;p48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rect b="b" l="l" r="r" t="t"/>
                <a:pathLst>
                  <a:path extrusionOk="0" h="139065" w="221197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2" name="Google Shape;4492;p48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4493" name="Google Shape;4493;p48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4" name="Google Shape;4494;p48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5" name="Google Shape;4495;p48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6" name="Google Shape;4496;p48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7" name="Google Shape;4497;p48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rect b="b" l="l" r="r" t="t"/>
                <a:pathLst>
                  <a:path extrusionOk="0" h="275343" w="475673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8" name="Google Shape;4498;p48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9" name="Google Shape;4499;p48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rect b="b" l="l" r="r" t="t"/>
                <a:pathLst>
                  <a:path extrusionOk="0" h="139065" w="221706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0" name="Google Shape;4500;p48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1" name="Google Shape;4501;p48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rect b="b" l="l" r="r" t="t"/>
                <a:pathLst>
                  <a:path extrusionOk="0" h="14763" w="31552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2" name="Google Shape;4502;p48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3" name="Google Shape;4503;p48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4" name="Google Shape;4504;p48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5" name="Google Shape;4505;p48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6" name="Google Shape;4506;p48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7" name="Google Shape;4507;p48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8" name="Google Shape;4508;p48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rect b="b" l="l" r="r" t="t"/>
                <a:pathLst>
                  <a:path extrusionOk="0" h="139160" w="220369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9" name="Google Shape;4509;p48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4510" name="Google Shape;4510;p48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1" name="Google Shape;4511;p48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2" name="Google Shape;4512;p48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3" name="Google Shape;4513;p48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4" name="Google Shape;4514;p48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5" name="Google Shape;4515;p48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6" name="Google Shape;4516;p48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7" name="Google Shape;4517;p48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rect b="b" l="l" r="r" t="t"/>
                <a:pathLst>
                  <a:path extrusionOk="0" h="138970" w="220987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8" name="Google Shape;4518;p48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9" name="Google Shape;4519;p48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0" name="Google Shape;4520;p48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rect b="b" l="l" r="r" t="t"/>
                <a:pathLst>
                  <a:path extrusionOk="0" h="13049" w="23569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1" name="Google Shape;4521;p48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2" name="Google Shape;4522;p48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3" name="Google Shape;4523;p48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4" name="Google Shape;4524;p48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5" name="Google Shape;4525;p48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6" name="Google Shape;4526;p48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rect b="b" l="l" r="r" t="t"/>
                <a:pathLst>
                  <a:path extrusionOk="0" h="139065" w="220987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27" name="Google Shape;4527;p48"/>
            <p:cNvSpPr/>
            <p:nvPr/>
          </p:nvSpPr>
          <p:spPr>
            <a:xfrm>
              <a:off x="5615017" y="4460119"/>
              <a:ext cx="828920" cy="479679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48"/>
            <p:cNvSpPr/>
            <p:nvPr/>
          </p:nvSpPr>
          <p:spPr>
            <a:xfrm>
              <a:off x="5846435" y="2182763"/>
              <a:ext cx="465451" cy="682637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48"/>
            <p:cNvSpPr/>
            <p:nvPr/>
          </p:nvSpPr>
          <p:spPr>
            <a:xfrm>
              <a:off x="5832052" y="2673876"/>
              <a:ext cx="86758" cy="504907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0" name="Google Shape;4530;p48"/>
            <p:cNvSpPr/>
            <p:nvPr/>
          </p:nvSpPr>
          <p:spPr>
            <a:xfrm>
              <a:off x="5882176" y="2176405"/>
              <a:ext cx="221715" cy="275766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1" name="Google Shape;4531;p48"/>
            <p:cNvSpPr/>
            <p:nvPr/>
          </p:nvSpPr>
          <p:spPr>
            <a:xfrm>
              <a:off x="5925036" y="2475870"/>
              <a:ext cx="274953" cy="308347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48"/>
            <p:cNvSpPr/>
            <p:nvPr/>
          </p:nvSpPr>
          <p:spPr>
            <a:xfrm>
              <a:off x="5845497" y="2576533"/>
              <a:ext cx="400459" cy="461811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48"/>
            <p:cNvSpPr/>
            <p:nvPr/>
          </p:nvSpPr>
          <p:spPr>
            <a:xfrm>
              <a:off x="5916607" y="2198526"/>
              <a:ext cx="294816" cy="364308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48"/>
            <p:cNvSpPr/>
            <p:nvPr/>
          </p:nvSpPr>
          <p:spPr>
            <a:xfrm>
              <a:off x="5928072" y="2197020"/>
              <a:ext cx="296585" cy="278850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48"/>
            <p:cNvSpPr/>
            <p:nvPr/>
          </p:nvSpPr>
          <p:spPr>
            <a:xfrm>
              <a:off x="5977205" y="4610895"/>
              <a:ext cx="232912" cy="178155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p48"/>
            <p:cNvSpPr/>
            <p:nvPr/>
          </p:nvSpPr>
          <p:spPr>
            <a:xfrm>
              <a:off x="5978157" y="4667764"/>
              <a:ext cx="231905" cy="121227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p48"/>
            <p:cNvSpPr/>
            <p:nvPr/>
          </p:nvSpPr>
          <p:spPr>
            <a:xfrm>
              <a:off x="5800764" y="4571652"/>
              <a:ext cx="213680" cy="165568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8" name="Google Shape;4538;p48"/>
            <p:cNvSpPr/>
            <p:nvPr/>
          </p:nvSpPr>
          <p:spPr>
            <a:xfrm>
              <a:off x="5801482" y="4626139"/>
              <a:ext cx="212755" cy="111143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9" name="Google Shape;4539;p48"/>
            <p:cNvSpPr/>
            <p:nvPr/>
          </p:nvSpPr>
          <p:spPr>
            <a:xfrm>
              <a:off x="5835285" y="3032607"/>
              <a:ext cx="455829" cy="159522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0" name="Google Shape;4540;p48"/>
            <p:cNvSpPr/>
            <p:nvPr/>
          </p:nvSpPr>
          <p:spPr>
            <a:xfrm>
              <a:off x="5815995" y="3000698"/>
              <a:ext cx="485198" cy="1060979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1" name="Google Shape;4541;p48"/>
            <p:cNvSpPr/>
            <p:nvPr/>
          </p:nvSpPr>
          <p:spPr>
            <a:xfrm>
              <a:off x="5561118" y="2683306"/>
              <a:ext cx="698939" cy="60971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2" name="Google Shape;4542;p48"/>
            <p:cNvSpPr/>
            <p:nvPr/>
          </p:nvSpPr>
          <p:spPr>
            <a:xfrm>
              <a:off x="6103702" y="2644294"/>
              <a:ext cx="168312" cy="197615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3" name="Google Shape;4543;p48"/>
            <p:cNvSpPr/>
            <p:nvPr/>
          </p:nvSpPr>
          <p:spPr>
            <a:xfrm>
              <a:off x="5833319" y="2576558"/>
              <a:ext cx="135999" cy="14296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4" name="Google Shape;4544;p48"/>
            <p:cNvSpPr/>
            <p:nvPr/>
          </p:nvSpPr>
          <p:spPr>
            <a:xfrm>
              <a:off x="2925535" y="2722330"/>
              <a:ext cx="1200895" cy="746478"/>
            </a:xfrm>
            <a:custGeom>
              <a:rect b="b" l="l" r="r" t="t"/>
              <a:pathLst>
                <a:path extrusionOk="0" h="746478" w="1200895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5" name="Google Shape;4545;p48"/>
            <p:cNvSpPr/>
            <p:nvPr/>
          </p:nvSpPr>
          <p:spPr>
            <a:xfrm>
              <a:off x="2868613" y="1365288"/>
              <a:ext cx="1401428" cy="1812876"/>
            </a:xfrm>
            <a:custGeom>
              <a:rect b="b" l="l" r="r" t="t"/>
              <a:pathLst>
                <a:path extrusionOk="0" h="1812876" w="1401428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6" name="Google Shape;4546;p48"/>
            <p:cNvSpPr/>
            <p:nvPr/>
          </p:nvSpPr>
          <p:spPr>
            <a:xfrm>
              <a:off x="2977907" y="1395545"/>
              <a:ext cx="128396" cy="88201"/>
            </a:xfrm>
            <a:custGeom>
              <a:rect b="b" l="l" r="r" t="t"/>
              <a:pathLst>
                <a:path extrusionOk="0" h="88201" w="128396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7" name="Google Shape;4547;p48"/>
            <p:cNvSpPr/>
            <p:nvPr/>
          </p:nvSpPr>
          <p:spPr>
            <a:xfrm>
              <a:off x="3945392" y="3100901"/>
              <a:ext cx="140370" cy="95440"/>
            </a:xfrm>
            <a:custGeom>
              <a:rect b="b" l="l" r="r" t="t"/>
              <a:pathLst>
                <a:path extrusionOk="0" h="95440" w="14037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8" name="Google Shape;4548;p48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rect b="b" l="l" r="r" t="t"/>
              <a:pathLst>
                <a:path extrusionOk="0" h="1808606" w="1041804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9" name="Google Shape;4549;p48"/>
            <p:cNvSpPr/>
            <p:nvPr/>
          </p:nvSpPr>
          <p:spPr>
            <a:xfrm>
              <a:off x="2779183" y="1414991"/>
              <a:ext cx="1401428" cy="1812826"/>
            </a:xfrm>
            <a:custGeom>
              <a:rect b="b" l="l" r="r" t="t"/>
              <a:pathLst>
                <a:path extrusionOk="0" h="1812826" w="1401428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0" name="Google Shape;4550;p48"/>
            <p:cNvSpPr/>
            <p:nvPr/>
          </p:nvSpPr>
          <p:spPr>
            <a:xfrm>
              <a:off x="3046144" y="1759790"/>
              <a:ext cx="868170" cy="1123263"/>
            </a:xfrm>
            <a:custGeom>
              <a:rect b="b" l="l" r="r" t="t"/>
              <a:pathLst>
                <a:path extrusionOk="0" h="1123263" w="86817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1" name="Google Shape;4551;p48"/>
            <p:cNvSpPr/>
            <p:nvPr/>
          </p:nvSpPr>
          <p:spPr>
            <a:xfrm>
              <a:off x="3308258" y="2099261"/>
              <a:ext cx="343371" cy="444102"/>
            </a:xfrm>
            <a:custGeom>
              <a:rect b="b" l="l" r="r" t="t"/>
              <a:pathLst>
                <a:path extrusionOk="0" h="444102" w="343371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2" name="Google Shape;4552;p48"/>
            <p:cNvSpPr/>
            <p:nvPr/>
          </p:nvSpPr>
          <p:spPr>
            <a:xfrm>
              <a:off x="2221786" y="2914306"/>
              <a:ext cx="208703" cy="88772"/>
            </a:xfrm>
            <a:custGeom>
              <a:rect b="b" l="l" r="r" t="t"/>
              <a:pathLst>
                <a:path extrusionOk="0" h="88772" w="208703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3" name="Google Shape;4553;p48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4" name="Google Shape;4554;p48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5" name="Google Shape;4555;p48"/>
            <p:cNvSpPr/>
            <p:nvPr/>
          </p:nvSpPr>
          <p:spPr>
            <a:xfrm>
              <a:off x="2314638" y="2924117"/>
              <a:ext cx="167836" cy="171354"/>
            </a:xfrm>
            <a:custGeom>
              <a:rect b="b" l="l" r="r" t="t"/>
              <a:pathLst>
                <a:path extrusionOk="0" h="171354" w="167836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6" name="Google Shape;4556;p48"/>
            <p:cNvSpPr/>
            <p:nvPr/>
          </p:nvSpPr>
          <p:spPr>
            <a:xfrm>
              <a:off x="2290498" y="2306802"/>
              <a:ext cx="1203749" cy="724947"/>
            </a:xfrm>
            <a:custGeom>
              <a:rect b="b" l="l" r="r" t="t"/>
              <a:pathLst>
                <a:path extrusionOk="0" h="724947" w="1203749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7" name="Google Shape;4557;p48"/>
          <p:cNvGrpSpPr/>
          <p:nvPr/>
        </p:nvGrpSpPr>
        <p:grpSpPr>
          <a:xfrm>
            <a:off x="7353972" y="2937150"/>
            <a:ext cx="1412160" cy="1611152"/>
            <a:chOff x="2602525" y="317054"/>
            <a:chExt cx="4174283" cy="4762495"/>
          </a:xfrm>
        </p:grpSpPr>
        <p:sp>
          <p:nvSpPr>
            <p:cNvPr id="4558" name="Google Shape;4558;p48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9" name="Google Shape;4559;p48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0" name="Google Shape;4560;p48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1" name="Google Shape;4561;p48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2" name="Google Shape;4562;p48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3" name="Google Shape;4563;p48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4" name="Google Shape;4564;p48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5" name="Google Shape;4565;p48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6" name="Google Shape;4566;p48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7" name="Google Shape;4567;p48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8" name="Google Shape;4568;p48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9" name="Google Shape;4569;p48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0" name="Google Shape;4570;p48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1" name="Google Shape;4571;p48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2" name="Google Shape;4572;p48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3" name="Google Shape;4573;p48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4" name="Google Shape;4574;p48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5" name="Google Shape;4575;p48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6" name="Google Shape;4576;p48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7" name="Google Shape;4577;p48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8" name="Google Shape;4578;p48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9" name="Google Shape;4579;p48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0" name="Google Shape;4580;p48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1" name="Google Shape;4581;p48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2" name="Google Shape;4582;p48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3" name="Google Shape;4583;p48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4" name="Google Shape;4584;p48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5" name="Google Shape;4585;p48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6" name="Google Shape;4586;p48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7" name="Google Shape;4587;p48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8" name="Google Shape;4588;p48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9" name="Google Shape;4589;p48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0" name="Google Shape;4590;p48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1" name="Google Shape;4591;p48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2" name="Google Shape;4592;p48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3" name="Google Shape;4593;p48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4" name="Google Shape;4594;p48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5" name="Google Shape;4595;p48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6" name="Google Shape;4596;p48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7" name="Google Shape;4597;p48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8" name="Google Shape;4598;p48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9" name="Google Shape;4599;p48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0" name="Google Shape;4600;p48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1" name="Google Shape;4601;p48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2" name="Google Shape;4602;p48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3" name="Google Shape;4603;p48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4" name="Google Shape;4604;p48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5" name="Google Shape;4605;p48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6" name="Google Shape;4606;p48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7" name="Google Shape;4607;p48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8" name="Google Shape;4608;p48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9" name="Google Shape;4609;p48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0" name="Google Shape;4610;p48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1" name="Google Shape;4611;p48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2" name="Google Shape;4612;p48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3" name="Google Shape;4613;p48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4" name="Google Shape;4614;p48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15" name="Google Shape;4615;p48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4616" name="Google Shape;4616;p48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4617" name="Google Shape;4617;p48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8" name="Google Shape;4618;p48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9" name="Google Shape;4619;p48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620" name="Google Shape;4620;p48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4621" name="Google Shape;4621;p48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2" name="Google Shape;4622;p48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23" name="Google Shape;4623;p48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4" name="Google Shape;4624;p48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5" name="Google Shape;4625;p48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6" name="Google Shape;4626;p48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7" name="Google Shape;4627;p48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8" name="Google Shape;4628;p48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9" name="Google Shape;4629;p48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0" name="Google Shape;4630;p48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1" name="Google Shape;4631;p48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2" name="Google Shape;4632;p48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3" name="Google Shape;4633;p48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4" name="Google Shape;4634;p48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5" name="Google Shape;4635;p48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6" name="Google Shape;4636;p48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7" name="Google Shape;4637;p48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8" name="Google Shape;4638;p48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9" name="Google Shape;4639;p48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0" name="Google Shape;4640;p48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1" name="Google Shape;4641;p48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2" name="Google Shape;4642;p48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3" name="Google Shape;4643;p48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4" name="Google Shape;4644;p48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5" name="Google Shape;4645;p48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6" name="Google Shape;4646;p48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7" name="Google Shape;4647;p48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8" name="Google Shape;4648;p48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9" name="Google Shape;4649;p48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0" name="Google Shape;4650;p48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1" name="Google Shape;4651;p48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2" name="Google Shape;4652;p48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3" name="Google Shape;4653;p48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4" name="Google Shape;4654;p48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5" name="Google Shape;4655;p48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6" name="Google Shape;4656;p48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7" name="Google Shape;4657;p48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8" name="Google Shape;4658;p48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9" name="Google Shape;4659;p48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0" name="Google Shape;4660;p48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1" name="Google Shape;4661;p48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2" name="Google Shape;4662;p48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3" name="Google Shape;4663;p48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4" name="Google Shape;4664;p48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5" name="Google Shape;4665;p48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6" name="Google Shape;4666;p48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7" name="Google Shape;4667;p48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8" name="Google Shape;4668;p48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9" name="Google Shape;4669;p48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0" name="Google Shape;4670;p48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1" name="Google Shape;4671;p48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2" name="Google Shape;4672;p48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3" name="Google Shape;4673;p48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4" name="Google Shape;4674;p48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5" name="Google Shape;4675;p48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6" name="Google Shape;4676;p48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7" name="Google Shape;4677;p48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8" name="Google Shape;4678;p48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9" name="Google Shape;4679;p48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0" name="Google Shape;4680;p48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1" name="Google Shape;4681;p48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2" name="Google Shape;4682;p48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3" name="Google Shape;4683;p48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4" name="Google Shape;4684;p48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5" name="Google Shape;4685;p48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6" name="Google Shape;4686;p48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87" name="Google Shape;4687;p48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4688" name="Google Shape;4688;p48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4689" name="Google Shape;4689;p48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0" name="Google Shape;4690;p48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1" name="Google Shape;4691;p4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2" name="Google Shape;4692;p4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3" name="Google Shape;4693;p48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94" name="Google Shape;4694;p48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5" name="Google Shape;4695;p48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6" name="Google Shape;4696;p48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97" name="Google Shape;4697;p48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8" name="Google Shape;4698;p48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9" name="Google Shape;4699;p48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8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48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48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3" name="Google Shape;4703;p48"/>
          <p:cNvSpPr txBox="1"/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Extra resources</a:t>
            </a:r>
            <a:endParaRPr sz="2400"/>
          </a:p>
        </p:txBody>
      </p:sp>
      <p:sp>
        <p:nvSpPr>
          <p:cNvPr id="4704" name="Google Shape;4704;p48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Illustrations created by </a:t>
            </a: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Sergei Tikhonov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Free illustrations published under the MIT License. You can use them for personal and commercial projects, without the need to include attribution.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See license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8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p4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4710" name="Google Shape;4710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711" name="Google Shape;4711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2" name="Google Shape;4712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3" name="Google Shape;4713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4" name="Google Shape;4714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5" name="Google Shape;4715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6" name="Google Shape;4716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17" name="Google Shape;4717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718" name="Google Shape;4718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9" name="Google Shape;4719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20" name="Google Shape;4720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721" name="Google Shape;4721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2" name="Google Shape;4722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23" name="Google Shape;4723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24" name="Google Shape;4724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25" name="Google Shape;4725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726" name="Google Shape;4726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7" name="Google Shape;4727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8" name="Google Shape;4728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29" name="Google Shape;4729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730" name="Google Shape;4730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1" name="Google Shape;4731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2" name="Google Shape;4732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3" name="Google Shape;4733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34" name="Google Shape;4734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35" name="Google Shape;4735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736" name="Google Shape;4736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7" name="Google Shape;4737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8" name="Google Shape;4738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9" name="Google Shape;4739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0" name="Google Shape;4740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1" name="Google Shape;4741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2" name="Google Shape;4742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3" name="Google Shape;4743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4" name="Google Shape;4744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5" name="Google Shape;4745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6" name="Google Shape;4746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7" name="Google Shape;4747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8" name="Google Shape;4748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9" name="Google Shape;4749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0" name="Google Shape;4750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1" name="Google Shape;4751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2" name="Google Shape;4752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3" name="Google Shape;4753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4" name="Google Shape;4754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5" name="Google Shape;4755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56" name="Google Shape;4756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757" name="Google Shape;4757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8" name="Google Shape;4758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59" name="Google Shape;4759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760" name="Google Shape;4760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1" name="Google Shape;4761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2" name="Google Shape;4762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63" name="Google Shape;4763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764" name="Google Shape;4764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5" name="Google Shape;4765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6" name="Google Shape;4766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67" name="Google Shape;4767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768" name="Google Shape;4768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9" name="Google Shape;4769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0" name="Google Shape;4770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1" name="Google Shape;4771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72" name="Google Shape;4772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3" name="Google Shape;4773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4" name="Google Shape;4774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5" name="Google Shape;4775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76" name="Google Shape;4776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777" name="Google Shape;4777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8" name="Google Shape;4778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79" name="Google Shape;4779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780" name="Google Shape;4780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1" name="Google Shape;4781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82" name="Google Shape;4782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783" name="Google Shape;4783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4" name="Google Shape;4784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85" name="Google Shape;4785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786" name="Google Shape;4786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7" name="Google Shape;4787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88" name="Google Shape;4788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789" name="Google Shape;4789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0" name="Google Shape;4790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1" name="Google Shape;4791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2" name="Google Shape;4792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93" name="Google Shape;4793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794" name="Google Shape;4794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5" name="Google Shape;4795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96" name="Google Shape;4796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797" name="Google Shape;4797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8" name="Google Shape;4798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9" name="Google Shape;4799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00" name="Google Shape;4800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01" name="Google Shape;4801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802" name="Google Shape;4802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3" name="Google Shape;4803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4" name="Google Shape;4804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805" name="Google Shape;4805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6" name="Google Shape;4806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7" name="Google Shape;4807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8" name="Google Shape;4808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9" name="Google Shape;4809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0" name="Google Shape;4810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811" name="Google Shape;4811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2" name="Google Shape;4812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3" name="Google Shape;4813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814" name="Google Shape;4814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5" name="Google Shape;4815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6" name="Google Shape;4816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7" name="Google Shape;4817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8" name="Google Shape;4818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9" name="Google Shape;4819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820" name="Google Shape;4820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1" name="Google Shape;4821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2" name="Google Shape;4822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3" name="Google Shape;4823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4" name="Google Shape;4824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25" name="Google Shape;4825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826" name="Google Shape;4826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7" name="Google Shape;4827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8" name="Google Shape;4828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9" name="Google Shape;4829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30" name="Google Shape;4830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31" name="Google Shape;4831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32" name="Google Shape;4832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33" name="Google Shape;4833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834" name="Google Shape;4834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5" name="Google Shape;4835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6" name="Google Shape;4836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837" name="Google Shape;4837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8" name="Google Shape;4838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9" name="Google Shape;4839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840" name="Google Shape;4840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1" name="Google Shape;4841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42" name="Google Shape;4842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43" name="Google Shape;4843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844" name="Google Shape;4844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5" name="Google Shape;4845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46" name="Google Shape;4846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847" name="Google Shape;4847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8" name="Google Shape;4848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9" name="Google Shape;4849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0" name="Google Shape;4850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1" name="Google Shape;4851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52" name="Google Shape;4852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853" name="Google Shape;4853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4" name="Google Shape;4854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55" name="Google Shape;4855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56" name="Google Shape;4856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57" name="Google Shape;4857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858" name="Google Shape;4858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9" name="Google Shape;4859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0" name="Google Shape;4860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861" name="Google Shape;4861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2" name="Google Shape;4862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63" name="Google Shape;4863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64" name="Google Shape;4864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865" name="Google Shape;4865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6" name="Google Shape;4866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7" name="Google Shape;4867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868" name="Google Shape;4868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9" name="Google Shape;4869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0" name="Google Shape;4870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71" name="Google Shape;4871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72" name="Google Shape;4872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73" name="Google Shape;4873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4874" name="Google Shape;4874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5" name="Google Shape;4875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76" name="Google Shape;4876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4877" name="Google Shape;4877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8" name="Google Shape;4878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9" name="Google Shape;4879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0" name="Google Shape;4880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81" name="Google Shape;4881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4882" name="Google Shape;4882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3" name="Google Shape;4883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4" name="Google Shape;4884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85" name="Google Shape;4885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4886" name="Google Shape;4886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7" name="Google Shape;4887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88" name="Google Shape;4888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4889" name="Google Shape;4889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0" name="Google Shape;4890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1" name="Google Shape;4891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92" name="Google Shape;4892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4893" name="Google Shape;4893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4" name="Google Shape;4894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5" name="Google Shape;4895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6" name="Google Shape;4896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7" name="Google Shape;4897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98" name="Google Shape;4898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4899" name="Google Shape;4899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0" name="Google Shape;4900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01" name="Google Shape;4901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4902" name="Google Shape;4902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3" name="Google Shape;4903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4" name="Google Shape;4904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5" name="Google Shape;4905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6" name="Google Shape;4906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07" name="Google Shape;4907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08" name="Google Shape;4908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4909" name="Google Shape;4909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0" name="Google Shape;4910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11" name="Google Shape;4911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4912" name="Google Shape;4912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3" name="Google Shape;4913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4" name="Google Shape;4914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5" name="Google Shape;4915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16" name="Google Shape;4916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17" name="Google Shape;4917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4918" name="Google Shape;4918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9" name="Google Shape;4919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0" name="Google Shape;4920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21" name="Google Shape;4921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4922" name="Google Shape;4922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3" name="Google Shape;4923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4" name="Google Shape;4924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25" name="Google Shape;4925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26" name="Google Shape;4926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27" name="Google Shape;4927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28" name="Google Shape;4928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4929" name="Google Shape;4929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0" name="Google Shape;4930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1" name="Google Shape;4931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32" name="Google Shape;4932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33" name="Google Shape;4933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4934" name="Google Shape;4934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5" name="Google Shape;4935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6" name="Google Shape;4936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37" name="Google Shape;4937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38" name="Google Shape;4938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4939" name="Google Shape;4939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44" name="Google Shape;4944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4945" name="Google Shape;4945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48" name="Google Shape;4948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4949" name="Google Shape;4949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0" name="Google Shape;4950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1" name="Google Shape;4951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52" name="Google Shape;4952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4953" name="Google Shape;4953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4" name="Google Shape;4954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5" name="Google Shape;4955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6" name="Google Shape;4956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7" name="Google Shape;4957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58" name="Google Shape;4958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4959" name="Google Shape;4959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0" name="Google Shape;4960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1" name="Google Shape;4961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2" name="Google Shape;4962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3" name="Google Shape;4963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4" name="Google Shape;4964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4965" name="Google Shape;4965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6" name="Google Shape;4966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7" name="Google Shape;4967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4968" name="Google Shape;4968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9" name="Google Shape;4969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0" name="Google Shape;4970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1" name="Google Shape;4971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2" name="Google Shape;4972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3" name="Google Shape;4973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74" name="Google Shape;4974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75" name="Google Shape;4975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4976" name="Google Shape;4976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7" name="Google Shape;4977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8" name="Google Shape;4978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9" name="Google Shape;4979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0" name="Google Shape;4980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81" name="Google Shape;4981;p49"/>
          <p:cNvGrpSpPr/>
          <p:nvPr/>
        </p:nvGrpSpPr>
        <p:grpSpPr>
          <a:xfrm>
            <a:off x="6283418" y="1648999"/>
            <a:ext cx="432570" cy="421334"/>
            <a:chOff x="5926225" y="921350"/>
            <a:chExt cx="517800" cy="504350"/>
          </a:xfrm>
        </p:grpSpPr>
        <p:sp>
          <p:nvSpPr>
            <p:cNvPr id="4982" name="Google Shape;4982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983" name="Google Shape;4983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984" name="Google Shape;4984;p49"/>
          <p:cNvSpPr/>
          <p:nvPr/>
        </p:nvSpPr>
        <p:spPr>
          <a:xfrm>
            <a:off x="6477338" y="1885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5" name="Google Shape;4985;p49"/>
          <p:cNvGrpSpPr/>
          <p:nvPr/>
        </p:nvGrpSpPr>
        <p:grpSpPr>
          <a:xfrm>
            <a:off x="7168405" y="1628379"/>
            <a:ext cx="432570" cy="421334"/>
            <a:chOff x="5926225" y="921350"/>
            <a:chExt cx="517800" cy="504350"/>
          </a:xfrm>
        </p:grpSpPr>
        <p:sp>
          <p:nvSpPr>
            <p:cNvPr id="4986" name="Google Shape;498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8" name="Google Shape;4988;p49"/>
          <p:cNvSpPr/>
          <p:nvPr/>
        </p:nvSpPr>
        <p:spPr>
          <a:xfrm>
            <a:off x="7362326" y="1864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9" name="Google Shape;4989;p49"/>
          <p:cNvGrpSpPr/>
          <p:nvPr/>
        </p:nvGrpSpPr>
        <p:grpSpPr>
          <a:xfrm>
            <a:off x="6283685" y="2377421"/>
            <a:ext cx="1075937" cy="1047989"/>
            <a:chOff x="5926225" y="921350"/>
            <a:chExt cx="517800" cy="504350"/>
          </a:xfrm>
        </p:grpSpPr>
        <p:sp>
          <p:nvSpPr>
            <p:cNvPr id="4990" name="Google Shape;4990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2" name="Google Shape;4992;p49"/>
          <p:cNvSpPr/>
          <p:nvPr/>
        </p:nvSpPr>
        <p:spPr>
          <a:xfrm>
            <a:off x="6765998" y="2964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3" name="Google Shape;4993;p4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94" name="Google Shape;4994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8" name="Shape 4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9" name="Google Shape;4999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000" name="Google Shape;5000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5" name="Google Shape;5005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6" name="Google Shape;5006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007" name="Google Shape;5007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0" name="Google Shape;5010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1" name="Google Shape;5011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5012" name="Google Shape;5012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4" name="Google Shape;5014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5" name="Google Shape;5015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5016" name="Google Shape;5016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1" name="Google Shape;5021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5022" name="Google Shape;5022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5" name="Google Shape;5025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5026" name="Google Shape;5026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7" name="Google Shape;5027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8" name="Google Shape;5028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0" name="Google Shape;5030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5031" name="Google Shape;5031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4" name="Google Shape;5034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5" name="Google Shape;5035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6" name="Google Shape;5036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5037" name="Google Shape;5037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0" name="Google Shape;5040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1" name="Google Shape;5041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3" name="Google Shape;5043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5044" name="Google Shape;5044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5" name="Google Shape;5045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6" name="Google Shape;5046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5047" name="Google Shape;5047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8" name="Google Shape;5048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9" name="Google Shape;5049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0" name="Google Shape;5050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5051" name="Google Shape;5051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2" name="Google Shape;5052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3" name="Google Shape;5053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4" name="Google Shape;5054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5" name="Google Shape;5055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7" name="Google Shape;5057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5058" name="Google Shape;5058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0" name="Google Shape;5060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1" name="Google Shape;5061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3" name="Google Shape;5063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5064" name="Google Shape;5064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7" name="Google Shape;5067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5068" name="Google Shape;5068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069" name="Google Shape;5069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0" name="Google Shape;5070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1" name="Google Shape;5071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2" name="Google Shape;5072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3" name="Google Shape;5073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4" name="Google Shape;5074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5" name="Google Shape;5075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6" name="Google Shape;5076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7" name="Google Shape;5077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8" name="Google Shape;5078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79" name="Google Shape;5079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2" name="Google Shape;5082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3" name="Google Shape;5083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4" name="Google Shape;5084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5" name="Google Shape;5085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086" name="Google Shape;5086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7" name="Google Shape;5087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8" name="Google Shape;5088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9" name="Google Shape;5089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0" name="Google Shape;5090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091" name="Google Shape;5091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2" name="Google Shape;5092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3" name="Google Shape;5093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4" name="Google Shape;5094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5" name="Google Shape;5095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6" name="Google Shape;5096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097" name="Google Shape;5097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8" name="Google Shape;5098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9" name="Google Shape;5099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0" name="Google Shape;5100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1" name="Google Shape;5101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2" name="Google Shape;5102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3" name="Google Shape;5103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104" name="Google Shape;5104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5" name="Google Shape;5105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6" name="Google Shape;5106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7" name="Google Shape;5107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8" name="Google Shape;5108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109" name="Google Shape;5109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3" name="Google Shape;5113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114" name="Google Shape;5114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5" name="Google Shape;5115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6" name="Google Shape;5116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8" name="Google Shape;5118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9" name="Google Shape;5119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120" name="Google Shape;512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1" name="Google Shape;512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2" name="Google Shape;512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3" name="Google Shape;512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4" name="Google Shape;512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5" name="Google Shape;512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6" name="Google Shape;512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7" name="Google Shape;512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8" name="Google Shape;512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9" name="Google Shape;512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0" name="Google Shape;5130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131" name="Google Shape;5131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3" name="Google Shape;5133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34" name="Google Shape;5134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135" name="Google Shape;513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6" name="Google Shape;513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7" name="Google Shape;513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8" name="Google Shape;513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9" name="Google Shape;513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0" name="Google Shape;514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1" name="Google Shape;514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2" name="Google Shape;514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3" name="Google Shape;514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4" name="Google Shape;514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45" name="Google Shape;5145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146" name="Google Shape;5146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7" name="Google Shape;5147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8" name="Google Shape;5148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9" name="Google Shape;5149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0" name="Google Shape;5150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151" name="Google Shape;5151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2" name="Google Shape;5152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3" name="Google Shape;5153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4" name="Google Shape;5154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5" name="Google Shape;5155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6" name="Google Shape;5156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7" name="Google Shape;5157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8" name="Google Shape;5158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9" name="Google Shape;5159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0" name="Google Shape;5160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61" name="Google Shape;5161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162" name="Google Shape;5162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3" name="Google Shape;5163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4" name="Google Shape;5164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5" name="Google Shape;5165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6" name="Google Shape;5166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7" name="Google Shape;5167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8" name="Google Shape;5168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9" name="Google Shape;5169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170" name="Google Shape;5170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1" name="Google Shape;5171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2" name="Google Shape;5172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3" name="Google Shape;5173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4" name="Google Shape;5174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175" name="Google Shape;5175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6" name="Google Shape;5176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7" name="Google Shape;5177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8" name="Google Shape;5178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9" name="Google Shape;5179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180" name="Google Shape;5180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1" name="Google Shape;5181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2" name="Google Shape;5182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3" name="Google Shape;5183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4" name="Google Shape;5184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5" name="Google Shape;5185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186" name="Google Shape;5186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7" name="Google Shape;5187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8" name="Google Shape;5188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9" name="Google Shape;5189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0" name="Google Shape;5190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1" name="Google Shape;5191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2" name="Google Shape;5192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193" name="Google Shape;5193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4" name="Google Shape;5194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5" name="Google Shape;5195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6" name="Google Shape;5196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197" name="Google Shape;5197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8" name="Google Shape;5198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9" name="Google Shape;5199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0" name="Google Shape;5200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1" name="Google Shape;5201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2" name="Google Shape;5202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203" name="Google Shape;5203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4" name="Google Shape;5204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5" name="Google Shape;5205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6" name="Google Shape;5206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7" name="Google Shape;5207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8" name="Google Shape;5208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9" name="Google Shape;5209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210" name="Google Shape;5210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1" name="Google Shape;5211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2" name="Google Shape;5212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3" name="Google Shape;5213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214" name="Google Shape;5214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5" name="Google Shape;5215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6" name="Google Shape;5216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7" name="Google Shape;5217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8" name="Google Shape;5218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219" name="Google Shape;5219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0" name="Google Shape;5220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1" name="Google Shape;5221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2" name="Google Shape;5222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3" name="Google Shape;5223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4" name="Google Shape;5224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5" name="Google Shape;5225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226" name="Google Shape;5226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7" name="Google Shape;5227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8" name="Google Shape;5228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9" name="Google Shape;5229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0" name="Google Shape;5230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1" name="Google Shape;5231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2" name="Google Shape;5232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3" name="Google Shape;5233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234" name="Google Shape;5234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5" name="Google Shape;5235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6" name="Google Shape;5236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7" name="Google Shape;5237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8" name="Google Shape;5238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5239" name="Google Shape;5239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0" name="Google Shape;5240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1" name="Google Shape;5241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2" name="Google Shape;5242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5243" name="Google Shape;5243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4" name="Google Shape;5244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5" name="Google Shape;5245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6" name="Google Shape;5246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5247" name="Google Shape;5247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8" name="Google Shape;5248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9" name="Google Shape;5249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0" name="Google Shape;5250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1" name="Google Shape;5251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5252" name="Google Shape;5252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3" name="Google Shape;5253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4" name="Google Shape;5254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5" name="Google Shape;5255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6" name="Google Shape;5256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5257" name="Google Shape;5257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8" name="Google Shape;5258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9" name="Google Shape;5259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0" name="Google Shape;5260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1" name="Google Shape;5261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2" name="Google Shape;5262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5263" name="Google Shape;5263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4" name="Google Shape;5264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5" name="Google Shape;5265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6" name="Google Shape;5266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7" name="Google Shape;5267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8" name="Google Shape;5268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9" name="Google Shape;5269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5270" name="Google Shape;5270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1" name="Google Shape;5271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2" name="Google Shape;5272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3" name="Google Shape;5273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4" name="Google Shape;5274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5" name="Google Shape;5275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6" name="Google Shape;5276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7" name="Google Shape;5277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5278" name="Google Shape;5278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9" name="Google Shape;5279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0" name="Google Shape;5280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1" name="Google Shape;5281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2" name="Google Shape;5282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3" name="Google Shape;5283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4" name="Google Shape;5284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5" name="Google Shape;5285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6" name="Google Shape;5286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7" name="Google Shape;5287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8" name="Google Shape;5288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9" name="Google Shape;5289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0" name="Google Shape;5290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5291" name="Google Shape;5291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2" name="Google Shape;5292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3" name="Google Shape;5293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4" name="Google Shape;5294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5" name="Google Shape;5295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5296" name="Google Shape;5296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7" name="Google Shape;5297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8" name="Google Shape;5298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9" name="Google Shape;5299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5300" name="Google Shape;5300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1" name="Google Shape;5301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2" name="Google Shape;5302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3" name="Google Shape;5303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4" name="Google Shape;5304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5" name="Google Shape;5305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6" name="Google Shape;5306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5307" name="Google Shape;5307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8" name="Google Shape;5308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9" name="Google Shape;5309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0" name="Google Shape;5310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1" name="Google Shape;5311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2" name="Google Shape;5312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3" name="Google Shape;5313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4" name="Google Shape;5314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5" name="Google Shape;5315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5316" name="Google Shape;5316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7" name="Google Shape;5317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8" name="Google Shape;5318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9" name="Google Shape;5319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0" name="Google Shape;5320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1" name="Google Shape;5321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2" name="Google Shape;5322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3" name="Google Shape;5323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4" name="Google Shape;5324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5" name="Google Shape;5325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6" name="Google Shape;5326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7" name="Google Shape;5327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8" name="Google Shape;5328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5329" name="Google Shape;5329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0" name="Google Shape;5330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1" name="Google Shape;5331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2" name="Google Shape;5332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3" name="Google Shape;5333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4" name="Google Shape;5334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5" name="Google Shape;5335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6" name="Google Shape;5336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7" name="Google Shape;5337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8" name="Google Shape;5338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9" name="Google Shape;5339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0" name="Google Shape;5340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1" name="Google Shape;5341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5342" name="Google Shape;5342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3" name="Google Shape;5343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4" name="Google Shape;5344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5" name="Google Shape;5345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6" name="Google Shape;5346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7" name="Google Shape;5347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8" name="Google Shape;5348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9" name="Google Shape;5349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0" name="Google Shape;5350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1" name="Google Shape;5351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2" name="Google Shape;5352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3" name="Google Shape;5353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4" name="Google Shape;5354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5355" name="Google Shape;5355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6" name="Google Shape;5356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7" name="Google Shape;5357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8" name="Google Shape;5358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9" name="Google Shape;5359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0" name="Google Shape;5360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1" name="Google Shape;5361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5362" name="Google Shape;5362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3" name="Google Shape;5363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4" name="Google Shape;5364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5" name="Google Shape;5365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6" name="Google Shape;5366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7" name="Google Shape;5367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8" name="Google Shape;5368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9" name="Google Shape;5369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0" name="Google Shape;5370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1" name="Google Shape;5371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2" name="Google Shape;5372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3" name="Google Shape;5373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4" name="Google Shape;5374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5" name="Google Shape;5375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6" name="Google Shape;5376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7" name="Google Shape;5377;p50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5378" name="Google Shape;5378;p50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9" name="Google Shape;5379;p50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0" name="Google Shape;5380;p50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1" name="Google Shape;5381;p50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2" name="Google Shape;5382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5383" name="Google Shape;5383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384" name="Google Shape;5384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5" name="Google Shape;5385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6" name="Google Shape;5386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7" name="Google Shape;5387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388" name="Google Shape;5388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9" name="Google Shape;5389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0" name="Google Shape;5390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1" name="Google Shape;5391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5392" name="Google Shape;5392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3" name="Google Shape;5393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4" name="Google Shape;5394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5" name="Google Shape;5395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5396" name="Google Shape;5396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7" name="Google Shape;5397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8" name="Google Shape;5398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9" name="Google Shape;5399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5400" name="Google Shape;5400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1" name="Google Shape;5401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2" name="Google Shape;5402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3" name="Google Shape;5403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4" name="Google Shape;5404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5" name="Google Shape;5405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6" name="Google Shape;5406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7" name="Google Shape;5407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8" name="Google Shape;5408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5409" name="Google Shape;5409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0" name="Google Shape;5410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1" name="Google Shape;5411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2" name="Google Shape;5412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3" name="Google Shape;5413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4" name="Google Shape;5414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5" name="Google Shape;5415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6" name="Google Shape;5416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7" name="Google Shape;5417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8" name="Google Shape;5418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9" name="Google Shape;5419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0" name="Google Shape;5420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1" name="Google Shape;5421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2" name="Google Shape;5422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3" name="Google Shape;5423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4" name="Google Shape;5424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5" name="Google Shape;5425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6" name="Google Shape;5426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7" name="Google Shape;5427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8" name="Google Shape;5428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9" name="Google Shape;5429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0" name="Google Shape;5430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1" name="Google Shape;5431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2" name="Google Shape;5432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3" name="Google Shape;5433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5434" name="Google Shape;5434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5435" name="Google Shape;543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6" name="Google Shape;543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7" name="Google Shape;5437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5438" name="Google Shape;543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9" name="Google Shape;543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0" name="Google Shape;5440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441" name="Google Shape;5441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2" name="Google Shape;5442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43" name="Google Shape;5443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5444" name="Google Shape;5444;p5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406" name="Google Shape;406;p15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8" name="Shape 5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9" name="Google Shape;5449;p51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Barlow"/>
                <a:ea typeface="Barlow"/>
                <a:cs typeface="Barlow"/>
                <a:sym typeface="Barlow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50" name="Google Shape;5450;p5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1" name="Google Shape;5451;p51"/>
          <p:cNvSpPr txBox="1"/>
          <p:nvPr>
            <p:ph idx="4294967295" type="body"/>
          </p:nvPr>
        </p:nvSpPr>
        <p:spPr>
          <a:xfrm>
            <a:off x="8844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455" name="Shape 5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6" name="Google Shape;5456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7" name="Google Shape;5457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58" name="Google Shape;5458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459" name="Google Shape;5459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460" name="Google Shape;5460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61" name="Google Shape;5461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62" name="Google Shape;5462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463" name="Google Shape;5463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64" name="Google Shape;5464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65" name="Google Shape;5465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466" name="Google Shape;5466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67" name="Google Shape;5467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68" name="Google Shape;5468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469" name="Google Shape;5469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70" name="Google Shape;5470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19" name="Google Shape;519;p1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</a:t>
            </a:r>
            <a:r>
              <a:rPr lang="en"/>
              <a:t> </a:t>
            </a:r>
            <a:r>
              <a:rPr lang="en"/>
              <a:t>a</a:t>
            </a:r>
            <a:br>
              <a:rPr lang="en"/>
            </a:br>
            <a:r>
              <a:rPr lang="en"/>
              <a:t>slide title</a:t>
            </a:r>
            <a:endParaRPr/>
          </a:p>
        </p:txBody>
      </p:sp>
      <p:sp>
        <p:nvSpPr>
          <p:cNvPr id="595" name="Google Shape;595;p17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96" name="Google Shape;596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/>
          <p:nvPr>
            <p:ph idx="4294967295" type="ctrTitle"/>
          </p:nvPr>
        </p:nvSpPr>
        <p:spPr>
          <a:xfrm>
            <a:off x="685800" y="1570050"/>
            <a:ext cx="3867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BIG CONCEPT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742" name="Google Shape;742;p18"/>
          <p:cNvSpPr txBox="1"/>
          <p:nvPr>
            <p:ph idx="4294967295" type="subTitle"/>
          </p:nvPr>
        </p:nvSpPr>
        <p:spPr>
          <a:xfrm>
            <a:off x="685800" y="2788652"/>
            <a:ext cx="3867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743" name="Google Shape;743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858" name="Google Shape;858;p1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59" name="Google Shape;859;p19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860" name="Google Shape;860;p1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998" name="Google Shape;998;p20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999" name="Google Shape;999;p20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000" name="Google Shape;1000;p20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2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