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57822D-6EEF-426A-9735-E9A343D1CD8F}">
  <a:tblStyle styleId="{9257822D-6EEF-426A-9735-E9A343D1CD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3C34D6-B258-46A8-947E-4760A319E8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842ca268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842ca26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842ca268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842ca26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842ca268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842ca268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842ca268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842ca268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c842ca268b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c842ca268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842ca268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842ca268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c842ca268b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c842ca268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c842ca268b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c842ca268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842ca268b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c842ca268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842ca268b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842ca268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50a5894fb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50a5894f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61868f06c9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61868f06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 type="blank">
  <p:cSld name="BLAN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slide" Target="/ppt/slides/slide24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4" Type="http://schemas.openxmlformats.org/officeDocument/2006/relationships/hyperlink" Target="https://www.fontsquirrel.com/fonts/montserrat" TargetMode="External"/><Relationship Id="rId5" Type="http://schemas.openxmlformats.org/officeDocument/2006/relationships/hyperlink" Target="https://www.fontsquirrel.com/fonts/raleway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twitter.com/googledocs/status/730087240156643328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4294967295" type="title"/>
          </p:nvPr>
        </p:nvSpPr>
        <p:spPr>
          <a:xfrm>
            <a:off x="1188150" y="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Want big impact?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big image.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3_tq4yjca2bsc-alex-jones.jpg" id="135" name="Google Shape;135;p21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6038001" y="2608178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5329639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6746362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7_eugck1ifvp0-kari-shea.jpg" id="145" name="Google Shape;145;p22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7" name="Google Shape;147;p22"/>
          <p:cNvGraphicFramePr/>
          <p:nvPr/>
        </p:nvGraphicFramePr>
        <p:xfrm>
          <a:off x="5246050" y="1191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{9257822D-6EEF-426A-9735-E9A343D1CD8F}</a:tableStyleId>
              </a:tblPr>
              <a:tblGrid>
                <a:gridCol w="806000"/>
                <a:gridCol w="806000"/>
                <a:gridCol w="806000"/>
                <a:gridCol w="806000"/>
              </a:tblGrid>
              <a:tr h="68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1897191" y="1309975"/>
            <a:ext cx="5349954" cy="25486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4294967295" type="title"/>
          </p:nvPr>
        </p:nvSpPr>
        <p:spPr>
          <a:xfrm>
            <a:off x="1188450" y="0"/>
            <a:ext cx="6767100" cy="11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2840050" y="1762125"/>
            <a:ext cx="62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765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2279500" y="20911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3467950" y="30358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4090975" y="19807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4568100" y="3366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5967400" y="229812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6470500" y="3450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4294967295" type="ctrTitle"/>
          </p:nvPr>
        </p:nvSpPr>
        <p:spPr>
          <a:xfrm>
            <a:off x="1188450" y="1735750"/>
            <a:ext cx="6767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68" name="Google Shape;168;p24"/>
          <p:cNvSpPr txBox="1"/>
          <p:nvPr>
            <p:ph idx="4294967295" type="subTitle"/>
          </p:nvPr>
        </p:nvSpPr>
        <p:spPr>
          <a:xfrm>
            <a:off x="1188450" y="2687654"/>
            <a:ext cx="6767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24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71" name="Google Shape;171;p2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idx="4294967295" type="ctrTitle"/>
          </p:nvPr>
        </p:nvSpPr>
        <p:spPr>
          <a:xfrm>
            <a:off x="1188150" y="952800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89,526,124$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" name="Google Shape;181;p25"/>
          <p:cNvSpPr txBox="1"/>
          <p:nvPr>
            <p:ph idx="4294967295" type="subTitle"/>
          </p:nvPr>
        </p:nvSpPr>
        <p:spPr>
          <a:xfrm>
            <a:off x="1188150" y="1639908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2" name="Google Shape;182;p25"/>
          <p:cNvSpPr txBox="1"/>
          <p:nvPr>
            <p:ph idx="4294967295" type="ctrTitle"/>
          </p:nvPr>
        </p:nvSpPr>
        <p:spPr>
          <a:xfrm>
            <a:off x="1188150" y="2667292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100%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 txBox="1"/>
          <p:nvPr>
            <p:ph idx="4294967295" type="subTitle"/>
          </p:nvPr>
        </p:nvSpPr>
        <p:spPr>
          <a:xfrm>
            <a:off x="1188150" y="3354400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/>
          <p:nvPr>
            <p:ph idx="4294967295" type="ctrTitle"/>
          </p:nvPr>
        </p:nvSpPr>
        <p:spPr>
          <a:xfrm>
            <a:off x="1188150" y="1810046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185,244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" name="Google Shape;185;p25"/>
          <p:cNvSpPr txBox="1"/>
          <p:nvPr>
            <p:ph idx="4294967295" type="subTitle"/>
          </p:nvPr>
        </p:nvSpPr>
        <p:spPr>
          <a:xfrm>
            <a:off x="1188150" y="2497154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7" name="Google Shape;187;p25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88" name="Google Shape;188;p25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197" name="Google Shape;197;p26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6"/>
          <p:cNvCxnSpPr>
            <a:stCxn id="201" idx="2"/>
          </p:cNvCxnSpPr>
          <p:nvPr/>
        </p:nvCxnSpPr>
        <p:spPr>
          <a:xfrm>
            <a:off x="6858050" y="4311422"/>
            <a:ext cx="0" cy="832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02" name="Google Shape;202;p26"/>
          <p:cNvCxnSpPr>
            <a:stCxn id="203" idx="2"/>
            <a:endCxn id="201" idx="0"/>
          </p:cNvCxnSpPr>
          <p:nvPr/>
        </p:nvCxnSpPr>
        <p:spPr>
          <a:xfrm>
            <a:off x="6858050" y="3321572"/>
            <a:ext cx="0" cy="616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4" name="Google Shape;204;p26"/>
          <p:cNvSpPr txBox="1"/>
          <p:nvPr/>
        </p:nvSpPr>
        <p:spPr>
          <a:xfrm>
            <a:off x="5722100" y="195910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5722100" y="393762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5722100" y="294777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5" name="Google Shape;205;p26"/>
          <p:cNvCxnSpPr>
            <a:stCxn id="204" idx="2"/>
            <a:endCxn id="203" idx="0"/>
          </p:cNvCxnSpPr>
          <p:nvPr/>
        </p:nvCxnSpPr>
        <p:spPr>
          <a:xfrm>
            <a:off x="6858050" y="2332902"/>
            <a:ext cx="0" cy="6150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06" name="Google Shape;206;p26"/>
          <p:cNvCxnSpPr>
            <a:stCxn id="204" idx="0"/>
          </p:cNvCxnSpPr>
          <p:nvPr/>
        </p:nvCxnSpPr>
        <p:spPr>
          <a:xfrm rot="10800000">
            <a:off x="6858050" y="1177002"/>
            <a:ext cx="0" cy="7821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0_vgq49l9i4ee-maja-petric.jpg" id="211" name="Google Shape;211;p27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980050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4" name="Google Shape;214;p27"/>
          <p:cNvSpPr txBox="1"/>
          <p:nvPr>
            <p:ph idx="2" type="body"/>
          </p:nvPr>
        </p:nvSpPr>
        <p:spPr>
          <a:xfrm>
            <a:off x="6887599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980050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7" name="Google Shape;217;p27"/>
          <p:cNvSpPr txBox="1"/>
          <p:nvPr>
            <p:ph idx="2" type="body"/>
          </p:nvPr>
        </p:nvSpPr>
        <p:spPr>
          <a:xfrm>
            <a:off x="6887599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4_sgthj0hw6ec-clem-onojeghuo.jpg" id="222" name="Google Shape;222;p28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24" name="Google Shape;224;p2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5" name="Google Shape;225;p28"/>
          <p:cNvCxnSpPr/>
          <p:nvPr/>
        </p:nvCxnSpPr>
        <p:spPr>
          <a:xfrm>
            <a:off x="5058600" y="1074699"/>
            <a:ext cx="358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8"/>
          <p:cNvCxnSpPr/>
          <p:nvPr/>
        </p:nvCxnSpPr>
        <p:spPr>
          <a:xfrm>
            <a:off x="5058600" y="1784182"/>
            <a:ext cx="358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8"/>
          <p:cNvCxnSpPr/>
          <p:nvPr/>
        </p:nvCxnSpPr>
        <p:spPr>
          <a:xfrm>
            <a:off x="5058600" y="2493664"/>
            <a:ext cx="358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8"/>
          <p:cNvCxnSpPr/>
          <p:nvPr/>
        </p:nvCxnSpPr>
        <p:spPr>
          <a:xfrm>
            <a:off x="5058600" y="3203147"/>
            <a:ext cx="358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8"/>
          <p:cNvCxnSpPr/>
          <p:nvPr/>
        </p:nvCxnSpPr>
        <p:spPr>
          <a:xfrm>
            <a:off x="5058600" y="3934528"/>
            <a:ext cx="358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8"/>
          <p:cNvSpPr txBox="1"/>
          <p:nvPr/>
        </p:nvSpPr>
        <p:spPr>
          <a:xfrm>
            <a:off x="50586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594100" y="2380936"/>
            <a:ext cx="115800" cy="15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5749580" y="1986873"/>
            <a:ext cx="115800" cy="19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5905061" y="2493664"/>
            <a:ext cx="115800" cy="14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6385243" y="2694727"/>
            <a:ext cx="115800" cy="12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6540724" y="2096343"/>
            <a:ext cx="115800" cy="183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6696204" y="1229023"/>
            <a:ext cx="115800" cy="27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7176387" y="2140119"/>
            <a:ext cx="115800" cy="17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7331867" y="1074575"/>
            <a:ext cx="115800" cy="28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7487347" y="2322562"/>
            <a:ext cx="115800" cy="161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7967530" y="2753101"/>
            <a:ext cx="115800" cy="11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123010" y="1293618"/>
            <a:ext cx="115800" cy="264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8278490" y="1607409"/>
            <a:ext cx="115800" cy="23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9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501561" y="938880"/>
            <a:ext cx="1821595" cy="32661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2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9"/>
          <p:cNvSpPr txBox="1"/>
          <p:nvPr>
            <p:ph idx="4294967295" type="body"/>
          </p:nvPr>
        </p:nvSpPr>
        <p:spPr>
          <a:xfrm>
            <a:off x="1562675" y="1195050"/>
            <a:ext cx="33711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250" name="Google Shape;250;p29"/>
          <p:cNvGrpSpPr/>
          <p:nvPr/>
        </p:nvGrpSpPr>
        <p:grpSpPr>
          <a:xfrm>
            <a:off x="5459877" y="594872"/>
            <a:ext cx="1906127" cy="3953685"/>
            <a:chOff x="2547150" y="238125"/>
            <a:chExt cx="2525675" cy="5238750"/>
          </a:xfrm>
        </p:grpSpPr>
        <p:sp>
          <p:nvSpPr>
            <p:cNvPr id="251" name="Google Shape;251;p29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2_ujcwvv_tj44-honey-fangs.jpg" id="54" name="Google Shape;54;p12"/>
          <p:cNvPicPr preferRelativeResize="0"/>
          <p:nvPr/>
        </p:nvPicPr>
        <p:blipFill rotWithShape="1">
          <a:blip r:embed="rId3">
            <a:alphaModFix amt="8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6887599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POWERPOINT®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"Download as PowerPoint template". You will get a .pptx file that you can edit in PowerPoint.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Remember to download and install the fonts used in this presentation (you’ll find the links to the font files needed in the </a:t>
            </a:r>
            <a:r>
              <a:rPr lang="en" sz="900" u="sng">
                <a:hlinkClick action="ppaction://hlinksldjump" r:id="rId4"/>
              </a:rPr>
              <a:t>Presentation design slide</a:t>
            </a:r>
            <a:r>
              <a:rPr lang="en" sz="900"/>
              <a:t>)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980050" y="4032350"/>
            <a:ext cx="3706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More info on how to use this template at </a:t>
            </a:r>
            <a:r>
              <a:rPr b="1" lang="en" sz="800" u="sng">
                <a:hlinkClick r:id="rId5"/>
              </a:rPr>
              <a:t>www.slidescarnival.com/help-use-presentation-template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This template is free to use under </a:t>
            </a:r>
            <a:r>
              <a:rPr lang="en" sz="800" u="sng">
                <a:hlinkClick r:id="rId6"/>
              </a:rPr>
              <a:t>Creative Commons Attribution license</a:t>
            </a:r>
            <a:r>
              <a:rPr lang="en" sz="800"/>
              <a:t>. You can keep the Credits slide or mention SlidesCarnival and other resources used in a slide footer.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980050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GOOGLE SLIDES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"Use as Google Slides Theme".</a:t>
            </a:r>
            <a:br>
              <a:rPr lang="en" sz="900"/>
            </a:br>
            <a:r>
              <a:rPr lang="en" sz="900"/>
              <a:t>You will get a copy of this document on your Google Drive and will be able to edit, add or delete slides.</a:t>
            </a:r>
            <a:br>
              <a:rPr lang="en" sz="900"/>
            </a:br>
            <a:r>
              <a:rPr lang="en" sz="900"/>
              <a:t>You have to be signed in to your Google account.</a:t>
            </a:r>
            <a:br>
              <a:rPr lang="en" sz="900"/>
            </a:b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0"/>
          <p:cNvSpPr txBox="1"/>
          <p:nvPr>
            <p:ph idx="4294967295" type="body"/>
          </p:nvPr>
        </p:nvSpPr>
        <p:spPr>
          <a:xfrm>
            <a:off x="1562675" y="1195050"/>
            <a:ext cx="26133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261" name="Google Shape;261;p30"/>
          <p:cNvGrpSpPr/>
          <p:nvPr/>
        </p:nvGrpSpPr>
        <p:grpSpPr>
          <a:xfrm>
            <a:off x="5377981" y="560915"/>
            <a:ext cx="2613170" cy="4032266"/>
            <a:chOff x="2112475" y="238125"/>
            <a:chExt cx="3395050" cy="5238750"/>
          </a:xfrm>
        </p:grpSpPr>
        <p:sp>
          <p:nvSpPr>
            <p:cNvPr id="262" name="Google Shape;262;p30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08" y="917843"/>
            <a:ext cx="2480926" cy="33079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1"/>
          <p:cNvSpPr txBox="1"/>
          <p:nvPr>
            <p:ph idx="4294967295" type="body"/>
          </p:nvPr>
        </p:nvSpPr>
        <p:spPr>
          <a:xfrm>
            <a:off x="1188150" y="0"/>
            <a:ext cx="6767100" cy="1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273" name="Google Shape;273;p31"/>
          <p:cNvGrpSpPr/>
          <p:nvPr/>
        </p:nvGrpSpPr>
        <p:grpSpPr>
          <a:xfrm>
            <a:off x="2039579" y="1088180"/>
            <a:ext cx="5064454" cy="2967203"/>
            <a:chOff x="1177450" y="241631"/>
            <a:chExt cx="6173152" cy="3616776"/>
          </a:xfrm>
        </p:grpSpPr>
        <p:sp>
          <p:nvSpPr>
            <p:cNvPr id="274" name="Google Shape;274;p3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605023" y="1251761"/>
            <a:ext cx="3936362" cy="25004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284" name="Google Shape;284;p32"/>
          <p:cNvSpPr txBox="1"/>
          <p:nvPr>
            <p:ph idx="4294967295" type="ctrTitle"/>
          </p:nvPr>
        </p:nvSpPr>
        <p:spPr>
          <a:xfrm>
            <a:off x="1188450" y="15613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D1D1B"/>
                </a:solidFill>
              </a:rPr>
              <a:t>THANKS</a:t>
            </a:r>
            <a:r>
              <a:rPr lang="en" sz="1800">
                <a:solidFill>
                  <a:srgbClr val="1D1D1B"/>
                </a:solidFill>
              </a:rPr>
              <a:t>!</a:t>
            </a:r>
            <a:endParaRPr sz="1800">
              <a:solidFill>
                <a:srgbClr val="1D1D1B"/>
              </a:solidFill>
            </a:endParaRPr>
          </a:p>
        </p:txBody>
      </p:sp>
      <p:sp>
        <p:nvSpPr>
          <p:cNvPr id="285" name="Google Shape;285;p32"/>
          <p:cNvSpPr txBox="1"/>
          <p:nvPr>
            <p:ph idx="4294967295" type="subTitle"/>
          </p:nvPr>
        </p:nvSpPr>
        <p:spPr>
          <a:xfrm>
            <a:off x="1188450" y="2146600"/>
            <a:ext cx="6767100" cy="1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Any questions?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@username · user@mail.me</a:t>
            </a:r>
            <a:endParaRPr b="1" sz="1400"/>
          </a:p>
        </p:txBody>
      </p:sp>
      <p:grpSp>
        <p:nvGrpSpPr>
          <p:cNvPr id="286" name="Google Shape;286;p32"/>
          <p:cNvGrpSpPr/>
          <p:nvPr/>
        </p:nvGrpSpPr>
        <p:grpSpPr>
          <a:xfrm>
            <a:off x="4399008" y="449702"/>
            <a:ext cx="345971" cy="325505"/>
            <a:chOff x="5972700" y="2330200"/>
            <a:chExt cx="411625" cy="387275"/>
          </a:xfrm>
        </p:grpSpPr>
        <p:sp>
          <p:nvSpPr>
            <p:cNvPr id="287" name="Google Shape;287;p3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5_s6whfopdgky-angelina-litvin.jpg" id="293" name="Google Shape;293;p33"/>
          <p:cNvPicPr preferRelativeResize="0"/>
          <p:nvPr/>
        </p:nvPicPr>
        <p:blipFill rotWithShape="1">
          <a:blip r:embed="rId3">
            <a:alphaModFix amt="8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3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5" name="Google Shape;295;p33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Photographs by </a:t>
            </a:r>
            <a:r>
              <a:rPr lang="en" sz="1800" u="sng">
                <a:hlinkClick r:id="rId5"/>
              </a:rPr>
              <a:t>Unsplash</a:t>
            </a:r>
            <a:endParaRPr sz="1800"/>
          </a:p>
        </p:txBody>
      </p:sp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301" name="Google Shape;301;p34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Titles: Montserrat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Body copy: Raleway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4"/>
              </a:rPr>
              <a:t>https://www.fontsquirrel.com/fonts/montserrat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5"/>
              </a:rPr>
              <a:t>https://www.fontsquirrel.com/fonts/raleway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G</a:t>
            </a:r>
            <a:r>
              <a:rPr lang="en" sz="1000"/>
              <a:t>ray </a:t>
            </a:r>
            <a:r>
              <a:rPr b="1" lang="en" sz="1000"/>
              <a:t>#576574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Dark gray </a:t>
            </a:r>
            <a:r>
              <a:rPr b="1" lang="en" sz="1000">
                <a:solidFill>
                  <a:srgbClr val="1D1D1B"/>
                </a:solidFill>
              </a:rPr>
              <a:t>#1d1d1b</a:t>
            </a:r>
            <a:endParaRPr b="1" sz="1000">
              <a:solidFill>
                <a:srgbClr val="1D1D1B"/>
              </a:solidFill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001600" y="4095450"/>
            <a:ext cx="371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11" name="Google Shape;311;p35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17" name="Google Shape;317;p36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36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6" name="Google Shape;326;p36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327;p36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p36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31" name="Google Shape;331;p36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36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3" name="Google Shape;333;p36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6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5" name="Google Shape;335;p36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6" name="Google Shape;336;p36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7" name="Google Shape;337;p36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6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9" name="Google Shape;339;p36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6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1" name="Google Shape;341;p36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6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3" name="Google Shape;343;p36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6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5" name="Google Shape;345;p36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6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36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6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9" name="Google Shape;349;p36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6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1" name="Google Shape;351;p36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6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3" name="Google Shape;353;p36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6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>
            <p:ph idx="12" type="sldNum"/>
          </p:nvPr>
        </p:nvSpPr>
        <p:spPr>
          <a:xfrm>
            <a:off x="1188450" y="3948609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37"/>
          <p:cNvGrpSpPr/>
          <p:nvPr/>
        </p:nvGrpSpPr>
        <p:grpSpPr>
          <a:xfrm>
            <a:off x="1786339" y="1536492"/>
            <a:ext cx="473400" cy="473400"/>
            <a:chOff x="1786339" y="1703401"/>
            <a:chExt cx="473400" cy="473400"/>
          </a:xfrm>
        </p:grpSpPr>
        <p:sp>
          <p:nvSpPr>
            <p:cNvPr id="363" name="Google Shape;363;p37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65" name="Google Shape;365;p37"/>
          <p:cNvGrpSpPr/>
          <p:nvPr/>
        </p:nvGrpSpPr>
        <p:grpSpPr>
          <a:xfrm>
            <a:off x="3814414" y="1536492"/>
            <a:ext cx="473400" cy="473400"/>
            <a:chOff x="3814414" y="1703401"/>
            <a:chExt cx="473400" cy="473400"/>
          </a:xfrm>
        </p:grpSpPr>
        <p:sp>
          <p:nvSpPr>
            <p:cNvPr id="366" name="Google Shape;366;p37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68" name="Google Shape;368;p37"/>
          <p:cNvGrpSpPr/>
          <p:nvPr/>
        </p:nvGrpSpPr>
        <p:grpSpPr>
          <a:xfrm>
            <a:off x="5842489" y="1536492"/>
            <a:ext cx="473400" cy="473400"/>
            <a:chOff x="5842489" y="1703401"/>
            <a:chExt cx="473400" cy="473400"/>
          </a:xfrm>
        </p:grpSpPr>
        <p:sp>
          <p:nvSpPr>
            <p:cNvPr id="369" name="Google Shape;369;p37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71" name="Google Shape;371;p37"/>
          <p:cNvGrpSpPr/>
          <p:nvPr/>
        </p:nvGrpSpPr>
        <p:grpSpPr>
          <a:xfrm>
            <a:off x="6880814" y="3133609"/>
            <a:ext cx="473400" cy="473400"/>
            <a:chOff x="6880814" y="3576300"/>
            <a:chExt cx="473400" cy="473400"/>
          </a:xfrm>
        </p:grpSpPr>
        <p:sp>
          <p:nvSpPr>
            <p:cNvPr id="372" name="Google Shape;372;p37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74" name="Google Shape;374;p37"/>
          <p:cNvGrpSpPr/>
          <p:nvPr/>
        </p:nvGrpSpPr>
        <p:grpSpPr>
          <a:xfrm>
            <a:off x="4852739" y="3133609"/>
            <a:ext cx="473400" cy="473400"/>
            <a:chOff x="4852739" y="3576300"/>
            <a:chExt cx="473400" cy="473400"/>
          </a:xfrm>
        </p:grpSpPr>
        <p:sp>
          <p:nvSpPr>
            <p:cNvPr id="375" name="Google Shape;375;p37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77" name="Google Shape;377;p37"/>
          <p:cNvGrpSpPr/>
          <p:nvPr/>
        </p:nvGrpSpPr>
        <p:grpSpPr>
          <a:xfrm>
            <a:off x="2824664" y="3133609"/>
            <a:ext cx="473400" cy="473400"/>
            <a:chOff x="2824664" y="3576300"/>
            <a:chExt cx="473400" cy="473400"/>
          </a:xfrm>
        </p:grpSpPr>
        <p:sp>
          <p:nvSpPr>
            <p:cNvPr id="378" name="Google Shape;378;p37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80" name="Google Shape;380;p37"/>
          <p:cNvSpPr txBox="1"/>
          <p:nvPr/>
        </p:nvSpPr>
        <p:spPr>
          <a:xfrm>
            <a:off x="1221425" y="1065391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3218799" y="1065391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>
            <a:off x="5277613" y="1065391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2259775" y="3544709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4287849" y="3544709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6315938" y="3544709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6" name="Google Shape;386;p37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graphicFrame>
        <p:nvGraphicFramePr>
          <p:cNvPr id="392" name="Google Shape;392;p38"/>
          <p:cNvGraphicFramePr/>
          <p:nvPr/>
        </p:nvGraphicFramePr>
        <p:xfrm>
          <a:off x="1206516" y="121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{9257822D-6EEF-426A-9735-E9A343D1CD8F}</a:tableStyleId>
              </a:tblPr>
              <a:tblGrid>
                <a:gridCol w="1124800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  <a:gridCol w="400675"/>
              </a:tblGrid>
              <a:tr h="27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3" name="Google Shape;393;p38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1197345" y="1270800"/>
            <a:ext cx="33072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4641221" y="1270800"/>
            <a:ext cx="33072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1197345" y="2653366"/>
            <a:ext cx="33072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4641221" y="2653366"/>
            <a:ext cx="3307200" cy="12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39"/>
          <p:cNvSpPr/>
          <p:nvPr/>
        </p:nvSpPr>
        <p:spPr>
          <a:xfrm>
            <a:off x="3555099" y="1565623"/>
            <a:ext cx="1900500" cy="1900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"/>
          <p:cNvSpPr/>
          <p:nvPr/>
        </p:nvSpPr>
        <p:spPr>
          <a:xfrm rot="5400000">
            <a:off x="3691971" y="1565623"/>
            <a:ext cx="1900500" cy="1900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"/>
          <p:cNvSpPr/>
          <p:nvPr/>
        </p:nvSpPr>
        <p:spPr>
          <a:xfrm rot="10800000">
            <a:off x="3691971" y="1703567"/>
            <a:ext cx="1900500" cy="1900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9"/>
          <p:cNvSpPr/>
          <p:nvPr/>
        </p:nvSpPr>
        <p:spPr>
          <a:xfrm rot="-5400000">
            <a:off x="3555099" y="1703567"/>
            <a:ext cx="1900500" cy="1900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3992610" y="1962026"/>
            <a:ext cx="282608" cy="3515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08" name="Google Shape;408;p39"/>
          <p:cNvSpPr/>
          <p:nvPr/>
        </p:nvSpPr>
        <p:spPr>
          <a:xfrm>
            <a:off x="4791111" y="1968095"/>
            <a:ext cx="543364" cy="339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09" name="Google Shape;409;p39"/>
          <p:cNvSpPr/>
          <p:nvPr/>
        </p:nvSpPr>
        <p:spPr>
          <a:xfrm>
            <a:off x="3965418" y="2831879"/>
            <a:ext cx="371954" cy="3515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10" name="Google Shape;410;p39"/>
          <p:cNvSpPr/>
          <p:nvPr/>
        </p:nvSpPr>
        <p:spPr>
          <a:xfrm>
            <a:off x="4880943" y="2837948"/>
            <a:ext cx="296204" cy="339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  <p:sp>
        <p:nvSpPr>
          <p:cNvPr id="411" name="Google Shape;411;p39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4294967295" type="ctrTitle"/>
          </p:nvPr>
        </p:nvSpPr>
        <p:spPr>
          <a:xfrm>
            <a:off x="1188450" y="17137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HELLO!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5" name="Google Shape;65;p13"/>
          <p:cNvSpPr txBox="1"/>
          <p:nvPr>
            <p:ph idx="4294967295" type="subTitle"/>
          </p:nvPr>
        </p:nvSpPr>
        <p:spPr>
          <a:xfrm>
            <a:off x="1188450" y="2298999"/>
            <a:ext cx="6767100" cy="16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I am Jayden Smith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900" y="625200"/>
            <a:ext cx="1143600" cy="1143600"/>
          </a:xfrm>
          <a:prstGeom prst="ellipse">
            <a:avLst/>
          </a:prstGeom>
          <a:noFill/>
          <a:ln cap="flat" cmpd="sng" w="762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17" name="Google Shape;417;p40"/>
          <p:cNvSpPr txBox="1"/>
          <p:nvPr>
            <p:ph idx="12" type="sldNum"/>
          </p:nvPr>
        </p:nvSpPr>
        <p:spPr>
          <a:xfrm>
            <a:off x="1188450" y="4875975"/>
            <a:ext cx="6767100" cy="2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1D1D1B"/>
                </a:solidFill>
              </a:rPr>
              <a:t>‹#›</a:t>
            </a:fld>
            <a:endParaRPr sz="1800">
              <a:solidFill>
                <a:srgbClr val="1D1D1B"/>
              </a:solidFill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40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40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40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" name="Google Shape;431;p40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32" name="Google Shape;432;p4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35" name="Google Shape;435;p4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40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43" name="Google Shape;443;p4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40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55" name="Google Shape;455;p4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40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grpSp>
        <p:nvGrpSpPr>
          <p:cNvPr id="466" name="Google Shape;466;p41"/>
          <p:cNvGrpSpPr/>
          <p:nvPr/>
        </p:nvGrpSpPr>
        <p:grpSpPr>
          <a:xfrm>
            <a:off x="1787858" y="1356792"/>
            <a:ext cx="2702833" cy="2429899"/>
            <a:chOff x="3778727" y="4460423"/>
            <a:chExt cx="720160" cy="647438"/>
          </a:xfrm>
        </p:grpSpPr>
        <p:sp>
          <p:nvSpPr>
            <p:cNvPr id="467" name="Google Shape;467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474" name="Google Shape;474;p41"/>
          <p:cNvCxnSpPr/>
          <p:nvPr/>
        </p:nvCxnSpPr>
        <p:spPr>
          <a:xfrm>
            <a:off x="4430840" y="1759054"/>
            <a:ext cx="791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1"/>
          <p:cNvSpPr txBox="1"/>
          <p:nvPr/>
        </p:nvSpPr>
        <p:spPr>
          <a:xfrm>
            <a:off x="5268685" y="1630176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76" name="Google Shape;476;p41"/>
          <p:cNvCxnSpPr/>
          <p:nvPr/>
        </p:nvCxnSpPr>
        <p:spPr>
          <a:xfrm>
            <a:off x="4314228" y="2119828"/>
            <a:ext cx="908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1"/>
          <p:cNvSpPr txBox="1"/>
          <p:nvPr/>
        </p:nvSpPr>
        <p:spPr>
          <a:xfrm>
            <a:off x="5268685" y="1990942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78" name="Google Shape;478;p41"/>
          <p:cNvCxnSpPr/>
          <p:nvPr/>
        </p:nvCxnSpPr>
        <p:spPr>
          <a:xfrm>
            <a:off x="4148513" y="2480602"/>
            <a:ext cx="107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1"/>
          <p:cNvSpPr txBox="1"/>
          <p:nvPr/>
        </p:nvSpPr>
        <p:spPr>
          <a:xfrm>
            <a:off x="5268685" y="2351708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0" name="Google Shape;480;p41"/>
          <p:cNvCxnSpPr/>
          <p:nvPr/>
        </p:nvCxnSpPr>
        <p:spPr>
          <a:xfrm>
            <a:off x="4007349" y="2841357"/>
            <a:ext cx="1215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1"/>
          <p:cNvSpPr txBox="1"/>
          <p:nvPr/>
        </p:nvSpPr>
        <p:spPr>
          <a:xfrm>
            <a:off x="5268685" y="2712475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2" name="Google Shape;482;p41"/>
          <p:cNvCxnSpPr/>
          <p:nvPr/>
        </p:nvCxnSpPr>
        <p:spPr>
          <a:xfrm>
            <a:off x="3853900" y="3202131"/>
            <a:ext cx="1368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1"/>
          <p:cNvSpPr txBox="1"/>
          <p:nvPr/>
        </p:nvSpPr>
        <p:spPr>
          <a:xfrm>
            <a:off x="5268685" y="3073241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4" name="Google Shape;484;p41"/>
          <p:cNvCxnSpPr/>
          <p:nvPr/>
        </p:nvCxnSpPr>
        <p:spPr>
          <a:xfrm>
            <a:off x="3694327" y="3562886"/>
            <a:ext cx="1521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1"/>
          <p:cNvSpPr txBox="1"/>
          <p:nvPr/>
        </p:nvSpPr>
        <p:spPr>
          <a:xfrm>
            <a:off x="5268685" y="3434007"/>
            <a:ext cx="2087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6" name="Google Shape;486;p41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92" name="Google Shape;492;p42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425125" y="1575538"/>
            <a:ext cx="1260900" cy="126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2"/>
          <p:cNvSpPr txBox="1"/>
          <p:nvPr/>
        </p:nvSpPr>
        <p:spPr>
          <a:xfrm>
            <a:off x="1429380" y="2946355"/>
            <a:ext cx="1260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4" name="Google Shape;49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1329" y="1575538"/>
            <a:ext cx="1260900" cy="126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5" name="Google Shape;495;p42"/>
          <p:cNvSpPr txBox="1"/>
          <p:nvPr/>
        </p:nvSpPr>
        <p:spPr>
          <a:xfrm>
            <a:off x="3105584" y="2946355"/>
            <a:ext cx="1260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77533" y="1575538"/>
            <a:ext cx="1260900" cy="126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7" name="Google Shape;497;p42"/>
          <p:cNvSpPr txBox="1"/>
          <p:nvPr/>
        </p:nvSpPr>
        <p:spPr>
          <a:xfrm>
            <a:off x="4781787" y="2946355"/>
            <a:ext cx="1260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8" name="Google Shape;498;p42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53737" y="1575538"/>
            <a:ext cx="1260900" cy="126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9" name="Google Shape;499;p42"/>
          <p:cNvSpPr txBox="1"/>
          <p:nvPr/>
        </p:nvSpPr>
        <p:spPr>
          <a:xfrm>
            <a:off x="6457991" y="2946355"/>
            <a:ext cx="1260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0" name="Google Shape;500;p42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 PRESENTATION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3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43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8" name="Google Shape;508;p43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3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3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3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3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3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3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3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3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3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3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3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3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3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3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3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3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3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3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3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3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3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3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3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3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3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3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3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3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3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3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3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3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3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3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3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3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3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3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3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3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3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3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3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3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3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4" name="Google Shape;554;p43"/>
          <p:cNvSpPr txBox="1"/>
          <p:nvPr>
            <p:ph idx="12" type="sldNum"/>
          </p:nvPr>
        </p:nvSpPr>
        <p:spPr>
          <a:xfrm>
            <a:off x="1188150" y="4841375"/>
            <a:ext cx="67671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</a:rPr>
              <a:t>‹#›</a:t>
            </a:fld>
            <a:endParaRPr sz="1800">
              <a:solidFill>
                <a:srgbClr val="FFFFFF"/>
              </a:solidFill>
            </a:endParaRPr>
          </a:p>
        </p:txBody>
      </p:sp>
      <p:grpSp>
        <p:nvGrpSpPr>
          <p:cNvPr id="555" name="Google Shape;555;p43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56" name="Google Shape;556;p43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3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3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3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3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3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3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3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3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3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3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3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3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3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3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3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3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3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3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3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3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3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8" name="Google Shape;578;p43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9" name="Google Shape;579;p43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0" name="Google Shape;580;p43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1" name="Google Shape;581;p43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43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3" name="Google Shape;583;p43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4" name="Google Shape;584;p43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5" name="Google Shape;585;p43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43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43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43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3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4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graphicFrame>
        <p:nvGraphicFramePr>
          <p:cNvPr id="596" name="Google Shape;596;p44"/>
          <p:cNvGraphicFramePr/>
          <p:nvPr/>
        </p:nvGraphicFramePr>
        <p:xfrm>
          <a:off x="1195025" y="1191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{513C34D6-B258-46A8-947E-4760A319E8A1}</a:tableStyleId>
              </a:tblPr>
              <a:tblGrid>
                <a:gridCol w="748525"/>
                <a:gridCol w="857975"/>
                <a:gridCol w="857975"/>
                <a:gridCol w="857975"/>
                <a:gridCol w="857975"/>
                <a:gridCol w="857975"/>
                <a:gridCol w="857975"/>
                <a:gridCol w="857975"/>
              </a:tblGrid>
              <a:tr h="28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7" name="Google Shape;597;p44"/>
          <p:cNvSpPr txBox="1"/>
          <p:nvPr>
            <p:ph idx="4294967295" type="title"/>
          </p:nvPr>
        </p:nvSpPr>
        <p:spPr>
          <a:xfrm>
            <a:off x="1188450" y="205975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D1B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5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03" name="Google Shape;603;p45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04" name="Google Shape;604;p45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45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619" name="Google Shape;619;p45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45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25" name="Google Shape;625;p45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45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5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45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33" name="Google Shape;633;p45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5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45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39" name="Google Shape;639;p45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45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47" name="Google Shape;647;p45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5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5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5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5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45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56" name="Google Shape;656;p45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5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59" name="Google Shape;659;p45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5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62" name="Google Shape;662;p45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5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66" name="Google Shape;666;p45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45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674" name="Google Shape;674;p4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5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681" name="Google Shape;681;p4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5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45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687" name="Google Shape;687;p45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45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690" name="Google Shape;690;p45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5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696" name="Google Shape;696;p45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5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699" name="Google Shape;699;p45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5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07" name="Google Shape;707;p45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5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13" name="Google Shape;713;p45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5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22" name="Google Shape;722;p4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5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27" name="Google Shape;727;p45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45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32" name="Google Shape;732;p45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5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37" name="Google Shape;737;p45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5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40" name="Google Shape;740;p45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5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43" name="Google Shape;743;p45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5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6" name="Google Shape;746;p45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47" name="Google Shape;747;p4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5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50" name="Google Shape;750;p45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5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5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5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5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5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61" name="Google Shape;761;p45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5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5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65" name="Google Shape;765;p45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5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68" name="Google Shape;768;p4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5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773" name="Google Shape;773;p45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45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45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778" name="Google Shape;778;p45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5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785" name="Google Shape;785;p45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5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795" name="Google Shape;795;p45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5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799" name="Google Shape;799;p4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5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03" name="Google Shape;803;p45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5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09" name="Google Shape;80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5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12" name="Google Shape;812;p45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5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20" name="Google Shape;820;p45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5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27" name="Google Shape;827;p45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5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30" name="Google Shape;830;p45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5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5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5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5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5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5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5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39" name="Google Shape;839;p45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5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48" name="Google Shape;848;p45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5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51" name="Google Shape;851;p45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5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58" name="Google Shape;858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5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66" name="Google Shape;866;p45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5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5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870" name="Google Shape;870;p45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5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877" name="Google Shape;877;p45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5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881" name="Google Shape;881;p45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5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885" name="Google Shape;885;p45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45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891" name="Google Shape;891;p4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19" name="Google Shape;919;p45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5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43" name="Google Shape;943;p45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5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58" name="Google Shape;958;p45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45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62" name="Google Shape;962;p45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5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69" name="Google Shape;969;p4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5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978" name="Google Shape;978;p45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5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982" name="Google Shape;982;p45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5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988" name="Google Shape;988;p45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5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996" name="Google Shape;996;p45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5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5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03" name="Google Shape;1003;p45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45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1013" name="Google Shape;1013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5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25" name="Google Shape;1025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5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31" name="Google Shape;1031;p45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39" name="Google Shape;1039;p45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5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42" name="Google Shape;1042;p45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45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45" name="Google Shape;1045;p45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7" name="Google Shape;1047;p45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5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5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4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55" name="Google Shape;1055;p4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62" name="Google Shape;1062;p4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67" name="Google Shape;1067;p4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71" name="Google Shape;1071;p4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77" name="Google Shape;1077;p4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81" name="Google Shape;1081;p4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86" name="Google Shape;1086;p4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92" name="Google Shape;1092;p4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99" name="Google Shape;1099;p4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02" name="Google Shape;1102;p4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06" name="Google Shape;1106;p4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13" name="Google Shape;1113;p4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19" name="Google Shape;1119;p4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23" name="Google Shape;1123;p4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24" name="Google Shape;1124;p4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4" name="Google Shape;1134;p4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41" name="Google Shape;1141;p4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46" name="Google Shape;1146;p4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52" name="Google Shape;1152;p4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59" name="Google Shape;1159;p4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64" name="Google Shape;1164;p4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69" name="Google Shape;1169;p4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4" name="Google Shape;1174;p4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75" name="Google Shape;1175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5" name="Google Shape;1185;p4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86" name="Google Shape;1186;p4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9" name="Google Shape;1189;p4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90" name="Google Shape;1190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0" name="Google Shape;1200;p4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01" name="Google Shape;1201;p4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5" name="Google Shape;1205;p4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06" name="Google Shape;1206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6" name="Google Shape;1216;p4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17" name="Google Shape;1217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25" name="Google Shape;1225;p4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30" name="Google Shape;1230;p4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35" name="Google Shape;1235;p4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41" name="Google Shape;1241;p4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48" name="Google Shape;1248;p4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4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52" name="Google Shape;1252;p4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58" name="Google Shape;1258;p4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65" name="Google Shape;1265;p4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69" name="Google Shape;1269;p4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74" name="Google Shape;1274;p4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81" name="Google Shape;1281;p4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89" name="Google Shape;1289;p4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94" name="Google Shape;1294;p4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98" name="Google Shape;1298;p4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02" name="Google Shape;1302;p4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07" name="Google Shape;1307;p4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4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12" name="Google Shape;1312;p4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18" name="Google Shape;1318;p4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25" name="Google Shape;1325;p4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33" name="Google Shape;1333;p4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46" name="Google Shape;1346;p4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51" name="Google Shape;1351;p4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55" name="Google Shape;1355;p4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62" name="Google Shape;1362;p4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71" name="Google Shape;1371;p4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84" name="Google Shape;1384;p4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97" name="Google Shape;1397;p4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10" name="Google Shape;1410;p4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4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17" name="Google Shape;1417;p4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4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33" name="Google Shape;1433;p4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4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38" name="Google Shape;1438;p4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39" name="Google Shape;1439;p4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4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43" name="Google Shape;1443;p4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4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47" name="Google Shape;1447;p4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4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51" name="Google Shape;1451;p4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4" name="Google Shape;1454;p4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55" name="Google Shape;1455;p4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4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64" name="Google Shape;1464;p4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89" name="Google Shape;1489;p4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90" name="Google Shape;1490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4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93" name="Google Shape;1493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4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96" name="Google Shape;1496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98" name="Google Shape;1498;p4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D1B"/>
        </a:solidFill>
      </p:bgPr>
    </p:bg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7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You can also use any emoji as an icon!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quality.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4" name="Google Shape;1504;p47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57657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57657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" name="Google Shape;1509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4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1" name="Google Shape;1511;p4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12" name="Google Shape;1512;p4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13" name="Google Shape;1513;p4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4" name="Google Shape;1514;p4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15" name="Google Shape;1515;p4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16" name="Google Shape;1516;p4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7" name="Google Shape;1517;p4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18" name="Google Shape;1518;p4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19" name="Google Shape;1519;p4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1" name="Google Shape;1521;p4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22" name="Google Shape;1522;p4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3" name="Google Shape;1523;p4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8_dqweaohsavc-olu-eletu.jpg" id="84" name="Google Shape;84;p16"/>
          <p:cNvPicPr preferRelativeResize="0"/>
          <p:nvPr/>
        </p:nvPicPr>
        <p:blipFill rotWithShape="1">
          <a:blip r:embed="rId3">
            <a:alphaModFix amt="6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Here you have a list of items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And some 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2486725" y="2729350"/>
            <a:ext cx="41700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BIG CONCEPT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2486725" y="3106750"/>
            <a:ext cx="417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4054413" y="1577383"/>
            <a:ext cx="1035173" cy="1035155"/>
            <a:chOff x="6643075" y="3664250"/>
            <a:chExt cx="407950" cy="407975"/>
          </a:xfrm>
        </p:grpSpPr>
        <p:sp>
          <p:nvSpPr>
            <p:cNvPr id="95" name="Google Shape;95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7"/>
          <p:cNvGrpSpPr/>
          <p:nvPr/>
        </p:nvGrpSpPr>
        <p:grpSpPr>
          <a:xfrm rot="3241797">
            <a:off x="3457795" y="1763151"/>
            <a:ext cx="425620" cy="425596"/>
            <a:chOff x="576250" y="4319400"/>
            <a:chExt cx="442075" cy="442050"/>
          </a:xfrm>
        </p:grpSpPr>
        <p:sp>
          <p:nvSpPr>
            <p:cNvPr id="98" name="Google Shape;98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7"/>
          <p:cNvSpPr/>
          <p:nvPr/>
        </p:nvSpPr>
        <p:spPr>
          <a:xfrm>
            <a:off x="4235775" y="1483304"/>
            <a:ext cx="161807" cy="15450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rot="2697385">
            <a:off x="5223262" y="1820301"/>
            <a:ext cx="245621" cy="2345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744300" y="2339601"/>
            <a:ext cx="98383" cy="9397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1280154">
            <a:off x="3980797" y="1468742"/>
            <a:ext cx="98367" cy="939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7"/>
          <p:cNvSpPr/>
          <p:nvPr/>
        </p:nvSpPr>
        <p:spPr>
          <a:xfrm rot="1280082">
            <a:off x="4986221" y="2457575"/>
            <a:ext cx="160945" cy="1537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1_ung80sbsfmu-bench-accounting.jpg" id="112" name="Google Shape;112;p18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6_hio3mrgxjt4-imani-clovis.jpg" id="121" name="Google Shape;121;p19"/>
          <p:cNvPicPr preferRelativeResize="0"/>
          <p:nvPr/>
        </p:nvPicPr>
        <p:blipFill rotWithShape="1">
          <a:blip r:embed="rId3">
            <a:alphaModFix amt="6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1D1D1B"/>
      </a:dk1>
      <a:lt1>
        <a:srgbClr val="FFFFFF"/>
      </a:lt1>
      <a:dk2>
        <a:srgbClr val="576574"/>
      </a:dk2>
      <a:lt2>
        <a:srgbClr val="DEE3E9"/>
      </a:lt2>
      <a:accent1>
        <a:srgbClr val="8E7CC3"/>
      </a:accent1>
      <a:accent2>
        <a:srgbClr val="6D9EEB"/>
      </a:accent2>
      <a:accent3>
        <a:srgbClr val="93C47D"/>
      </a:accent3>
      <a:accent4>
        <a:srgbClr val="FFCC2F"/>
      </a:accent4>
      <a:accent5>
        <a:srgbClr val="E65858"/>
      </a:accent5>
      <a:accent6>
        <a:srgbClr val="F8598E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