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19D22C-B41D-419E-8EE6-CB357360371A}">
  <a:tblStyle styleId="{7C19D22C-B41D-419E-8EE6-CB3573603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7025F7D-8389-4E44-8A5F-64B26341C6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661e22a1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661e22a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661e22a1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661e22a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661e22a1f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661e22a1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661e22a1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661e22a1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661e22a1f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661e22a1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661e22a1f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661e22a1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661e22a1f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661e22a1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c661e22a1f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c661e22a1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61e22a1f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61e22a1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661e22a1f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661e22a1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4450b56081_1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4450b5608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02ce8ed5f_4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02ce8ed5f_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616577f25a_3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616577f25a_3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mask">
  <p:cSld name="TITLE_AND_BODY_1">
    <p:bg>
      <p:bgPr>
        <a:solidFill>
          <a:schemeClr val="accen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illustration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s://undraw.co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oppins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5.png"/><Relationship Id="rId13" Type="http://schemas.openxmlformats.org/officeDocument/2006/relationships/image" Target="../media/image20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undraw.co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457200" y="18823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457200" y="28765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27999" l="21414" r="0" t="6581"/>
          <a:stretch/>
        </p:blipFill>
        <p:spPr>
          <a:xfrm>
            <a:off x="3517054" y="373046"/>
            <a:ext cx="5454774" cy="4540879"/>
          </a:xfrm>
          <a:custGeom>
            <a:rect b="b" l="l" r="r" t="t"/>
            <a:pathLst>
              <a:path extrusionOk="0" h="21461" w="21184">
                <a:moveTo>
                  <a:pt x="7229" y="22"/>
                </a:moveTo>
                <a:cubicBezTo>
                  <a:pt x="6726" y="-36"/>
                  <a:pt x="6218" y="17"/>
                  <a:pt x="5734" y="232"/>
                </a:cubicBezTo>
                <a:cubicBezTo>
                  <a:pt x="4515" y="761"/>
                  <a:pt x="3600" y="2045"/>
                  <a:pt x="3223" y="3533"/>
                </a:cubicBezTo>
                <a:cubicBezTo>
                  <a:pt x="2967" y="4516"/>
                  <a:pt x="2870" y="5607"/>
                  <a:pt x="2733" y="6624"/>
                </a:cubicBezTo>
                <a:cubicBezTo>
                  <a:pt x="2621" y="7508"/>
                  <a:pt x="2455" y="8381"/>
                  <a:pt x="2238" y="9235"/>
                </a:cubicBezTo>
                <a:cubicBezTo>
                  <a:pt x="1913" y="10556"/>
                  <a:pt x="1444" y="11933"/>
                  <a:pt x="1025" y="13211"/>
                </a:cubicBezTo>
                <a:cubicBezTo>
                  <a:pt x="775" y="13981"/>
                  <a:pt x="567" y="14824"/>
                  <a:pt x="563" y="15657"/>
                </a:cubicBezTo>
                <a:cubicBezTo>
                  <a:pt x="567" y="17357"/>
                  <a:pt x="1359" y="19017"/>
                  <a:pt x="2564" y="19877"/>
                </a:cubicBezTo>
                <a:cubicBezTo>
                  <a:pt x="3614" y="20646"/>
                  <a:pt x="5475" y="21126"/>
                  <a:pt x="6494" y="20087"/>
                </a:cubicBezTo>
                <a:cubicBezTo>
                  <a:pt x="6950" y="19632"/>
                  <a:pt x="7342" y="19021"/>
                  <a:pt x="7908" y="18767"/>
                </a:cubicBezTo>
                <a:cubicBezTo>
                  <a:pt x="8925" y="18328"/>
                  <a:pt x="10299" y="18705"/>
                  <a:pt x="11272" y="19187"/>
                </a:cubicBezTo>
                <a:cubicBezTo>
                  <a:pt x="12680" y="19904"/>
                  <a:pt x="14080" y="21348"/>
                  <a:pt x="15696" y="20855"/>
                </a:cubicBezTo>
                <a:cubicBezTo>
                  <a:pt x="16412" y="20609"/>
                  <a:pt x="16971" y="19947"/>
                  <a:pt x="17448" y="19280"/>
                </a:cubicBezTo>
                <a:cubicBezTo>
                  <a:pt x="17923" y="18603"/>
                  <a:pt x="18433" y="17809"/>
                  <a:pt x="18855" y="17080"/>
                </a:cubicBezTo>
                <a:cubicBezTo>
                  <a:pt x="19988" y="15025"/>
                  <a:pt x="21343" y="12771"/>
                  <a:pt x="21170" y="10174"/>
                </a:cubicBezTo>
                <a:cubicBezTo>
                  <a:pt x="21107" y="8787"/>
                  <a:pt x="20676" y="7404"/>
                  <a:pt x="19928" y="6350"/>
                </a:cubicBezTo>
                <a:cubicBezTo>
                  <a:pt x="19074" y="5158"/>
                  <a:pt x="17813" y="4529"/>
                  <a:pt x="16572" y="4174"/>
                </a:cubicBezTo>
                <a:cubicBezTo>
                  <a:pt x="15661" y="3894"/>
                  <a:pt x="14666" y="3837"/>
                  <a:pt x="13751" y="3577"/>
                </a:cubicBezTo>
                <a:cubicBezTo>
                  <a:pt x="13142" y="3422"/>
                  <a:pt x="12561" y="3132"/>
                  <a:pt x="12035" y="2726"/>
                </a:cubicBezTo>
                <a:cubicBezTo>
                  <a:pt x="10975" y="1928"/>
                  <a:pt x="9879" y="1004"/>
                  <a:pt x="8700" y="477"/>
                </a:cubicBezTo>
                <a:cubicBezTo>
                  <a:pt x="8232" y="249"/>
                  <a:pt x="7733" y="80"/>
                  <a:pt x="7229" y="22"/>
                </a:cubicBezTo>
                <a:close/>
                <a:moveTo>
                  <a:pt x="12031" y="584"/>
                </a:moveTo>
                <a:cubicBezTo>
                  <a:pt x="11733" y="540"/>
                  <a:pt x="11486" y="942"/>
                  <a:pt x="11618" y="1274"/>
                </a:cubicBezTo>
                <a:cubicBezTo>
                  <a:pt x="11720" y="1600"/>
                  <a:pt x="12081" y="1679"/>
                  <a:pt x="12281" y="1435"/>
                </a:cubicBezTo>
                <a:cubicBezTo>
                  <a:pt x="12440" y="1237"/>
                  <a:pt x="12440" y="920"/>
                  <a:pt x="12277" y="726"/>
                </a:cubicBezTo>
                <a:cubicBezTo>
                  <a:pt x="12211" y="648"/>
                  <a:pt x="12123" y="597"/>
                  <a:pt x="12031" y="584"/>
                </a:cubicBezTo>
                <a:close/>
                <a:moveTo>
                  <a:pt x="18188" y="2834"/>
                </a:moveTo>
                <a:cubicBezTo>
                  <a:pt x="17913" y="2760"/>
                  <a:pt x="17632" y="3088"/>
                  <a:pt x="17702" y="3426"/>
                </a:cubicBezTo>
                <a:cubicBezTo>
                  <a:pt x="17747" y="3696"/>
                  <a:pt x="17966" y="3867"/>
                  <a:pt x="18188" y="3812"/>
                </a:cubicBezTo>
                <a:cubicBezTo>
                  <a:pt x="18410" y="3757"/>
                  <a:pt x="18551" y="3495"/>
                  <a:pt x="18505" y="3225"/>
                </a:cubicBezTo>
                <a:cubicBezTo>
                  <a:pt x="18472" y="3029"/>
                  <a:pt x="18349" y="2874"/>
                  <a:pt x="18188" y="2834"/>
                </a:cubicBezTo>
                <a:close/>
                <a:moveTo>
                  <a:pt x="350" y="3201"/>
                </a:moveTo>
                <a:cubicBezTo>
                  <a:pt x="294" y="3212"/>
                  <a:pt x="238" y="3235"/>
                  <a:pt x="181" y="3279"/>
                </a:cubicBezTo>
                <a:cubicBezTo>
                  <a:pt x="-257" y="3674"/>
                  <a:pt x="182" y="4454"/>
                  <a:pt x="647" y="4105"/>
                </a:cubicBezTo>
                <a:cubicBezTo>
                  <a:pt x="1023" y="3754"/>
                  <a:pt x="735" y="3121"/>
                  <a:pt x="350" y="3201"/>
                </a:cubicBezTo>
                <a:close/>
                <a:moveTo>
                  <a:pt x="1370" y="5631"/>
                </a:moveTo>
                <a:cubicBezTo>
                  <a:pt x="863" y="5496"/>
                  <a:pt x="423" y="6103"/>
                  <a:pt x="575" y="6702"/>
                </a:cubicBezTo>
                <a:cubicBezTo>
                  <a:pt x="715" y="7262"/>
                  <a:pt x="1304" y="7480"/>
                  <a:pt x="1672" y="7098"/>
                </a:cubicBezTo>
                <a:cubicBezTo>
                  <a:pt x="2121" y="6657"/>
                  <a:pt x="1931" y="5771"/>
                  <a:pt x="1370" y="5631"/>
                </a:cubicBezTo>
                <a:close/>
                <a:moveTo>
                  <a:pt x="19401" y="18640"/>
                </a:moveTo>
                <a:cubicBezTo>
                  <a:pt x="19293" y="18664"/>
                  <a:pt x="19187" y="18720"/>
                  <a:pt x="19096" y="18816"/>
                </a:cubicBezTo>
                <a:cubicBezTo>
                  <a:pt x="18641" y="19251"/>
                  <a:pt x="18832" y="20149"/>
                  <a:pt x="19393" y="20283"/>
                </a:cubicBezTo>
                <a:cubicBezTo>
                  <a:pt x="19768" y="20374"/>
                  <a:pt x="20130" y="20078"/>
                  <a:pt x="20205" y="19623"/>
                </a:cubicBezTo>
                <a:cubicBezTo>
                  <a:pt x="20228" y="19486"/>
                  <a:pt x="20222" y="19345"/>
                  <a:pt x="20189" y="19212"/>
                </a:cubicBezTo>
                <a:cubicBezTo>
                  <a:pt x="20086" y="18795"/>
                  <a:pt x="19728" y="18567"/>
                  <a:pt x="19401" y="18640"/>
                </a:cubicBezTo>
                <a:close/>
                <a:moveTo>
                  <a:pt x="9162" y="19794"/>
                </a:moveTo>
                <a:cubicBezTo>
                  <a:pt x="9054" y="19818"/>
                  <a:pt x="8948" y="19874"/>
                  <a:pt x="8857" y="19970"/>
                </a:cubicBezTo>
                <a:cubicBezTo>
                  <a:pt x="8562" y="20263"/>
                  <a:pt x="8519" y="20795"/>
                  <a:pt x="8760" y="21153"/>
                </a:cubicBezTo>
                <a:cubicBezTo>
                  <a:pt x="9002" y="21512"/>
                  <a:pt x="9438" y="21564"/>
                  <a:pt x="9733" y="21271"/>
                </a:cubicBezTo>
                <a:cubicBezTo>
                  <a:pt x="9952" y="21053"/>
                  <a:pt x="10039" y="20694"/>
                  <a:pt x="9954" y="20366"/>
                </a:cubicBezTo>
                <a:cubicBezTo>
                  <a:pt x="9846" y="19950"/>
                  <a:pt x="9488" y="19721"/>
                  <a:pt x="9162" y="1979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4294967295" type="title"/>
          </p:nvPr>
        </p:nvSpPr>
        <p:spPr>
          <a:xfrm>
            <a:off x="657225" y="644150"/>
            <a:ext cx="60246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25"/>
          <p:cNvGrpSpPr/>
          <p:nvPr/>
        </p:nvGrpSpPr>
        <p:grpSpPr>
          <a:xfrm>
            <a:off x="381000" y="3655791"/>
            <a:ext cx="5951905" cy="670509"/>
            <a:chOff x="1431325" y="2473842"/>
            <a:chExt cx="5951905" cy="670509"/>
          </a:xfrm>
        </p:grpSpPr>
        <p:sp>
          <p:nvSpPr>
            <p:cNvPr id="159" name="Google Shape;159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fmla="val 50000" name="adj"/>
              </a:avLst>
            </a:pr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1" name="Google Shape;161;p25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75%</a:t>
              </a:r>
              <a:endPara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166" name="Google Shape;166;p25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7" name="Google Shape;167;p25"/>
          <p:cNvGrpSpPr/>
          <p:nvPr/>
        </p:nvGrpSpPr>
        <p:grpSpPr>
          <a:xfrm>
            <a:off x="381000" y="2974516"/>
            <a:ext cx="5951905" cy="670509"/>
            <a:chOff x="1431325" y="2473842"/>
            <a:chExt cx="5951905" cy="670509"/>
          </a:xfrm>
        </p:grpSpPr>
        <p:sp>
          <p:nvSpPr>
            <p:cNvPr id="168" name="Google Shape;168;p25"/>
            <p:cNvSpPr/>
            <p:nvPr/>
          </p:nvSpPr>
          <p:spPr>
            <a:xfrm rot="-5400000">
              <a:off x="4308625" y="126650"/>
              <a:ext cx="670500" cy="5364900"/>
            </a:xfrm>
            <a:prstGeom prst="roundRect">
              <a:avLst>
                <a:gd fmla="val 50000" name="adj"/>
              </a:avLst>
            </a:pr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0" name="Google Shape;170;p25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75%</a:t>
              </a:r>
              <a:endPara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175" name="Google Shape;175;p25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76" name="Google Shape;176;p25"/>
          <p:cNvGrpSpPr/>
          <p:nvPr/>
        </p:nvGrpSpPr>
        <p:grpSpPr>
          <a:xfrm>
            <a:off x="381000" y="2293241"/>
            <a:ext cx="5951905" cy="670509"/>
            <a:chOff x="1431325" y="2473842"/>
            <a:chExt cx="5951905" cy="670509"/>
          </a:xfrm>
        </p:grpSpPr>
        <p:sp>
          <p:nvSpPr>
            <p:cNvPr id="177" name="Google Shape;177;p25"/>
            <p:cNvSpPr/>
            <p:nvPr/>
          </p:nvSpPr>
          <p:spPr>
            <a:xfrm rot="-5400000">
              <a:off x="4317925" y="117350"/>
              <a:ext cx="670500" cy="5383500"/>
            </a:xfrm>
            <a:prstGeom prst="roundRect">
              <a:avLst>
                <a:gd fmla="val 50000" name="adj"/>
              </a:avLst>
            </a:pr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5"/>
            <p:cNvSpPr txBox="1"/>
            <p:nvPr/>
          </p:nvSpPr>
          <p:spPr>
            <a:xfrm>
              <a:off x="50453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9" name="Google Shape;179;p25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Donec risus dolor porta venenatis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Pharetra luctus felis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Muli"/>
                <a:buChar char="●"/>
              </a:pPr>
              <a:r>
                <a:rPr lang="en" sz="8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Proin vel tellus in felis volutpat </a:t>
              </a:r>
              <a:endParaRPr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75%</a:t>
              </a:r>
              <a:endPara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184" name="Google Shape;184;p25"/>
            <p:cNvCxnSpPr/>
            <p:nvPr/>
          </p:nvCxnSpPr>
          <p:spPr>
            <a:xfrm>
              <a:off x="50574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0" name="Google Shape;190;p26"/>
          <p:cNvGraphicFramePr/>
          <p:nvPr/>
        </p:nvGraphicFramePr>
        <p:xfrm>
          <a:off x="498375" y="2106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{7C19D22C-B41D-419E-8EE6-CB357360371A}</a:tableStyleId>
              </a:tblPr>
              <a:tblGrid>
                <a:gridCol w="1312775"/>
                <a:gridCol w="1312775"/>
                <a:gridCol w="1312775"/>
                <a:gridCol w="1312775"/>
              </a:tblGrid>
              <a:tr h="66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1042550" y="1121375"/>
            <a:ext cx="7795974" cy="371417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8D5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457200" y="2059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2389500" y="1982900"/>
            <a:ext cx="75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1575475" y="228910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3303350" y="3794575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4224975" y="208660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4924150" y="409935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6920800" y="257435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7582900" y="4172475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D86D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4294967295" type="ctrTitle"/>
          </p:nvPr>
        </p:nvSpPr>
        <p:spPr>
          <a:xfrm>
            <a:off x="609600" y="821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/>
          <p:nvPr>
            <p:ph idx="4294967295" type="subTitle"/>
          </p:nvPr>
        </p:nvSpPr>
        <p:spPr>
          <a:xfrm>
            <a:off x="609600" y="2078050"/>
            <a:ext cx="390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idx="4294967295" type="ctrTitle"/>
          </p:nvPr>
        </p:nvSpPr>
        <p:spPr>
          <a:xfrm>
            <a:off x="685800" y="343200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89,526,124$</a:t>
            </a:r>
            <a:endParaRPr/>
          </a:p>
        </p:txBody>
      </p:sp>
      <p:sp>
        <p:nvSpPr>
          <p:cNvPr id="218" name="Google Shape;218;p29"/>
          <p:cNvSpPr txBox="1"/>
          <p:nvPr>
            <p:ph idx="4294967295" type="subTitle"/>
          </p:nvPr>
        </p:nvSpPr>
        <p:spPr>
          <a:xfrm>
            <a:off x="685800" y="1030308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9" name="Google Shape;219;p29"/>
          <p:cNvSpPr txBox="1"/>
          <p:nvPr>
            <p:ph idx="4294967295" type="ctrTitle"/>
          </p:nvPr>
        </p:nvSpPr>
        <p:spPr>
          <a:xfrm>
            <a:off x="685800" y="3429294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220" name="Google Shape;220;p29"/>
          <p:cNvSpPr txBox="1"/>
          <p:nvPr>
            <p:ph idx="4294967295" type="subTitle"/>
          </p:nvPr>
        </p:nvSpPr>
        <p:spPr>
          <a:xfrm>
            <a:off x="685800" y="4116401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1" name="Google Shape;221;p29"/>
          <p:cNvSpPr txBox="1"/>
          <p:nvPr>
            <p:ph idx="4294967295" type="ctrTitle"/>
          </p:nvPr>
        </p:nvSpPr>
        <p:spPr>
          <a:xfrm>
            <a:off x="685800" y="1886247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185,244 users</a:t>
            </a:r>
            <a:endParaRPr/>
          </a:p>
        </p:txBody>
      </p:sp>
      <p:sp>
        <p:nvSpPr>
          <p:cNvPr id="222" name="Google Shape;222;p29"/>
          <p:cNvSpPr txBox="1"/>
          <p:nvPr>
            <p:ph idx="4294967295" type="subTitle"/>
          </p:nvPr>
        </p:nvSpPr>
        <p:spPr>
          <a:xfrm>
            <a:off x="685800" y="2573354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457200" y="1044175"/>
            <a:ext cx="4047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0" name="Google Shape;230;p30"/>
          <p:cNvGrpSpPr/>
          <p:nvPr/>
        </p:nvGrpSpPr>
        <p:grpSpPr>
          <a:xfrm>
            <a:off x="78111" y="2050450"/>
            <a:ext cx="2726286" cy="2547000"/>
            <a:chOff x="1293736" y="1258050"/>
            <a:chExt cx="2726286" cy="2547000"/>
          </a:xfrm>
        </p:grpSpPr>
        <p:sp>
          <p:nvSpPr>
            <p:cNvPr id="231" name="Google Shape;23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52A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b="1" sz="120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4" name="Google Shape;23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1988333" y="2050450"/>
            <a:ext cx="2726286" cy="2547000"/>
            <a:chOff x="3203958" y="1258050"/>
            <a:chExt cx="2726286" cy="2547000"/>
          </a:xfrm>
        </p:grpSpPr>
        <p:sp>
          <p:nvSpPr>
            <p:cNvPr id="236" name="Google Shape;23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7CBE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b="1" sz="1200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40" name="Google Shape;240;p30"/>
          <p:cNvGrpSpPr/>
          <p:nvPr/>
        </p:nvGrpSpPr>
        <p:grpSpPr>
          <a:xfrm>
            <a:off x="3908352" y="2050450"/>
            <a:ext cx="2726286" cy="2547000"/>
            <a:chOff x="5123977" y="1258050"/>
            <a:chExt cx="2726286" cy="2547000"/>
          </a:xfrm>
        </p:grpSpPr>
        <p:sp>
          <p:nvSpPr>
            <p:cNvPr id="241" name="Google Shape;24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b="1" sz="1200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457200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1" name="Google Shape;251;p31"/>
          <p:cNvSpPr txBox="1"/>
          <p:nvPr>
            <p:ph idx="2" type="body"/>
          </p:nvPr>
        </p:nvSpPr>
        <p:spPr>
          <a:xfrm>
            <a:off x="3392101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2" name="Google Shape;252;p31"/>
          <p:cNvSpPr txBox="1"/>
          <p:nvPr>
            <p:ph idx="3" type="body"/>
          </p:nvPr>
        </p:nvSpPr>
        <p:spPr>
          <a:xfrm>
            <a:off x="6326999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457200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1"/>
          <p:cNvSpPr txBox="1"/>
          <p:nvPr>
            <p:ph idx="2" type="body"/>
          </p:nvPr>
        </p:nvSpPr>
        <p:spPr>
          <a:xfrm>
            <a:off x="3392101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1"/>
          <p:cNvSpPr txBox="1"/>
          <p:nvPr>
            <p:ph idx="3" type="body"/>
          </p:nvPr>
        </p:nvSpPr>
        <p:spPr>
          <a:xfrm>
            <a:off x="6326999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617D"/>
                </a:solidFill>
              </a:rPr>
              <a:t>You can insert graphs from Excel or Google Sheets</a:t>
            </a:r>
            <a:endParaRPr>
              <a:solidFill>
                <a:srgbClr val="65617D"/>
              </a:solidFill>
            </a:endParaRPr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3" name="Google Shape;263;p32"/>
          <p:cNvCxnSpPr/>
          <p:nvPr/>
        </p:nvCxnSpPr>
        <p:spPr>
          <a:xfrm>
            <a:off x="457200" y="1074699"/>
            <a:ext cx="4947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2"/>
          <p:cNvCxnSpPr/>
          <p:nvPr/>
        </p:nvCxnSpPr>
        <p:spPr>
          <a:xfrm>
            <a:off x="457200" y="1784181"/>
            <a:ext cx="4947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/>
          <p:nvPr/>
        </p:nvCxnSpPr>
        <p:spPr>
          <a:xfrm>
            <a:off x="457200" y="2493663"/>
            <a:ext cx="4947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/>
          <p:nvPr/>
        </p:nvCxnSpPr>
        <p:spPr>
          <a:xfrm>
            <a:off x="457200" y="3203146"/>
            <a:ext cx="4947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457200" y="3934526"/>
            <a:ext cx="4947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2"/>
          <p:cNvSpPr txBox="1"/>
          <p:nvPr/>
        </p:nvSpPr>
        <p:spPr>
          <a:xfrm>
            <a:off x="4572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881130" y="2380936"/>
            <a:ext cx="159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1095899" y="1986873"/>
            <a:ext cx="159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1310669" y="2493663"/>
            <a:ext cx="159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2079216" y="2694726"/>
            <a:ext cx="159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2293986" y="2096343"/>
            <a:ext cx="159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2508755" y="1229023"/>
            <a:ext cx="159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3277302" y="2140118"/>
            <a:ext cx="159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3492072" y="1074575"/>
            <a:ext cx="159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3706841" y="2322561"/>
            <a:ext cx="159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4475389" y="2753100"/>
            <a:ext cx="159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4690158" y="1293618"/>
            <a:ext cx="159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4904927" y="1607408"/>
            <a:ext cx="159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282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2993928" y="1320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5617D"/>
                </a:solidFill>
              </a:rPr>
              <a:t>EDIT IN POWERPOINT®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5617D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5617D"/>
                </a:solidFill>
              </a:rPr>
              <a:t>"Download as PowerPoint template"</a:t>
            </a:r>
            <a:r>
              <a:rPr lang="en" sz="1200">
                <a:solidFill>
                  <a:srgbClr val="65617D"/>
                </a:solidFill>
              </a:rPr>
              <a:t>. You will get a .pptx file that you can edit in PowerPoint. 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5617D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65617D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65617D"/>
                </a:solidFill>
              </a:rPr>
              <a:t>)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65617D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57200" y="1320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5617D"/>
                </a:solidFill>
              </a:rPr>
              <a:t>EDIT IN GOOGLE SLIDES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17D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5617D"/>
                </a:solidFill>
              </a:rPr>
              <a:t>"Use as Google Slides Theme"</a:t>
            </a:r>
            <a:r>
              <a:rPr lang="en" sz="1200">
                <a:solidFill>
                  <a:srgbClr val="65617D"/>
                </a:solidFill>
              </a:rPr>
              <a:t>.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17D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65617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5617D"/>
                </a:solidFill>
              </a:rPr>
              <a:t>You have to be signed in to your Google account.</a:t>
            </a:r>
            <a:endParaRPr>
              <a:solidFill>
                <a:srgbClr val="65617D"/>
              </a:solidFill>
            </a:endParaRPr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57200" y="4002250"/>
            <a:ext cx="49827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D86D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A7D86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A7D86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7D86D"/>
                </a:solidFill>
              </a:rPr>
              <a:t>This template is free to use under </a:t>
            </a:r>
            <a:r>
              <a:rPr lang="en" sz="1000" u="sng">
                <a:solidFill>
                  <a:srgbClr val="A7D86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A7D86D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A7D86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7D86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A7D86D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idx="4294967295" type="body"/>
          </p:nvPr>
        </p:nvSpPr>
        <p:spPr>
          <a:xfrm>
            <a:off x="457200" y="2687850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288" name="Google Shape;28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33"/>
          <p:cNvSpPr txBox="1"/>
          <p:nvPr>
            <p:ph type="title"/>
          </p:nvPr>
        </p:nvSpPr>
        <p:spPr>
          <a:xfrm>
            <a:off x="457200" y="1577575"/>
            <a:ext cx="254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pic>
        <p:nvPicPr>
          <p:cNvPr id="293" name="Google Shape;293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92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9" name="Google Shape;299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00" name="Google Shape;300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4"/>
          <p:cNvSpPr txBox="1"/>
          <p:nvPr>
            <p:ph idx="4294967295" type="body"/>
          </p:nvPr>
        </p:nvSpPr>
        <p:spPr>
          <a:xfrm>
            <a:off x="457200" y="2687850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5" name="Google Shape;305;p34"/>
          <p:cNvSpPr txBox="1"/>
          <p:nvPr>
            <p:ph type="title"/>
          </p:nvPr>
        </p:nvSpPr>
        <p:spPr>
          <a:xfrm>
            <a:off x="457200" y="1577575"/>
            <a:ext cx="254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/>
              <a:t> project</a:t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35"/>
          <p:cNvSpPr txBox="1"/>
          <p:nvPr>
            <p:ph idx="4294967295" type="body"/>
          </p:nvPr>
        </p:nvSpPr>
        <p:spPr>
          <a:xfrm>
            <a:off x="457200" y="2687850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3" name="Google Shape;313;p35"/>
          <p:cNvSpPr txBox="1"/>
          <p:nvPr>
            <p:ph idx="4294967295" type="title"/>
          </p:nvPr>
        </p:nvSpPr>
        <p:spPr>
          <a:xfrm>
            <a:off x="457200" y="1577575"/>
            <a:ext cx="2672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/>
              <a:t> project</a:t>
            </a:r>
            <a:endParaRPr/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409554" y="1138966"/>
            <a:ext cx="5244710" cy="3072813"/>
            <a:chOff x="3409554" y="1138966"/>
            <a:chExt cx="5244710" cy="3072813"/>
          </a:xfrm>
        </p:grpSpPr>
        <p:sp>
          <p:nvSpPr>
            <p:cNvPr id="315" name="Google Shape;315;p35"/>
            <p:cNvSpPr/>
            <p:nvPr/>
          </p:nvSpPr>
          <p:spPr>
            <a:xfrm>
              <a:off x="3838454" y="1138966"/>
              <a:ext cx="4385300" cy="2935345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09554" y="4130915"/>
              <a:ext cx="5244710" cy="80863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409554" y="4066224"/>
              <a:ext cx="5243901" cy="64690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5643068" y="4066224"/>
              <a:ext cx="767972" cy="40432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95337" y="1308418"/>
            <a:ext cx="4077016" cy="258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25" name="Google Shape;325;p36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26" name="Google Shape;326;p36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@username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user@mail.me</a:t>
            </a:r>
            <a:endParaRPr/>
          </a:p>
        </p:txBody>
      </p:sp>
      <p:sp>
        <p:nvSpPr>
          <p:cNvPr id="327" name="Google Shape;327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3" name="Google Shape;333;p37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52A55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52A55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Photographs by </a:t>
            </a:r>
            <a:r>
              <a:rPr lang="en" sz="1800" u="sng">
                <a:solidFill>
                  <a:srgbClr val="52A55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52A55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Illustrations by </a:t>
            </a:r>
            <a:r>
              <a:rPr lang="en" sz="1800" u="sng">
                <a:solidFill>
                  <a:srgbClr val="52A55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Undraw.co</a:t>
            </a:r>
            <a:endParaRPr sz="1800">
              <a:solidFill>
                <a:srgbClr val="52A551"/>
              </a:solidFill>
            </a:endParaRPr>
          </a:p>
        </p:txBody>
      </p:sp>
      <p:sp>
        <p:nvSpPr>
          <p:cNvPr id="334" name="Google Shape;334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>
            <p:ph type="title"/>
          </p:nvPr>
        </p:nvSpPr>
        <p:spPr>
          <a:xfrm>
            <a:off x="457200" y="4345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0" name="Google Shape;340;p38"/>
          <p:cNvSpPr txBox="1"/>
          <p:nvPr>
            <p:ph idx="1" type="body"/>
          </p:nvPr>
        </p:nvSpPr>
        <p:spPr>
          <a:xfrm>
            <a:off x="457200" y="1428750"/>
            <a:ext cx="50979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Titles: Poppins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Body copy: Muli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2A55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https://www.fontsquirrel.com/fonts/poppins</a:t>
            </a:r>
            <a:endParaRPr sz="1400">
              <a:solidFill>
                <a:srgbClr val="52A5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2A55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400">
              <a:solidFill>
                <a:srgbClr val="52A5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Dark gray </a:t>
            </a:r>
            <a:r>
              <a:rPr b="1" lang="en" sz="1200">
                <a:solidFill>
                  <a:srgbClr val="65617D"/>
                </a:solidFill>
              </a:rPr>
              <a:t>#65617d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Medium</a:t>
            </a:r>
            <a:r>
              <a:rPr lang="en" sz="1200"/>
              <a:t> gray </a:t>
            </a:r>
            <a:r>
              <a:rPr b="1" lang="en" sz="1200">
                <a:solidFill>
                  <a:srgbClr val="A7A4BC"/>
                </a:solidFill>
              </a:rPr>
              <a:t>#a7a4bc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Light gray </a:t>
            </a:r>
            <a:r>
              <a:rPr b="1" lang="en" sz="1200">
                <a:solidFill>
                  <a:srgbClr val="D8D5EB"/>
                </a:solidFill>
              </a:rPr>
              <a:t>#d8d5eb</a:t>
            </a:r>
            <a:endParaRPr b="1" sz="1200">
              <a:solidFill>
                <a:srgbClr val="D8D5E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Bright green </a:t>
            </a:r>
            <a:r>
              <a:rPr b="1" lang="en" sz="1200">
                <a:solidFill>
                  <a:srgbClr val="A7D86D"/>
                </a:solidFill>
              </a:rPr>
              <a:t>#a7d86d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Grass green </a:t>
            </a:r>
            <a:r>
              <a:rPr b="1" lang="en" sz="1200">
                <a:solidFill>
                  <a:srgbClr val="7CBE5F"/>
                </a:solidFill>
              </a:rPr>
              <a:t>#7cbe5f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Bottle green </a:t>
            </a:r>
            <a:r>
              <a:rPr b="1" lang="en" sz="1200">
                <a:solidFill>
                  <a:srgbClr val="52A551"/>
                </a:solidFill>
              </a:rPr>
              <a:t>#52a551</a:t>
            </a:r>
            <a:endParaRPr b="1" sz="1200">
              <a:solidFill>
                <a:srgbClr val="52A551"/>
              </a:solidFill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457200" y="4171650"/>
            <a:ext cx="482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7A4BC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2" name="Google Shape;342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8" name="Google Shape;348;p39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idx="4294967295"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4" name="Google Shape;354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0"/>
          <p:cNvSpPr/>
          <p:nvPr/>
        </p:nvSpPr>
        <p:spPr>
          <a:xfrm>
            <a:off x="7735208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7075124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6415040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5754956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5094872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4434788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3774704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3114619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2454535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4" name="Google Shape;364;p40"/>
          <p:cNvSpPr/>
          <p:nvPr/>
        </p:nvSpPr>
        <p:spPr>
          <a:xfrm>
            <a:off x="1794451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1134367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474283" y="3060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0" y="3060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768923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0"/>
          <p:cNvSpPr txBox="1"/>
          <p:nvPr/>
        </p:nvSpPr>
        <p:spPr>
          <a:xfrm>
            <a:off x="727900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rot="10800000">
            <a:off x="2090158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0"/>
          <p:cNvSpPr txBox="1"/>
          <p:nvPr/>
        </p:nvSpPr>
        <p:spPr>
          <a:xfrm>
            <a:off x="2050642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2" name="Google Shape;372;p40"/>
          <p:cNvCxnSpPr/>
          <p:nvPr/>
        </p:nvCxnSpPr>
        <p:spPr>
          <a:xfrm rot="10800000">
            <a:off x="3411393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0"/>
          <p:cNvSpPr txBox="1"/>
          <p:nvPr/>
        </p:nvSpPr>
        <p:spPr>
          <a:xfrm>
            <a:off x="3373384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4" name="Google Shape;374;p40"/>
          <p:cNvCxnSpPr/>
          <p:nvPr/>
        </p:nvCxnSpPr>
        <p:spPr>
          <a:xfrm rot="10800000">
            <a:off x="4732628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0"/>
          <p:cNvSpPr txBox="1"/>
          <p:nvPr/>
        </p:nvSpPr>
        <p:spPr>
          <a:xfrm>
            <a:off x="4696126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6053863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0"/>
          <p:cNvSpPr txBox="1"/>
          <p:nvPr/>
        </p:nvSpPr>
        <p:spPr>
          <a:xfrm>
            <a:off x="6018868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7375098" y="2586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7341610" y="2032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0" name="Google Shape;380;p40"/>
          <p:cNvCxnSpPr/>
          <p:nvPr/>
        </p:nvCxnSpPr>
        <p:spPr>
          <a:xfrm rot="10800000">
            <a:off x="1439687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0"/>
          <p:cNvSpPr txBox="1"/>
          <p:nvPr/>
        </p:nvSpPr>
        <p:spPr>
          <a:xfrm>
            <a:off x="1369548" y="3952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2760922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2699944" y="3952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4082157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4030339" y="3952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5403392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5360735" y="3952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6724627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6691131" y="3952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>
            <a:off x="8045862" y="3429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0"/>
          <p:cNvSpPr txBox="1"/>
          <p:nvPr/>
        </p:nvSpPr>
        <p:spPr>
          <a:xfrm>
            <a:off x="8008073" y="3952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/>
          <p:nvPr>
            <p:ph idx="4294967295"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7" name="Google Shape;397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1"/>
          <p:cNvSpPr/>
          <p:nvPr/>
        </p:nvSpPr>
        <p:spPr>
          <a:xfrm>
            <a:off x="0" y="2980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0" y="2980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41"/>
          <p:cNvGrpSpPr/>
          <p:nvPr/>
        </p:nvGrpSpPr>
        <p:grpSpPr>
          <a:xfrm>
            <a:off x="1786339" y="2313001"/>
            <a:ext cx="473400" cy="473400"/>
            <a:chOff x="1786339" y="1703401"/>
            <a:chExt cx="473400" cy="473400"/>
          </a:xfrm>
        </p:grpSpPr>
        <p:sp>
          <p:nvSpPr>
            <p:cNvPr id="401" name="Google Shape;401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03" name="Google Shape;403;p41"/>
          <p:cNvGrpSpPr/>
          <p:nvPr/>
        </p:nvGrpSpPr>
        <p:grpSpPr>
          <a:xfrm>
            <a:off x="3814414" y="2313001"/>
            <a:ext cx="473400" cy="473400"/>
            <a:chOff x="3814414" y="1703401"/>
            <a:chExt cx="473400" cy="473400"/>
          </a:xfrm>
        </p:grpSpPr>
        <p:sp>
          <p:nvSpPr>
            <p:cNvPr id="404" name="Google Shape;404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06" name="Google Shape;406;p41"/>
          <p:cNvGrpSpPr/>
          <p:nvPr/>
        </p:nvGrpSpPr>
        <p:grpSpPr>
          <a:xfrm>
            <a:off x="5842489" y="2313001"/>
            <a:ext cx="473400" cy="473400"/>
            <a:chOff x="5842489" y="1703401"/>
            <a:chExt cx="473400" cy="473400"/>
          </a:xfrm>
        </p:grpSpPr>
        <p:sp>
          <p:nvSpPr>
            <p:cNvPr id="407" name="Google Shape;407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09" name="Google Shape;409;p41"/>
          <p:cNvGrpSpPr/>
          <p:nvPr/>
        </p:nvGrpSpPr>
        <p:grpSpPr>
          <a:xfrm>
            <a:off x="6880814" y="4185900"/>
            <a:ext cx="473400" cy="473400"/>
            <a:chOff x="6880814" y="3576300"/>
            <a:chExt cx="473400" cy="473400"/>
          </a:xfrm>
        </p:grpSpPr>
        <p:sp>
          <p:nvSpPr>
            <p:cNvPr id="410" name="Google Shape;410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2" name="Google Shape;412;p41"/>
          <p:cNvGrpSpPr/>
          <p:nvPr/>
        </p:nvGrpSpPr>
        <p:grpSpPr>
          <a:xfrm>
            <a:off x="4852739" y="4185900"/>
            <a:ext cx="473400" cy="473400"/>
            <a:chOff x="4852739" y="3576300"/>
            <a:chExt cx="473400" cy="473400"/>
          </a:xfrm>
        </p:grpSpPr>
        <p:sp>
          <p:nvSpPr>
            <p:cNvPr id="413" name="Google Shape;413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5" name="Google Shape;415;p41"/>
          <p:cNvGrpSpPr/>
          <p:nvPr/>
        </p:nvGrpSpPr>
        <p:grpSpPr>
          <a:xfrm>
            <a:off x="2824664" y="4185900"/>
            <a:ext cx="473400" cy="473400"/>
            <a:chOff x="2824664" y="3576300"/>
            <a:chExt cx="473400" cy="473400"/>
          </a:xfrm>
        </p:grpSpPr>
        <p:sp>
          <p:nvSpPr>
            <p:cNvPr id="416" name="Google Shape;416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18" name="Google Shape;418;p41"/>
          <p:cNvSpPr txBox="1"/>
          <p:nvPr/>
        </p:nvSpPr>
        <p:spPr>
          <a:xfrm>
            <a:off x="1221425" y="17657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3218799" y="17657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0" name="Google Shape;420;p41"/>
          <p:cNvSpPr txBox="1"/>
          <p:nvPr/>
        </p:nvSpPr>
        <p:spPr>
          <a:xfrm>
            <a:off x="5277613" y="17657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2259775" y="46732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4287849" y="46732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6315938" y="4673200"/>
            <a:ext cx="160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9" name="Google Shape;429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0" name="Google Shape;430;p42"/>
          <p:cNvGraphicFramePr/>
          <p:nvPr/>
        </p:nvGraphicFramePr>
        <p:xfrm>
          <a:off x="457200" y="201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{7C19D22C-B41D-419E-8EE6-CB357360371A}</a:tableStyleId>
              </a:tblPr>
              <a:tblGrid>
                <a:gridCol w="8945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4294967295" type="ctrTitle"/>
          </p:nvPr>
        </p:nvSpPr>
        <p:spPr>
          <a:xfrm>
            <a:off x="685800" y="440350"/>
            <a:ext cx="4791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0" name="Google Shape;80;p16"/>
          <p:cNvSpPr txBox="1"/>
          <p:nvPr>
            <p:ph idx="4294967295" type="subTitle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3"/>
          <p:cNvSpPr/>
          <p:nvPr/>
        </p:nvSpPr>
        <p:spPr>
          <a:xfrm>
            <a:off x="457200" y="2093000"/>
            <a:ext cx="2870700" cy="108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43"/>
          <p:cNvSpPr/>
          <p:nvPr/>
        </p:nvSpPr>
        <p:spPr>
          <a:xfrm>
            <a:off x="3446746" y="2093000"/>
            <a:ext cx="2870700" cy="108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9" name="Google Shape;439;p43"/>
          <p:cNvSpPr/>
          <p:nvPr/>
        </p:nvSpPr>
        <p:spPr>
          <a:xfrm>
            <a:off x="457200" y="3293166"/>
            <a:ext cx="2870700" cy="108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0" name="Google Shape;440;p43"/>
          <p:cNvSpPr/>
          <p:nvPr/>
        </p:nvSpPr>
        <p:spPr>
          <a:xfrm>
            <a:off x="3446746" y="3293166"/>
            <a:ext cx="2870700" cy="108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2503909" y="2348928"/>
            <a:ext cx="1649700" cy="164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"/>
          <p:cNvSpPr/>
          <p:nvPr/>
        </p:nvSpPr>
        <p:spPr>
          <a:xfrm rot="5400000">
            <a:off x="2622802" y="2348928"/>
            <a:ext cx="1649700" cy="164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3"/>
          <p:cNvSpPr/>
          <p:nvPr/>
        </p:nvSpPr>
        <p:spPr>
          <a:xfrm rot="10800000">
            <a:off x="2622802" y="2468742"/>
            <a:ext cx="1649700" cy="164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3"/>
          <p:cNvSpPr/>
          <p:nvPr/>
        </p:nvSpPr>
        <p:spPr>
          <a:xfrm rot="-5400000">
            <a:off x="2503909" y="2468742"/>
            <a:ext cx="1649700" cy="1649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3"/>
          <p:cNvSpPr/>
          <p:nvPr/>
        </p:nvSpPr>
        <p:spPr>
          <a:xfrm>
            <a:off x="2883702" y="2693033"/>
            <a:ext cx="223406" cy="3030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S</a:t>
            </a:r>
          </a:p>
        </p:txBody>
      </p:sp>
      <p:sp>
        <p:nvSpPr>
          <p:cNvPr id="446" name="Google Shape;446;p43"/>
          <p:cNvSpPr/>
          <p:nvPr/>
        </p:nvSpPr>
        <p:spPr>
          <a:xfrm>
            <a:off x="3576861" y="2698302"/>
            <a:ext cx="422785" cy="295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W</a:t>
            </a:r>
          </a:p>
        </p:txBody>
      </p:sp>
      <p:sp>
        <p:nvSpPr>
          <p:cNvPr id="447" name="Google Shape;447;p43"/>
          <p:cNvSpPr/>
          <p:nvPr/>
        </p:nvSpPr>
        <p:spPr>
          <a:xfrm>
            <a:off x="2860097" y="3448128"/>
            <a:ext cx="303494" cy="3030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O</a:t>
            </a:r>
          </a:p>
        </p:txBody>
      </p:sp>
      <p:sp>
        <p:nvSpPr>
          <p:cNvPr id="448" name="Google Shape;448;p43"/>
          <p:cNvSpPr/>
          <p:nvPr/>
        </p:nvSpPr>
        <p:spPr>
          <a:xfrm>
            <a:off x="3654842" y="3453396"/>
            <a:ext cx="228885" cy="295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oppi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4" name="Google Shape;454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8" name="Google Shape;458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2" name="Google Shape;462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4" name="Google Shape;464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8" name="Google Shape;468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9" name="Google Shape;469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1" name="Google Shape;471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2" name="Google Shape;472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3" name="Google Shape;473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" name="Google Shape;476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7" name="Google Shape;477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2" name="Google Shape;482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3" name="Google Shape;483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4" name="Google Shape;494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5"/>
          <p:cNvGrpSpPr/>
          <p:nvPr/>
        </p:nvGrpSpPr>
        <p:grpSpPr>
          <a:xfrm>
            <a:off x="457189" y="1994561"/>
            <a:ext cx="3064786" cy="2755301"/>
            <a:chOff x="3778727" y="4460423"/>
            <a:chExt cx="720160" cy="647438"/>
          </a:xfrm>
        </p:grpSpPr>
        <p:sp>
          <p:nvSpPr>
            <p:cNvPr id="496" name="Google Shape;496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03" name="Google Shape;503;p45"/>
          <p:cNvCxnSpPr/>
          <p:nvPr/>
        </p:nvCxnSpPr>
        <p:spPr>
          <a:xfrm>
            <a:off x="3454247" y="2450879"/>
            <a:ext cx="897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5"/>
          <p:cNvSpPr txBox="1"/>
          <p:nvPr/>
        </p:nvSpPr>
        <p:spPr>
          <a:xfrm>
            <a:off x="4404299" y="2304740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5" name="Google Shape;505;p45"/>
          <p:cNvCxnSpPr/>
          <p:nvPr/>
        </p:nvCxnSpPr>
        <p:spPr>
          <a:xfrm>
            <a:off x="3322017" y="2859970"/>
            <a:ext cx="1029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5"/>
          <p:cNvSpPr txBox="1"/>
          <p:nvPr/>
        </p:nvSpPr>
        <p:spPr>
          <a:xfrm>
            <a:off x="4404299" y="2713823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7" name="Google Shape;507;p45"/>
          <p:cNvCxnSpPr/>
          <p:nvPr/>
        </p:nvCxnSpPr>
        <p:spPr>
          <a:xfrm>
            <a:off x="3134108" y="3269061"/>
            <a:ext cx="1217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5"/>
          <p:cNvSpPr txBox="1"/>
          <p:nvPr/>
        </p:nvSpPr>
        <p:spPr>
          <a:xfrm>
            <a:off x="4404299" y="3122905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9" name="Google Shape;509;p45"/>
          <p:cNvCxnSpPr/>
          <p:nvPr/>
        </p:nvCxnSpPr>
        <p:spPr>
          <a:xfrm>
            <a:off x="2974039" y="3678131"/>
            <a:ext cx="13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5"/>
          <p:cNvSpPr txBox="1"/>
          <p:nvPr/>
        </p:nvSpPr>
        <p:spPr>
          <a:xfrm>
            <a:off x="4404299" y="3531988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1" name="Google Shape;511;p45"/>
          <p:cNvCxnSpPr/>
          <p:nvPr/>
        </p:nvCxnSpPr>
        <p:spPr>
          <a:xfrm>
            <a:off x="2800040" y="4087222"/>
            <a:ext cx="1551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5"/>
          <p:cNvSpPr txBox="1"/>
          <p:nvPr/>
        </p:nvSpPr>
        <p:spPr>
          <a:xfrm>
            <a:off x="4404299" y="3941071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3" name="Google Shape;513;p45"/>
          <p:cNvCxnSpPr/>
          <p:nvPr/>
        </p:nvCxnSpPr>
        <p:spPr>
          <a:xfrm>
            <a:off x="2619097" y="4496292"/>
            <a:ext cx="172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5"/>
          <p:cNvSpPr txBox="1"/>
          <p:nvPr/>
        </p:nvSpPr>
        <p:spPr>
          <a:xfrm>
            <a:off x="4404299" y="4350153"/>
            <a:ext cx="2367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"/>
          <p:cNvSpPr txBox="1"/>
          <p:nvPr>
            <p:ph idx="4294967295"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0" name="Google Shape;520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1" name="Google Shape;521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57200" y="2218225"/>
            <a:ext cx="1199100" cy="11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6"/>
          <p:cNvSpPr txBox="1"/>
          <p:nvPr/>
        </p:nvSpPr>
        <p:spPr>
          <a:xfrm>
            <a:off x="461246" y="3521959"/>
            <a:ext cx="1199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23" name="Google Shape;52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381" y="2218225"/>
            <a:ext cx="1199100" cy="11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6"/>
          <p:cNvSpPr txBox="1"/>
          <p:nvPr/>
        </p:nvSpPr>
        <p:spPr>
          <a:xfrm>
            <a:off x="2055428" y="3521959"/>
            <a:ext cx="1199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25" name="Google Shape;525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3645563" y="2218225"/>
            <a:ext cx="1199100" cy="11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6"/>
          <p:cNvSpPr txBox="1"/>
          <p:nvPr/>
        </p:nvSpPr>
        <p:spPr>
          <a:xfrm>
            <a:off x="3649609" y="3521959"/>
            <a:ext cx="1199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27" name="Google Shape;527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239744" y="2218225"/>
            <a:ext cx="1199100" cy="11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/>
        </p:nvSpPr>
        <p:spPr>
          <a:xfrm>
            <a:off x="5243791" y="3521959"/>
            <a:ext cx="1199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4" name="Google Shape;534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6" name="Google Shape;536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2" name="Google Shape;582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3" name="Google Shape;583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4" name="Google Shape;584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6" name="Google Shape;606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7" name="Google Shape;607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8" name="Google Shape;608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9" name="Google Shape;609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1" name="Google Shape;611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2" name="Google Shape;612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3" name="Google Shape;613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4" name="Google Shape;614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4" name="Google Shape;624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5" name="Google Shape;625;p48"/>
          <p:cNvGraphicFramePr/>
          <p:nvPr/>
        </p:nvGraphicFramePr>
        <p:xfrm>
          <a:off x="457150" y="206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{37025F7D-8389-4E44-8A5F-64B26341C6B3}</a:tableStyleId>
              </a:tblPr>
              <a:tblGrid>
                <a:gridCol w="746725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</a:tblGrid>
              <a:tr h="252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49"/>
          <p:cNvSpPr txBox="1"/>
          <p:nvPr>
            <p:ph idx="4294967295" type="title"/>
          </p:nvPr>
        </p:nvSpPr>
        <p:spPr>
          <a:xfrm>
            <a:off x="333525" y="358375"/>
            <a:ext cx="8323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Illustrations by </a:t>
            </a:r>
            <a:r>
              <a:rPr lang="en" sz="1800" u="sng">
                <a:hlinkClick r:id="rId3"/>
              </a:rPr>
              <a:t>undraw.co</a:t>
            </a:r>
            <a:r>
              <a:rPr lang="en" sz="1800"/>
              <a:t> (completely free and without attribution)</a:t>
            </a:r>
            <a:endParaRPr sz="1800"/>
          </a:p>
        </p:txBody>
      </p:sp>
      <p:pic>
        <p:nvPicPr>
          <p:cNvPr id="632" name="Google Shape;63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614" y="820808"/>
            <a:ext cx="1644563" cy="12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625" y="3715997"/>
            <a:ext cx="1870722" cy="105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3665" y="845480"/>
            <a:ext cx="1760472" cy="119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627" y="845488"/>
            <a:ext cx="1644561" cy="119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2315" y="2207477"/>
            <a:ext cx="1821371" cy="133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8710" y="2207470"/>
            <a:ext cx="1510987" cy="133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632" y="2224992"/>
            <a:ext cx="1760461" cy="130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73216" y="3746291"/>
            <a:ext cx="1821370" cy="102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86303" y="2206996"/>
            <a:ext cx="1870722" cy="134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35686" y="733020"/>
            <a:ext cx="1760456" cy="130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53250" y="3691325"/>
            <a:ext cx="1579498" cy="12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48" name="Google Shape;648;p5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49" name="Google Shape;649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5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56" name="Google Shape;656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5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59" name="Google Shape;659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5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5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64" name="Google Shape;664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5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68" name="Google Shape;668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5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5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74" name="Google Shape;674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5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95" name="Google Shape;695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98" name="Google Shape;698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02" name="Google Shape;702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5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06" name="Google Shape;706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5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4" name="Google Shape;714;p5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15" name="Google Shape;715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18" name="Google Shape;718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5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21" name="Google Shape;721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5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24" name="Google Shape;724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5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27" name="Google Shape;727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5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32" name="Google Shape;732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5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35" name="Google Shape;735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8" name="Google Shape;738;p5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5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40" name="Google Shape;740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5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43" name="Google Shape;743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5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49" name="Google Shape;749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5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52" name="Google Shape;752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5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58" name="Google Shape;758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5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64" name="Google Shape;764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5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1" name="Google Shape;771;p5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72" name="Google Shape;772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5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75" name="Google Shape;775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5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78" name="Google Shape;778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5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82" name="Google Shape;782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85" name="Google Shape;785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5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91" name="Google Shape;791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5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5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96" name="Google Shape;796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5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99" name="Google Shape;799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5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5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03" name="Google Shape;803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5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06" name="Google Shape;806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5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5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12" name="Google Shape;812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5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15" name="Google Shape;815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5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20" name="Google Shape;820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5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24" name="Google Shape;824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5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27" name="Google Shape;827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5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31" name="Google Shape;831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5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37" name="Google Shape;837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40" name="Google Shape;840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5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5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47" name="Google Shape;847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5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50" name="Google Shape;850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5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5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56" name="Google Shape;856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5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60" name="Google Shape;860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5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5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5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6" name="Google Shape;866;p5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67" name="Google Shape;867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5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1" name="Google Shape;871;p5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72" name="Google Shape;872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5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5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77" name="Google Shape;877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5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83" name="Google Shape;883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87" name="Google Shape;887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5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91" name="Google Shape;891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5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97" name="Google Shape;897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03" name="Google Shape;903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5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06" name="Google Shape;906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5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5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14" name="Google Shape;914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50"/>
          <p:cNvGrpSpPr/>
          <p:nvPr/>
        </p:nvGrpSpPr>
        <p:grpSpPr>
          <a:xfrm>
            <a:off x="6359618" y="2334799"/>
            <a:ext cx="432570" cy="421334"/>
            <a:chOff x="5926225" y="921350"/>
            <a:chExt cx="517800" cy="504350"/>
          </a:xfrm>
        </p:grpSpPr>
        <p:sp>
          <p:nvSpPr>
            <p:cNvPr id="920" name="Google Shape;920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2" name="Google Shape;922;p50"/>
          <p:cNvSpPr/>
          <p:nvPr/>
        </p:nvSpPr>
        <p:spPr>
          <a:xfrm>
            <a:off x="6553538" y="2570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7A4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50"/>
          <p:cNvGrpSpPr/>
          <p:nvPr/>
        </p:nvGrpSpPr>
        <p:grpSpPr>
          <a:xfrm>
            <a:off x="7244605" y="2314179"/>
            <a:ext cx="432570" cy="421334"/>
            <a:chOff x="5926225" y="921350"/>
            <a:chExt cx="517800" cy="504350"/>
          </a:xfrm>
        </p:grpSpPr>
        <p:sp>
          <p:nvSpPr>
            <p:cNvPr id="924" name="Google Shape;924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50"/>
          <p:cNvSpPr/>
          <p:nvPr/>
        </p:nvSpPr>
        <p:spPr>
          <a:xfrm>
            <a:off x="7438526" y="25502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A7A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50"/>
          <p:cNvGrpSpPr/>
          <p:nvPr/>
        </p:nvGrpSpPr>
        <p:grpSpPr>
          <a:xfrm>
            <a:off x="6359885" y="3063221"/>
            <a:ext cx="1075937" cy="1047989"/>
            <a:chOff x="5926225" y="921350"/>
            <a:chExt cx="517800" cy="504350"/>
          </a:xfrm>
        </p:grpSpPr>
        <p:sp>
          <p:nvSpPr>
            <p:cNvPr id="928" name="Google Shape;928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0" name="Google Shape;930;p50"/>
          <p:cNvSpPr/>
          <p:nvPr/>
        </p:nvSpPr>
        <p:spPr>
          <a:xfrm>
            <a:off x="6842198" y="36503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7A4B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7" name="Google Shape;937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4" name="Google Shape;944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9" name="Google Shape;949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3" name="Google Shape;953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9" name="Google Shape;959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3" name="Google Shape;963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8" name="Google Shape;968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4" name="Google Shape;974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1" name="Google Shape;981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4" name="Google Shape;984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8" name="Google Shape;988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5" name="Google Shape;995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1" name="Google Shape;1001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5" name="Google Shape;1005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6" name="Google Shape;1006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6" name="Google Shape;1016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3" name="Google Shape;1023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8" name="Google Shape;1028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4" name="Google Shape;1034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1" name="Google Shape;1041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6" name="Google Shape;1046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1" name="Google Shape;1051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6" name="Google Shape;1056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7" name="Google Shape;105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7" name="Google Shape;1067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8" name="Google Shape;1068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2" name="Google Shape;107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2" name="Google Shape;1082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3" name="Google Shape;1083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8" name="Google Shape;108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8" name="Google Shape;1098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9" name="Google Shape;1099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7" name="Google Shape;1107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2" name="Google Shape;1112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7" name="Google Shape;1117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3" name="Google Shape;1123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0" name="Google Shape;1130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4" name="Google Shape;1134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0" name="Google Shape;1140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7" name="Google Shape;1147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1" name="Google Shape;1151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6" name="Google Shape;1156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3" name="Google Shape;1163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1" name="Google Shape;1171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6" name="Google Shape;1176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0" name="Google Shape;1180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4" name="Google Shape;1184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9" name="Google Shape;1189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4" name="Google Shape;1194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0" name="Google Shape;1200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7" name="Google Shape;1207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5" name="Google Shape;1215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8" name="Google Shape;1228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3" name="Google Shape;1233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7" name="Google Shape;1237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4" name="Google Shape;1244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3" name="Google Shape;1253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6" name="Google Shape;1266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9" name="Google Shape;1279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2" name="Google Shape;1292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9" name="Google Shape;1299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5" name="Google Shape;1315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0" name="Google Shape;1320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1" name="Google Shape;1321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5" name="Google Shape;1325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9" name="Google Shape;1329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2" name="Google Shape;1332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3" name="Google Shape;1333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6" name="Google Shape;1336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7" name="Google Shape;1337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6" name="Google Shape;1346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1" name="Google Shape;1371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2" name="Google Shape;137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4" name="Google Shape;1374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0" name="Google Shape;1380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1" name="Google Shape;1381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7D86D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A7D86D"/>
                </a:solidFill>
                <a:highlight>
                  <a:srgbClr val="65617D"/>
                </a:highlight>
              </a:rPr>
              <a:t> and many more...</a:t>
            </a:r>
            <a:endParaRPr sz="2400">
              <a:solidFill>
                <a:srgbClr val="A7D86D"/>
              </a:solidFill>
              <a:highlight>
                <a:srgbClr val="65617D"/>
              </a:highlight>
            </a:endParaRPr>
          </a:p>
        </p:txBody>
      </p:sp>
      <p:sp>
        <p:nvSpPr>
          <p:cNvPr id="1387" name="Google Shape;1387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8" name="Google Shape;1388;p52"/>
          <p:cNvSpPr txBox="1"/>
          <p:nvPr>
            <p:ph idx="4294967295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rgbClr val="A7D86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400">
              <a:solidFill>
                <a:srgbClr val="A7D86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5" name="Google Shape;1395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6" name="Google Shape;1396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7" name="Google Shape;1397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8" name="Google Shape;1398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9" name="Google Shape;1399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0" name="Google Shape;1400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3" name="Google Shape;1403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6" name="Google Shape;1406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08" name="Google Shape;1408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4294967295" type="ctrTitle"/>
          </p:nvPr>
        </p:nvSpPr>
        <p:spPr>
          <a:xfrm>
            <a:off x="685800" y="1888150"/>
            <a:ext cx="49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06" name="Google Shape;106;p20"/>
          <p:cNvSpPr txBox="1"/>
          <p:nvPr>
            <p:ph idx="4294967295" type="subTitle"/>
          </p:nvPr>
        </p:nvSpPr>
        <p:spPr>
          <a:xfrm>
            <a:off x="685800" y="3030555"/>
            <a:ext cx="4976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7282278" y="3011993"/>
            <a:ext cx="339869" cy="3245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0"/>
          <p:cNvGrpSpPr/>
          <p:nvPr/>
        </p:nvGrpSpPr>
        <p:grpSpPr>
          <a:xfrm>
            <a:off x="6860474" y="1189660"/>
            <a:ext cx="1456028" cy="1456403"/>
            <a:chOff x="6654650" y="3665275"/>
            <a:chExt cx="409100" cy="409125"/>
          </a:xfrm>
        </p:grpSpPr>
        <p:sp>
          <p:nvSpPr>
            <p:cNvPr id="109" name="Google Shape;109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20"/>
          <p:cNvGrpSpPr/>
          <p:nvPr/>
        </p:nvGrpSpPr>
        <p:grpSpPr>
          <a:xfrm rot="1056949">
            <a:off x="5457333" y="2334562"/>
            <a:ext cx="961941" cy="962053"/>
            <a:chOff x="570875" y="4322250"/>
            <a:chExt cx="443300" cy="443325"/>
          </a:xfrm>
        </p:grpSpPr>
        <p:sp>
          <p:nvSpPr>
            <p:cNvPr id="112" name="Google Shape;112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0"/>
          <p:cNvSpPr/>
          <p:nvPr/>
        </p:nvSpPr>
        <p:spPr>
          <a:xfrm rot="2466722">
            <a:off x="5565166" y="1471935"/>
            <a:ext cx="472204" cy="45087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 rot="-1609319">
            <a:off x="6255742" y="1755624"/>
            <a:ext cx="339819" cy="3244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 rot="2926198">
            <a:off x="8316146" y="2012664"/>
            <a:ext cx="254474" cy="2429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 rot="-1609137">
            <a:off x="7257139" y="384869"/>
            <a:ext cx="229255" cy="21890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7" name="Google Shape;127;p21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6" name="Google Shape;136;p22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