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Kulim Park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CC5E8C-8932-4C50-BC92-68B6CE62A92C}">
  <a:tblStyle styleId="{95CC5E8C-8932-4C50-BC92-68B6CE62A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1A1B0A0-E66D-48AE-B0BC-7214E24B64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KulimPar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KulimPark-italic.fntdata"/><Relationship Id="rId50" Type="http://schemas.openxmlformats.org/officeDocument/2006/relationships/font" Target="fonts/KulimPark-bold.fntdata"/><Relationship Id="rId52" Type="http://schemas.openxmlformats.org/officeDocument/2006/relationships/font" Target="fonts/KulimPar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1facfd0ff_0_5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a1facfd0ff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2fab6601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b2fab660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b2fab6601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b2fab6601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2fab6601b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2fab6601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2fab6601b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2fab6601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2fab6601b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2fab6601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2fab6601b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2fab6601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2fab6601b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2fab6601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2fab6601b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2fab6601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2fab6601b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2fab6601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b2fab6601b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b2fab6601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7029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11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85" name="Google Shape;85;p11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699132" y="-1"/>
            <a:ext cx="1172563" cy="3572011"/>
          </a:xfrm>
          <a:custGeom>
            <a:rect b="b" l="l" r="r" t="t"/>
            <a:pathLst>
              <a:path extrusionOk="0" h="1750986" w="574786">
                <a:moveTo>
                  <a:pt x="308764" y="0"/>
                </a:moveTo>
                <a:lnTo>
                  <a:pt x="0" y="1750986"/>
                </a:lnTo>
                <a:lnTo>
                  <a:pt x="284240" y="1647520"/>
                </a:lnTo>
                <a:lnTo>
                  <a:pt x="574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763563" y="3445190"/>
            <a:ext cx="841902" cy="1699051"/>
          </a:xfrm>
          <a:custGeom>
            <a:rect b="b" l="l" r="r" t="t"/>
            <a:pathLst>
              <a:path extrusionOk="0" h="832868" w="412697">
                <a:moveTo>
                  <a:pt x="266023" y="832869"/>
                </a:moveTo>
                <a:lnTo>
                  <a:pt x="412697" y="0"/>
                </a:lnTo>
                <a:lnTo>
                  <a:pt x="128457" y="103466"/>
                </a:lnTo>
                <a:lnTo>
                  <a:pt x="0" y="8328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698180" y="3039902"/>
            <a:ext cx="1907741" cy="936717"/>
          </a:xfrm>
          <a:custGeom>
            <a:rect b="b" l="l" r="r" t="t"/>
            <a:pathLst>
              <a:path extrusionOk="0" h="459175" w="935167">
                <a:moveTo>
                  <a:pt x="935167" y="198758"/>
                </a:moveTo>
                <a:lnTo>
                  <a:pt x="220012" y="459176"/>
                </a:lnTo>
                <a:lnTo>
                  <a:pt x="0" y="260417"/>
                </a:lnTo>
                <a:lnTo>
                  <a:pt x="715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-9" y="-1"/>
            <a:ext cx="2026379" cy="5145755"/>
          </a:xfrm>
          <a:custGeom>
            <a:rect b="b" l="l" r="r" t="t"/>
            <a:pathLst>
              <a:path extrusionOk="0" h="2522429" w="993323">
                <a:moveTo>
                  <a:pt x="562408" y="1949978"/>
                </a:moveTo>
                <a:lnTo>
                  <a:pt x="342396" y="1751220"/>
                </a:lnTo>
                <a:lnTo>
                  <a:pt x="342864" y="1750986"/>
                </a:lnTo>
                <a:lnTo>
                  <a:pt x="651627" y="0"/>
                </a:lnTo>
                <a:lnTo>
                  <a:pt x="0" y="0"/>
                </a:lnTo>
                <a:lnTo>
                  <a:pt x="0" y="2522429"/>
                </a:lnTo>
                <a:lnTo>
                  <a:pt x="864866" y="2522429"/>
                </a:lnTo>
                <a:lnTo>
                  <a:pt x="993323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63221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827634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762745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6997544" y="7"/>
            <a:ext cx="2146445" cy="5145755"/>
          </a:xfrm>
          <a:custGeom>
            <a:rect b="b" l="l" r="r" t="t"/>
            <a:pathLst>
              <a:path extrusionOk="0" h="2522429" w="1052179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42779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492217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26846" y="3039892"/>
            <a:ext cx="1907388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15075" y="605875"/>
            <a:ext cx="39990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▸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▹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■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●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○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■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●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○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2400"/>
              <a:buFont typeface="Kulim Park"/>
              <a:buChar char="■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35" name="Google Shape;35;p5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325375" y="836000"/>
            <a:ext cx="425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325375" y="1353949"/>
            <a:ext cx="4256100" cy="15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58" name="Google Shape;58;p8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4" name="Google Shape;64;p8"/>
          <p:cNvSpPr txBox="1"/>
          <p:nvPr>
            <p:ph idx="3" type="body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9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69" name="Google Shape;69;p9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9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ide">
  <p:cSld name="TITLE_ONL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76" name="Google Shape;76;p10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.google.com/specimen/Kulim+Park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43390" r="3499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4325375" y="836000"/>
            <a:ext cx="425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4325375" y="1353949"/>
            <a:ext cx="4256100" cy="15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37527" r="9363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idx="4294967295" type="title"/>
          </p:nvPr>
        </p:nvSpPr>
        <p:spPr>
          <a:xfrm>
            <a:off x="411625" y="397100"/>
            <a:ext cx="2640600" cy="6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chemeClr val="accent6"/>
                </a:solidFill>
              </a:rPr>
              <a:t>Want big impact?</a:t>
            </a:r>
            <a:endParaRPr b="0" sz="2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</a:rPr>
              <a:t>Use big image.</a:t>
            </a:r>
            <a:endParaRPr sz="2500">
              <a:solidFill>
                <a:schemeClr val="accent6"/>
              </a:solidFill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3" name="Google Shape;203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4" name="Google Shape;204;p25"/>
          <p:cNvCxnSpPr>
            <a:stCxn id="205" idx="2"/>
            <a:endCxn id="206" idx="0"/>
          </p:cNvCxnSpPr>
          <p:nvPr/>
        </p:nvCxnSpPr>
        <p:spPr>
          <a:xfrm flipH="1" rot="-5400000">
            <a:off x="3623057" y="1719175"/>
            <a:ext cx="708300" cy="1389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7" name="Google Shape;207;p25"/>
          <p:cNvCxnSpPr>
            <a:stCxn id="208" idx="0"/>
            <a:endCxn id="205" idx="2"/>
          </p:cNvCxnSpPr>
          <p:nvPr/>
        </p:nvCxnSpPr>
        <p:spPr>
          <a:xfrm rot="-5400000">
            <a:off x="2233776" y="1719365"/>
            <a:ext cx="708300" cy="13890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08" idx="2"/>
            <a:endCxn id="210" idx="0"/>
          </p:cNvCxnSpPr>
          <p:nvPr/>
        </p:nvCxnSpPr>
        <p:spPr>
          <a:xfrm flipH="1" rot="-5400000">
            <a:off x="1850076" y="3211865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1" name="Google Shape;211;p25"/>
          <p:cNvCxnSpPr>
            <a:stCxn id="212" idx="0"/>
            <a:endCxn id="208" idx="2"/>
          </p:cNvCxnSpPr>
          <p:nvPr/>
        </p:nvCxnSpPr>
        <p:spPr>
          <a:xfrm rot="-5400000">
            <a:off x="1186800" y="3211754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3" name="Google Shape;213;p25"/>
          <p:cNvCxnSpPr>
            <a:stCxn id="206" idx="2"/>
            <a:endCxn id="214" idx="0"/>
          </p:cNvCxnSpPr>
          <p:nvPr/>
        </p:nvCxnSpPr>
        <p:spPr>
          <a:xfrm flipH="1" rot="-5400000">
            <a:off x="4628421" y="3211865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5" name="Google Shape;215;p25"/>
          <p:cNvCxnSpPr>
            <a:stCxn id="216" idx="0"/>
            <a:endCxn id="206" idx="2"/>
          </p:cNvCxnSpPr>
          <p:nvPr/>
        </p:nvCxnSpPr>
        <p:spPr>
          <a:xfrm rot="-5400000">
            <a:off x="3965145" y="3211754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5" name="Google Shape;205;p25"/>
          <p:cNvSpPr txBox="1"/>
          <p:nvPr/>
        </p:nvSpPr>
        <p:spPr>
          <a:xfrm>
            <a:off x="2678207" y="1659175"/>
            <a:ext cx="1208700" cy="40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1289976" y="2768015"/>
            <a:ext cx="1206900" cy="40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068321" y="2768015"/>
            <a:ext cx="1206900" cy="40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731598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3405045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1953253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626700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2" name="Google Shape;222;p26"/>
          <p:cNvGraphicFramePr/>
          <p:nvPr/>
        </p:nvGraphicFramePr>
        <p:xfrm>
          <a:off x="626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{95CC5E8C-8932-4C50-BC92-68B6CE62A92C}</a:tableStyleId>
              </a:tblPr>
              <a:tblGrid>
                <a:gridCol w="1319025"/>
                <a:gridCol w="1319025"/>
                <a:gridCol w="1319025"/>
                <a:gridCol w="1319025"/>
              </a:tblGrid>
              <a:tr h="40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5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/>
          <p:nvPr/>
        </p:nvSpPr>
        <p:spPr>
          <a:xfrm>
            <a:off x="1988800" y="885042"/>
            <a:ext cx="6888004" cy="345621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 txBox="1"/>
          <p:nvPr>
            <p:ph idx="4294967295" type="title"/>
          </p:nvPr>
        </p:nvSpPr>
        <p:spPr>
          <a:xfrm>
            <a:off x="431000" y="42435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3247787" y="1710370"/>
            <a:ext cx="671400" cy="1797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our office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2" name="Google Shape;232;p27"/>
          <p:cNvSpPr txBox="1"/>
          <p:nvPr>
            <p:ph idx="4294967295" type="body"/>
          </p:nvPr>
        </p:nvSpPr>
        <p:spPr>
          <a:xfrm>
            <a:off x="3104525" y="4804213"/>
            <a:ext cx="5605500" cy="17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2"/>
                </a:solidFill>
              </a:rPr>
              <a:t>Find more maps at </a:t>
            </a:r>
            <a:r>
              <a:rPr lang="en" sz="9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2"/>
              </a:solidFill>
            </a:endParaRPr>
          </a:p>
          <a:p>
            <a:pPr indent="0" lvl="0" marL="0" rtl="0" algn="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</a:endParaRPr>
          </a:p>
        </p:txBody>
      </p:sp>
      <p:sp>
        <p:nvSpPr>
          <p:cNvPr id="233" name="Google Shape;233;p27"/>
          <p:cNvSpPr/>
          <p:nvPr/>
        </p:nvSpPr>
        <p:spPr>
          <a:xfrm rot="5400000">
            <a:off x="2433875" y="1941675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 rot="5400000">
            <a:off x="3901325" y="3376250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 rot="5400000">
            <a:off x="4810425" y="1733775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 rot="5400000">
            <a:off x="5401450" y="3633825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 rot="5400000">
            <a:off x="7787550" y="3685000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 rot="5400000">
            <a:off x="7217875" y="2197550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4294967295" type="ctrTitle"/>
          </p:nvPr>
        </p:nvSpPr>
        <p:spPr>
          <a:xfrm>
            <a:off x="3009750" y="1746600"/>
            <a:ext cx="5506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lt1"/>
                </a:solidFill>
              </a:rPr>
              <a:t>89,526,124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244" name="Google Shape;244;p28"/>
          <p:cNvSpPr txBox="1"/>
          <p:nvPr>
            <p:ph idx="4294967295" type="subTitle"/>
          </p:nvPr>
        </p:nvSpPr>
        <p:spPr>
          <a:xfrm>
            <a:off x="3009750" y="3003300"/>
            <a:ext cx="550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100"/>
              <a:t>Whoa! That’s a big number, aren’t you proud?</a:t>
            </a:r>
            <a:endParaRPr sz="2100"/>
          </a:p>
        </p:txBody>
      </p:sp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b="0" l="20461" r="20467" t="0"/>
          <a:stretch/>
        </p:blipFill>
        <p:spPr>
          <a:xfrm>
            <a:off x="0" y="0"/>
            <a:ext cx="202554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807" y="21600"/>
                </a:lnTo>
                <a:lnTo>
                  <a:pt x="21600" y="15354"/>
                </a:lnTo>
                <a:lnTo>
                  <a:pt x="12230" y="16698"/>
                </a:lnTo>
                <a:lnTo>
                  <a:pt x="7447" y="14996"/>
                </a:lnTo>
                <a:lnTo>
                  <a:pt x="7456" y="14994"/>
                </a:lnTo>
                <a:lnTo>
                  <a:pt x="1416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idx="4294967295" type="ctrTitle"/>
          </p:nvPr>
        </p:nvSpPr>
        <p:spPr>
          <a:xfrm>
            <a:off x="3117725" y="571800"/>
            <a:ext cx="5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52" name="Google Shape;252;p29"/>
          <p:cNvSpPr txBox="1"/>
          <p:nvPr>
            <p:ph idx="4294967295" type="subTitle"/>
          </p:nvPr>
        </p:nvSpPr>
        <p:spPr>
          <a:xfrm>
            <a:off x="3117725" y="1411308"/>
            <a:ext cx="5171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3" name="Google Shape;253;p29"/>
          <p:cNvSpPr txBox="1"/>
          <p:nvPr>
            <p:ph idx="4294967295" type="ctrTitle"/>
          </p:nvPr>
        </p:nvSpPr>
        <p:spPr>
          <a:xfrm>
            <a:off x="3117725" y="3200693"/>
            <a:ext cx="5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54" name="Google Shape;254;p29"/>
          <p:cNvSpPr txBox="1"/>
          <p:nvPr>
            <p:ph idx="4294967295" type="subTitle"/>
          </p:nvPr>
        </p:nvSpPr>
        <p:spPr>
          <a:xfrm>
            <a:off x="3117725" y="4040200"/>
            <a:ext cx="5171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5" name="Google Shape;255;p29"/>
          <p:cNvSpPr txBox="1"/>
          <p:nvPr>
            <p:ph idx="4294967295" type="ctrTitle"/>
          </p:nvPr>
        </p:nvSpPr>
        <p:spPr>
          <a:xfrm>
            <a:off x="3117725" y="1886246"/>
            <a:ext cx="5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56" name="Google Shape;256;p29"/>
          <p:cNvSpPr txBox="1"/>
          <p:nvPr>
            <p:ph idx="4294967295" type="subTitle"/>
          </p:nvPr>
        </p:nvSpPr>
        <p:spPr>
          <a:xfrm>
            <a:off x="3117725" y="2725754"/>
            <a:ext cx="5171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 b="0" l="20461" r="20467" t="0"/>
          <a:stretch/>
        </p:blipFill>
        <p:spPr>
          <a:xfrm>
            <a:off x="0" y="0"/>
            <a:ext cx="202554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807" y="21600"/>
                </a:lnTo>
                <a:lnTo>
                  <a:pt x="21600" y="15354"/>
                </a:lnTo>
                <a:lnTo>
                  <a:pt x="12230" y="16698"/>
                </a:lnTo>
                <a:lnTo>
                  <a:pt x="7447" y="14996"/>
                </a:lnTo>
                <a:lnTo>
                  <a:pt x="7456" y="14994"/>
                </a:lnTo>
                <a:lnTo>
                  <a:pt x="1416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4" name="Google Shape;264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30"/>
          <p:cNvGrpSpPr/>
          <p:nvPr/>
        </p:nvGrpSpPr>
        <p:grpSpPr>
          <a:xfrm>
            <a:off x="5201724" y="3024885"/>
            <a:ext cx="2191824" cy="1228744"/>
            <a:chOff x="6038025" y="2598925"/>
            <a:chExt cx="2469661" cy="1384500"/>
          </a:xfrm>
        </p:grpSpPr>
        <p:cxnSp>
          <p:nvCxnSpPr>
            <p:cNvPr id="266" name="Google Shape;266;p30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7" name="Google Shape;267;p30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3</a:t>
              </a:r>
              <a:endParaRPr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407711" y="2339308"/>
            <a:ext cx="2657822" cy="1228744"/>
            <a:chOff x="636321" y="1844098"/>
            <a:chExt cx="2994729" cy="1384500"/>
          </a:xfrm>
        </p:grpSpPr>
        <p:sp>
          <p:nvSpPr>
            <p:cNvPr id="271" name="Google Shape;271;p30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cxnSp>
          <p:nvCxnSpPr>
            <p:cNvPr id="272" name="Google Shape;272;p3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3" name="Google Shape;273;p3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2</a:t>
              </a:r>
              <a:endParaRPr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275" name="Google Shape;275;p30"/>
          <p:cNvGrpSpPr/>
          <p:nvPr/>
        </p:nvGrpSpPr>
        <p:grpSpPr>
          <a:xfrm>
            <a:off x="4198915" y="1539508"/>
            <a:ext cx="3194633" cy="1228744"/>
            <a:chOff x="4908100" y="889950"/>
            <a:chExt cx="3599586" cy="1384500"/>
          </a:xfrm>
        </p:grpSpPr>
        <p:cxnSp>
          <p:nvCxnSpPr>
            <p:cNvPr id="276" name="Google Shape;276;p3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7" name="Google Shape;277;p30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1</a:t>
              </a:r>
              <a:endParaRPr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2340925" y="1724290"/>
            <a:ext cx="3119395" cy="2886152"/>
            <a:chOff x="2991269" y="1153325"/>
            <a:chExt cx="3514811" cy="3252003"/>
          </a:xfrm>
        </p:grpSpPr>
        <p:sp>
          <p:nvSpPr>
            <p:cNvPr id="281" name="Google Shape;281;p30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82" name="Google Shape;282;p30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3" name="Google Shape;283;p3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4" name="Google Shape;284;p30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85" name="Google Shape;285;p30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6" name="Google Shape;286;p3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7" name="Google Shape;287;p30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8" name="Google Shape;288;p3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grpSp>
        <p:nvGrpSpPr>
          <p:cNvPr id="289" name="Google Shape;289;p30"/>
          <p:cNvGrpSpPr/>
          <p:nvPr/>
        </p:nvGrpSpPr>
        <p:grpSpPr>
          <a:xfrm>
            <a:off x="2340925" y="1724290"/>
            <a:ext cx="1563154" cy="2886152"/>
            <a:chOff x="2991269" y="1153325"/>
            <a:chExt cx="1761300" cy="3252003"/>
          </a:xfrm>
        </p:grpSpPr>
        <p:sp>
          <p:nvSpPr>
            <p:cNvPr id="290" name="Google Shape;290;p30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122431">
                <a:alpha val="7260"/>
              </a:srgbClr>
            </a:solidFill>
            <a:ln>
              <a:noFill/>
            </a:ln>
          </p:spPr>
        </p:sp>
        <p:sp>
          <p:nvSpPr>
            <p:cNvPr id="291" name="Google Shape;291;p30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22431">
                <a:alpha val="7260"/>
              </a:srgbClr>
            </a:solidFill>
            <a:ln>
              <a:noFill/>
            </a:ln>
          </p:spPr>
        </p:sp>
        <p:sp>
          <p:nvSpPr>
            <p:cNvPr id="292" name="Google Shape;292;p30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22431">
                <a:alpha val="7260"/>
              </a:srgb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8" name="Google Shape;298;p31"/>
          <p:cNvSpPr txBox="1"/>
          <p:nvPr>
            <p:ph idx="1" type="body"/>
          </p:nvPr>
        </p:nvSpPr>
        <p:spPr>
          <a:xfrm>
            <a:off x="626600" y="143015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9" name="Google Shape;299;p31"/>
          <p:cNvSpPr txBox="1"/>
          <p:nvPr>
            <p:ph idx="2" type="body"/>
          </p:nvPr>
        </p:nvSpPr>
        <p:spPr>
          <a:xfrm>
            <a:off x="2874225" y="143015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0" name="Google Shape;300;p31"/>
          <p:cNvSpPr txBox="1"/>
          <p:nvPr>
            <p:ph idx="3" type="body"/>
          </p:nvPr>
        </p:nvSpPr>
        <p:spPr>
          <a:xfrm>
            <a:off x="5121849" y="143015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1" name="Google Shape;301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1"/>
          <p:cNvSpPr txBox="1"/>
          <p:nvPr>
            <p:ph idx="1" type="body"/>
          </p:nvPr>
        </p:nvSpPr>
        <p:spPr>
          <a:xfrm>
            <a:off x="626600" y="317060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3" name="Google Shape;303;p31"/>
          <p:cNvSpPr txBox="1"/>
          <p:nvPr>
            <p:ph idx="2" type="body"/>
          </p:nvPr>
        </p:nvSpPr>
        <p:spPr>
          <a:xfrm>
            <a:off x="2874225" y="317060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4" name="Google Shape;304;p31"/>
          <p:cNvSpPr txBox="1"/>
          <p:nvPr>
            <p:ph idx="3" type="body"/>
          </p:nvPr>
        </p:nvSpPr>
        <p:spPr>
          <a:xfrm>
            <a:off x="5121849" y="317060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idx="1" type="body"/>
          </p:nvPr>
        </p:nvSpPr>
        <p:spPr>
          <a:xfrm>
            <a:off x="7029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1" name="Google Shape;311;p32"/>
          <p:cNvCxnSpPr/>
          <p:nvPr/>
        </p:nvCxnSpPr>
        <p:spPr>
          <a:xfrm>
            <a:off x="702900" y="1074699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2"/>
          <p:cNvCxnSpPr/>
          <p:nvPr/>
        </p:nvCxnSpPr>
        <p:spPr>
          <a:xfrm>
            <a:off x="702900" y="1784182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2"/>
          <p:cNvCxnSpPr/>
          <p:nvPr/>
        </p:nvCxnSpPr>
        <p:spPr>
          <a:xfrm>
            <a:off x="702900" y="2493664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2"/>
          <p:cNvCxnSpPr/>
          <p:nvPr/>
        </p:nvCxnSpPr>
        <p:spPr>
          <a:xfrm>
            <a:off x="702900" y="3203147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2"/>
          <p:cNvCxnSpPr/>
          <p:nvPr/>
        </p:nvCxnSpPr>
        <p:spPr>
          <a:xfrm>
            <a:off x="702900" y="3934528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32"/>
          <p:cNvSpPr txBox="1"/>
          <p:nvPr/>
        </p:nvSpPr>
        <p:spPr>
          <a:xfrm>
            <a:off x="7029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4000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3000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2000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1000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1319233" y="2380936"/>
            <a:ext cx="20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1592872" y="1986873"/>
            <a:ext cx="20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1866512" y="2493664"/>
            <a:ext cx="20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2845724" y="2694727"/>
            <a:ext cx="20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>
            <a:off x="3119364" y="2096343"/>
            <a:ext cx="20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/>
          <p:nvPr/>
        </p:nvSpPr>
        <p:spPr>
          <a:xfrm>
            <a:off x="3393003" y="1229023"/>
            <a:ext cx="20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4372216" y="2140119"/>
            <a:ext cx="20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4645855" y="1074575"/>
            <a:ext cx="20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4919495" y="2322562"/>
            <a:ext cx="20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5898707" y="2753101"/>
            <a:ext cx="20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6172347" y="1293618"/>
            <a:ext cx="20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6445986" y="1607409"/>
            <a:ext cx="20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1" name="Google Shape;111;p15"/>
          <p:cNvSpPr txBox="1"/>
          <p:nvPr>
            <p:ph idx="2" type="body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626700" y="4078450"/>
            <a:ext cx="5276100" cy="58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3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3"/>
                </a:solidFill>
              </a:rPr>
              <a:t>This template is free to use under </a:t>
            </a:r>
            <a:r>
              <a:rPr lang="en" sz="10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3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</a:endParaRPr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/>
          <p:nvPr>
            <p:ph idx="4294967295" type="body"/>
          </p:nvPr>
        </p:nvSpPr>
        <p:spPr>
          <a:xfrm>
            <a:off x="2149500" y="525975"/>
            <a:ext cx="2747400" cy="20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Mobile</a:t>
            </a: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 project</a:t>
            </a:r>
            <a:endParaRPr b="1" sz="180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4" name="Google Shape;334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5" name="Google Shape;335;p33"/>
          <p:cNvGrpSpPr/>
          <p:nvPr/>
        </p:nvGrpSpPr>
        <p:grpSpPr>
          <a:xfrm>
            <a:off x="5581800" y="373572"/>
            <a:ext cx="2119546" cy="4396359"/>
            <a:chOff x="2547150" y="238125"/>
            <a:chExt cx="2525675" cy="5238750"/>
          </a:xfrm>
        </p:grpSpPr>
        <p:sp>
          <p:nvSpPr>
            <p:cNvPr id="336" name="Google Shape;336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0" name="Google Shape;340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281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6" name="Google Shape;346;p34"/>
          <p:cNvGrpSpPr/>
          <p:nvPr/>
        </p:nvGrpSpPr>
        <p:grpSpPr>
          <a:xfrm>
            <a:off x="5245702" y="465959"/>
            <a:ext cx="2736410" cy="4222433"/>
            <a:chOff x="2112475" y="238125"/>
            <a:chExt cx="3395050" cy="5238750"/>
          </a:xfrm>
        </p:grpSpPr>
        <p:sp>
          <p:nvSpPr>
            <p:cNvPr id="347" name="Google Shape;347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1" name="Google Shape;3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4"/>
          <p:cNvSpPr txBox="1"/>
          <p:nvPr>
            <p:ph idx="4294967295" type="body"/>
          </p:nvPr>
        </p:nvSpPr>
        <p:spPr>
          <a:xfrm>
            <a:off x="2149500" y="525975"/>
            <a:ext cx="2747400" cy="20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Tablet</a:t>
            </a: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 project</a:t>
            </a:r>
            <a:endParaRPr b="1" sz="180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5"/>
          <p:cNvGrpSpPr/>
          <p:nvPr/>
        </p:nvGrpSpPr>
        <p:grpSpPr>
          <a:xfrm>
            <a:off x="3557374" y="1934504"/>
            <a:ext cx="4542205" cy="2661224"/>
            <a:chOff x="1177450" y="241631"/>
            <a:chExt cx="6173152" cy="3616776"/>
          </a:xfrm>
        </p:grpSpPr>
        <p:sp>
          <p:nvSpPr>
            <p:cNvPr id="359" name="Google Shape;359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3" name="Google Shape;363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64550" y="2081225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 txBox="1"/>
          <p:nvPr>
            <p:ph idx="4294967295" type="body"/>
          </p:nvPr>
        </p:nvSpPr>
        <p:spPr>
          <a:xfrm>
            <a:off x="2149500" y="525975"/>
            <a:ext cx="5963100" cy="11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Desktop</a:t>
            </a: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 project</a:t>
            </a:r>
            <a:endParaRPr b="1" sz="180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idx="4294967295" type="ctrTitle"/>
          </p:nvPr>
        </p:nvSpPr>
        <p:spPr>
          <a:xfrm>
            <a:off x="4136725" y="440350"/>
            <a:ext cx="4480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accent4"/>
                </a:solidFill>
              </a:rPr>
              <a:t>Thanks</a:t>
            </a:r>
            <a:r>
              <a:rPr lang="en" sz="7600">
                <a:solidFill>
                  <a:schemeClr val="accent4"/>
                </a:solidFill>
              </a:rPr>
              <a:t>!</a:t>
            </a:r>
            <a:endParaRPr sz="7600">
              <a:solidFill>
                <a:schemeClr val="accent4"/>
              </a:solidFill>
            </a:endParaRPr>
          </a:p>
        </p:txBody>
      </p:sp>
      <p:sp>
        <p:nvSpPr>
          <p:cNvPr id="370" name="Google Shape;370;p36"/>
          <p:cNvSpPr txBox="1"/>
          <p:nvPr>
            <p:ph idx="4294967295" type="subTitle"/>
          </p:nvPr>
        </p:nvSpPr>
        <p:spPr>
          <a:xfrm>
            <a:off x="4136725" y="1639975"/>
            <a:ext cx="44808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Any questions?</a:t>
            </a:r>
            <a:endParaRPr b="1" sz="17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You can find me at @username &amp; user@mail.me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</p:txBody>
      </p:sp>
      <p:sp>
        <p:nvSpPr>
          <p:cNvPr id="371" name="Google Shape;371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3">
            <a:alphaModFix/>
          </a:blip>
          <a:srcRect b="0" l="46865" r="0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8" name="Google Shape;378;p37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79" name="Google Shape;379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5" name="Google Shape;385;p38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Kulim Park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Kulim Park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https://fonts.google.com/specimen/Kulim+Park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6" name="Google Shape;386;p38"/>
          <p:cNvSpPr txBox="1"/>
          <p:nvPr/>
        </p:nvSpPr>
        <p:spPr>
          <a:xfrm>
            <a:off x="626700" y="4104575"/>
            <a:ext cx="539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87" name="Google Shape;387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702898" y="735575"/>
            <a:ext cx="2997259" cy="44205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B6AB1">
                    <a:alpha val="47490"/>
                  </a:srgbClr>
                </a:solidFill>
                <a:latin typeface="Kulim Park"/>
              </a:rPr>
              <a:t>2</a:t>
            </a:r>
          </a:p>
        </p:txBody>
      </p:sp>
      <p:sp>
        <p:nvSpPr>
          <p:cNvPr id="393" name="Google Shape;393;p39"/>
          <p:cNvSpPr txBox="1"/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94" name="Google Shape;394;p39"/>
          <p:cNvSpPr txBox="1"/>
          <p:nvPr>
            <p:ph idx="1" type="subTitle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0" name="Google Shape;400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DEC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NOV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OCT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SEP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AUG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JUL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JUN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MAY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APR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MAR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FEB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JAN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4" name="Google Shape;414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5" name="Google Shape;415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16" name="Google Shape;416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7" name="Google Shape;417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18" name="Google Shape;418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0" name="Google Shape;420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2" name="Google Shape;422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4" name="Google Shape;424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6" name="Google Shape;426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8" name="Google Shape;428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0" name="Google Shape;430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43" name="Google Shape;443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7" name="Google Shape;447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1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49" name="Google Shape;449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50" name="Google Shape;450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3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52" name="Google Shape;452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53" name="Google Shape;453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5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55" name="Google Shape;455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56" name="Google Shape;456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6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58" name="Google Shape;458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9" name="Google Shape;459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4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61" name="Google Shape;461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62" name="Google Shape;462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2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sp>
        <p:nvSpPr>
          <p:cNvPr id="464" name="Google Shape;464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9" name="Google Shape;469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75" name="Google Shape;475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76" name="Google Shape;476;p42"/>
          <p:cNvGraphicFramePr/>
          <p:nvPr/>
        </p:nvGraphicFramePr>
        <p:xfrm>
          <a:off x="6267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{95CC5E8C-8932-4C50-BC92-68B6CE62A92C}</a:tableStyleId>
              </a:tblPr>
              <a:tblGrid>
                <a:gridCol w="117072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4294967295" type="ctrTitle"/>
          </p:nvPr>
        </p:nvSpPr>
        <p:spPr>
          <a:xfrm>
            <a:off x="4136725" y="440350"/>
            <a:ext cx="4480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accent4"/>
                </a:solidFill>
              </a:rPr>
              <a:t>Hello!</a:t>
            </a:r>
            <a:endParaRPr sz="7600">
              <a:solidFill>
                <a:schemeClr val="accent4"/>
              </a:solidFill>
            </a:endParaRPr>
          </a:p>
        </p:txBody>
      </p:sp>
      <p:sp>
        <p:nvSpPr>
          <p:cNvPr id="120" name="Google Shape;120;p16"/>
          <p:cNvSpPr txBox="1"/>
          <p:nvPr>
            <p:ph idx="4294967295" type="subTitle"/>
          </p:nvPr>
        </p:nvSpPr>
        <p:spPr>
          <a:xfrm>
            <a:off x="4136725" y="1639975"/>
            <a:ext cx="44808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I am Jayden Smith</a:t>
            </a:r>
            <a:endParaRPr b="1" sz="17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I am here because I love to give presentations. You can find me at @username</a:t>
            </a:r>
            <a:endParaRPr b="1" sz="1700"/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46865" r="0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3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82" name="Google Shape;482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43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STRENGTHS</a:t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WEAKNESSES</a:t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OPPORTUNITIES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THREATS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3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3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3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3"/>
          <p:cNvSpPr/>
          <p:nvPr/>
        </p:nvSpPr>
        <p:spPr>
          <a:xfrm>
            <a:off x="3842100" y="2242577"/>
            <a:ext cx="292131" cy="442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S</a:t>
            </a:r>
          </a:p>
        </p:txBody>
      </p:sp>
      <p:sp>
        <p:nvSpPr>
          <p:cNvPr id="492" name="Google Shape;492;p43"/>
          <p:cNvSpPr/>
          <p:nvPr/>
        </p:nvSpPr>
        <p:spPr>
          <a:xfrm>
            <a:off x="4857720" y="2250297"/>
            <a:ext cx="620701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W</a:t>
            </a:r>
          </a:p>
        </p:txBody>
      </p:sp>
      <p:sp>
        <p:nvSpPr>
          <p:cNvPr id="493" name="Google Shape;493;p43"/>
          <p:cNvSpPr/>
          <p:nvPr/>
        </p:nvSpPr>
        <p:spPr>
          <a:xfrm>
            <a:off x="3807513" y="3348952"/>
            <a:ext cx="423065" cy="4428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O</a:t>
            </a:r>
          </a:p>
        </p:txBody>
      </p:sp>
      <p:sp>
        <p:nvSpPr>
          <p:cNvPr id="494" name="Google Shape;494;p43"/>
          <p:cNvSpPr/>
          <p:nvPr/>
        </p:nvSpPr>
        <p:spPr>
          <a:xfrm>
            <a:off x="4971979" y="3356672"/>
            <a:ext cx="31868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Activities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Resources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Value Propositions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Customer Relationships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Channels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Customer Segments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Partners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Cost Structure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Revenue Streams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9" name="Google Shape;509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10" name="Google Shape;510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2" name="Google Shape;512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3" name="Google Shape;513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8" name="Google Shape;518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19" name="Google Shape;519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5" name="Google Shape;525;p44"/>
          <p:cNvSpPr txBox="1"/>
          <p:nvPr>
            <p:ph type="title"/>
          </p:nvPr>
        </p:nvSpPr>
        <p:spPr>
          <a:xfrm>
            <a:off x="262200" y="0"/>
            <a:ext cx="5276100" cy="46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26" name="Google Shape;526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2" name="Google Shape;532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0" name="Google Shape;540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1" name="Google Shape;541;p45"/>
          <p:cNvGrpSpPr/>
          <p:nvPr/>
        </p:nvGrpSpPr>
        <p:grpSpPr>
          <a:xfrm>
            <a:off x="626692" y="1413043"/>
            <a:ext cx="3608219" cy="3243858"/>
            <a:chOff x="3778727" y="4460423"/>
            <a:chExt cx="720160" cy="647438"/>
          </a:xfrm>
        </p:grpSpPr>
        <p:sp>
          <p:nvSpPr>
            <p:cNvPr id="542" name="Google Shape;542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cxnSp>
        <p:nvCxnSpPr>
          <p:cNvPr id="549" name="Google Shape;549;p45"/>
          <p:cNvCxnSpPr/>
          <p:nvPr/>
        </p:nvCxnSpPr>
        <p:spPr>
          <a:xfrm>
            <a:off x="41549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5"/>
          <p:cNvSpPr txBox="1"/>
          <p:nvPr/>
        </p:nvSpPr>
        <p:spPr>
          <a:xfrm>
            <a:off x="52734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1" name="Google Shape;551;p45"/>
          <p:cNvCxnSpPr/>
          <p:nvPr/>
        </p:nvCxnSpPr>
        <p:spPr>
          <a:xfrm>
            <a:off x="39992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5"/>
          <p:cNvSpPr txBox="1"/>
          <p:nvPr/>
        </p:nvSpPr>
        <p:spPr>
          <a:xfrm>
            <a:off x="52734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3" name="Google Shape;553;p45"/>
          <p:cNvCxnSpPr/>
          <p:nvPr/>
        </p:nvCxnSpPr>
        <p:spPr>
          <a:xfrm>
            <a:off x="37780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5"/>
          <p:cNvSpPr txBox="1"/>
          <p:nvPr/>
        </p:nvSpPr>
        <p:spPr>
          <a:xfrm>
            <a:off x="52734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5" name="Google Shape;555;p45"/>
          <p:cNvCxnSpPr/>
          <p:nvPr/>
        </p:nvCxnSpPr>
        <p:spPr>
          <a:xfrm>
            <a:off x="35896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5"/>
          <p:cNvSpPr txBox="1"/>
          <p:nvPr/>
        </p:nvSpPr>
        <p:spPr>
          <a:xfrm>
            <a:off x="52734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7" name="Google Shape;557;p45"/>
          <p:cNvCxnSpPr/>
          <p:nvPr/>
        </p:nvCxnSpPr>
        <p:spPr>
          <a:xfrm>
            <a:off x="33847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5"/>
          <p:cNvSpPr txBox="1"/>
          <p:nvPr/>
        </p:nvSpPr>
        <p:spPr>
          <a:xfrm>
            <a:off x="52734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9" name="Google Shape;559;p45"/>
          <p:cNvCxnSpPr/>
          <p:nvPr/>
        </p:nvCxnSpPr>
        <p:spPr>
          <a:xfrm>
            <a:off x="31717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0" name="Google Shape;560;p45"/>
          <p:cNvSpPr txBox="1"/>
          <p:nvPr/>
        </p:nvSpPr>
        <p:spPr>
          <a:xfrm>
            <a:off x="52734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6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6" name="Google Shape;566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7" name="Google Shape;567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6945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6"/>
          <p:cNvSpPr txBox="1"/>
          <p:nvPr/>
        </p:nvSpPr>
        <p:spPr>
          <a:xfrm>
            <a:off x="6995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Imani Jackson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69" name="Google Shape;56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42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46"/>
          <p:cNvSpPr txBox="1"/>
          <p:nvPr/>
        </p:nvSpPr>
        <p:spPr>
          <a:xfrm>
            <a:off x="26792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Marcos Galán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71" name="Google Shape;571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6539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2" name="Google Shape;572;p46"/>
          <p:cNvSpPr txBox="1"/>
          <p:nvPr/>
        </p:nvSpPr>
        <p:spPr>
          <a:xfrm>
            <a:off x="46590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Ixchel Valdía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73" name="Google Shape;573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337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4" name="Google Shape;574;p46"/>
          <p:cNvSpPr txBox="1"/>
          <p:nvPr/>
        </p:nvSpPr>
        <p:spPr>
          <a:xfrm>
            <a:off x="66387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Nils Årud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7"/>
          <p:cNvSpPr txBox="1"/>
          <p:nvPr>
            <p:ph type="title"/>
          </p:nvPr>
        </p:nvSpPr>
        <p:spPr>
          <a:xfrm>
            <a:off x="467100" y="0"/>
            <a:ext cx="52761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581" name="Google Shape;581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2" name="Google Shape;582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8" name="Google Shape;628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9" name="Google Shape;629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0" name="Google Shape;630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2" name="Google Shape;652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3" name="Google Shape;653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4" name="Google Shape;654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LOW VALUE 1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5" name="Google Shape;655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HIGH VALUE 1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6" name="Google Shape;656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LOW VALUE 2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7" name="Google Shape;657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HIGH VALUE 2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Our company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9" name="Google Shape;659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0" name="Google Shape;660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1" name="Google Shape;661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2" name="Google Shape;662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3" name="Google Shape;663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4" name="Google Shape;664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8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0" name="Google Shape;670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1" name="Google Shape;671;p48"/>
          <p:cNvGraphicFramePr/>
          <p:nvPr/>
        </p:nvGraphicFramePr>
        <p:xfrm>
          <a:off x="68447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{C1A1B0A0-E66D-48AE-B0BC-7214E24B64FA}</a:tableStyleId>
              </a:tblPr>
              <a:tblGrid>
                <a:gridCol w="755875"/>
                <a:gridCol w="866375"/>
                <a:gridCol w="866375"/>
                <a:gridCol w="866375"/>
                <a:gridCol w="866375"/>
                <a:gridCol w="866375"/>
                <a:gridCol w="866375"/>
                <a:gridCol w="8663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SUNDAY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MONDAY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TUESDAY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WEDNESDAY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THURSDAY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FRIDAY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SATURDAY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9"/>
          <p:cNvSpPr txBox="1"/>
          <p:nvPr>
            <p:ph idx="4294967295" type="body"/>
          </p:nvPr>
        </p:nvSpPr>
        <p:spPr>
          <a:xfrm>
            <a:off x="60961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77" name="Google Shape;677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78" name="Google Shape;678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85" name="Google Shape;685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88" name="Google Shape;688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90" name="Google Shape;690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1" name="Google Shape;691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2" name="Google Shape;692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93" name="Google Shape;693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6" name="Google Shape;696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97" name="Google Shape;697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1" name="Google Shape;701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2" name="Google Shape;702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03" name="Google Shape;703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24" name="Google Shape;724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27" name="Google Shape;727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31" name="Google Shape;731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4" name="Google Shape;734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35" name="Google Shape;735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9" name="Google Shape;739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0" name="Google Shape;740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1" name="Google Shape;741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2" name="Google Shape;742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3" name="Google Shape;743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44" name="Google Shape;744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6" name="Google Shape;746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47" name="Google Shape;74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9" name="Google Shape;749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50" name="Google Shape;750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53" name="Google Shape;753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56" name="Google Shape;756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61" name="Google Shape;761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64" name="Google Shape;764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7" name="Google Shape;767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8" name="Google Shape;768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69" name="Google Shape;769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72" name="Google Shape;772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78" name="Google Shape;778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0" name="Google Shape;780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81" name="Google Shape;781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6" name="Google Shape;786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87" name="Google Shape;787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2" name="Google Shape;792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93" name="Google Shape;793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7" name="Google Shape;797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8" name="Google Shape;798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9" name="Google Shape;799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0" name="Google Shape;800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01" name="Google Shape;801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3" name="Google Shape;803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04" name="Google Shape;804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07" name="Google Shape;807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9" name="Google Shape;809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10" name="Google Shape;810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11" name="Google Shape;811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14" name="Google Shape;814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20" name="Google Shape;820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2" name="Google Shape;822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3" name="Google Shape;823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4" name="Google Shape;824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25" name="Google Shape;825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7" name="Google Shape;827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28" name="Google Shape;828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0" name="Google Shape;830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1" name="Google Shape;831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32" name="Google Shape;83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4" name="Google Shape;834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35" name="Google Shape;835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8" name="Google Shape;838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9" name="Google Shape;839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0" name="Google Shape;840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41" name="Google Shape;841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44" name="Google Shape;844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8" name="Google Shape;848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49" name="Google Shape;849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2" name="Google Shape;852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53" name="Google Shape;853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5" name="Google Shape;855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56" name="Google Shape;856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9" name="Google Shape;859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60" name="Google Shape;860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66" name="Google Shape;866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8" name="Google Shape;868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69" name="Google Shape;869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4" name="Google Shape;874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5" name="Google Shape;875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76" name="Google Shape;876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79" name="Google Shape;879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3" name="Google Shape;883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4" name="Google Shape;884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85" name="Google Shape;885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89" name="Google Shape;889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2" name="Google Shape;892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3" name="Google Shape;893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4" name="Google Shape;894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5" name="Google Shape;895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96" name="Google Shape;896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9" name="Google Shape;899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0" name="Google Shape;900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01" name="Google Shape;901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4" name="Google Shape;904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5" name="Google Shape;905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06" name="Google Shape;906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12" name="Google Shape;912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5" name="Google Shape;915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16" name="Google Shape;916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9" name="Google Shape;919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20" name="Google Shape;920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26" name="Google Shape;926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32" name="Google Shape;932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35" name="Google Shape;935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1" name="Google Shape;941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42" name="Google Shape;942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43" name="Google Shape;943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8" name="Google Shape;948;p49"/>
          <p:cNvGrpSpPr/>
          <p:nvPr/>
        </p:nvGrpSpPr>
        <p:grpSpPr>
          <a:xfrm>
            <a:off x="6097818" y="1642611"/>
            <a:ext cx="432570" cy="421334"/>
            <a:chOff x="5926225" y="921350"/>
            <a:chExt cx="517800" cy="504350"/>
          </a:xfrm>
        </p:grpSpPr>
        <p:sp>
          <p:nvSpPr>
            <p:cNvPr id="949" name="Google Shape;94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6291738" y="1878668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49"/>
          <p:cNvGrpSpPr/>
          <p:nvPr/>
        </p:nvGrpSpPr>
        <p:grpSpPr>
          <a:xfrm>
            <a:off x="6982805" y="1621992"/>
            <a:ext cx="432570" cy="421334"/>
            <a:chOff x="5926225" y="921350"/>
            <a:chExt cx="517800" cy="504350"/>
          </a:xfrm>
        </p:grpSpPr>
        <p:sp>
          <p:nvSpPr>
            <p:cNvPr id="953" name="Google Shape;95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5" name="Google Shape;955;p49"/>
          <p:cNvSpPr/>
          <p:nvPr/>
        </p:nvSpPr>
        <p:spPr>
          <a:xfrm>
            <a:off x="7176726" y="1858049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6" name="Google Shape;956;p49"/>
          <p:cNvGrpSpPr/>
          <p:nvPr/>
        </p:nvGrpSpPr>
        <p:grpSpPr>
          <a:xfrm>
            <a:off x="6098085" y="2371034"/>
            <a:ext cx="1075937" cy="1047989"/>
            <a:chOff x="5926225" y="921350"/>
            <a:chExt cx="517800" cy="504350"/>
          </a:xfrm>
        </p:grpSpPr>
        <p:sp>
          <p:nvSpPr>
            <p:cNvPr id="957" name="Google Shape;95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9" name="Google Shape;959;p49"/>
          <p:cNvSpPr/>
          <p:nvPr/>
        </p:nvSpPr>
        <p:spPr>
          <a:xfrm>
            <a:off x="6580398" y="2958130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1" name="Google Shape;961;p49"/>
          <p:cNvSpPr txBox="1"/>
          <p:nvPr>
            <p:ph idx="4294967295" type="body"/>
          </p:nvPr>
        </p:nvSpPr>
        <p:spPr>
          <a:xfrm>
            <a:off x="6096175" y="4223575"/>
            <a:ext cx="15429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50"/>
          <p:cNvGrpSpPr/>
          <p:nvPr/>
        </p:nvGrpSpPr>
        <p:grpSpPr>
          <a:xfrm>
            <a:off x="2525488" y="1550127"/>
            <a:ext cx="445718" cy="445753"/>
            <a:chOff x="3706812" y="1035050"/>
            <a:chExt cx="4792662" cy="4787899"/>
          </a:xfrm>
        </p:grpSpPr>
        <p:sp>
          <p:nvSpPr>
            <p:cNvPr id="967" name="Google Shape;967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50"/>
          <p:cNvGrpSpPr/>
          <p:nvPr/>
        </p:nvGrpSpPr>
        <p:grpSpPr>
          <a:xfrm>
            <a:off x="1245993" y="1550157"/>
            <a:ext cx="443331" cy="445437"/>
            <a:chOff x="1400175" y="1220787"/>
            <a:chExt cx="4473575" cy="4476750"/>
          </a:xfrm>
        </p:grpSpPr>
        <p:sp>
          <p:nvSpPr>
            <p:cNvPr id="974" name="Google Shape;974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604646" y="1550171"/>
            <a:ext cx="446045" cy="445465"/>
            <a:chOff x="1649412" y="927100"/>
            <a:chExt cx="5011737" cy="5016500"/>
          </a:xfrm>
        </p:grpSpPr>
        <p:sp>
          <p:nvSpPr>
            <p:cNvPr id="979" name="Google Shape;979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50"/>
          <p:cNvGrpSpPr/>
          <p:nvPr/>
        </p:nvGrpSpPr>
        <p:grpSpPr>
          <a:xfrm>
            <a:off x="1884997" y="1550424"/>
            <a:ext cx="444870" cy="445286"/>
            <a:chOff x="1301750" y="920750"/>
            <a:chExt cx="5095875" cy="5100637"/>
          </a:xfrm>
        </p:grpSpPr>
        <p:sp>
          <p:nvSpPr>
            <p:cNvPr id="983" name="Google Shape;983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3808170" y="1550333"/>
            <a:ext cx="445621" cy="445591"/>
            <a:chOff x="5732756" y="2682276"/>
            <a:chExt cx="719905" cy="719856"/>
          </a:xfrm>
        </p:grpSpPr>
        <p:sp>
          <p:nvSpPr>
            <p:cNvPr id="989" name="Google Shape;989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0"/>
          <p:cNvGrpSpPr/>
          <p:nvPr/>
        </p:nvGrpSpPr>
        <p:grpSpPr>
          <a:xfrm>
            <a:off x="4449487" y="1550327"/>
            <a:ext cx="445627" cy="445604"/>
            <a:chOff x="6768809" y="2682265"/>
            <a:chExt cx="719915" cy="719877"/>
          </a:xfrm>
        </p:grpSpPr>
        <p:sp>
          <p:nvSpPr>
            <p:cNvPr id="993" name="Google Shape;993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50"/>
          <p:cNvGrpSpPr/>
          <p:nvPr/>
        </p:nvGrpSpPr>
        <p:grpSpPr>
          <a:xfrm>
            <a:off x="5090809" y="1550356"/>
            <a:ext cx="445753" cy="445545"/>
            <a:chOff x="7804870" y="2682313"/>
            <a:chExt cx="720118" cy="719782"/>
          </a:xfrm>
        </p:grpSpPr>
        <p:sp>
          <p:nvSpPr>
            <p:cNvPr id="998" name="Google Shape;998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50"/>
          <p:cNvGrpSpPr/>
          <p:nvPr/>
        </p:nvGrpSpPr>
        <p:grpSpPr>
          <a:xfrm>
            <a:off x="5732257" y="1550125"/>
            <a:ext cx="446293" cy="446006"/>
            <a:chOff x="8841135" y="2681940"/>
            <a:chExt cx="720990" cy="720527"/>
          </a:xfrm>
        </p:grpSpPr>
        <p:sp>
          <p:nvSpPr>
            <p:cNvPr id="1004" name="Google Shape;1004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3166255" y="1550057"/>
            <a:ext cx="445260" cy="445260"/>
            <a:chOff x="4103687" y="1439862"/>
            <a:chExt cx="3986212" cy="3986211"/>
          </a:xfrm>
        </p:grpSpPr>
        <p:sp>
          <p:nvSpPr>
            <p:cNvPr id="1011" name="Google Shape;1011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0"/>
          <p:cNvGrpSpPr/>
          <p:nvPr/>
        </p:nvGrpSpPr>
        <p:grpSpPr>
          <a:xfrm>
            <a:off x="6374245" y="1550361"/>
            <a:ext cx="445803" cy="445535"/>
            <a:chOff x="9878272" y="2682320"/>
            <a:chExt cx="720199" cy="719767"/>
          </a:xfrm>
        </p:grpSpPr>
        <p:sp>
          <p:nvSpPr>
            <p:cNvPr id="1014" name="Google Shape;1014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50"/>
          <p:cNvGrpSpPr/>
          <p:nvPr/>
        </p:nvGrpSpPr>
        <p:grpSpPr>
          <a:xfrm>
            <a:off x="7015743" y="1550278"/>
            <a:ext cx="445700" cy="445701"/>
            <a:chOff x="10914618" y="2682187"/>
            <a:chExt cx="720033" cy="720033"/>
          </a:xfrm>
        </p:grpSpPr>
        <p:sp>
          <p:nvSpPr>
            <p:cNvPr id="1018" name="Google Shape;1018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50"/>
          <p:cNvGrpSpPr/>
          <p:nvPr/>
        </p:nvGrpSpPr>
        <p:grpSpPr>
          <a:xfrm>
            <a:off x="1239264" y="843057"/>
            <a:ext cx="361521" cy="445816"/>
            <a:chOff x="1582665" y="1011072"/>
            <a:chExt cx="584040" cy="720220"/>
          </a:xfrm>
        </p:grpSpPr>
        <p:sp>
          <p:nvSpPr>
            <p:cNvPr id="1025" name="Google Shape;1025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0"/>
          <p:cNvGrpSpPr/>
          <p:nvPr/>
        </p:nvGrpSpPr>
        <p:grpSpPr>
          <a:xfrm>
            <a:off x="1840648" y="843078"/>
            <a:ext cx="379481" cy="445796"/>
            <a:chOff x="2554206" y="1011105"/>
            <a:chExt cx="613055" cy="720187"/>
          </a:xfrm>
        </p:grpSpPr>
        <p:sp>
          <p:nvSpPr>
            <p:cNvPr id="1031" name="Google Shape;1031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6388823" y="797418"/>
            <a:ext cx="460705" cy="491455"/>
            <a:chOff x="9901824" y="937343"/>
            <a:chExt cx="744273" cy="793950"/>
          </a:xfrm>
        </p:grpSpPr>
        <p:grpSp>
          <p:nvGrpSpPr>
            <p:cNvPr id="1035" name="Google Shape;1035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36" name="Google Shape;1036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6" name="Google Shape;1046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0"/>
          <p:cNvGrpSpPr/>
          <p:nvPr/>
        </p:nvGrpSpPr>
        <p:grpSpPr>
          <a:xfrm>
            <a:off x="2459992" y="843244"/>
            <a:ext cx="369868" cy="445629"/>
            <a:chOff x="3554761" y="1011374"/>
            <a:chExt cx="597525" cy="719918"/>
          </a:xfrm>
        </p:grpSpPr>
        <p:sp>
          <p:nvSpPr>
            <p:cNvPr id="1053" name="Google Shape;1053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50"/>
          <p:cNvGrpSpPr/>
          <p:nvPr/>
        </p:nvGrpSpPr>
        <p:grpSpPr>
          <a:xfrm>
            <a:off x="3069722" y="843032"/>
            <a:ext cx="370755" cy="445841"/>
            <a:chOff x="4539787" y="1011032"/>
            <a:chExt cx="598958" cy="720261"/>
          </a:xfrm>
        </p:grpSpPr>
        <p:sp>
          <p:nvSpPr>
            <p:cNvPr id="1058" name="Google Shape;1058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0"/>
          <p:cNvGrpSpPr/>
          <p:nvPr/>
        </p:nvGrpSpPr>
        <p:grpSpPr>
          <a:xfrm>
            <a:off x="3680340" y="843140"/>
            <a:ext cx="366917" cy="445733"/>
            <a:chOff x="5526246" y="1011207"/>
            <a:chExt cx="592758" cy="720086"/>
          </a:xfrm>
        </p:grpSpPr>
        <p:sp>
          <p:nvSpPr>
            <p:cNvPr id="1064" name="Google Shape;1064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50"/>
          <p:cNvGrpSpPr/>
          <p:nvPr/>
        </p:nvGrpSpPr>
        <p:grpSpPr>
          <a:xfrm>
            <a:off x="635108" y="843134"/>
            <a:ext cx="364294" cy="445740"/>
            <a:chOff x="606645" y="1011196"/>
            <a:chExt cx="588520" cy="720096"/>
          </a:xfrm>
        </p:grpSpPr>
        <p:sp>
          <p:nvSpPr>
            <p:cNvPr id="1071" name="Google Shape;1071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50"/>
          <p:cNvGrpSpPr/>
          <p:nvPr/>
        </p:nvGrpSpPr>
        <p:grpSpPr>
          <a:xfrm>
            <a:off x="7089391" y="843111"/>
            <a:ext cx="298405" cy="445762"/>
            <a:chOff x="11033597" y="1011159"/>
            <a:chExt cx="482075" cy="720133"/>
          </a:xfrm>
        </p:grpSpPr>
        <p:sp>
          <p:nvSpPr>
            <p:cNvPr id="1076" name="Google Shape;1076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5688256" y="797418"/>
            <a:ext cx="460705" cy="491455"/>
            <a:chOff x="8770051" y="937343"/>
            <a:chExt cx="744273" cy="793950"/>
          </a:xfrm>
        </p:grpSpPr>
        <p:sp>
          <p:nvSpPr>
            <p:cNvPr id="1081" name="Google Shape;1081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87" name="Google Shape;108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7" name="Google Shape;1097;p50"/>
          <p:cNvGrpSpPr/>
          <p:nvPr/>
        </p:nvGrpSpPr>
        <p:grpSpPr>
          <a:xfrm>
            <a:off x="4287120" y="797418"/>
            <a:ext cx="460705" cy="491455"/>
            <a:chOff x="6506504" y="937343"/>
            <a:chExt cx="744273" cy="793950"/>
          </a:xfrm>
        </p:grpSpPr>
        <p:sp>
          <p:nvSpPr>
            <p:cNvPr id="1098" name="Google Shape;1098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1" name="Google Shape;1101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02" name="Google Shape;110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50"/>
          <p:cNvGrpSpPr/>
          <p:nvPr/>
        </p:nvGrpSpPr>
        <p:grpSpPr>
          <a:xfrm>
            <a:off x="4987688" y="797418"/>
            <a:ext cx="460705" cy="491455"/>
            <a:chOff x="7638277" y="937343"/>
            <a:chExt cx="744273" cy="793950"/>
          </a:xfrm>
        </p:grpSpPr>
        <p:sp>
          <p:nvSpPr>
            <p:cNvPr id="1113" name="Google Shape;1113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7" name="Google Shape;1117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8" name="Google Shape;111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8" name="Google Shape;1128;p50"/>
          <p:cNvGrpSpPr/>
          <p:nvPr/>
        </p:nvGrpSpPr>
        <p:grpSpPr>
          <a:xfrm>
            <a:off x="2527798" y="2986973"/>
            <a:ext cx="445779" cy="400764"/>
            <a:chOff x="3778727" y="4460423"/>
            <a:chExt cx="720160" cy="647438"/>
          </a:xfrm>
        </p:grpSpPr>
        <p:sp>
          <p:nvSpPr>
            <p:cNvPr id="1129" name="Google Shape;1129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0"/>
          <p:cNvGrpSpPr/>
          <p:nvPr/>
        </p:nvGrpSpPr>
        <p:grpSpPr>
          <a:xfrm>
            <a:off x="604683" y="2972048"/>
            <a:ext cx="445680" cy="430613"/>
            <a:chOff x="557494" y="4436312"/>
            <a:chExt cx="720000" cy="695660"/>
          </a:xfrm>
        </p:grpSpPr>
        <p:sp>
          <p:nvSpPr>
            <p:cNvPr id="1137" name="Google Shape;1137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50"/>
          <p:cNvGrpSpPr/>
          <p:nvPr/>
        </p:nvGrpSpPr>
        <p:grpSpPr>
          <a:xfrm>
            <a:off x="3809905" y="2964459"/>
            <a:ext cx="445833" cy="445792"/>
            <a:chOff x="5926265" y="4424051"/>
            <a:chExt cx="720246" cy="720181"/>
          </a:xfrm>
        </p:grpSpPr>
        <p:sp>
          <p:nvSpPr>
            <p:cNvPr id="1142" name="Google Shape;1142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1245666" y="2984013"/>
            <a:ext cx="445680" cy="406684"/>
            <a:chOff x="1631150" y="4455641"/>
            <a:chExt cx="720000" cy="657002"/>
          </a:xfrm>
        </p:grpSpPr>
        <p:sp>
          <p:nvSpPr>
            <p:cNvPr id="1147" name="Google Shape;1147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50"/>
          <p:cNvGrpSpPr/>
          <p:nvPr/>
        </p:nvGrpSpPr>
        <p:grpSpPr>
          <a:xfrm>
            <a:off x="1886695" y="2983429"/>
            <a:ext cx="445680" cy="407853"/>
            <a:chOff x="2704878" y="4454697"/>
            <a:chExt cx="720000" cy="658889"/>
          </a:xfrm>
        </p:grpSpPr>
        <p:sp>
          <p:nvSpPr>
            <p:cNvPr id="1153" name="Google Shape;1153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0"/>
          <p:cNvGrpSpPr/>
          <p:nvPr/>
        </p:nvGrpSpPr>
        <p:grpSpPr>
          <a:xfrm>
            <a:off x="3168966" y="2985387"/>
            <a:ext cx="445549" cy="403935"/>
            <a:chOff x="4852681" y="4457861"/>
            <a:chExt cx="719788" cy="652561"/>
          </a:xfrm>
        </p:grpSpPr>
        <p:sp>
          <p:nvSpPr>
            <p:cNvPr id="1160" name="Google Shape;1160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4451127" y="2975824"/>
            <a:ext cx="445818" cy="423063"/>
            <a:chOff x="7000306" y="4442411"/>
            <a:chExt cx="720224" cy="683463"/>
          </a:xfrm>
        </p:grpSpPr>
        <p:sp>
          <p:nvSpPr>
            <p:cNvPr id="1164" name="Google Shape;1164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5092335" y="2973621"/>
            <a:ext cx="445779" cy="427468"/>
            <a:chOff x="8074325" y="4438852"/>
            <a:chExt cx="720160" cy="690579"/>
          </a:xfrm>
        </p:grpSpPr>
        <p:sp>
          <p:nvSpPr>
            <p:cNvPr id="1170" name="Google Shape;1170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0"/>
          <p:cNvGrpSpPr/>
          <p:nvPr/>
        </p:nvGrpSpPr>
        <p:grpSpPr>
          <a:xfrm>
            <a:off x="6374680" y="2987570"/>
            <a:ext cx="445629" cy="399565"/>
            <a:chOff x="9878975" y="4425243"/>
            <a:chExt cx="719918" cy="645502"/>
          </a:xfrm>
        </p:grpSpPr>
        <p:sp>
          <p:nvSpPr>
            <p:cNvPr id="1177" name="Google Shape;1177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0"/>
          <p:cNvGrpSpPr/>
          <p:nvPr/>
        </p:nvGrpSpPr>
        <p:grpSpPr>
          <a:xfrm>
            <a:off x="7015697" y="2976371"/>
            <a:ext cx="445785" cy="421964"/>
            <a:chOff x="10914544" y="4407150"/>
            <a:chExt cx="720170" cy="681687"/>
          </a:xfrm>
        </p:grpSpPr>
        <p:sp>
          <p:nvSpPr>
            <p:cNvPr id="1181" name="Google Shape;1181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5733487" y="2984485"/>
            <a:ext cx="445805" cy="405735"/>
            <a:chOff x="8843122" y="4420259"/>
            <a:chExt cx="720202" cy="655469"/>
          </a:xfrm>
        </p:grpSpPr>
        <p:sp>
          <p:nvSpPr>
            <p:cNvPr id="1186" name="Google Shape;1186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2536357" y="2283047"/>
            <a:ext cx="445812" cy="394518"/>
            <a:chOff x="1510757" y="3225422"/>
            <a:chExt cx="720214" cy="637347"/>
          </a:xfrm>
        </p:grpSpPr>
        <p:sp>
          <p:nvSpPr>
            <p:cNvPr id="1193" name="Google Shape;1193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50"/>
          <p:cNvGrpSpPr/>
          <p:nvPr/>
        </p:nvGrpSpPr>
        <p:grpSpPr>
          <a:xfrm>
            <a:off x="3227748" y="2300567"/>
            <a:ext cx="445767" cy="359478"/>
            <a:chOff x="2595501" y="3253725"/>
            <a:chExt cx="720141" cy="580739"/>
          </a:xfrm>
        </p:grpSpPr>
        <p:sp>
          <p:nvSpPr>
            <p:cNvPr id="1201" name="Google Shape;1201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4610419" y="2257535"/>
            <a:ext cx="443879" cy="445541"/>
            <a:chOff x="4764809" y="3184208"/>
            <a:chExt cx="717090" cy="719775"/>
          </a:xfrm>
        </p:grpSpPr>
        <p:sp>
          <p:nvSpPr>
            <p:cNvPr id="1206" name="Google Shape;1206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3919095" y="2286500"/>
            <a:ext cx="445746" cy="387612"/>
            <a:chOff x="3680173" y="3231000"/>
            <a:chExt cx="720106" cy="626190"/>
          </a:xfrm>
        </p:grpSpPr>
        <p:sp>
          <p:nvSpPr>
            <p:cNvPr id="1210" name="Google Shape;1210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5991182" y="2257496"/>
            <a:ext cx="443283" cy="445620"/>
            <a:chOff x="6931035" y="3184144"/>
            <a:chExt cx="716128" cy="719903"/>
          </a:xfrm>
        </p:grpSpPr>
        <p:sp>
          <p:nvSpPr>
            <p:cNvPr id="1214" name="Google Shape;1214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0"/>
          <p:cNvGrpSpPr/>
          <p:nvPr/>
        </p:nvGrpSpPr>
        <p:grpSpPr>
          <a:xfrm>
            <a:off x="5299876" y="2257448"/>
            <a:ext cx="445727" cy="445714"/>
            <a:chOff x="5846429" y="3184067"/>
            <a:chExt cx="720076" cy="720055"/>
          </a:xfrm>
        </p:grpSpPr>
        <p:sp>
          <p:nvSpPr>
            <p:cNvPr id="1219" name="Google Shape;1219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1987081" y="2257393"/>
            <a:ext cx="303698" cy="445825"/>
            <a:chOff x="655600" y="3183978"/>
            <a:chExt cx="490627" cy="720234"/>
          </a:xfrm>
        </p:grpSpPr>
        <p:sp>
          <p:nvSpPr>
            <p:cNvPr id="1224" name="Google Shape;1224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50"/>
          <p:cNvGrpSpPr/>
          <p:nvPr/>
        </p:nvGrpSpPr>
        <p:grpSpPr>
          <a:xfrm>
            <a:off x="6680043" y="2257509"/>
            <a:ext cx="189785" cy="445592"/>
            <a:chOff x="8011692" y="3184166"/>
            <a:chExt cx="306600" cy="719859"/>
          </a:xfrm>
        </p:grpSpPr>
        <p:sp>
          <p:nvSpPr>
            <p:cNvPr id="1230" name="Google Shape;1230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7114830" y="2257259"/>
            <a:ext cx="246199" cy="445516"/>
            <a:chOff x="4556125" y="630237"/>
            <a:chExt cx="3081338" cy="5568950"/>
          </a:xfrm>
        </p:grpSpPr>
        <p:sp>
          <p:nvSpPr>
            <p:cNvPr id="1237" name="Google Shape;1237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50"/>
          <p:cNvGrpSpPr/>
          <p:nvPr/>
        </p:nvGrpSpPr>
        <p:grpSpPr>
          <a:xfrm>
            <a:off x="1295853" y="2257459"/>
            <a:ext cx="445768" cy="445697"/>
            <a:chOff x="1674084" y="3214987"/>
            <a:chExt cx="720142" cy="720027"/>
          </a:xfrm>
        </p:grpSpPr>
        <p:sp>
          <p:nvSpPr>
            <p:cNvPr id="1245" name="Google Shape;1245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50"/>
          <p:cNvGrpSpPr/>
          <p:nvPr/>
        </p:nvGrpSpPr>
        <p:grpSpPr>
          <a:xfrm>
            <a:off x="604694" y="2257421"/>
            <a:ext cx="445578" cy="445773"/>
            <a:chOff x="557511" y="3214925"/>
            <a:chExt cx="719836" cy="720150"/>
          </a:xfrm>
        </p:grpSpPr>
        <p:sp>
          <p:nvSpPr>
            <p:cNvPr id="1258" name="Google Shape;1258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548577" y="3693756"/>
            <a:ext cx="445905" cy="400522"/>
            <a:chOff x="1147762" y="1131887"/>
            <a:chExt cx="5137150" cy="4619626"/>
          </a:xfrm>
        </p:grpSpPr>
        <p:sp>
          <p:nvSpPr>
            <p:cNvPr id="1263" name="Google Shape;1263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0"/>
          <p:cNvGrpSpPr/>
          <p:nvPr/>
        </p:nvGrpSpPr>
        <p:grpSpPr>
          <a:xfrm>
            <a:off x="1345906" y="3687410"/>
            <a:ext cx="445901" cy="413282"/>
            <a:chOff x="1570037" y="1341437"/>
            <a:chExt cx="4943475" cy="4576762"/>
          </a:xfrm>
        </p:grpSpPr>
        <p:sp>
          <p:nvSpPr>
            <p:cNvPr id="1267" name="Google Shape;1267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50"/>
          <p:cNvGrpSpPr/>
          <p:nvPr/>
        </p:nvGrpSpPr>
        <p:grpSpPr>
          <a:xfrm>
            <a:off x="3831229" y="3671511"/>
            <a:ext cx="441332" cy="445721"/>
            <a:chOff x="5770007" y="5489899"/>
            <a:chExt cx="712976" cy="720067"/>
          </a:xfrm>
        </p:grpSpPr>
        <p:sp>
          <p:nvSpPr>
            <p:cNvPr id="1274" name="Google Shape;1274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0"/>
          <p:cNvGrpSpPr/>
          <p:nvPr/>
        </p:nvGrpSpPr>
        <p:grpSpPr>
          <a:xfrm>
            <a:off x="4624020" y="3693981"/>
            <a:ext cx="445651" cy="400824"/>
            <a:chOff x="7050768" y="5526199"/>
            <a:chExt cx="719953" cy="647534"/>
          </a:xfrm>
        </p:grpSpPr>
        <p:sp>
          <p:nvSpPr>
            <p:cNvPr id="1283" name="Google Shape;1283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0"/>
          <p:cNvGrpSpPr/>
          <p:nvPr/>
        </p:nvGrpSpPr>
        <p:grpSpPr>
          <a:xfrm>
            <a:off x="6218536" y="3694051"/>
            <a:ext cx="445681" cy="400651"/>
            <a:chOff x="9626723" y="5526313"/>
            <a:chExt cx="720002" cy="647256"/>
          </a:xfrm>
        </p:grpSpPr>
        <p:sp>
          <p:nvSpPr>
            <p:cNvPr id="1296" name="Google Shape;1296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0"/>
          <p:cNvGrpSpPr/>
          <p:nvPr/>
        </p:nvGrpSpPr>
        <p:grpSpPr>
          <a:xfrm>
            <a:off x="7015776" y="3671488"/>
            <a:ext cx="445582" cy="445743"/>
            <a:chOff x="10914672" y="5489861"/>
            <a:chExt cx="719842" cy="720102"/>
          </a:xfrm>
        </p:grpSpPr>
        <p:sp>
          <p:nvSpPr>
            <p:cNvPr id="1309" name="Google Shape;1309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50"/>
          <p:cNvGrpSpPr/>
          <p:nvPr/>
        </p:nvGrpSpPr>
        <p:grpSpPr>
          <a:xfrm>
            <a:off x="5421236" y="3681752"/>
            <a:ext cx="445821" cy="425246"/>
            <a:chOff x="8338678" y="5506443"/>
            <a:chExt cx="720227" cy="686988"/>
          </a:xfrm>
        </p:grpSpPr>
        <p:sp>
          <p:nvSpPr>
            <p:cNvPr id="1322" name="Google Shape;1322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0"/>
          <p:cNvGrpSpPr/>
          <p:nvPr/>
        </p:nvGrpSpPr>
        <p:grpSpPr>
          <a:xfrm>
            <a:off x="2142893" y="3736342"/>
            <a:ext cx="1336824" cy="316035"/>
            <a:chOff x="3042485" y="5594633"/>
            <a:chExt cx="2159652" cy="510557"/>
          </a:xfrm>
        </p:grpSpPr>
        <p:sp>
          <p:nvSpPr>
            <p:cNvPr id="1329" name="Google Shape;1329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0"/>
          <p:cNvGrpSpPr/>
          <p:nvPr/>
        </p:nvGrpSpPr>
        <p:grpSpPr>
          <a:xfrm>
            <a:off x="1345783" y="4379878"/>
            <a:ext cx="445738" cy="442950"/>
            <a:chOff x="1442627" y="5710929"/>
            <a:chExt cx="594318" cy="590600"/>
          </a:xfrm>
        </p:grpSpPr>
        <p:sp>
          <p:nvSpPr>
            <p:cNvPr id="1345" name="Google Shape;1345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0"/>
          <p:cNvGrpSpPr/>
          <p:nvPr/>
        </p:nvGrpSpPr>
        <p:grpSpPr>
          <a:xfrm>
            <a:off x="6254633" y="4378458"/>
            <a:ext cx="373053" cy="445791"/>
            <a:chOff x="8095060" y="5664590"/>
            <a:chExt cx="497404" cy="594389"/>
          </a:xfrm>
        </p:grpSpPr>
        <p:grpSp>
          <p:nvGrpSpPr>
            <p:cNvPr id="1350" name="Google Shape;135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51" name="Google Shape;135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5" name="Google Shape;135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9" name="Google Shape;135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2" name="Google Shape;136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63" name="Google Shape;136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6" name="Google Shape;1366;p50"/>
          <p:cNvGrpSpPr/>
          <p:nvPr/>
        </p:nvGrpSpPr>
        <p:grpSpPr>
          <a:xfrm>
            <a:off x="2337425" y="4378486"/>
            <a:ext cx="557162" cy="445734"/>
            <a:chOff x="4607809" y="5664627"/>
            <a:chExt cx="742883" cy="594312"/>
          </a:xfrm>
        </p:grpSpPr>
        <p:sp>
          <p:nvSpPr>
            <p:cNvPr id="1367" name="Google Shape;1367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50"/>
          <p:cNvGrpSpPr/>
          <p:nvPr/>
        </p:nvGrpSpPr>
        <p:grpSpPr>
          <a:xfrm>
            <a:off x="3440490" y="4378543"/>
            <a:ext cx="1079865" cy="445620"/>
            <a:chOff x="2571250" y="5664711"/>
            <a:chExt cx="1439820" cy="594160"/>
          </a:xfrm>
        </p:grpSpPr>
        <p:sp>
          <p:nvSpPr>
            <p:cNvPr id="1376" name="Google Shape;1376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0"/>
          <p:cNvGrpSpPr/>
          <p:nvPr/>
        </p:nvGrpSpPr>
        <p:grpSpPr>
          <a:xfrm>
            <a:off x="5066259" y="4378335"/>
            <a:ext cx="642470" cy="446036"/>
            <a:chOff x="6332670" y="5663946"/>
            <a:chExt cx="856627" cy="594715"/>
          </a:xfrm>
        </p:grpSpPr>
        <p:grpSp>
          <p:nvGrpSpPr>
            <p:cNvPr id="1401" name="Google Shape;140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02" name="Google Shape;140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4" name="Google Shape;140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5" name="Google Shape;140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8" name="Google Shape;140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0" name="Google Shape;1410;p50"/>
          <p:cNvSpPr txBox="1"/>
          <p:nvPr>
            <p:ph type="title"/>
          </p:nvPr>
        </p:nvSpPr>
        <p:spPr>
          <a:xfrm>
            <a:off x="626700" y="455000"/>
            <a:ext cx="52761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11" name="Google Shape;1411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1"/>
          <p:cNvSpPr txBox="1"/>
          <p:nvPr/>
        </p:nvSpPr>
        <p:spPr>
          <a:xfrm>
            <a:off x="908200" y="2298050"/>
            <a:ext cx="62247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✋👆👉👍👤👦👧👨👩👪💃🏃💑❤😂😉😋😒😭👶😸🐟🍒🍔💣📌📖🔨🎃🎈🎨🏈🏰🌏🔌🔑</a:t>
            </a:r>
            <a:r>
              <a:rPr lang="en" sz="3200">
                <a:solidFill>
                  <a:schemeClr val="lt1"/>
                </a:solidFill>
                <a:highlight>
                  <a:schemeClr val="dk1"/>
                </a:highlight>
                <a:latin typeface="Kulim Park"/>
                <a:ea typeface="Kulim Park"/>
                <a:cs typeface="Kulim Park"/>
                <a:sym typeface="Kulim Park"/>
              </a:rPr>
              <a:t> and many more...</a:t>
            </a:r>
            <a:endParaRPr sz="3200">
              <a:solidFill>
                <a:schemeClr val="lt1"/>
              </a:solidFill>
              <a:highlight>
                <a:schemeClr val="dk1"/>
              </a:highlight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417" name="Google Shape;1417;p5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8" name="Google Shape;1418;p51"/>
          <p:cNvSpPr txBox="1"/>
          <p:nvPr>
            <p:ph idx="4294967295" type="body"/>
          </p:nvPr>
        </p:nvSpPr>
        <p:spPr>
          <a:xfrm>
            <a:off x="908309" y="932625"/>
            <a:ext cx="62247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Google Shape;142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25" name="Google Shape;1425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26" name="Google Shape;1426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27" name="Google Shape;1427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8" name="Google Shape;1428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9" name="Google Shape;1429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30" name="Google Shape;1430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1" name="Google Shape;1431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2" name="Google Shape;1432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33" name="Google Shape;1433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4" name="Google Shape;1434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5" name="Google Shape;1435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36" name="Google Shape;1436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7" name="Google Shape;1437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702898" y="735575"/>
            <a:ext cx="1750500" cy="44079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B6AB1">
                    <a:alpha val="47490"/>
                  </a:srgbClr>
                </a:solidFill>
                <a:latin typeface="Kulim Park"/>
              </a:rPr>
              <a:t>1</a:t>
            </a:r>
          </a:p>
        </p:txBody>
      </p:sp>
      <p:sp>
        <p:nvSpPr>
          <p:cNvPr id="128" name="Google Shape;128;p17"/>
          <p:cNvSpPr txBox="1"/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1837" r="35654" t="0"/>
          <a:stretch/>
        </p:blipFill>
        <p:spPr>
          <a:xfrm>
            <a:off x="6998515" y="0"/>
            <a:ext cx="2145474" cy="5143500"/>
          </a:xfrm>
          <a:custGeom>
            <a:rect b="b" l="l" r="r" t="t"/>
            <a:pathLst>
              <a:path extrusionOk="0" h="21600" w="21600">
                <a:moveTo>
                  <a:pt x="5963" y="0"/>
                </a:moveTo>
                <a:lnTo>
                  <a:pt x="0" y="14108"/>
                </a:lnTo>
                <a:lnTo>
                  <a:pt x="8840" y="12766"/>
                </a:lnTo>
                <a:lnTo>
                  <a:pt x="13359" y="14468"/>
                </a:lnTo>
                <a:lnTo>
                  <a:pt x="1034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963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4515075" y="605875"/>
            <a:ext cx="39990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15046" r="31711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13154" r="39391" t="0"/>
          <a:stretch/>
        </p:blipFill>
        <p:spPr>
          <a:xfrm>
            <a:off x="6703191" y="1"/>
            <a:ext cx="2440800" cy="5143500"/>
          </a:xfrm>
          <a:custGeom>
            <a:rect b="b" l="l" r="r" t="t"/>
            <a:pathLst>
              <a:path extrusionOk="0" h="21600" w="21600">
                <a:moveTo>
                  <a:pt x="6491" y="0"/>
                </a:moveTo>
                <a:lnTo>
                  <a:pt x="0" y="17444"/>
                </a:lnTo>
                <a:lnTo>
                  <a:pt x="4757" y="16540"/>
                </a:lnTo>
                <a:lnTo>
                  <a:pt x="7312" y="17634"/>
                </a:lnTo>
                <a:lnTo>
                  <a:pt x="573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649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4294967295" type="ctrTitle"/>
          </p:nvPr>
        </p:nvSpPr>
        <p:spPr>
          <a:xfrm>
            <a:off x="4671825" y="1040350"/>
            <a:ext cx="3925500" cy="151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lt1"/>
                </a:solidFill>
              </a:rPr>
              <a:t>Big </a:t>
            </a:r>
            <a:r>
              <a:rPr lang="en" sz="6600">
                <a:solidFill>
                  <a:schemeClr val="lt1"/>
                </a:solidFill>
              </a:rPr>
              <a:t>c</a:t>
            </a:r>
            <a:r>
              <a:rPr lang="en" sz="6600">
                <a:solidFill>
                  <a:schemeClr val="lt1"/>
                </a:solidFill>
              </a:rPr>
              <a:t>oncept</a:t>
            </a:r>
            <a:endParaRPr sz="6600">
              <a:solidFill>
                <a:schemeClr val="lt1"/>
              </a:solidFill>
            </a:endParaRPr>
          </a:p>
        </p:txBody>
      </p:sp>
      <p:sp>
        <p:nvSpPr>
          <p:cNvPr id="151" name="Google Shape;151;p20"/>
          <p:cNvSpPr txBox="1"/>
          <p:nvPr>
            <p:ph idx="4294967295" type="subTitle"/>
          </p:nvPr>
        </p:nvSpPr>
        <p:spPr>
          <a:xfrm>
            <a:off x="4671825" y="2694352"/>
            <a:ext cx="3925500" cy="125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41892" y="2461889"/>
            <a:ext cx="277249" cy="26472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20"/>
          <p:cNvGrpSpPr/>
          <p:nvPr/>
        </p:nvGrpSpPr>
        <p:grpSpPr>
          <a:xfrm>
            <a:off x="3097725" y="975249"/>
            <a:ext cx="1187822" cy="1188140"/>
            <a:chOff x="6654650" y="3665275"/>
            <a:chExt cx="409100" cy="409125"/>
          </a:xfrm>
        </p:grpSpPr>
        <p:sp>
          <p:nvSpPr>
            <p:cNvPr id="154" name="Google Shape;154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0"/>
          <p:cNvGrpSpPr/>
          <p:nvPr/>
        </p:nvGrpSpPr>
        <p:grpSpPr>
          <a:xfrm rot="1057031">
            <a:off x="1953010" y="1909261"/>
            <a:ext cx="784787" cy="784846"/>
            <a:chOff x="570875" y="4322250"/>
            <a:chExt cx="443300" cy="443325"/>
          </a:xfrm>
        </p:grpSpPr>
        <p:sp>
          <p:nvSpPr>
            <p:cNvPr id="157" name="Google Shape;157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20"/>
          <p:cNvSpPr/>
          <p:nvPr/>
        </p:nvSpPr>
        <p:spPr>
          <a:xfrm rot="2466642">
            <a:off x="2041086" y="1205503"/>
            <a:ext cx="385213" cy="3678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 rot="-1609441">
            <a:off x="2604445" y="1436939"/>
            <a:ext cx="277205" cy="2646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rot="2926250">
            <a:off x="4285316" y="1646635"/>
            <a:ext cx="207604" cy="1982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 rot="-1609151">
            <a:off x="3421388" y="318670"/>
            <a:ext cx="187044" cy="17859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72" name="Google Shape;172;p21"/>
          <p:cNvSpPr txBox="1"/>
          <p:nvPr>
            <p:ph idx="2" type="body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14406" r="14413" t="0"/>
          <a:stretch/>
        </p:blipFill>
        <p:spPr>
          <a:xfrm>
            <a:off x="6703191" y="1"/>
            <a:ext cx="2440800" cy="5143500"/>
          </a:xfrm>
          <a:custGeom>
            <a:rect b="b" l="l" r="r" t="t"/>
            <a:pathLst>
              <a:path extrusionOk="0" h="21600" w="21600">
                <a:moveTo>
                  <a:pt x="6491" y="0"/>
                </a:moveTo>
                <a:lnTo>
                  <a:pt x="0" y="17444"/>
                </a:lnTo>
                <a:lnTo>
                  <a:pt x="4757" y="16540"/>
                </a:lnTo>
                <a:lnTo>
                  <a:pt x="7312" y="17634"/>
                </a:lnTo>
                <a:lnTo>
                  <a:pt x="573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649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2" name="Google Shape;182;p22"/>
          <p:cNvSpPr txBox="1"/>
          <p:nvPr>
            <p:ph idx="3" type="body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