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Montserrat"/>
      <p:regular r:id="rId46"/>
      <p:bold r:id="rId47"/>
      <p:italic r:id="rId48"/>
      <p:boldItalic r:id="rId49"/>
    </p:embeddedFont>
    <p:embeddedFont>
      <p:font typeface="Source Sans Pro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8F55BA-1D26-4A3C-8808-3F048720A6A3}">
  <a:tblStyle styleId="{CB8F55BA-1D26-4A3C-8808-3F048720A6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BF1B525-2FAF-47DF-B33A-905AB876B22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regular.fntdata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SourceSansPro-bold.fntdata"/><Relationship Id="rId50" Type="http://schemas.openxmlformats.org/officeDocument/2006/relationships/font" Target="fonts/SourceSansPro-regular.fntdata"/><Relationship Id="rId53" Type="http://schemas.openxmlformats.org/officeDocument/2006/relationships/font" Target="fonts/SourceSansPro-boldItalic.fntdata"/><Relationship Id="rId52" Type="http://schemas.openxmlformats.org/officeDocument/2006/relationships/font" Target="fonts/SourceSansPr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c364cc2eb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c364cc2e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c364cc2eb0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c364cc2eb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c364cc2eb0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c364cc2eb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c364cc2eb0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c364cc2eb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c364cc2eb0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c364cc2eb0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c364cc2eb0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c364cc2eb0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364cc2eb0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364cc2eb0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c364cc2eb0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c364cc2eb0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c364cc2eb0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c364cc2eb0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c364cc2eb0_0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c364cc2eb0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77c633370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77c63337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61850f9505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61850f950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5" y="0"/>
            <a:ext cx="91440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rco.png"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1139200" y="645550"/>
            <a:ext cx="6865800" cy="19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rco.png" id="60" name="Google Shape;6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">
  <p:cSld name="BLANK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/>
          <p:nvPr/>
        </p:nvSpPr>
        <p:spPr>
          <a:xfrm flipH="1" rot="10800000">
            <a:off x="-25" y="1289850"/>
            <a:ext cx="9144000" cy="38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rco.png" id="64" name="Google Shape;6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25" y="0"/>
            <a:ext cx="91440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rco.png"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ctrTitle"/>
          </p:nvPr>
        </p:nvSpPr>
        <p:spPr>
          <a:xfrm>
            <a:off x="1154400" y="2726350"/>
            <a:ext cx="6835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154400" y="3221050"/>
            <a:ext cx="6835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25" y="1320125"/>
            <a:ext cx="9144000" cy="382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rco.png"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602475" y="1320125"/>
            <a:ext cx="5939100" cy="31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/>
        </p:nvSpPr>
        <p:spPr>
          <a:xfrm>
            <a:off x="3593400" y="46897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rco.png"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»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rco.png"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010200" y="1443000"/>
            <a:ext cx="3461400" cy="27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»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680125" y="1443000"/>
            <a:ext cx="3461400" cy="27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»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rco.png" id="39" name="Google Shape;3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1010200" y="1458421"/>
            <a:ext cx="2298600" cy="28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3426550" y="1458421"/>
            <a:ext cx="2298600" cy="28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5842900" y="1458421"/>
            <a:ext cx="2298600" cy="28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rco.png" id="47" name="Google Shape;4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TITLE_ONL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rco.png" id="51" name="Google Shape;5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-25" y="3825189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rco.png" id="55" name="Google Shape;5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782250" y="3825200"/>
            <a:ext cx="7609200" cy="6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7842625" y="648725"/>
            <a:ext cx="548700" cy="41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Relationship Id="rId5" Type="http://schemas.openxmlformats.org/officeDocument/2006/relationships/hyperlink" Target="https://facebook.github.io/design/handskit.html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fontsquirrel.com/fonts/source-sans-pro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type="ctrTitle"/>
          </p:nvPr>
        </p:nvSpPr>
        <p:spPr>
          <a:xfrm>
            <a:off x="1139200" y="645550"/>
            <a:ext cx="6865800" cy="19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71" name="Google Shape;71;p13"/>
          <p:cNvGrpSpPr/>
          <p:nvPr/>
        </p:nvGrpSpPr>
        <p:grpSpPr>
          <a:xfrm>
            <a:off x="6991960" y="3047878"/>
            <a:ext cx="1006738" cy="954227"/>
            <a:chOff x="5300400" y="3670175"/>
            <a:chExt cx="421300" cy="399325"/>
          </a:xfrm>
        </p:grpSpPr>
        <p:sp>
          <p:nvSpPr>
            <p:cNvPr id="72" name="Google Shape;72;p13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EF2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1010200" y="1434950"/>
            <a:ext cx="3325800" cy="27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576" y="1520356"/>
            <a:ext cx="2765700" cy="27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idx="4294967295" type="title"/>
          </p:nvPr>
        </p:nvSpPr>
        <p:spPr>
          <a:xfrm>
            <a:off x="657225" y="866400"/>
            <a:ext cx="7841400" cy="7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166" name="Google Shape;166;p23"/>
          <p:cNvSpPr txBox="1"/>
          <p:nvPr>
            <p:ph idx="12" type="sldNum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72" name="Google Shape;172;p24"/>
          <p:cNvSpPr/>
          <p:nvPr/>
        </p:nvSpPr>
        <p:spPr>
          <a:xfrm>
            <a:off x="3516725" y="1732325"/>
            <a:ext cx="2133000" cy="213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Gray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3" name="Google Shape;173;p24"/>
          <p:cNvSpPr/>
          <p:nvPr/>
        </p:nvSpPr>
        <p:spPr>
          <a:xfrm>
            <a:off x="1694600" y="1732325"/>
            <a:ext cx="2133000" cy="2133000"/>
          </a:xfrm>
          <a:prstGeom prst="ellipse">
            <a:avLst/>
          </a:prstGeom>
          <a:noFill/>
          <a:ln cap="flat" cmpd="sng" w="1143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</a:t>
            </a:r>
            <a:endParaRPr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5338850" y="1732325"/>
            <a:ext cx="2133000" cy="2133000"/>
          </a:xfrm>
          <a:prstGeom prst="ellipse">
            <a:avLst/>
          </a:prstGeom>
          <a:noFill/>
          <a:ln cap="flat" cmpd="sng" w="1143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</a:t>
            </a:r>
            <a:endParaRPr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5" name="Google Shape;175;p24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1" name="Google Shape;181;p25"/>
          <p:cNvGraphicFramePr/>
          <p:nvPr/>
        </p:nvGraphicFramePr>
        <p:xfrm>
          <a:off x="1059100" y="17736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{CB8F55BA-1D26-4A3C-8808-3F048720A6A3}</a:tableStyleId>
              </a:tblPr>
              <a:tblGrid>
                <a:gridCol w="1762100"/>
                <a:gridCol w="1762100"/>
                <a:gridCol w="1762100"/>
                <a:gridCol w="1762100"/>
              </a:tblGrid>
              <a:tr h="54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5516C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endParaRPr sz="1100">
                        <a:solidFill>
                          <a:schemeClr val="accen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</a:t>
                      </a:r>
                      <a:endParaRPr sz="1100">
                        <a:solidFill>
                          <a:schemeClr val="accen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</a:t>
                      </a:r>
                      <a:endParaRPr sz="1100">
                        <a:solidFill>
                          <a:schemeClr val="accen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3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5516C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Yellow</a:t>
                      </a:r>
                      <a:endParaRPr sz="1100">
                        <a:solidFill>
                          <a:srgbClr val="25516C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800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1800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800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3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5516C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Blue</a:t>
                      </a:r>
                      <a:endParaRPr sz="1100">
                        <a:solidFill>
                          <a:srgbClr val="25516C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 sz="1800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1800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800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3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5516C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Orange</a:t>
                      </a:r>
                      <a:endParaRPr sz="1100">
                        <a:solidFill>
                          <a:srgbClr val="25516C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800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 sz="1800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1800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82" name="Google Shape;182;p25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/>
          <p:nvPr/>
        </p:nvSpPr>
        <p:spPr>
          <a:xfrm>
            <a:off x="1698577" y="1506550"/>
            <a:ext cx="5804297" cy="2765039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6"/>
          <p:cNvSpPr txBox="1"/>
          <p:nvPr>
            <p:ph idx="4294967295"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EF2"/>
                </a:solidFill>
              </a:rPr>
              <a:t>MAPS</a:t>
            </a:r>
            <a:endParaRPr>
              <a:solidFill>
                <a:srgbClr val="00BEF2"/>
              </a:solidFill>
            </a:endParaRPr>
          </a:p>
        </p:txBody>
      </p:sp>
      <p:sp>
        <p:nvSpPr>
          <p:cNvPr id="189" name="Google Shape;189;p26"/>
          <p:cNvSpPr/>
          <p:nvPr/>
        </p:nvSpPr>
        <p:spPr>
          <a:xfrm>
            <a:off x="2699375" y="2079825"/>
            <a:ext cx="5835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2551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office</a:t>
            </a:r>
            <a:endParaRPr sz="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0" name="Google Shape;190;p26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BEF2"/>
                </a:solidFill>
              </a:rPr>
              <a:t>‹#›</a:t>
            </a:fld>
            <a:endParaRPr>
              <a:solidFill>
                <a:srgbClr val="00BEF2"/>
              </a:solidFill>
            </a:endParaRPr>
          </a:p>
        </p:txBody>
      </p:sp>
      <p:cxnSp>
        <p:nvCxnSpPr>
          <p:cNvPr id="191" name="Google Shape;191;p26"/>
          <p:cNvCxnSpPr/>
          <p:nvPr/>
        </p:nvCxnSpPr>
        <p:spPr>
          <a:xfrm rot="10800000">
            <a:off x="1654350" y="2475025"/>
            <a:ext cx="575100" cy="0"/>
          </a:xfrm>
          <a:prstGeom prst="straightConnector1">
            <a:avLst/>
          </a:prstGeom>
          <a:noFill/>
          <a:ln cap="rnd" cmpd="sng" w="19050">
            <a:solidFill>
              <a:srgbClr val="25516C"/>
            </a:solidFill>
            <a:prstDash val="solid"/>
            <a:round/>
            <a:headEnd len="sm" w="sm" type="none"/>
            <a:tailEnd len="sm" w="sm" type="oval"/>
          </a:ln>
        </p:spPr>
      </p:cxnSp>
      <p:cxnSp>
        <p:nvCxnSpPr>
          <p:cNvPr id="192" name="Google Shape;192;p26"/>
          <p:cNvCxnSpPr/>
          <p:nvPr/>
        </p:nvCxnSpPr>
        <p:spPr>
          <a:xfrm rot="10800000">
            <a:off x="1667375" y="3618825"/>
            <a:ext cx="1738200" cy="0"/>
          </a:xfrm>
          <a:prstGeom prst="straightConnector1">
            <a:avLst/>
          </a:prstGeom>
          <a:noFill/>
          <a:ln cap="rnd" cmpd="sng" w="19050">
            <a:solidFill>
              <a:srgbClr val="25516C"/>
            </a:solidFill>
            <a:prstDash val="solid"/>
            <a:round/>
            <a:headEnd len="sm" w="sm" type="none"/>
            <a:tailEnd len="sm" w="sm" type="oval"/>
          </a:ln>
        </p:spPr>
      </p:cxnSp>
      <p:cxnSp>
        <p:nvCxnSpPr>
          <p:cNvPr id="193" name="Google Shape;193;p26"/>
          <p:cNvCxnSpPr/>
          <p:nvPr/>
        </p:nvCxnSpPr>
        <p:spPr>
          <a:xfrm>
            <a:off x="4620475" y="3806239"/>
            <a:ext cx="600900" cy="0"/>
          </a:xfrm>
          <a:prstGeom prst="straightConnector1">
            <a:avLst/>
          </a:prstGeom>
          <a:noFill/>
          <a:ln cap="rnd" cmpd="sng" w="19050">
            <a:solidFill>
              <a:srgbClr val="25516C"/>
            </a:solidFill>
            <a:prstDash val="solid"/>
            <a:round/>
            <a:headEnd len="sm" w="sm" type="none"/>
            <a:tailEnd len="sm" w="sm" type="oval"/>
          </a:ln>
        </p:spPr>
      </p:cxnSp>
      <p:cxnSp>
        <p:nvCxnSpPr>
          <p:cNvPr id="194" name="Google Shape;194;p26"/>
          <p:cNvCxnSpPr/>
          <p:nvPr/>
        </p:nvCxnSpPr>
        <p:spPr>
          <a:xfrm rot="10800000">
            <a:off x="3709350" y="2294075"/>
            <a:ext cx="420000" cy="0"/>
          </a:xfrm>
          <a:prstGeom prst="straightConnector1">
            <a:avLst/>
          </a:prstGeom>
          <a:noFill/>
          <a:ln cap="rnd" cmpd="sng" w="19050">
            <a:solidFill>
              <a:srgbClr val="25516C"/>
            </a:solidFill>
            <a:prstDash val="solid"/>
            <a:round/>
            <a:headEnd len="sm" w="sm" type="none"/>
            <a:tailEnd len="sm" w="sm" type="oval"/>
          </a:ln>
        </p:spPr>
      </p:cxnSp>
      <p:cxnSp>
        <p:nvCxnSpPr>
          <p:cNvPr id="195" name="Google Shape;195;p26"/>
          <p:cNvCxnSpPr/>
          <p:nvPr/>
        </p:nvCxnSpPr>
        <p:spPr>
          <a:xfrm>
            <a:off x="6126150" y="2714125"/>
            <a:ext cx="1383000" cy="0"/>
          </a:xfrm>
          <a:prstGeom prst="straightConnector1">
            <a:avLst/>
          </a:prstGeom>
          <a:noFill/>
          <a:ln cap="rnd" cmpd="sng" w="19050">
            <a:solidFill>
              <a:srgbClr val="25516C"/>
            </a:solidFill>
            <a:prstDash val="solid"/>
            <a:round/>
            <a:headEnd len="sm" w="sm" type="none"/>
            <a:tailEnd len="sm" w="sm" type="oval"/>
          </a:ln>
        </p:spPr>
      </p:cxnSp>
      <p:cxnSp>
        <p:nvCxnSpPr>
          <p:cNvPr id="196" name="Google Shape;196;p26"/>
          <p:cNvCxnSpPr/>
          <p:nvPr/>
        </p:nvCxnSpPr>
        <p:spPr>
          <a:xfrm>
            <a:off x="6681900" y="3916100"/>
            <a:ext cx="801300" cy="0"/>
          </a:xfrm>
          <a:prstGeom prst="straightConnector1">
            <a:avLst/>
          </a:prstGeom>
          <a:noFill/>
          <a:ln cap="rnd" cmpd="sng" w="19050">
            <a:solidFill>
              <a:srgbClr val="25516C"/>
            </a:solidFill>
            <a:prstDash val="solid"/>
            <a:round/>
            <a:headEnd len="sm" w="sm" type="none"/>
            <a:tailEnd len="sm" w="sm" type="oval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idx="4294967295" type="ctrTitle"/>
          </p:nvPr>
        </p:nvSpPr>
        <p:spPr>
          <a:xfrm>
            <a:off x="1377575" y="2040550"/>
            <a:ext cx="638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89,526,124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202" name="Google Shape;202;p27"/>
          <p:cNvSpPr txBox="1"/>
          <p:nvPr>
            <p:ph idx="4294967295" type="subTitle"/>
          </p:nvPr>
        </p:nvSpPr>
        <p:spPr>
          <a:xfrm>
            <a:off x="1377575" y="2916255"/>
            <a:ext cx="6388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Whoa! That’s a big number, aren’t you proud?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03" name="Google Shape;203;p27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idx="4294967295" type="ctrTitle"/>
          </p:nvPr>
        </p:nvSpPr>
        <p:spPr>
          <a:xfrm>
            <a:off x="1163200" y="800400"/>
            <a:ext cx="6817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</a:rPr>
              <a:t>89,526,124$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209" name="Google Shape;209;p28"/>
          <p:cNvSpPr txBox="1"/>
          <p:nvPr>
            <p:ph idx="4294967295" type="subTitle"/>
          </p:nvPr>
        </p:nvSpPr>
        <p:spPr>
          <a:xfrm>
            <a:off x="1163200" y="1411308"/>
            <a:ext cx="68175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10" name="Google Shape;210;p28"/>
          <p:cNvSpPr txBox="1"/>
          <p:nvPr>
            <p:ph idx="4294967295" type="ctrTitle"/>
          </p:nvPr>
        </p:nvSpPr>
        <p:spPr>
          <a:xfrm>
            <a:off x="1163200" y="3124493"/>
            <a:ext cx="6817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</a:rPr>
              <a:t>100%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211" name="Google Shape;211;p28"/>
          <p:cNvSpPr txBox="1"/>
          <p:nvPr>
            <p:ph idx="4294967295" type="subTitle"/>
          </p:nvPr>
        </p:nvSpPr>
        <p:spPr>
          <a:xfrm>
            <a:off x="1163200" y="3735401"/>
            <a:ext cx="68175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12" name="Google Shape;212;p28"/>
          <p:cNvSpPr txBox="1"/>
          <p:nvPr>
            <p:ph idx="4294967295" type="ctrTitle"/>
          </p:nvPr>
        </p:nvSpPr>
        <p:spPr>
          <a:xfrm>
            <a:off x="1163200" y="1962447"/>
            <a:ext cx="6817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</a:rPr>
              <a:t>185,244 users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213" name="Google Shape;213;p28"/>
          <p:cNvSpPr txBox="1"/>
          <p:nvPr>
            <p:ph idx="4294967295" type="subTitle"/>
          </p:nvPr>
        </p:nvSpPr>
        <p:spPr>
          <a:xfrm>
            <a:off x="1163200" y="2573355"/>
            <a:ext cx="68175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14" name="Google Shape;214;p28"/>
          <p:cNvSpPr txBox="1"/>
          <p:nvPr>
            <p:ph idx="12" type="sldNum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20" name="Google Shape;220;p29"/>
          <p:cNvSpPr/>
          <p:nvPr/>
        </p:nvSpPr>
        <p:spPr>
          <a:xfrm>
            <a:off x="1010200" y="2137850"/>
            <a:ext cx="2551500" cy="1325100"/>
          </a:xfrm>
          <a:prstGeom prst="homePlate">
            <a:avLst>
              <a:gd fmla="val 3012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1" name="Google Shape;221;p29"/>
          <p:cNvSpPr/>
          <p:nvPr/>
        </p:nvSpPr>
        <p:spPr>
          <a:xfrm>
            <a:off x="3223033" y="2137850"/>
            <a:ext cx="2600700" cy="1325100"/>
          </a:xfrm>
          <a:prstGeom prst="chevron">
            <a:avLst>
              <a:gd fmla="val 29853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second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Google Shape;222;p29"/>
          <p:cNvSpPr/>
          <p:nvPr/>
        </p:nvSpPr>
        <p:spPr>
          <a:xfrm>
            <a:off x="5484936" y="2137850"/>
            <a:ext cx="2600700" cy="1325100"/>
          </a:xfrm>
          <a:prstGeom prst="chevron">
            <a:avLst>
              <a:gd fmla="val 29853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last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3" name="Google Shape;223;p29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idx="1" type="body"/>
          </p:nvPr>
        </p:nvSpPr>
        <p:spPr>
          <a:xfrm>
            <a:off x="1010200" y="1458423"/>
            <a:ext cx="2298600" cy="13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9" name="Google Shape;229;p30"/>
          <p:cNvSpPr txBox="1"/>
          <p:nvPr>
            <p:ph idx="2" type="body"/>
          </p:nvPr>
        </p:nvSpPr>
        <p:spPr>
          <a:xfrm>
            <a:off x="3426550" y="1458423"/>
            <a:ext cx="2298600" cy="13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0" name="Google Shape;230;p30"/>
          <p:cNvSpPr txBox="1"/>
          <p:nvPr>
            <p:ph idx="3" type="body"/>
          </p:nvPr>
        </p:nvSpPr>
        <p:spPr>
          <a:xfrm>
            <a:off x="5842900" y="1458423"/>
            <a:ext cx="2298600" cy="13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1" name="Google Shape;231;p30"/>
          <p:cNvSpPr txBox="1"/>
          <p:nvPr>
            <p:ph idx="1" type="body"/>
          </p:nvPr>
        </p:nvSpPr>
        <p:spPr>
          <a:xfrm>
            <a:off x="1010200" y="2830023"/>
            <a:ext cx="2298600" cy="13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2" name="Google Shape;232;p30"/>
          <p:cNvSpPr txBox="1"/>
          <p:nvPr>
            <p:ph idx="2" type="body"/>
          </p:nvPr>
        </p:nvSpPr>
        <p:spPr>
          <a:xfrm>
            <a:off x="3426550" y="2830023"/>
            <a:ext cx="2298600" cy="13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3" name="Google Shape;233;p30"/>
          <p:cNvSpPr txBox="1"/>
          <p:nvPr>
            <p:ph idx="3" type="body"/>
          </p:nvPr>
        </p:nvSpPr>
        <p:spPr>
          <a:xfrm>
            <a:off x="5842900" y="2830023"/>
            <a:ext cx="2298600" cy="13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4" name="Google Shape;234;p30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grpSp>
        <p:nvGrpSpPr>
          <p:cNvPr id="235" name="Google Shape;235;p30"/>
          <p:cNvGrpSpPr/>
          <p:nvPr/>
        </p:nvGrpSpPr>
        <p:grpSpPr>
          <a:xfrm>
            <a:off x="1877688" y="1528635"/>
            <a:ext cx="351407" cy="374423"/>
            <a:chOff x="5970800" y="1619250"/>
            <a:chExt cx="428650" cy="456725"/>
          </a:xfrm>
        </p:grpSpPr>
        <p:sp>
          <p:nvSpPr>
            <p:cNvPr id="236" name="Google Shape;236;p30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1" name="Google Shape;241;p30"/>
          <p:cNvSpPr/>
          <p:nvPr/>
        </p:nvSpPr>
        <p:spPr>
          <a:xfrm>
            <a:off x="1858400" y="2929177"/>
            <a:ext cx="313369" cy="330379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2" name="Google Shape;242;p30"/>
          <p:cNvGrpSpPr/>
          <p:nvPr/>
        </p:nvGrpSpPr>
        <p:grpSpPr>
          <a:xfrm>
            <a:off x="4080703" y="1579712"/>
            <a:ext cx="344398" cy="318369"/>
            <a:chOff x="5975075" y="2327500"/>
            <a:chExt cx="420100" cy="388350"/>
          </a:xfrm>
        </p:grpSpPr>
        <p:sp>
          <p:nvSpPr>
            <p:cNvPr id="243" name="Google Shape;243;p3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" name="Google Shape;245;p30"/>
          <p:cNvSpPr/>
          <p:nvPr/>
        </p:nvSpPr>
        <p:spPr>
          <a:xfrm>
            <a:off x="6441793" y="2892963"/>
            <a:ext cx="384445" cy="384425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6" name="Google Shape;246;p30"/>
          <p:cNvGrpSpPr/>
          <p:nvPr/>
        </p:nvGrpSpPr>
        <p:grpSpPr>
          <a:xfrm>
            <a:off x="4060220" y="2930947"/>
            <a:ext cx="385429" cy="326383"/>
            <a:chOff x="5275975" y="4344850"/>
            <a:chExt cx="470150" cy="398125"/>
          </a:xfrm>
        </p:grpSpPr>
        <p:sp>
          <p:nvSpPr>
            <p:cNvPr id="247" name="Google Shape;247;p30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" name="Google Shape;250;p30"/>
          <p:cNvGrpSpPr/>
          <p:nvPr/>
        </p:nvGrpSpPr>
        <p:grpSpPr>
          <a:xfrm>
            <a:off x="6454943" y="1566700"/>
            <a:ext cx="211262" cy="344398"/>
            <a:chOff x="6730350" y="2315900"/>
            <a:chExt cx="257700" cy="420100"/>
          </a:xfrm>
        </p:grpSpPr>
        <p:sp>
          <p:nvSpPr>
            <p:cNvPr id="251" name="Google Shape;251;p30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6" name="Google Shape;256;p30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/>
          <p:nvPr>
            <p:ph idx="1" type="body"/>
          </p:nvPr>
        </p:nvSpPr>
        <p:spPr>
          <a:xfrm>
            <a:off x="782250" y="3825200"/>
            <a:ext cx="7609200" cy="6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62" name="Google Shape;262;p31"/>
          <p:cNvSpPr txBox="1"/>
          <p:nvPr>
            <p:ph idx="12" type="sldNum"/>
          </p:nvPr>
        </p:nvSpPr>
        <p:spPr>
          <a:xfrm>
            <a:off x="7842625" y="648725"/>
            <a:ext cx="548700" cy="41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3" name="Google Shape;263;p31"/>
          <p:cNvCxnSpPr/>
          <p:nvPr/>
        </p:nvCxnSpPr>
        <p:spPr>
          <a:xfrm>
            <a:off x="852000" y="1029268"/>
            <a:ext cx="704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31"/>
          <p:cNvCxnSpPr/>
          <p:nvPr/>
        </p:nvCxnSpPr>
        <p:spPr>
          <a:xfrm>
            <a:off x="852000" y="1720054"/>
            <a:ext cx="704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31"/>
          <p:cNvCxnSpPr/>
          <p:nvPr/>
        </p:nvCxnSpPr>
        <p:spPr>
          <a:xfrm>
            <a:off x="852000" y="2410841"/>
            <a:ext cx="704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31"/>
          <p:cNvCxnSpPr/>
          <p:nvPr/>
        </p:nvCxnSpPr>
        <p:spPr>
          <a:xfrm>
            <a:off x="852000" y="3101627"/>
            <a:ext cx="704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7" name="Google Shape;267;p31"/>
          <p:cNvSpPr txBox="1"/>
          <p:nvPr/>
        </p:nvSpPr>
        <p:spPr>
          <a:xfrm>
            <a:off x="852000" y="874700"/>
            <a:ext cx="301200" cy="29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300"/>
              </a:spcBef>
              <a:spcAft>
                <a:spcPts val="430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8" name="Google Shape;268;p31"/>
          <p:cNvSpPr/>
          <p:nvPr/>
        </p:nvSpPr>
        <p:spPr>
          <a:xfrm>
            <a:off x="1455937" y="2301084"/>
            <a:ext cx="227400" cy="151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1"/>
          <p:cNvSpPr/>
          <p:nvPr/>
        </p:nvSpPr>
        <p:spPr>
          <a:xfrm>
            <a:off x="1761901" y="1917405"/>
            <a:ext cx="227400" cy="189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1"/>
          <p:cNvSpPr/>
          <p:nvPr/>
        </p:nvSpPr>
        <p:spPr>
          <a:xfrm>
            <a:off x="2067865" y="2410841"/>
            <a:ext cx="227400" cy="1403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1"/>
          <p:cNvSpPr/>
          <p:nvPr/>
        </p:nvSpPr>
        <p:spPr>
          <a:xfrm>
            <a:off x="3162750" y="2606605"/>
            <a:ext cx="227400" cy="120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1"/>
          <p:cNvSpPr/>
          <p:nvPr/>
        </p:nvSpPr>
        <p:spPr>
          <a:xfrm>
            <a:off x="3468713" y="2023990"/>
            <a:ext cx="227400" cy="179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1"/>
          <p:cNvSpPr/>
          <p:nvPr/>
        </p:nvSpPr>
        <p:spPr>
          <a:xfrm>
            <a:off x="3774677" y="1179525"/>
            <a:ext cx="227400" cy="263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1"/>
          <p:cNvSpPr/>
          <p:nvPr/>
        </p:nvSpPr>
        <p:spPr>
          <a:xfrm>
            <a:off x="4869562" y="2066612"/>
            <a:ext cx="227400" cy="174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1"/>
          <p:cNvSpPr/>
          <p:nvPr/>
        </p:nvSpPr>
        <p:spPr>
          <a:xfrm>
            <a:off x="5175526" y="1029147"/>
            <a:ext cx="227400" cy="278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1"/>
          <p:cNvSpPr/>
          <p:nvPr/>
        </p:nvSpPr>
        <p:spPr>
          <a:xfrm>
            <a:off x="5481490" y="2244247"/>
            <a:ext cx="227400" cy="1569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1"/>
          <p:cNvSpPr/>
          <p:nvPr/>
        </p:nvSpPr>
        <p:spPr>
          <a:xfrm>
            <a:off x="6576374" y="2663441"/>
            <a:ext cx="227400" cy="115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1"/>
          <p:cNvSpPr/>
          <p:nvPr/>
        </p:nvSpPr>
        <p:spPr>
          <a:xfrm>
            <a:off x="6882338" y="1242418"/>
            <a:ext cx="227400" cy="25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1"/>
          <p:cNvSpPr/>
          <p:nvPr/>
        </p:nvSpPr>
        <p:spPr>
          <a:xfrm>
            <a:off x="7188302" y="1547940"/>
            <a:ext cx="227400" cy="226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82" name="Google Shape;82;p14"/>
          <p:cNvSpPr txBox="1"/>
          <p:nvPr>
            <p:ph idx="2" type="body"/>
          </p:nvPr>
        </p:nvSpPr>
        <p:spPr>
          <a:xfrm>
            <a:off x="4680125" y="1690563"/>
            <a:ext cx="3461400" cy="24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EF2"/>
                </a:solidFill>
              </a:rPr>
              <a:t>EDIT IN POWERPOINT®</a:t>
            </a:r>
            <a:endParaRPr sz="1800">
              <a:solidFill>
                <a:srgbClr val="00BEF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25516C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5516C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25516C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25516C"/>
                </a:solidFill>
              </a:rPr>
              <a:t>)</a:t>
            </a:r>
            <a:endParaRPr sz="1200">
              <a:solidFill>
                <a:srgbClr val="25516C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5516C"/>
              </a:solidFill>
            </a:endParaRPr>
          </a:p>
        </p:txBody>
      </p:sp>
      <p:sp>
        <p:nvSpPr>
          <p:cNvPr id="83" name="Google Shape;83;p14"/>
          <p:cNvSpPr txBox="1"/>
          <p:nvPr>
            <p:ph idx="2" type="body"/>
          </p:nvPr>
        </p:nvSpPr>
        <p:spPr>
          <a:xfrm>
            <a:off x="647475" y="4488750"/>
            <a:ext cx="7842600" cy="6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FFFF"/>
                </a:solidFill>
              </a:rPr>
              <a:t>This template is free to use under </a:t>
            </a:r>
            <a:r>
              <a:rPr lang="en" sz="1000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FFFFFF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4"/>
          <p:cNvSpPr txBox="1"/>
          <p:nvPr>
            <p:ph idx="1" type="body"/>
          </p:nvPr>
        </p:nvSpPr>
        <p:spPr>
          <a:xfrm>
            <a:off x="1010200" y="1690563"/>
            <a:ext cx="3461400" cy="24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EF2"/>
                </a:solidFill>
              </a:rPr>
              <a:t>EDIT IN GOOGLE SLIDES</a:t>
            </a:r>
            <a:endParaRPr sz="1800">
              <a:solidFill>
                <a:srgbClr val="00BEF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br>
              <a:rPr lang="en" sz="1200"/>
            </a:br>
            <a:r>
              <a:rPr lang="en" sz="1200"/>
              <a:t>You will get a copy of this document on your Google Drive and will be able to edit, add or delete slides.</a:t>
            </a:r>
            <a:br>
              <a:rPr lang="en" sz="1200"/>
            </a:br>
            <a:r>
              <a:rPr lang="en" sz="1200"/>
              <a:t>You have to be signed in to your Google account.</a:t>
            </a:r>
            <a:br>
              <a:rPr lang="en" sz="1200"/>
            </a:b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 txBox="1"/>
          <p:nvPr>
            <p:ph idx="4294967295" type="body"/>
          </p:nvPr>
        </p:nvSpPr>
        <p:spPr>
          <a:xfrm>
            <a:off x="1026150" y="2166175"/>
            <a:ext cx="2378100" cy="195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ANDROID PROJECT</a:t>
            </a:r>
            <a:endParaRPr b="1"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85" name="Google Shape;285;p32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BEF2"/>
                </a:solidFill>
              </a:rPr>
              <a:t>‹#›</a:t>
            </a:fld>
            <a:endParaRPr>
              <a:solidFill>
                <a:srgbClr val="00BEF2"/>
              </a:solidFill>
            </a:endParaRPr>
          </a:p>
        </p:txBody>
      </p:sp>
      <p:pic>
        <p:nvPicPr>
          <p:cNvPr descr="android.png" id="286" name="Google Shape;2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6469" y="489800"/>
            <a:ext cx="3691917" cy="465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2"/>
          <p:cNvPicPr preferRelativeResize="0"/>
          <p:nvPr/>
        </p:nvPicPr>
        <p:blipFill rotWithShape="1">
          <a:blip r:embed="rId4">
            <a:alphaModFix/>
          </a:blip>
          <a:srcRect b="23786" l="0" r="0" t="0"/>
          <a:stretch/>
        </p:blipFill>
        <p:spPr>
          <a:xfrm>
            <a:off x="5022300" y="783474"/>
            <a:ext cx="1615650" cy="289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BEF2"/>
                </a:solidFill>
              </a:rPr>
              <a:t>‹#›</a:t>
            </a:fld>
            <a:endParaRPr>
              <a:solidFill>
                <a:srgbClr val="00BEF2"/>
              </a:solidFill>
            </a:endParaRPr>
          </a:p>
        </p:txBody>
      </p:sp>
      <p:sp>
        <p:nvSpPr>
          <p:cNvPr id="293" name="Google Shape;293;p33"/>
          <p:cNvSpPr txBox="1"/>
          <p:nvPr>
            <p:ph idx="4294967295" type="body"/>
          </p:nvPr>
        </p:nvSpPr>
        <p:spPr>
          <a:xfrm>
            <a:off x="1026150" y="2166175"/>
            <a:ext cx="2378100" cy="195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iPHONE PROJECT</a:t>
            </a:r>
            <a:endParaRPr b="1"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descr="iphone.png" id="294" name="Google Shape;2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8174" y="489800"/>
            <a:ext cx="3764308" cy="465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3"/>
          <p:cNvPicPr preferRelativeResize="0"/>
          <p:nvPr/>
        </p:nvPicPr>
        <p:blipFill rotWithShape="1">
          <a:blip r:embed="rId4">
            <a:alphaModFix/>
          </a:blip>
          <a:srcRect b="23786" l="0" r="0" t="0"/>
          <a:stretch/>
        </p:blipFill>
        <p:spPr>
          <a:xfrm>
            <a:off x="5181875" y="922920"/>
            <a:ext cx="1504250" cy="269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BEF2"/>
                </a:solidFill>
              </a:rPr>
              <a:t>‹#›</a:t>
            </a:fld>
            <a:endParaRPr>
              <a:solidFill>
                <a:srgbClr val="00BEF2"/>
              </a:solidFill>
            </a:endParaRPr>
          </a:p>
        </p:txBody>
      </p:sp>
      <p:sp>
        <p:nvSpPr>
          <p:cNvPr id="301" name="Google Shape;301;p34"/>
          <p:cNvSpPr txBox="1"/>
          <p:nvPr>
            <p:ph idx="4294967295" type="body"/>
          </p:nvPr>
        </p:nvSpPr>
        <p:spPr>
          <a:xfrm>
            <a:off x="1026150" y="2166175"/>
            <a:ext cx="2378100" cy="195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TABLET PROJECT</a:t>
            </a:r>
            <a:endParaRPr b="1"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302" name="Google Shape;302;p34"/>
          <p:cNvGrpSpPr/>
          <p:nvPr/>
        </p:nvGrpSpPr>
        <p:grpSpPr>
          <a:xfrm>
            <a:off x="4976620" y="329070"/>
            <a:ext cx="2455979" cy="3789712"/>
            <a:chOff x="4976620" y="329070"/>
            <a:chExt cx="2455979" cy="3789712"/>
          </a:xfrm>
        </p:grpSpPr>
        <p:sp>
          <p:nvSpPr>
            <p:cNvPr id="303" name="Google Shape;303;p34"/>
            <p:cNvSpPr/>
            <p:nvPr/>
          </p:nvSpPr>
          <p:spPr>
            <a:xfrm>
              <a:off x="4976620" y="329070"/>
              <a:ext cx="2455979" cy="3789712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4"/>
            <p:cNvSpPr/>
            <p:nvPr/>
          </p:nvSpPr>
          <p:spPr>
            <a:xfrm>
              <a:off x="6104311" y="3880223"/>
              <a:ext cx="201955" cy="13014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4"/>
            <p:cNvSpPr/>
            <p:nvPr/>
          </p:nvSpPr>
          <p:spPr>
            <a:xfrm>
              <a:off x="6089391" y="479519"/>
              <a:ext cx="39335" cy="39317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4"/>
            <p:cNvSpPr/>
            <p:nvPr/>
          </p:nvSpPr>
          <p:spPr>
            <a:xfrm>
              <a:off x="6169362" y="463243"/>
              <a:ext cx="71852" cy="71852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7" name="Google Shape;30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294" y="664509"/>
            <a:ext cx="2331594" cy="3108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BEF2"/>
                </a:solidFill>
              </a:rPr>
              <a:t>‹#›</a:t>
            </a:fld>
            <a:endParaRPr>
              <a:solidFill>
                <a:srgbClr val="00BEF2"/>
              </a:solidFill>
            </a:endParaRPr>
          </a:p>
        </p:txBody>
      </p:sp>
      <p:sp>
        <p:nvSpPr>
          <p:cNvPr id="313" name="Google Shape;313;p35"/>
          <p:cNvSpPr txBox="1"/>
          <p:nvPr>
            <p:ph idx="4294967295" type="body"/>
          </p:nvPr>
        </p:nvSpPr>
        <p:spPr>
          <a:xfrm>
            <a:off x="1026150" y="2166175"/>
            <a:ext cx="2378100" cy="195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DESKTOP PROJECT</a:t>
            </a:r>
            <a:endParaRPr b="1"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314" name="Google Shape;314;p35"/>
          <p:cNvGrpSpPr/>
          <p:nvPr/>
        </p:nvGrpSpPr>
        <p:grpSpPr>
          <a:xfrm>
            <a:off x="3234728" y="1095434"/>
            <a:ext cx="5080560" cy="2976639"/>
            <a:chOff x="3483388" y="1241131"/>
            <a:chExt cx="4831726" cy="2830850"/>
          </a:xfrm>
        </p:grpSpPr>
        <p:sp>
          <p:nvSpPr>
            <p:cNvPr id="315" name="Google Shape;315;p35"/>
            <p:cNvSpPr/>
            <p:nvPr/>
          </p:nvSpPr>
          <p:spPr>
            <a:xfrm>
              <a:off x="3878515" y="1241131"/>
              <a:ext cx="4039989" cy="2704207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3483388" y="3997486"/>
              <a:ext cx="4831726" cy="74496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3483388" y="3937889"/>
              <a:ext cx="4830981" cy="59596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5541028" y="3937889"/>
              <a:ext cx="707500" cy="37248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9" name="Google Shape;319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801871" y="1259496"/>
            <a:ext cx="3948760" cy="2508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 txBox="1"/>
          <p:nvPr>
            <p:ph idx="1" type="body"/>
          </p:nvPr>
        </p:nvSpPr>
        <p:spPr>
          <a:xfrm>
            <a:off x="1010200" y="1434950"/>
            <a:ext cx="5730000" cy="27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»"/>
            </a:pPr>
            <a:r>
              <a:rPr lang="en"/>
              <a:t>@username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»"/>
            </a:pPr>
            <a:r>
              <a:rPr lang="en"/>
              <a:t>user@mail.me</a:t>
            </a:r>
            <a:endParaRPr/>
          </a:p>
        </p:txBody>
      </p:sp>
      <p:sp>
        <p:nvSpPr>
          <p:cNvPr id="325" name="Google Shape;325;p36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6" name="Google Shape;326;p36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pic>
        <p:nvPicPr>
          <p:cNvPr descr="photo-1434030216411-0b793f4b4173.jpg" id="327" name="Google Shape;32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6675" y="1571425"/>
            <a:ext cx="2665025" cy="266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7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3" name="Google Shape;333;p37"/>
          <p:cNvSpPr txBox="1"/>
          <p:nvPr>
            <p:ph idx="1" type="body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516C"/>
                </a:solidFill>
              </a:rPr>
              <a:t>Special thanks to all the people who made and released these awesome resources for free:</a:t>
            </a:r>
            <a:endParaRPr sz="1800">
              <a:solidFill>
                <a:srgbClr val="25516C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1800"/>
              <a:buChar char="»"/>
            </a:pPr>
            <a:r>
              <a:rPr lang="en" sz="1800">
                <a:solidFill>
                  <a:srgbClr val="25516C"/>
                </a:solidFill>
              </a:rPr>
              <a:t>Presentation template by </a:t>
            </a:r>
            <a:r>
              <a:rPr lang="en" sz="1800" u="sng">
                <a:solidFill>
                  <a:srgbClr val="25516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1800">
              <a:solidFill>
                <a:srgbClr val="25516C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1800"/>
              <a:buChar char="»"/>
            </a:pPr>
            <a:r>
              <a:rPr lang="en" sz="1800">
                <a:solidFill>
                  <a:srgbClr val="25516C"/>
                </a:solidFill>
              </a:rPr>
              <a:t>Photographs by </a:t>
            </a:r>
            <a:r>
              <a:rPr lang="en" sz="1800" u="sng">
                <a:solidFill>
                  <a:srgbClr val="25516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1800">
              <a:solidFill>
                <a:srgbClr val="25516C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1800"/>
              <a:buChar char="»"/>
            </a:pPr>
            <a:r>
              <a:rPr lang="en" sz="1800">
                <a:solidFill>
                  <a:srgbClr val="25516C"/>
                </a:solidFill>
              </a:rPr>
              <a:t>Diverse device hand photos by </a:t>
            </a:r>
            <a:r>
              <a:rPr lang="en" sz="1800" u="sng">
                <a:solidFill>
                  <a:srgbClr val="25516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Facebook Design Resources</a:t>
            </a:r>
            <a:endParaRPr sz="1800">
              <a:solidFill>
                <a:srgbClr val="25516C"/>
              </a:solidFill>
            </a:endParaRPr>
          </a:p>
        </p:txBody>
      </p:sp>
      <p:sp>
        <p:nvSpPr>
          <p:cNvPr id="334" name="Google Shape;334;p37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8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40" name="Google Shape;340;p38"/>
          <p:cNvSpPr txBox="1"/>
          <p:nvPr>
            <p:ph idx="1" type="body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»"/>
            </a:pPr>
            <a:r>
              <a:rPr lang="en" sz="1400"/>
              <a:t>Titles: </a:t>
            </a:r>
            <a:r>
              <a:rPr b="1" lang="en" sz="1400"/>
              <a:t>Montserrat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»"/>
            </a:pPr>
            <a:r>
              <a:rPr lang="en" sz="1400"/>
              <a:t>Body copy: </a:t>
            </a:r>
            <a:r>
              <a:rPr b="1" lang="en" sz="1400"/>
              <a:t>Source Sans Pro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BEF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https://www.fontsquirrel.com/fonts/montserrat</a:t>
            </a:r>
            <a:endParaRPr sz="1400">
              <a:solidFill>
                <a:srgbClr val="00BEF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BEF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https://www.fontsquirrel.com/fonts/source-sans-pro</a:t>
            </a:r>
            <a:endParaRPr sz="1400">
              <a:solidFill>
                <a:srgbClr val="00BEF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»"/>
            </a:pPr>
            <a:r>
              <a:rPr lang="en" sz="1400"/>
              <a:t>Sky Blue </a:t>
            </a:r>
            <a:r>
              <a:rPr b="1" lang="en" sz="1400">
                <a:solidFill>
                  <a:srgbClr val="00BEF2"/>
                </a:solidFill>
              </a:rPr>
              <a:t>#00bef2 </a:t>
            </a:r>
            <a:r>
              <a:rPr lang="en" sz="1400"/>
              <a:t>/ Navy Blue </a:t>
            </a:r>
            <a:r>
              <a:rPr b="1" lang="en" sz="1400">
                <a:solidFill>
                  <a:srgbClr val="25516C"/>
                </a:solidFill>
              </a:rPr>
              <a:t>#25516c</a:t>
            </a:r>
            <a:endParaRPr b="1" sz="1400">
              <a:solidFill>
                <a:srgbClr val="25516C"/>
              </a:solidFill>
            </a:endParaRPr>
          </a:p>
        </p:txBody>
      </p:sp>
      <p:sp>
        <p:nvSpPr>
          <p:cNvPr id="341" name="Google Shape;341;p38"/>
          <p:cNvSpPr txBox="1"/>
          <p:nvPr/>
        </p:nvSpPr>
        <p:spPr>
          <a:xfrm>
            <a:off x="639750" y="4552650"/>
            <a:ext cx="7857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2" name="Google Shape;342;p38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9"/>
          <p:cNvSpPr txBox="1"/>
          <p:nvPr>
            <p:ph type="ctrTitle"/>
          </p:nvPr>
        </p:nvSpPr>
        <p:spPr>
          <a:xfrm>
            <a:off x="1154400" y="2726350"/>
            <a:ext cx="6835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48" name="Google Shape;348;p39"/>
          <p:cNvSpPr txBox="1"/>
          <p:nvPr>
            <p:ph idx="1" type="subTitle"/>
          </p:nvPr>
        </p:nvSpPr>
        <p:spPr>
          <a:xfrm>
            <a:off x="1154400" y="3221050"/>
            <a:ext cx="6835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49" name="Google Shape;349;p39"/>
          <p:cNvSpPr txBox="1"/>
          <p:nvPr/>
        </p:nvSpPr>
        <p:spPr>
          <a:xfrm>
            <a:off x="1154400" y="865750"/>
            <a:ext cx="1733700" cy="17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" sz="7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7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0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55" name="Google Shape;355;p40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40"/>
          <p:cNvSpPr/>
          <p:nvPr/>
        </p:nvSpPr>
        <p:spPr>
          <a:xfrm>
            <a:off x="7260547" y="2603550"/>
            <a:ext cx="7725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DEC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7" name="Google Shape;357;p40"/>
          <p:cNvSpPr/>
          <p:nvPr/>
        </p:nvSpPr>
        <p:spPr>
          <a:xfrm>
            <a:off x="6640968" y="2603550"/>
            <a:ext cx="7725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NOV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8" name="Google Shape;358;p40"/>
          <p:cNvSpPr/>
          <p:nvPr/>
        </p:nvSpPr>
        <p:spPr>
          <a:xfrm>
            <a:off x="6021389" y="2603550"/>
            <a:ext cx="7725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OCT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9" name="Google Shape;359;p40"/>
          <p:cNvSpPr/>
          <p:nvPr/>
        </p:nvSpPr>
        <p:spPr>
          <a:xfrm>
            <a:off x="5401810" y="2603550"/>
            <a:ext cx="7725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SEP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0" name="Google Shape;360;p40"/>
          <p:cNvSpPr/>
          <p:nvPr/>
        </p:nvSpPr>
        <p:spPr>
          <a:xfrm>
            <a:off x="4782232" y="2603550"/>
            <a:ext cx="7725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AUG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1" name="Google Shape;361;p40"/>
          <p:cNvSpPr/>
          <p:nvPr/>
        </p:nvSpPr>
        <p:spPr>
          <a:xfrm>
            <a:off x="4162653" y="2603550"/>
            <a:ext cx="7725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JUL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2" name="Google Shape;362;p40"/>
          <p:cNvSpPr/>
          <p:nvPr/>
        </p:nvSpPr>
        <p:spPr>
          <a:xfrm>
            <a:off x="3543074" y="2603550"/>
            <a:ext cx="7725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JUN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3" name="Google Shape;363;p40"/>
          <p:cNvSpPr/>
          <p:nvPr/>
        </p:nvSpPr>
        <p:spPr>
          <a:xfrm>
            <a:off x="2923495" y="2603550"/>
            <a:ext cx="7725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MAY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4" name="Google Shape;364;p40"/>
          <p:cNvSpPr/>
          <p:nvPr/>
        </p:nvSpPr>
        <p:spPr>
          <a:xfrm>
            <a:off x="2303916" y="2603550"/>
            <a:ext cx="7725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5" name="Google Shape;365;p40"/>
          <p:cNvSpPr/>
          <p:nvPr/>
        </p:nvSpPr>
        <p:spPr>
          <a:xfrm>
            <a:off x="1684337" y="2603550"/>
            <a:ext cx="7725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6" name="Google Shape;366;p40"/>
          <p:cNvSpPr/>
          <p:nvPr/>
        </p:nvSpPr>
        <p:spPr>
          <a:xfrm>
            <a:off x="1064758" y="2603550"/>
            <a:ext cx="7725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FEB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7" name="Google Shape;367;p40"/>
          <p:cNvSpPr/>
          <p:nvPr/>
        </p:nvSpPr>
        <p:spPr>
          <a:xfrm>
            <a:off x="445179" y="2603550"/>
            <a:ext cx="7725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JAN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8" name="Google Shape;368;p40"/>
          <p:cNvSpPr/>
          <p:nvPr/>
        </p:nvSpPr>
        <p:spPr>
          <a:xfrm>
            <a:off x="0" y="2603550"/>
            <a:ext cx="598200" cy="393600"/>
          </a:xfrm>
          <a:prstGeom prst="homePlate">
            <a:avLst>
              <a:gd fmla="val 32030" name="adj"/>
            </a:avLst>
          </a:prstGeom>
          <a:solidFill>
            <a:srgbClr val="EFEFEF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69" name="Google Shape;369;p40"/>
          <p:cNvCxnSpPr/>
          <p:nvPr/>
        </p:nvCxnSpPr>
        <p:spPr>
          <a:xfrm rot="10800000">
            <a:off x="721739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0" name="Google Shape;370;p40"/>
          <p:cNvSpPr txBox="1"/>
          <p:nvPr/>
        </p:nvSpPr>
        <p:spPr>
          <a:xfrm>
            <a:off x="683234" y="1574800"/>
            <a:ext cx="1172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71" name="Google Shape;371;p40"/>
          <p:cNvCxnSpPr/>
          <p:nvPr/>
        </p:nvCxnSpPr>
        <p:spPr>
          <a:xfrm rot="10800000">
            <a:off x="1961898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2" name="Google Shape;372;p40"/>
          <p:cNvSpPr txBox="1"/>
          <p:nvPr/>
        </p:nvSpPr>
        <p:spPr>
          <a:xfrm>
            <a:off x="1924807" y="1574800"/>
            <a:ext cx="1172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 is the colour of danger and courage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73" name="Google Shape;373;p40"/>
          <p:cNvCxnSpPr/>
          <p:nvPr/>
        </p:nvCxnSpPr>
        <p:spPr>
          <a:xfrm rot="10800000">
            <a:off x="3202057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4" name="Google Shape;374;p40"/>
          <p:cNvSpPr txBox="1"/>
          <p:nvPr/>
        </p:nvSpPr>
        <p:spPr>
          <a:xfrm>
            <a:off x="3166381" y="1574800"/>
            <a:ext cx="1172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75" name="Google Shape;375;p40"/>
          <p:cNvCxnSpPr/>
          <p:nvPr/>
        </p:nvCxnSpPr>
        <p:spPr>
          <a:xfrm rot="10800000">
            <a:off x="4442216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6" name="Google Shape;376;p40"/>
          <p:cNvSpPr txBox="1"/>
          <p:nvPr/>
        </p:nvSpPr>
        <p:spPr>
          <a:xfrm>
            <a:off x="4407954" y="1574800"/>
            <a:ext cx="1172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77" name="Google Shape;377;p40"/>
          <p:cNvCxnSpPr/>
          <p:nvPr/>
        </p:nvCxnSpPr>
        <p:spPr>
          <a:xfrm rot="10800000">
            <a:off x="5682375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8" name="Google Shape;378;p40"/>
          <p:cNvSpPr txBox="1"/>
          <p:nvPr/>
        </p:nvSpPr>
        <p:spPr>
          <a:xfrm>
            <a:off x="5649528" y="1574800"/>
            <a:ext cx="1172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79" name="Google Shape;379;p40"/>
          <p:cNvCxnSpPr/>
          <p:nvPr/>
        </p:nvCxnSpPr>
        <p:spPr>
          <a:xfrm rot="10800000">
            <a:off x="6922534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0" name="Google Shape;380;p40"/>
          <p:cNvSpPr txBox="1"/>
          <p:nvPr/>
        </p:nvSpPr>
        <p:spPr>
          <a:xfrm>
            <a:off x="6891101" y="1574800"/>
            <a:ext cx="1172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81" name="Google Shape;381;p40"/>
          <p:cNvCxnSpPr/>
          <p:nvPr/>
        </p:nvCxnSpPr>
        <p:spPr>
          <a:xfrm rot="10800000">
            <a:off x="1351342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2" name="Google Shape;382;p40"/>
          <p:cNvSpPr txBox="1"/>
          <p:nvPr/>
        </p:nvSpPr>
        <p:spPr>
          <a:xfrm>
            <a:off x="1285507" y="3495750"/>
            <a:ext cx="1172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83" name="Google Shape;383;p40"/>
          <p:cNvCxnSpPr/>
          <p:nvPr/>
        </p:nvCxnSpPr>
        <p:spPr>
          <a:xfrm rot="10800000">
            <a:off x="2591501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4" name="Google Shape;384;p40"/>
          <p:cNvSpPr txBox="1"/>
          <p:nvPr/>
        </p:nvSpPr>
        <p:spPr>
          <a:xfrm>
            <a:off x="2534265" y="3495750"/>
            <a:ext cx="1172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85" name="Google Shape;385;p40"/>
          <p:cNvCxnSpPr/>
          <p:nvPr/>
        </p:nvCxnSpPr>
        <p:spPr>
          <a:xfrm rot="10800000">
            <a:off x="3831660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6" name="Google Shape;386;p40"/>
          <p:cNvSpPr txBox="1"/>
          <p:nvPr/>
        </p:nvSpPr>
        <p:spPr>
          <a:xfrm>
            <a:off x="3783023" y="3495750"/>
            <a:ext cx="1172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87" name="Google Shape;387;p40"/>
          <p:cNvCxnSpPr/>
          <p:nvPr/>
        </p:nvCxnSpPr>
        <p:spPr>
          <a:xfrm rot="10800000">
            <a:off x="5071820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8" name="Google Shape;388;p40"/>
          <p:cNvSpPr txBox="1"/>
          <p:nvPr/>
        </p:nvSpPr>
        <p:spPr>
          <a:xfrm>
            <a:off x="5031781" y="3495750"/>
            <a:ext cx="1172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 is the colour of danger and courage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89" name="Google Shape;389;p40"/>
          <p:cNvCxnSpPr/>
          <p:nvPr/>
        </p:nvCxnSpPr>
        <p:spPr>
          <a:xfrm rot="10800000">
            <a:off x="6311979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0" name="Google Shape;390;p40"/>
          <p:cNvSpPr txBox="1"/>
          <p:nvPr/>
        </p:nvSpPr>
        <p:spPr>
          <a:xfrm>
            <a:off x="6280539" y="3495750"/>
            <a:ext cx="1172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91" name="Google Shape;391;p40"/>
          <p:cNvCxnSpPr/>
          <p:nvPr/>
        </p:nvCxnSpPr>
        <p:spPr>
          <a:xfrm rot="10800000">
            <a:off x="7552138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2" name="Google Shape;392;p40"/>
          <p:cNvSpPr txBox="1"/>
          <p:nvPr/>
        </p:nvSpPr>
        <p:spPr>
          <a:xfrm>
            <a:off x="7516668" y="3495750"/>
            <a:ext cx="97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98" name="Google Shape;398;p41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9" name="Google Shape;399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" name="Google Shape;401;p41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02" name="Google Shape;402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04" name="Google Shape;404;p41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05" name="Google Shape;405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3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07" name="Google Shape;407;p41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08" name="Google Shape;408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09" name="Google Shape;409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5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10" name="Google Shape;410;p41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11" name="Google Shape;411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12" name="Google Shape;412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6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13" name="Google Shape;413;p41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14" name="Google Shape;414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15" name="Google Shape;415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4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16" name="Google Shape;416;p41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17" name="Google Shape;417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18" name="Google Shape;418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419" name="Google Shape;419;p41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0" name="Google Shape;420;p41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 is the colour of danger and courage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1" name="Google Shape;421;p41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2" name="Google Shape;422;p41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3" name="Google Shape;423;p41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4" name="Google Shape;424;p41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1010200" y="1434950"/>
            <a:ext cx="3776700" cy="27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I am Jayden Smith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descr="photo-1434030216411-0b793f4b4173.jpg"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6675" y="1571425"/>
            <a:ext cx="2665025" cy="26650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5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HELLO!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2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30" name="Google Shape;430;p42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31" name="Google Shape;431;p42"/>
          <p:cNvGraphicFramePr/>
          <p:nvPr/>
        </p:nvGraphicFramePr>
        <p:xfrm>
          <a:off x="650025" y="1320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{CB8F55BA-1D26-4A3C-8808-3F048720A6A3}</a:tableStyleId>
              </a:tblPr>
              <a:tblGrid>
                <a:gridCol w="1351050"/>
                <a:gridCol w="463900"/>
                <a:gridCol w="463900"/>
                <a:gridCol w="463900"/>
                <a:gridCol w="463900"/>
                <a:gridCol w="463900"/>
                <a:gridCol w="463900"/>
                <a:gridCol w="463900"/>
                <a:gridCol w="463900"/>
                <a:gridCol w="463900"/>
                <a:gridCol w="463900"/>
                <a:gridCol w="463900"/>
                <a:gridCol w="463900"/>
                <a:gridCol w="463900"/>
                <a:gridCol w="463900"/>
              </a:tblGrid>
              <a:tr h="31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8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8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8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8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8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3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37" name="Google Shape;437;p43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8" name="Google Shape;438;p43"/>
          <p:cNvSpPr/>
          <p:nvPr/>
        </p:nvSpPr>
        <p:spPr>
          <a:xfrm>
            <a:off x="643275" y="1320125"/>
            <a:ext cx="3846300" cy="1506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STRENGTHS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9" name="Google Shape;439;p43"/>
          <p:cNvSpPr/>
          <p:nvPr/>
        </p:nvSpPr>
        <p:spPr>
          <a:xfrm>
            <a:off x="4648717" y="1320125"/>
            <a:ext cx="3846300" cy="1506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WEAKNESSES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0" name="Google Shape;440;p43"/>
          <p:cNvSpPr/>
          <p:nvPr/>
        </p:nvSpPr>
        <p:spPr>
          <a:xfrm>
            <a:off x="643275" y="2991701"/>
            <a:ext cx="3846300" cy="1506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OPPORTUNITIES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1" name="Google Shape;441;p43"/>
          <p:cNvSpPr/>
          <p:nvPr/>
        </p:nvSpPr>
        <p:spPr>
          <a:xfrm>
            <a:off x="4648717" y="2991701"/>
            <a:ext cx="3846300" cy="1506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THREATS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2" name="Google Shape;442;p43"/>
          <p:cNvSpPr/>
          <p:nvPr/>
        </p:nvSpPr>
        <p:spPr>
          <a:xfrm>
            <a:off x="3393111" y="1711158"/>
            <a:ext cx="2216400" cy="2216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3"/>
          <p:cNvSpPr/>
          <p:nvPr/>
        </p:nvSpPr>
        <p:spPr>
          <a:xfrm rot="5400000">
            <a:off x="3552889" y="1711158"/>
            <a:ext cx="2216400" cy="2216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3"/>
          <p:cNvSpPr/>
          <p:nvPr/>
        </p:nvSpPr>
        <p:spPr>
          <a:xfrm rot="10800000">
            <a:off x="3552889" y="1893948"/>
            <a:ext cx="2216400" cy="2216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3"/>
          <p:cNvSpPr/>
          <p:nvPr/>
        </p:nvSpPr>
        <p:spPr>
          <a:xfrm rot="-5400000">
            <a:off x="3393111" y="1893948"/>
            <a:ext cx="2216400" cy="2216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3"/>
          <p:cNvSpPr/>
          <p:nvPr/>
        </p:nvSpPr>
        <p:spPr>
          <a:xfrm>
            <a:off x="3903378" y="2173480"/>
            <a:ext cx="329603" cy="41001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S</a:t>
            </a:r>
          </a:p>
        </p:txBody>
      </p:sp>
      <p:sp>
        <p:nvSpPr>
          <p:cNvPr id="447" name="Google Shape;447;p43"/>
          <p:cNvSpPr/>
          <p:nvPr/>
        </p:nvSpPr>
        <p:spPr>
          <a:xfrm>
            <a:off x="4834666" y="2180558"/>
            <a:ext cx="633720" cy="3964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W</a:t>
            </a:r>
          </a:p>
        </p:txBody>
      </p:sp>
      <p:sp>
        <p:nvSpPr>
          <p:cNvPr id="448" name="Google Shape;448;p43"/>
          <p:cNvSpPr/>
          <p:nvPr/>
        </p:nvSpPr>
        <p:spPr>
          <a:xfrm>
            <a:off x="3871664" y="3209749"/>
            <a:ext cx="433807" cy="41001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O</a:t>
            </a:r>
          </a:p>
        </p:txBody>
      </p:sp>
      <p:sp>
        <p:nvSpPr>
          <p:cNvPr id="449" name="Google Shape;449;p43"/>
          <p:cNvSpPr/>
          <p:nvPr/>
        </p:nvSpPr>
        <p:spPr>
          <a:xfrm>
            <a:off x="4939436" y="3216827"/>
            <a:ext cx="345460" cy="3964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4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55" name="Google Shape;455;p44"/>
          <p:cNvSpPr txBox="1"/>
          <p:nvPr>
            <p:ph idx="12" type="sldNum"/>
          </p:nvPr>
        </p:nvSpPr>
        <p:spPr>
          <a:xfrm>
            <a:off x="637950" y="4903700"/>
            <a:ext cx="7860600" cy="2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6" name="Google Shape;456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Activities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7" name="Google Shape;457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Resources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8" name="Google Shape;458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Value Propositions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9" name="Google Shape;459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Customer Relationships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0" name="Google Shape;460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Channels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1" name="Google Shape;461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Customer Segments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2" name="Google Shape;462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Partners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3" name="Google Shape;463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Cost Structure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4" name="Google Shape;464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Revenue Streams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5" name="Google Shape;465;p44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6" name="Google Shape;466;p44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7" name="Google Shape;467;p44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8" name="Google Shape;468;p44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69" name="Google Shape;469;p44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70" name="Google Shape;470;p44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72" name="Google Shape;472;p44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73" name="Google Shape;473;p44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74" name="Google Shape;474;p44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7" name="Google Shape;477;p44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78" name="Google Shape;478;p44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3" name="Google Shape;483;p44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484" name="Google Shape;484;p4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5" name="Google Shape;485;p4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5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95" name="Google Shape;495;p45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6" name="Google Shape;496;p45"/>
          <p:cNvGrpSpPr/>
          <p:nvPr/>
        </p:nvGrpSpPr>
        <p:grpSpPr>
          <a:xfrm>
            <a:off x="1116260" y="1492967"/>
            <a:ext cx="3204785" cy="2881228"/>
            <a:chOff x="3778727" y="4460423"/>
            <a:chExt cx="720160" cy="647438"/>
          </a:xfrm>
        </p:grpSpPr>
        <p:sp>
          <p:nvSpPr>
            <p:cNvPr id="497" name="Google Shape;497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98" name="Google Shape;498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99" name="Google Shape;499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00" name="Google Shape;500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01" name="Google Shape;501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02" name="Google Shape;502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03" name="Google Shape;503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cxnSp>
        <p:nvCxnSpPr>
          <p:cNvPr id="504" name="Google Shape;504;p45"/>
          <p:cNvCxnSpPr/>
          <p:nvPr/>
        </p:nvCxnSpPr>
        <p:spPr>
          <a:xfrm>
            <a:off x="4250249" y="1969768"/>
            <a:ext cx="9387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5" name="Google Shape;505;p45"/>
          <p:cNvSpPr txBox="1"/>
          <p:nvPr/>
        </p:nvSpPr>
        <p:spPr>
          <a:xfrm>
            <a:off x="5243701" y="1816953"/>
            <a:ext cx="24750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06" name="Google Shape;506;p45"/>
          <p:cNvCxnSpPr/>
          <p:nvPr/>
        </p:nvCxnSpPr>
        <p:spPr>
          <a:xfrm>
            <a:off x="4111979" y="2397548"/>
            <a:ext cx="1077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7" name="Google Shape;507;p45"/>
          <p:cNvSpPr txBox="1"/>
          <p:nvPr/>
        </p:nvSpPr>
        <p:spPr>
          <a:xfrm>
            <a:off x="5243701" y="2244724"/>
            <a:ext cx="24750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08" name="Google Shape;508;p45"/>
          <p:cNvCxnSpPr/>
          <p:nvPr/>
        </p:nvCxnSpPr>
        <p:spPr>
          <a:xfrm>
            <a:off x="3915487" y="2825328"/>
            <a:ext cx="12735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9" name="Google Shape;509;p45"/>
          <p:cNvSpPr txBox="1"/>
          <p:nvPr/>
        </p:nvSpPr>
        <p:spPr>
          <a:xfrm>
            <a:off x="5243701" y="2672495"/>
            <a:ext cx="24750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10" name="Google Shape;510;p45"/>
          <p:cNvCxnSpPr/>
          <p:nvPr/>
        </p:nvCxnSpPr>
        <p:spPr>
          <a:xfrm>
            <a:off x="3748105" y="3253086"/>
            <a:ext cx="1440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1" name="Google Shape;511;p45"/>
          <p:cNvSpPr txBox="1"/>
          <p:nvPr/>
        </p:nvSpPr>
        <p:spPr>
          <a:xfrm>
            <a:off x="5243701" y="3100267"/>
            <a:ext cx="24750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12" name="Google Shape;512;p45"/>
          <p:cNvCxnSpPr/>
          <p:nvPr/>
        </p:nvCxnSpPr>
        <p:spPr>
          <a:xfrm>
            <a:off x="3566157" y="3680866"/>
            <a:ext cx="16227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3" name="Google Shape;513;p45"/>
          <p:cNvSpPr txBox="1"/>
          <p:nvPr/>
        </p:nvSpPr>
        <p:spPr>
          <a:xfrm>
            <a:off x="5243701" y="3528038"/>
            <a:ext cx="24750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14" name="Google Shape;514;p45"/>
          <p:cNvCxnSpPr/>
          <p:nvPr/>
        </p:nvCxnSpPr>
        <p:spPr>
          <a:xfrm>
            <a:off x="3376948" y="4108624"/>
            <a:ext cx="18045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5" name="Google Shape;515;p45"/>
          <p:cNvSpPr txBox="1"/>
          <p:nvPr/>
        </p:nvSpPr>
        <p:spPr>
          <a:xfrm>
            <a:off x="5243701" y="3955809"/>
            <a:ext cx="24750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6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21" name="Google Shape;521;p46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2" name="Google Shape;522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006350" y="1731592"/>
            <a:ext cx="1428600" cy="142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3" name="Google Shape;523;p46"/>
          <p:cNvSpPr txBox="1"/>
          <p:nvPr/>
        </p:nvSpPr>
        <p:spPr>
          <a:xfrm>
            <a:off x="1011171" y="3284818"/>
            <a:ext cx="1428600" cy="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Imani Jackson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24" name="Google Shape;52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5617" y="1731592"/>
            <a:ext cx="1428600" cy="142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5" name="Google Shape;525;p46"/>
          <p:cNvSpPr txBox="1"/>
          <p:nvPr/>
        </p:nvSpPr>
        <p:spPr>
          <a:xfrm>
            <a:off x="2910438" y="3284818"/>
            <a:ext cx="1428600" cy="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Marcos Galán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26" name="Google Shape;526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04884" y="1731592"/>
            <a:ext cx="1428600" cy="142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7" name="Google Shape;527;p46"/>
          <p:cNvSpPr txBox="1"/>
          <p:nvPr/>
        </p:nvSpPr>
        <p:spPr>
          <a:xfrm>
            <a:off x="4809705" y="3284818"/>
            <a:ext cx="1428600" cy="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Ixchel Valdía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28" name="Google Shape;528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04152" y="1731592"/>
            <a:ext cx="1428600" cy="142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9" name="Google Shape;529;p46"/>
          <p:cNvSpPr txBox="1"/>
          <p:nvPr/>
        </p:nvSpPr>
        <p:spPr>
          <a:xfrm>
            <a:off x="6708972" y="3284818"/>
            <a:ext cx="1428600" cy="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Nils Årud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7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35" name="Google Shape;535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6" name="Google Shape;536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37" name="Google Shape;537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83" name="Google Shape;583;p47"/>
          <p:cNvSpPr txBox="1"/>
          <p:nvPr>
            <p:ph idx="12" type="sldNum"/>
          </p:nvPr>
        </p:nvSpPr>
        <p:spPr>
          <a:xfrm>
            <a:off x="637950" y="4841375"/>
            <a:ext cx="7860600" cy="29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4" name="Google Shape;584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85" name="Google Shape;585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07" name="Google Shape;607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08" name="Google Shape;608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09" name="Google Shape;609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 VALUE 1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0" name="Google Shape;610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 VALUE 1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1" name="Google Shape;611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 VALUE 2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2" name="Google Shape;612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 VALUE 2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3" name="Google Shape;613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company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4" name="Google Shape;614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5" name="Google Shape;615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6" name="Google Shape;616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7" name="Google Shape;617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8" name="Google Shape;618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9" name="Google Shape;619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8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25" name="Google Shape;625;p48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26" name="Google Shape;626;p48"/>
          <p:cNvGraphicFramePr/>
          <p:nvPr/>
        </p:nvGraphicFramePr>
        <p:xfrm>
          <a:off x="10102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{3BF1B525-2FAF-47DF-B33A-905AB876B22A}</a:tableStyleId>
              </a:tblPr>
              <a:tblGrid>
                <a:gridCol w="790325"/>
                <a:gridCol w="905850"/>
                <a:gridCol w="905850"/>
                <a:gridCol w="905850"/>
                <a:gridCol w="905850"/>
                <a:gridCol w="905850"/>
                <a:gridCol w="905850"/>
                <a:gridCol w="905850"/>
              </a:tblGrid>
              <a:tr h="294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49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9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49"/>
          <p:cNvGrpSpPr/>
          <p:nvPr/>
        </p:nvGrpSpPr>
        <p:grpSpPr>
          <a:xfrm>
            <a:off x="954296" y="955055"/>
            <a:ext cx="270461" cy="331443"/>
            <a:chOff x="584925" y="238125"/>
            <a:chExt cx="415200" cy="525100"/>
          </a:xfrm>
        </p:grpSpPr>
        <p:sp>
          <p:nvSpPr>
            <p:cNvPr id="632" name="Google Shape;632;p4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" name="Google Shape;638;p49"/>
          <p:cNvGrpSpPr/>
          <p:nvPr/>
        </p:nvGrpSpPr>
        <p:grpSpPr>
          <a:xfrm>
            <a:off x="1383829" y="1003216"/>
            <a:ext cx="289564" cy="233576"/>
            <a:chOff x="1244325" y="314425"/>
            <a:chExt cx="444525" cy="370050"/>
          </a:xfrm>
        </p:grpSpPr>
        <p:sp>
          <p:nvSpPr>
            <p:cNvPr id="639" name="Google Shape;639;p4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1" name="Google Shape;641;p49"/>
          <p:cNvGrpSpPr/>
          <p:nvPr/>
        </p:nvGrpSpPr>
        <p:grpSpPr>
          <a:xfrm>
            <a:off x="1829289" y="1002064"/>
            <a:ext cx="276845" cy="235879"/>
            <a:chOff x="1928175" y="312600"/>
            <a:chExt cx="425000" cy="373700"/>
          </a:xfrm>
        </p:grpSpPr>
        <p:sp>
          <p:nvSpPr>
            <p:cNvPr id="642" name="Google Shape;642;p4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4" name="Google Shape;644;p49"/>
          <p:cNvSpPr/>
          <p:nvPr/>
        </p:nvSpPr>
        <p:spPr>
          <a:xfrm>
            <a:off x="2293522" y="993590"/>
            <a:ext cx="226720" cy="252827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9"/>
          <p:cNvSpPr/>
          <p:nvPr/>
        </p:nvSpPr>
        <p:spPr>
          <a:xfrm>
            <a:off x="2748139" y="994363"/>
            <a:ext cx="195713" cy="25128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6" name="Google Shape;646;p49"/>
          <p:cNvGrpSpPr/>
          <p:nvPr/>
        </p:nvGrpSpPr>
        <p:grpSpPr>
          <a:xfrm>
            <a:off x="3125885" y="989740"/>
            <a:ext cx="318209" cy="260544"/>
            <a:chOff x="3918650" y="293075"/>
            <a:chExt cx="488500" cy="412775"/>
          </a:xfrm>
        </p:grpSpPr>
        <p:sp>
          <p:nvSpPr>
            <p:cNvPr id="647" name="Google Shape;647;p4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0" name="Google Shape;650;p49"/>
          <p:cNvGrpSpPr/>
          <p:nvPr/>
        </p:nvGrpSpPr>
        <p:grpSpPr>
          <a:xfrm>
            <a:off x="3593215" y="970078"/>
            <a:ext cx="261733" cy="299852"/>
            <a:chOff x="4636075" y="261925"/>
            <a:chExt cx="401800" cy="475050"/>
          </a:xfrm>
        </p:grpSpPr>
        <p:sp>
          <p:nvSpPr>
            <p:cNvPr id="651" name="Google Shape;651;p4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5" name="Google Shape;655;p49"/>
          <p:cNvSpPr/>
          <p:nvPr/>
        </p:nvSpPr>
        <p:spPr>
          <a:xfrm>
            <a:off x="4013378" y="993196"/>
            <a:ext cx="299905" cy="253616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6" name="Google Shape;656;p49"/>
          <p:cNvGrpSpPr/>
          <p:nvPr/>
        </p:nvGrpSpPr>
        <p:grpSpPr>
          <a:xfrm>
            <a:off x="4471009" y="995136"/>
            <a:ext cx="262514" cy="249356"/>
            <a:chOff x="5983625" y="301625"/>
            <a:chExt cx="403000" cy="395050"/>
          </a:xfrm>
        </p:grpSpPr>
        <p:sp>
          <p:nvSpPr>
            <p:cNvPr id="657" name="Google Shape;657;p4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7" name="Google Shape;677;p49"/>
          <p:cNvGrpSpPr/>
          <p:nvPr/>
        </p:nvGrpSpPr>
        <p:grpSpPr>
          <a:xfrm>
            <a:off x="4912088" y="993195"/>
            <a:ext cx="258541" cy="250145"/>
            <a:chOff x="6660750" y="298550"/>
            <a:chExt cx="396900" cy="396300"/>
          </a:xfrm>
        </p:grpSpPr>
        <p:sp>
          <p:nvSpPr>
            <p:cNvPr id="678" name="Google Shape;678;p4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" name="Google Shape;680;p49"/>
          <p:cNvGrpSpPr/>
          <p:nvPr/>
        </p:nvGrpSpPr>
        <p:grpSpPr>
          <a:xfrm>
            <a:off x="954296" y="1387080"/>
            <a:ext cx="270461" cy="317194"/>
            <a:chOff x="584925" y="922575"/>
            <a:chExt cx="415200" cy="502525"/>
          </a:xfrm>
        </p:grpSpPr>
        <p:sp>
          <p:nvSpPr>
            <p:cNvPr id="681" name="Google Shape;681;p4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4" name="Google Shape;684;p49"/>
          <p:cNvGrpSpPr/>
          <p:nvPr/>
        </p:nvGrpSpPr>
        <p:grpSpPr>
          <a:xfrm>
            <a:off x="1385425" y="1379758"/>
            <a:ext cx="286388" cy="330686"/>
            <a:chOff x="1246775" y="910975"/>
            <a:chExt cx="439650" cy="523900"/>
          </a:xfrm>
        </p:grpSpPr>
        <p:sp>
          <p:nvSpPr>
            <p:cNvPr id="685" name="Google Shape;685;p4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" name="Google Shape;688;p49"/>
          <p:cNvGrpSpPr/>
          <p:nvPr/>
        </p:nvGrpSpPr>
        <p:grpSpPr>
          <a:xfrm>
            <a:off x="1828100" y="1432937"/>
            <a:ext cx="279223" cy="225086"/>
            <a:chOff x="1926350" y="995225"/>
            <a:chExt cx="428650" cy="356600"/>
          </a:xfrm>
        </p:grpSpPr>
        <p:sp>
          <p:nvSpPr>
            <p:cNvPr id="689" name="Google Shape;689;p4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3" name="Google Shape;693;p49"/>
          <p:cNvSpPr/>
          <p:nvPr/>
        </p:nvSpPr>
        <p:spPr>
          <a:xfrm>
            <a:off x="2270445" y="1414049"/>
            <a:ext cx="272871" cy="262863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49"/>
          <p:cNvSpPr/>
          <p:nvPr/>
        </p:nvSpPr>
        <p:spPr>
          <a:xfrm>
            <a:off x="2709965" y="1427162"/>
            <a:ext cx="272057" cy="236653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49"/>
          <p:cNvSpPr/>
          <p:nvPr/>
        </p:nvSpPr>
        <p:spPr>
          <a:xfrm>
            <a:off x="3153051" y="1429087"/>
            <a:ext cx="264110" cy="23278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49"/>
          <p:cNvSpPr/>
          <p:nvPr/>
        </p:nvSpPr>
        <p:spPr>
          <a:xfrm>
            <a:off x="3600909" y="1431391"/>
            <a:ext cx="246620" cy="22817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7" name="Google Shape;697;p49"/>
          <p:cNvGrpSpPr/>
          <p:nvPr/>
        </p:nvGrpSpPr>
        <p:grpSpPr>
          <a:xfrm>
            <a:off x="4027145" y="1415989"/>
            <a:ext cx="272057" cy="263999"/>
            <a:chOff x="5302225" y="968375"/>
            <a:chExt cx="417650" cy="418250"/>
          </a:xfrm>
        </p:grpSpPr>
        <p:sp>
          <p:nvSpPr>
            <p:cNvPr id="698" name="Google Shape;698;p4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Google Shape;700;p49"/>
          <p:cNvGrpSpPr/>
          <p:nvPr/>
        </p:nvGrpSpPr>
        <p:grpSpPr>
          <a:xfrm>
            <a:off x="4433619" y="1386307"/>
            <a:ext cx="337295" cy="318346"/>
            <a:chOff x="5926225" y="921350"/>
            <a:chExt cx="517800" cy="504350"/>
          </a:xfrm>
        </p:grpSpPr>
        <p:sp>
          <p:nvSpPr>
            <p:cNvPr id="701" name="Google Shape;701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49"/>
          <p:cNvGrpSpPr/>
          <p:nvPr/>
        </p:nvGrpSpPr>
        <p:grpSpPr>
          <a:xfrm>
            <a:off x="4883850" y="1392477"/>
            <a:ext cx="315017" cy="306022"/>
            <a:chOff x="6617400" y="931125"/>
            <a:chExt cx="483600" cy="484825"/>
          </a:xfrm>
        </p:grpSpPr>
        <p:sp>
          <p:nvSpPr>
            <p:cNvPr id="704" name="Google Shape;704;p4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49"/>
          <p:cNvGrpSpPr/>
          <p:nvPr/>
        </p:nvGrpSpPr>
        <p:grpSpPr>
          <a:xfrm>
            <a:off x="937588" y="1867660"/>
            <a:ext cx="303878" cy="206592"/>
            <a:chOff x="559275" y="1683950"/>
            <a:chExt cx="466500" cy="327300"/>
          </a:xfrm>
        </p:grpSpPr>
        <p:sp>
          <p:nvSpPr>
            <p:cNvPr id="707" name="Google Shape;707;p4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9" name="Google Shape;709;p49"/>
          <p:cNvGrpSpPr/>
          <p:nvPr/>
        </p:nvGrpSpPr>
        <p:grpSpPr>
          <a:xfrm>
            <a:off x="1376680" y="1826821"/>
            <a:ext cx="303878" cy="288285"/>
            <a:chOff x="1233350" y="1619250"/>
            <a:chExt cx="466500" cy="456725"/>
          </a:xfrm>
        </p:grpSpPr>
        <p:sp>
          <p:nvSpPr>
            <p:cNvPr id="710" name="Google Shape;710;p4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49"/>
          <p:cNvGrpSpPr/>
          <p:nvPr/>
        </p:nvGrpSpPr>
        <p:grpSpPr>
          <a:xfrm>
            <a:off x="1825316" y="1832975"/>
            <a:ext cx="284792" cy="275961"/>
            <a:chOff x="1922075" y="1629000"/>
            <a:chExt cx="437200" cy="437200"/>
          </a:xfrm>
        </p:grpSpPr>
        <p:sp>
          <p:nvSpPr>
            <p:cNvPr id="715" name="Google Shape;715;p4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" name="Google Shape;717;p49"/>
          <p:cNvGrpSpPr/>
          <p:nvPr/>
        </p:nvGrpSpPr>
        <p:grpSpPr>
          <a:xfrm>
            <a:off x="2263219" y="1831823"/>
            <a:ext cx="287170" cy="278265"/>
            <a:chOff x="2594325" y="1627175"/>
            <a:chExt cx="440850" cy="440850"/>
          </a:xfrm>
        </p:grpSpPr>
        <p:sp>
          <p:nvSpPr>
            <p:cNvPr id="718" name="Google Shape;718;p4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1" name="Google Shape;721;p49"/>
          <p:cNvSpPr/>
          <p:nvPr/>
        </p:nvSpPr>
        <p:spPr>
          <a:xfrm>
            <a:off x="2715127" y="1844165"/>
            <a:ext cx="261733" cy="25360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2" name="Google Shape;722;p49"/>
          <p:cNvGrpSpPr/>
          <p:nvPr/>
        </p:nvGrpSpPr>
        <p:grpSpPr>
          <a:xfrm>
            <a:off x="3168454" y="1811010"/>
            <a:ext cx="233071" cy="319892"/>
            <a:chOff x="3984000" y="1594200"/>
            <a:chExt cx="357800" cy="506800"/>
          </a:xfrm>
        </p:grpSpPr>
        <p:sp>
          <p:nvSpPr>
            <p:cNvPr id="723" name="Google Shape;723;p4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49"/>
          <p:cNvGrpSpPr/>
          <p:nvPr/>
        </p:nvGrpSpPr>
        <p:grpSpPr>
          <a:xfrm>
            <a:off x="3570546" y="1879605"/>
            <a:ext cx="307070" cy="182701"/>
            <a:chOff x="4601275" y="1702875"/>
            <a:chExt cx="471400" cy="289450"/>
          </a:xfrm>
        </p:grpSpPr>
        <p:sp>
          <p:nvSpPr>
            <p:cNvPr id="726" name="Google Shape;726;p4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1" name="Google Shape;731;p49"/>
          <p:cNvGrpSpPr/>
          <p:nvPr/>
        </p:nvGrpSpPr>
        <p:grpSpPr>
          <a:xfrm>
            <a:off x="4024361" y="1834901"/>
            <a:ext cx="277627" cy="272110"/>
            <a:chOff x="5297950" y="1632050"/>
            <a:chExt cx="426200" cy="431100"/>
          </a:xfrm>
        </p:grpSpPr>
        <p:sp>
          <p:nvSpPr>
            <p:cNvPr id="732" name="Google Shape;732;p4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49"/>
          <p:cNvGrpSpPr/>
          <p:nvPr/>
        </p:nvGrpSpPr>
        <p:grpSpPr>
          <a:xfrm>
            <a:off x="4462655" y="1826821"/>
            <a:ext cx="279223" cy="288285"/>
            <a:chOff x="5970800" y="1619250"/>
            <a:chExt cx="428650" cy="456725"/>
          </a:xfrm>
        </p:grpSpPr>
        <p:sp>
          <p:nvSpPr>
            <p:cNvPr id="735" name="Google Shape;735;p4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49"/>
          <p:cNvGrpSpPr/>
          <p:nvPr/>
        </p:nvGrpSpPr>
        <p:grpSpPr>
          <a:xfrm>
            <a:off x="4889029" y="1823350"/>
            <a:ext cx="313014" cy="276718"/>
            <a:chOff x="6625350" y="1613750"/>
            <a:chExt cx="480525" cy="438400"/>
          </a:xfrm>
        </p:grpSpPr>
        <p:sp>
          <p:nvSpPr>
            <p:cNvPr id="741" name="Google Shape;741;p4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6" name="Google Shape;746;p49"/>
          <p:cNvGrpSpPr/>
          <p:nvPr/>
        </p:nvGrpSpPr>
        <p:grpSpPr>
          <a:xfrm>
            <a:off x="971395" y="2273490"/>
            <a:ext cx="236263" cy="245900"/>
            <a:chOff x="611175" y="2326900"/>
            <a:chExt cx="362700" cy="389575"/>
          </a:xfrm>
        </p:grpSpPr>
        <p:sp>
          <p:nvSpPr>
            <p:cNvPr id="747" name="Google Shape;747;p4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1" name="Google Shape;751;p49"/>
          <p:cNvSpPr/>
          <p:nvPr/>
        </p:nvSpPr>
        <p:spPr>
          <a:xfrm>
            <a:off x="1404158" y="2275796"/>
            <a:ext cx="248998" cy="241276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49"/>
          <p:cNvSpPr/>
          <p:nvPr/>
        </p:nvSpPr>
        <p:spPr>
          <a:xfrm>
            <a:off x="1843270" y="2275796"/>
            <a:ext cx="248998" cy="241276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49"/>
          <p:cNvSpPr/>
          <p:nvPr/>
        </p:nvSpPr>
        <p:spPr>
          <a:xfrm>
            <a:off x="2282383" y="2275796"/>
            <a:ext cx="248998" cy="241276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4" name="Google Shape;754;p49"/>
          <p:cNvGrpSpPr/>
          <p:nvPr/>
        </p:nvGrpSpPr>
        <p:grpSpPr>
          <a:xfrm>
            <a:off x="2779470" y="2234182"/>
            <a:ext cx="132853" cy="321439"/>
            <a:chOff x="3386850" y="2264625"/>
            <a:chExt cx="203950" cy="509250"/>
          </a:xfrm>
        </p:grpSpPr>
        <p:sp>
          <p:nvSpPr>
            <p:cNvPr id="755" name="Google Shape;755;p4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49"/>
          <p:cNvGrpSpPr/>
          <p:nvPr/>
        </p:nvGrpSpPr>
        <p:grpSpPr>
          <a:xfrm>
            <a:off x="3669592" y="2275036"/>
            <a:ext cx="108979" cy="239730"/>
            <a:chOff x="4753325" y="2329350"/>
            <a:chExt cx="167300" cy="379800"/>
          </a:xfrm>
        </p:grpSpPr>
        <p:sp>
          <p:nvSpPr>
            <p:cNvPr id="758" name="Google Shape;758;p4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9"/>
          <p:cNvGrpSpPr/>
          <p:nvPr/>
        </p:nvGrpSpPr>
        <p:grpSpPr>
          <a:xfrm>
            <a:off x="3228496" y="2235713"/>
            <a:ext cx="112985" cy="318361"/>
            <a:chOff x="4076175" y="2267050"/>
            <a:chExt cx="173450" cy="504375"/>
          </a:xfrm>
        </p:grpSpPr>
        <p:sp>
          <p:nvSpPr>
            <p:cNvPr id="761" name="Google Shape;761;p4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3" name="Google Shape;763;p49"/>
          <p:cNvSpPr/>
          <p:nvPr/>
        </p:nvSpPr>
        <p:spPr>
          <a:xfrm>
            <a:off x="4038833" y="2269247"/>
            <a:ext cx="248998" cy="254374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4" name="Google Shape;764;p49"/>
          <p:cNvGrpSpPr/>
          <p:nvPr/>
        </p:nvGrpSpPr>
        <p:grpSpPr>
          <a:xfrm>
            <a:off x="4465440" y="2273869"/>
            <a:ext cx="273653" cy="245127"/>
            <a:chOff x="5975075" y="2327500"/>
            <a:chExt cx="420100" cy="388350"/>
          </a:xfrm>
        </p:grpSpPr>
        <p:sp>
          <p:nvSpPr>
            <p:cNvPr id="765" name="Google Shape;765;p4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49"/>
          <p:cNvGrpSpPr/>
          <p:nvPr/>
        </p:nvGrpSpPr>
        <p:grpSpPr>
          <a:xfrm>
            <a:off x="4957426" y="2266547"/>
            <a:ext cx="167866" cy="265167"/>
            <a:chOff x="6730350" y="2315900"/>
            <a:chExt cx="257700" cy="420100"/>
          </a:xfrm>
        </p:grpSpPr>
        <p:sp>
          <p:nvSpPr>
            <p:cNvPr id="768" name="Google Shape;768;p4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49"/>
          <p:cNvGrpSpPr/>
          <p:nvPr/>
        </p:nvGrpSpPr>
        <p:grpSpPr>
          <a:xfrm>
            <a:off x="1046958" y="2671604"/>
            <a:ext cx="85138" cy="300625"/>
            <a:chOff x="727175" y="2957625"/>
            <a:chExt cx="130700" cy="476275"/>
          </a:xfrm>
        </p:grpSpPr>
        <p:sp>
          <p:nvSpPr>
            <p:cNvPr id="774" name="Google Shape;774;p4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6" name="Google Shape;776;p49"/>
          <p:cNvSpPr/>
          <p:nvPr/>
        </p:nvSpPr>
        <p:spPr>
          <a:xfrm>
            <a:off x="1837310" y="2659661"/>
            <a:ext cx="260918" cy="324516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49"/>
          <p:cNvSpPr/>
          <p:nvPr/>
        </p:nvSpPr>
        <p:spPr>
          <a:xfrm>
            <a:off x="1432007" y="2659661"/>
            <a:ext cx="193303" cy="324516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8" name="Google Shape;778;p49"/>
          <p:cNvGrpSpPr/>
          <p:nvPr/>
        </p:nvGrpSpPr>
        <p:grpSpPr>
          <a:xfrm>
            <a:off x="2256054" y="2681229"/>
            <a:ext cx="301500" cy="281357"/>
            <a:chOff x="2583325" y="2972875"/>
            <a:chExt cx="462850" cy="445750"/>
          </a:xfrm>
        </p:grpSpPr>
        <p:sp>
          <p:nvSpPr>
            <p:cNvPr id="779" name="Google Shape;779;p4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49"/>
          <p:cNvGrpSpPr/>
          <p:nvPr/>
        </p:nvGrpSpPr>
        <p:grpSpPr>
          <a:xfrm>
            <a:off x="2684805" y="2723251"/>
            <a:ext cx="322182" cy="197329"/>
            <a:chOff x="3241525" y="3039450"/>
            <a:chExt cx="494600" cy="312625"/>
          </a:xfrm>
        </p:grpSpPr>
        <p:sp>
          <p:nvSpPr>
            <p:cNvPr id="782" name="Google Shape;782;p4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4" name="Google Shape;784;p49"/>
          <p:cNvSpPr/>
          <p:nvPr/>
        </p:nvSpPr>
        <p:spPr>
          <a:xfrm>
            <a:off x="3585796" y="2687796"/>
            <a:ext cx="276845" cy="26824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5" name="Google Shape;785;p49"/>
          <p:cNvGrpSpPr/>
          <p:nvPr/>
        </p:nvGrpSpPr>
        <p:grpSpPr>
          <a:xfrm>
            <a:off x="3996513" y="2702438"/>
            <a:ext cx="333321" cy="238957"/>
            <a:chOff x="5255200" y="3006475"/>
            <a:chExt cx="511700" cy="378575"/>
          </a:xfrm>
        </p:grpSpPr>
        <p:sp>
          <p:nvSpPr>
            <p:cNvPr id="786" name="Google Shape;786;p4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" name="Google Shape;788;p49"/>
          <p:cNvGrpSpPr/>
          <p:nvPr/>
        </p:nvGrpSpPr>
        <p:grpSpPr>
          <a:xfrm>
            <a:off x="3150149" y="2688567"/>
            <a:ext cx="269680" cy="266698"/>
            <a:chOff x="3955900" y="2984500"/>
            <a:chExt cx="414000" cy="422525"/>
          </a:xfrm>
        </p:grpSpPr>
        <p:sp>
          <p:nvSpPr>
            <p:cNvPr id="789" name="Google Shape;789;p4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2" name="Google Shape;792;p49"/>
          <p:cNvSpPr/>
          <p:nvPr/>
        </p:nvSpPr>
        <p:spPr>
          <a:xfrm>
            <a:off x="940389" y="3132540"/>
            <a:ext cx="301484" cy="229709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49"/>
          <p:cNvSpPr/>
          <p:nvPr/>
        </p:nvSpPr>
        <p:spPr>
          <a:xfrm>
            <a:off x="4497439" y="2675456"/>
            <a:ext cx="210011" cy="292924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4" name="Google Shape;794;p49"/>
          <p:cNvGrpSpPr/>
          <p:nvPr/>
        </p:nvGrpSpPr>
        <p:grpSpPr>
          <a:xfrm>
            <a:off x="4938340" y="2684701"/>
            <a:ext cx="206038" cy="283677"/>
            <a:chOff x="6701050" y="2978375"/>
            <a:chExt cx="316300" cy="449425"/>
          </a:xfrm>
        </p:grpSpPr>
        <p:sp>
          <p:nvSpPr>
            <p:cNvPr id="795" name="Google Shape;795;p4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49"/>
          <p:cNvGrpSpPr/>
          <p:nvPr/>
        </p:nvGrpSpPr>
        <p:grpSpPr>
          <a:xfrm>
            <a:off x="1381842" y="3151805"/>
            <a:ext cx="293553" cy="191175"/>
            <a:chOff x="1241275" y="3718400"/>
            <a:chExt cx="450650" cy="302875"/>
          </a:xfrm>
        </p:grpSpPr>
        <p:sp>
          <p:nvSpPr>
            <p:cNvPr id="798" name="Google Shape;798;p4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49"/>
          <p:cNvGrpSpPr/>
          <p:nvPr/>
        </p:nvGrpSpPr>
        <p:grpSpPr>
          <a:xfrm>
            <a:off x="1824925" y="3137161"/>
            <a:ext cx="285574" cy="220841"/>
            <a:chOff x="1921475" y="3695200"/>
            <a:chExt cx="438400" cy="349875"/>
          </a:xfrm>
        </p:grpSpPr>
        <p:sp>
          <p:nvSpPr>
            <p:cNvPr id="803" name="Google Shape;803;p4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49"/>
          <p:cNvGrpSpPr/>
          <p:nvPr/>
        </p:nvGrpSpPr>
        <p:grpSpPr>
          <a:xfrm>
            <a:off x="2266802" y="3133689"/>
            <a:ext cx="280004" cy="227406"/>
            <a:chOff x="2599825" y="3689700"/>
            <a:chExt cx="429850" cy="360275"/>
          </a:xfrm>
        </p:grpSpPr>
        <p:sp>
          <p:nvSpPr>
            <p:cNvPr id="807" name="Google Shape;807;p4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49"/>
          <p:cNvGrpSpPr/>
          <p:nvPr/>
        </p:nvGrpSpPr>
        <p:grpSpPr>
          <a:xfrm>
            <a:off x="2719411" y="3110177"/>
            <a:ext cx="252971" cy="255920"/>
            <a:chOff x="3294650" y="3652450"/>
            <a:chExt cx="388350" cy="405450"/>
          </a:xfrm>
        </p:grpSpPr>
        <p:sp>
          <p:nvSpPr>
            <p:cNvPr id="810" name="Google Shape;810;p4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49"/>
          <p:cNvGrpSpPr/>
          <p:nvPr/>
        </p:nvGrpSpPr>
        <p:grpSpPr>
          <a:xfrm>
            <a:off x="3137431" y="3142558"/>
            <a:ext cx="295117" cy="209669"/>
            <a:chOff x="3936375" y="3703750"/>
            <a:chExt cx="453050" cy="332175"/>
          </a:xfrm>
        </p:grpSpPr>
        <p:sp>
          <p:nvSpPr>
            <p:cNvPr id="814" name="Google Shape;814;p4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49"/>
          <p:cNvGrpSpPr/>
          <p:nvPr/>
        </p:nvGrpSpPr>
        <p:grpSpPr>
          <a:xfrm>
            <a:off x="3576523" y="3142558"/>
            <a:ext cx="295117" cy="209669"/>
            <a:chOff x="4610450" y="3703750"/>
            <a:chExt cx="453050" cy="332175"/>
          </a:xfrm>
        </p:grpSpPr>
        <p:sp>
          <p:nvSpPr>
            <p:cNvPr id="820" name="Google Shape;820;p4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49"/>
          <p:cNvGrpSpPr/>
          <p:nvPr/>
        </p:nvGrpSpPr>
        <p:grpSpPr>
          <a:xfrm>
            <a:off x="4025956" y="3121365"/>
            <a:ext cx="274435" cy="252054"/>
            <a:chOff x="5300400" y="3670175"/>
            <a:chExt cx="421300" cy="399325"/>
          </a:xfrm>
        </p:grpSpPr>
        <p:sp>
          <p:nvSpPr>
            <p:cNvPr id="823" name="Google Shape;823;p4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8" name="Google Shape;828;p49"/>
          <p:cNvSpPr/>
          <p:nvPr/>
        </p:nvSpPr>
        <p:spPr>
          <a:xfrm>
            <a:off x="4449705" y="3099402"/>
            <a:ext cx="305474" cy="295985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9" name="Google Shape;829;p49"/>
          <p:cNvGrpSpPr/>
          <p:nvPr/>
        </p:nvGrpSpPr>
        <p:grpSpPr>
          <a:xfrm>
            <a:off x="4908115" y="3118272"/>
            <a:ext cx="266488" cy="258240"/>
            <a:chOff x="6654650" y="3665275"/>
            <a:chExt cx="409100" cy="409125"/>
          </a:xfrm>
        </p:grpSpPr>
        <p:sp>
          <p:nvSpPr>
            <p:cNvPr id="830" name="Google Shape;830;p4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49"/>
          <p:cNvGrpSpPr/>
          <p:nvPr/>
        </p:nvGrpSpPr>
        <p:grpSpPr>
          <a:xfrm>
            <a:off x="945144" y="3532955"/>
            <a:ext cx="288766" cy="279827"/>
            <a:chOff x="570875" y="4322250"/>
            <a:chExt cx="443300" cy="443325"/>
          </a:xfrm>
        </p:grpSpPr>
        <p:sp>
          <p:nvSpPr>
            <p:cNvPr id="833" name="Google Shape;833;p4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7" name="Google Shape;837;p49"/>
          <p:cNvSpPr/>
          <p:nvPr/>
        </p:nvSpPr>
        <p:spPr>
          <a:xfrm>
            <a:off x="1372336" y="3587305"/>
            <a:ext cx="312639" cy="171134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8" name="Google Shape;838;p49"/>
          <p:cNvGrpSpPr/>
          <p:nvPr/>
        </p:nvGrpSpPr>
        <p:grpSpPr>
          <a:xfrm>
            <a:off x="1862706" y="3512157"/>
            <a:ext cx="210011" cy="321423"/>
            <a:chOff x="1979475" y="4289300"/>
            <a:chExt cx="322400" cy="509225"/>
          </a:xfrm>
        </p:grpSpPr>
        <p:sp>
          <p:nvSpPr>
            <p:cNvPr id="839" name="Google Shape;839;p4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2" name="Google Shape;842;p49"/>
          <p:cNvGrpSpPr/>
          <p:nvPr/>
        </p:nvGrpSpPr>
        <p:grpSpPr>
          <a:xfrm>
            <a:off x="2283103" y="3516386"/>
            <a:ext cx="247793" cy="312965"/>
            <a:chOff x="2624850" y="4296000"/>
            <a:chExt cx="380400" cy="495825"/>
          </a:xfrm>
        </p:grpSpPr>
        <p:sp>
          <p:nvSpPr>
            <p:cNvPr id="843" name="Google Shape;843;p4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6" name="Google Shape;846;p49"/>
          <p:cNvSpPr/>
          <p:nvPr/>
        </p:nvSpPr>
        <p:spPr>
          <a:xfrm>
            <a:off x="3152660" y="3544525"/>
            <a:ext cx="264892" cy="256693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49"/>
          <p:cNvSpPr/>
          <p:nvPr/>
        </p:nvSpPr>
        <p:spPr>
          <a:xfrm>
            <a:off x="2713548" y="3560715"/>
            <a:ext cx="264892" cy="224313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49"/>
          <p:cNvSpPr/>
          <p:nvPr/>
        </p:nvSpPr>
        <p:spPr>
          <a:xfrm>
            <a:off x="3590568" y="3543373"/>
            <a:ext cx="267302" cy="258997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9" name="Google Shape;849;p49"/>
          <p:cNvGrpSpPr/>
          <p:nvPr/>
        </p:nvGrpSpPr>
        <p:grpSpPr>
          <a:xfrm>
            <a:off x="4010046" y="3547220"/>
            <a:ext cx="306256" cy="251297"/>
            <a:chOff x="5275975" y="4344850"/>
            <a:chExt cx="470150" cy="398125"/>
          </a:xfrm>
        </p:grpSpPr>
        <p:sp>
          <p:nvSpPr>
            <p:cNvPr id="850" name="Google Shape;850;p4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3" name="Google Shape;853;p49"/>
          <p:cNvSpPr/>
          <p:nvPr/>
        </p:nvSpPr>
        <p:spPr>
          <a:xfrm>
            <a:off x="4464818" y="3539523"/>
            <a:ext cx="275249" cy="266698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4" name="Google Shape;854;p49"/>
          <p:cNvGrpSpPr/>
          <p:nvPr/>
        </p:nvGrpSpPr>
        <p:grpSpPr>
          <a:xfrm>
            <a:off x="4900152" y="3526801"/>
            <a:ext cx="282414" cy="292135"/>
            <a:chOff x="6642425" y="4312500"/>
            <a:chExt cx="433550" cy="462825"/>
          </a:xfrm>
        </p:grpSpPr>
        <p:sp>
          <p:nvSpPr>
            <p:cNvPr id="855" name="Google Shape;855;p4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8" name="Google Shape;858;p49"/>
          <p:cNvSpPr/>
          <p:nvPr/>
        </p:nvSpPr>
        <p:spPr>
          <a:xfrm>
            <a:off x="908176" y="3994666"/>
            <a:ext cx="362732" cy="207365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9" name="Google Shape;859;p49"/>
          <p:cNvGrpSpPr/>
          <p:nvPr/>
        </p:nvGrpSpPr>
        <p:grpSpPr>
          <a:xfrm>
            <a:off x="1383829" y="3960372"/>
            <a:ext cx="289564" cy="275961"/>
            <a:chOff x="1244325" y="4999400"/>
            <a:chExt cx="444525" cy="437200"/>
          </a:xfrm>
        </p:grpSpPr>
        <p:sp>
          <p:nvSpPr>
            <p:cNvPr id="860" name="Google Shape;860;p4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49"/>
          <p:cNvGrpSpPr/>
          <p:nvPr/>
        </p:nvGrpSpPr>
        <p:grpSpPr>
          <a:xfrm>
            <a:off x="1848782" y="3951504"/>
            <a:ext cx="237859" cy="293682"/>
            <a:chOff x="1958100" y="4985350"/>
            <a:chExt cx="365150" cy="465275"/>
          </a:xfrm>
        </p:grpSpPr>
        <p:sp>
          <p:nvSpPr>
            <p:cNvPr id="866" name="Google Shape;866;p4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49"/>
          <p:cNvGrpSpPr/>
          <p:nvPr/>
        </p:nvGrpSpPr>
        <p:grpSpPr>
          <a:xfrm>
            <a:off x="2270368" y="3962676"/>
            <a:ext cx="272871" cy="271716"/>
            <a:chOff x="2605300" y="5003050"/>
            <a:chExt cx="418900" cy="430475"/>
          </a:xfrm>
        </p:grpSpPr>
        <p:sp>
          <p:nvSpPr>
            <p:cNvPr id="870" name="Google Shape;870;p4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3" name="Google Shape;873;p49"/>
          <p:cNvGrpSpPr/>
          <p:nvPr/>
        </p:nvGrpSpPr>
        <p:grpSpPr>
          <a:xfrm>
            <a:off x="2682819" y="3968467"/>
            <a:ext cx="326156" cy="259770"/>
            <a:chOff x="3238475" y="5012225"/>
            <a:chExt cx="500700" cy="411550"/>
          </a:xfrm>
        </p:grpSpPr>
        <p:sp>
          <p:nvSpPr>
            <p:cNvPr id="874" name="Google Shape;874;p4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9" name="Google Shape;879;p49"/>
          <p:cNvGrpSpPr/>
          <p:nvPr/>
        </p:nvGrpSpPr>
        <p:grpSpPr>
          <a:xfrm>
            <a:off x="3545093" y="3940710"/>
            <a:ext cx="357977" cy="315269"/>
            <a:chOff x="4562200" y="4968250"/>
            <a:chExt cx="549550" cy="499475"/>
          </a:xfrm>
        </p:grpSpPr>
        <p:sp>
          <p:nvSpPr>
            <p:cNvPr id="880" name="Google Shape;880;p4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5" name="Google Shape;885;p49"/>
          <p:cNvGrpSpPr/>
          <p:nvPr/>
        </p:nvGrpSpPr>
        <p:grpSpPr>
          <a:xfrm>
            <a:off x="3160897" y="3958447"/>
            <a:ext cx="248183" cy="279416"/>
            <a:chOff x="3972400" y="4996350"/>
            <a:chExt cx="381000" cy="442675"/>
          </a:xfrm>
        </p:grpSpPr>
        <p:sp>
          <p:nvSpPr>
            <p:cNvPr id="886" name="Google Shape;886;p4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8" name="Google Shape;888;p49"/>
          <p:cNvGrpSpPr/>
          <p:nvPr/>
        </p:nvGrpSpPr>
        <p:grpSpPr>
          <a:xfrm>
            <a:off x="3987377" y="3934935"/>
            <a:ext cx="351609" cy="326820"/>
            <a:chOff x="5241175" y="4959100"/>
            <a:chExt cx="539775" cy="517775"/>
          </a:xfrm>
        </p:grpSpPr>
        <p:sp>
          <p:nvSpPr>
            <p:cNvPr id="889" name="Google Shape;889;p4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5" name="Google Shape;895;p49"/>
          <p:cNvSpPr/>
          <p:nvPr/>
        </p:nvSpPr>
        <p:spPr>
          <a:xfrm>
            <a:off x="4447718" y="4015480"/>
            <a:ext cx="309448" cy="165737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6" name="Google Shape;896;p49"/>
          <p:cNvGrpSpPr/>
          <p:nvPr/>
        </p:nvGrpSpPr>
        <p:grpSpPr>
          <a:xfrm>
            <a:off x="4927999" y="3983490"/>
            <a:ext cx="225531" cy="251297"/>
            <a:chOff x="6685175" y="5036025"/>
            <a:chExt cx="346225" cy="398125"/>
          </a:xfrm>
        </p:grpSpPr>
        <p:sp>
          <p:nvSpPr>
            <p:cNvPr id="897" name="Google Shape;897;p4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49"/>
          <p:cNvGrpSpPr/>
          <p:nvPr/>
        </p:nvGrpSpPr>
        <p:grpSpPr>
          <a:xfrm>
            <a:off x="5673818" y="2524625"/>
            <a:ext cx="432570" cy="421334"/>
            <a:chOff x="5926225" y="921350"/>
            <a:chExt cx="517800" cy="504350"/>
          </a:xfrm>
        </p:grpSpPr>
        <p:sp>
          <p:nvSpPr>
            <p:cNvPr id="903" name="Google Shape;903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05" name="Google Shape;905;p49"/>
          <p:cNvSpPr/>
          <p:nvPr/>
        </p:nvSpPr>
        <p:spPr>
          <a:xfrm>
            <a:off x="5867738" y="2760683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6" name="Google Shape;906;p49"/>
          <p:cNvGrpSpPr/>
          <p:nvPr/>
        </p:nvGrpSpPr>
        <p:grpSpPr>
          <a:xfrm>
            <a:off x="6558805" y="2504006"/>
            <a:ext cx="432570" cy="421334"/>
            <a:chOff x="5926225" y="921350"/>
            <a:chExt cx="517800" cy="504350"/>
          </a:xfrm>
        </p:grpSpPr>
        <p:sp>
          <p:nvSpPr>
            <p:cNvPr id="907" name="Google Shape;907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9" name="Google Shape;909;p49"/>
          <p:cNvSpPr/>
          <p:nvPr/>
        </p:nvSpPr>
        <p:spPr>
          <a:xfrm>
            <a:off x="6752726" y="2740063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0" name="Google Shape;910;p49"/>
          <p:cNvGrpSpPr/>
          <p:nvPr/>
        </p:nvGrpSpPr>
        <p:grpSpPr>
          <a:xfrm>
            <a:off x="5674085" y="3139421"/>
            <a:ext cx="1075937" cy="1047989"/>
            <a:chOff x="5926225" y="921350"/>
            <a:chExt cx="517800" cy="504350"/>
          </a:xfrm>
        </p:grpSpPr>
        <p:sp>
          <p:nvSpPr>
            <p:cNvPr id="911" name="Google Shape;911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3" name="Google Shape;913;p49"/>
          <p:cNvSpPr/>
          <p:nvPr/>
        </p:nvSpPr>
        <p:spPr>
          <a:xfrm>
            <a:off x="6156398" y="37265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49"/>
          <p:cNvSpPr txBox="1"/>
          <p:nvPr/>
        </p:nvSpPr>
        <p:spPr>
          <a:xfrm>
            <a:off x="5562775" y="959102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SlidesCarnival icons are editable shapes</a:t>
            </a:r>
            <a:r>
              <a:rPr lang="en" sz="9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means that you can:</a:t>
            </a: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900"/>
              <a:buFont typeface="Source Sans Pro"/>
              <a:buChar char="●"/>
            </a:pPr>
            <a:r>
              <a:rPr lang="en" sz="9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Resize them without losing quality.</a:t>
            </a: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900"/>
              <a:buFont typeface="Source Sans Pro"/>
              <a:buChar char="●"/>
            </a:pPr>
            <a:r>
              <a:rPr lang="en" sz="9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Change fill color and opacity.</a:t>
            </a: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900"/>
              <a:buFont typeface="Source Sans Pro"/>
              <a:buChar char="●"/>
            </a:pPr>
            <a:r>
              <a:rPr lang="en" sz="9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Change line color, width and style.</a:t>
            </a: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Isn’t that nice? :)</a:t>
            </a: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Examples:</a:t>
            </a: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15" name="Google Shape;915;p49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0" name="Google Shape;920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21" name="Google Shape;921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7" name="Google Shape;927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28" name="Google Shape;928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33" name="Google Shape;933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37" name="Google Shape;937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2" name="Google Shape;942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43" name="Google Shape;943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6" name="Google Shape;946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47" name="Google Shape;947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1" name="Google Shape;951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52" name="Google Shape;952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7" name="Google Shape;957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58" name="Google Shape;958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65" name="Google Shape;965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7" name="Google Shape;967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68" name="Google Shape;968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1" name="Google Shape;971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72" name="Google Shape;972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79" name="Google Shape;979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4" name="Google Shape;984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85" name="Google Shape;985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89" name="Google Shape;989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90" name="Google Shape;990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0" name="Google Shape;1000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07" name="Google Shape;1007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1" name="Google Shape;1011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12" name="Google Shape;1012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7" name="Google Shape;1017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18" name="Google Shape;1018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25" name="Google Shape;1025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30" name="Google Shape;1030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35" name="Google Shape;1035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0" name="Google Shape;1040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41" name="Google Shape;1041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1" name="Google Shape;1051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52" name="Google Shape;1052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5" name="Google Shape;1055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56" name="Google Shape;1056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6" name="Google Shape;1066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67" name="Google Shape;1067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1" name="Google Shape;1071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72" name="Google Shape;1072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2" name="Google Shape;1082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83" name="Google Shape;1083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0" name="Google Shape;1090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91" name="Google Shape;1091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5" name="Google Shape;1095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96" name="Google Shape;1096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01" name="Google Shape;1101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07" name="Google Shape;1107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3" name="Google Shape;1113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14" name="Google Shape;1114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18" name="Google Shape;1118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24" name="Google Shape;1124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0" name="Google Shape;1130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31" name="Google Shape;1131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4" name="Google Shape;1134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35" name="Google Shape;1135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40" name="Google Shape;1140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6" name="Google Shape;1146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47" name="Google Shape;1147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55" name="Google Shape;1155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60" name="Google Shape;1160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64" name="Google Shape;1164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68" name="Google Shape;1168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73" name="Google Shape;1173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78" name="Google Shape;1178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3" name="Google Shape;1183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84" name="Google Shape;1184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0" name="Google Shape;1190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91" name="Google Shape;1191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99" name="Google Shape;1199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1" name="Google Shape;1211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12" name="Google Shape;1212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17" name="Google Shape;1217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0" name="Google Shape;1220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21" name="Google Shape;1221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28" name="Google Shape;1228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6" name="Google Shape;1236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37" name="Google Shape;1237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50" name="Google Shape;1250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63" name="Google Shape;1263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5" name="Google Shape;1275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76" name="Google Shape;1276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83" name="Google Shape;1283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299" name="Google Shape;1299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3" name="Google Shape;1303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04" name="Google Shape;1304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05" name="Google Shape;1305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8" name="Google Shape;1308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09" name="Google Shape;1309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2" name="Google Shape;1312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13" name="Google Shape;1313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6" name="Google Shape;1316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17" name="Google Shape;1317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0" name="Google Shape;1320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21" name="Google Shape;1321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30" name="Google Shape;1330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55" name="Google Shape;1355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56" name="Google Shape;1356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8" name="Google Shape;1358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59" name="Google Shape;1359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1" name="Google Shape;1361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62" name="Google Shape;1362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64" name="Google Shape;1364;p5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65" name="Google Shape;1365;p50"/>
          <p:cNvSpPr txBox="1"/>
          <p:nvPr>
            <p:ph idx="12" type="sldNum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51"/>
          <p:cNvSpPr txBox="1"/>
          <p:nvPr/>
        </p:nvSpPr>
        <p:spPr>
          <a:xfrm>
            <a:off x="1036700" y="1219075"/>
            <a:ext cx="7183200" cy="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can also use any emoji as an icon!</a:t>
            </a:r>
            <a:endParaRPr b="1"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of course it resizes without losing quality.</a:t>
            </a:r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How? Follow Google instructions https://twitter.com/googledocs/status/730087240156643328</a:t>
            </a:r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71" name="Google Shape;1371;p51"/>
          <p:cNvSpPr txBox="1"/>
          <p:nvPr/>
        </p:nvSpPr>
        <p:spPr>
          <a:xfrm>
            <a:off x="1036700" y="22218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chemeClr val="accen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and many more...</a:t>
            </a:r>
            <a:endParaRPr sz="2400">
              <a:solidFill>
                <a:srgbClr val="FFFFFF"/>
              </a:solidFill>
              <a:highlight>
                <a:schemeClr val="accen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72" name="Google Shape;1372;p51"/>
          <p:cNvSpPr txBox="1"/>
          <p:nvPr>
            <p:ph idx="12" type="sldNum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ctrTitle"/>
          </p:nvPr>
        </p:nvSpPr>
        <p:spPr>
          <a:xfrm>
            <a:off x="1154400" y="2726350"/>
            <a:ext cx="6835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9" name="Google Shape;99;p16"/>
          <p:cNvSpPr txBox="1"/>
          <p:nvPr>
            <p:ph idx="1" type="subTitle"/>
          </p:nvPr>
        </p:nvSpPr>
        <p:spPr>
          <a:xfrm>
            <a:off x="1154400" y="3221050"/>
            <a:ext cx="6835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00" name="Google Shape;100;p16"/>
          <p:cNvSpPr txBox="1"/>
          <p:nvPr>
            <p:ph idx="4294967295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1154400" y="865750"/>
            <a:ext cx="1733700" cy="17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endParaRPr sz="7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7" name="Google Shape;1377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8" name="Google Shape;1378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79" name="Google Shape;1379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80" name="Google Shape;1380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81" name="Google Shape;1381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2" name="Google Shape;1382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3" name="Google Shape;1383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84" name="Google Shape;1384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5" name="Google Shape;1385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6" name="Google Shape;1386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87" name="Google Shape;1387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8" name="Google Shape;1388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9" name="Google Shape;1389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90" name="Google Shape;1390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1" name="Google Shape;1391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392" name="Google Shape;1392;p52"/>
          <p:cNvSpPr txBox="1"/>
          <p:nvPr>
            <p:ph idx="12" type="sldNum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1602475" y="1320125"/>
            <a:ext cx="5939100" cy="31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IS A SLIDE TITLE</a:t>
            </a:r>
            <a:endParaRPr sz="1400"/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»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»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»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idx="4294967295" type="ctrTitle"/>
          </p:nvPr>
        </p:nvSpPr>
        <p:spPr>
          <a:xfrm>
            <a:off x="1240750" y="2644149"/>
            <a:ext cx="3826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CONCEPT</a:t>
            </a:r>
            <a:endParaRPr sz="4800"/>
          </a:p>
        </p:txBody>
      </p:sp>
      <p:sp>
        <p:nvSpPr>
          <p:cNvPr id="120" name="Google Shape;120;p19"/>
          <p:cNvSpPr txBox="1"/>
          <p:nvPr>
            <p:ph idx="4294967295" type="subTitle"/>
          </p:nvPr>
        </p:nvSpPr>
        <p:spPr>
          <a:xfrm>
            <a:off x="1240750" y="3411550"/>
            <a:ext cx="3289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Bring the attention of your audience over a key concept using icons or illustrations</a:t>
            </a:r>
            <a:endParaRPr sz="1400"/>
          </a:p>
        </p:txBody>
      </p:sp>
      <p:sp>
        <p:nvSpPr>
          <p:cNvPr id="121" name="Google Shape;121;p19"/>
          <p:cNvSpPr/>
          <p:nvPr/>
        </p:nvSpPr>
        <p:spPr>
          <a:xfrm>
            <a:off x="6846775" y="3624538"/>
            <a:ext cx="286070" cy="27314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" name="Google Shape;122;p19"/>
          <p:cNvGrpSpPr/>
          <p:nvPr/>
        </p:nvGrpSpPr>
        <p:grpSpPr>
          <a:xfrm>
            <a:off x="6491807" y="2090652"/>
            <a:ext cx="1225623" cy="1225943"/>
            <a:chOff x="6654650" y="3665275"/>
            <a:chExt cx="409100" cy="409125"/>
          </a:xfrm>
        </p:grpSpPr>
        <p:sp>
          <p:nvSpPr>
            <p:cNvPr id="123" name="Google Shape;123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" name="Google Shape;125;p19"/>
          <p:cNvGrpSpPr/>
          <p:nvPr/>
        </p:nvGrpSpPr>
        <p:grpSpPr>
          <a:xfrm rot="1056937">
            <a:off x="5310266" y="3054374"/>
            <a:ext cx="809756" cy="809831"/>
            <a:chOff x="570875" y="4322250"/>
            <a:chExt cx="443300" cy="443325"/>
          </a:xfrm>
        </p:grpSpPr>
        <p:sp>
          <p:nvSpPr>
            <p:cNvPr id="126" name="Google Shape;126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2551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551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2551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2551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" name="Google Shape;130;p19"/>
          <p:cNvSpPr/>
          <p:nvPr/>
        </p:nvSpPr>
        <p:spPr>
          <a:xfrm rot="2466658">
            <a:off x="5401397" y="2328184"/>
            <a:ext cx="397475" cy="37952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 rot="-1609369">
            <a:off x="5982682" y="2566984"/>
            <a:ext cx="286027" cy="27310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 rot="2926158">
            <a:off x="7717040" y="2783347"/>
            <a:ext cx="214204" cy="20452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/>
          <p:nvPr/>
        </p:nvSpPr>
        <p:spPr>
          <a:xfrm rot="-1609285">
            <a:off x="6689918" y="1775009"/>
            <a:ext cx="192987" cy="18427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BEF2"/>
                </a:solidFill>
              </a:rPr>
              <a:t>‹#›</a:t>
            </a:fld>
            <a:endParaRPr>
              <a:solidFill>
                <a:srgbClr val="00BEF2"/>
              </a:solidFill>
            </a:endParaRPr>
          </a:p>
        </p:txBody>
      </p:sp>
      <p:sp>
        <p:nvSpPr>
          <p:cNvPr id="135" name="Google Shape;135;p19"/>
          <p:cNvSpPr txBox="1"/>
          <p:nvPr>
            <p:ph idx="4294967295" type="ctrTitle"/>
          </p:nvPr>
        </p:nvSpPr>
        <p:spPr>
          <a:xfrm>
            <a:off x="1240750" y="1522200"/>
            <a:ext cx="3826200" cy="15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chemeClr val="lt1"/>
                </a:solidFill>
              </a:rPr>
              <a:t>BIG</a:t>
            </a:r>
            <a:endParaRPr sz="9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1010200" y="1443000"/>
            <a:ext cx="3461400" cy="27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BEF2"/>
                </a:solidFill>
              </a:rPr>
              <a:t>White</a:t>
            </a:r>
            <a:endParaRPr b="1">
              <a:solidFill>
                <a:srgbClr val="00BEF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41" name="Google Shape;141;p20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42" name="Google Shape;142;p20"/>
          <p:cNvSpPr txBox="1"/>
          <p:nvPr>
            <p:ph idx="2" type="body"/>
          </p:nvPr>
        </p:nvSpPr>
        <p:spPr>
          <a:xfrm>
            <a:off x="4680125" y="1443000"/>
            <a:ext cx="3461400" cy="27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BEF2"/>
                </a:solidFill>
              </a:rPr>
              <a:t>Black</a:t>
            </a:r>
            <a:endParaRPr b="1">
              <a:solidFill>
                <a:srgbClr val="00BEF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43" name="Google Shape;143;p20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1010200" y="1458421"/>
            <a:ext cx="2298600" cy="28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BEF2"/>
                </a:solidFill>
              </a:rPr>
              <a:t>Yellow</a:t>
            </a:r>
            <a:endParaRPr b="1">
              <a:solidFill>
                <a:srgbClr val="00BEF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50" name="Google Shape;150;p21"/>
          <p:cNvSpPr txBox="1"/>
          <p:nvPr>
            <p:ph idx="2" type="body"/>
          </p:nvPr>
        </p:nvSpPr>
        <p:spPr>
          <a:xfrm>
            <a:off x="3426550" y="1458421"/>
            <a:ext cx="2298600" cy="28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BEF2"/>
                </a:solidFill>
              </a:rPr>
              <a:t>Blue</a:t>
            </a:r>
            <a:endParaRPr b="1">
              <a:solidFill>
                <a:srgbClr val="00BEF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1" name="Google Shape;151;p21"/>
          <p:cNvSpPr txBox="1"/>
          <p:nvPr>
            <p:ph idx="3" type="body"/>
          </p:nvPr>
        </p:nvSpPr>
        <p:spPr>
          <a:xfrm>
            <a:off x="5842900" y="1458421"/>
            <a:ext cx="2298600" cy="28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BEF2"/>
                </a:solidFill>
              </a:rPr>
              <a:t>Red</a:t>
            </a:r>
            <a:endParaRPr b="1">
              <a:solidFill>
                <a:srgbClr val="00BEF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1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remio template">
  <a:themeElements>
    <a:clrScheme name="Custom 347">
      <a:dk1>
        <a:srgbClr val="25516C"/>
      </a:dk1>
      <a:lt1>
        <a:srgbClr val="FFFFFF"/>
      </a:lt1>
      <a:dk2>
        <a:srgbClr val="666666"/>
      </a:dk2>
      <a:lt2>
        <a:srgbClr val="E2E7E9"/>
      </a:lt2>
      <a:accent1>
        <a:srgbClr val="00BEF2"/>
      </a:accent1>
      <a:accent2>
        <a:srgbClr val="2D82B0"/>
      </a:accent2>
      <a:accent3>
        <a:srgbClr val="25516C"/>
      </a:accent3>
      <a:accent4>
        <a:srgbClr val="67D6E9"/>
      </a:accent4>
      <a:accent5>
        <a:srgbClr val="41A2B3"/>
      </a:accent5>
      <a:accent6>
        <a:srgbClr val="0C8196"/>
      </a:accent6>
      <a:hlink>
        <a:srgbClr val="2D82B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