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untains of Christmas"/>
      <p:regular r:id="rId37"/>
      <p:bold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Arvo"/>
      <p:regular r:id="rId43"/>
      <p:bold r:id="rId44"/>
      <p:italic r:id="rId45"/>
      <p:boldItalic r:id="rId46"/>
    </p:embeddedFont>
    <p:embeddedFont>
      <p:font typeface="Bigelow Rules"/>
      <p:regular r:id="rId47"/>
    </p:embeddedFont>
    <p:embeddedFont>
      <p:font typeface="ABeeZee"/>
      <p:regular r:id="rId48"/>
      <p: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5A0A39-AEAC-4271-B897-6B93DB0BB60B}">
  <a:tblStyle styleId="{765A0A39-AEAC-4271-B897-6B93DB0BB6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Arvo-bold.fntdata"/><Relationship Id="rId43" Type="http://schemas.openxmlformats.org/officeDocument/2006/relationships/font" Target="fonts/Arvo-regular.fntdata"/><Relationship Id="rId46" Type="http://schemas.openxmlformats.org/officeDocument/2006/relationships/font" Target="fonts/Arvo-boldItalic.fntdata"/><Relationship Id="rId45" Type="http://schemas.openxmlformats.org/officeDocument/2006/relationships/font" Target="fonts/Arv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BeeZee-regular.fntdata"/><Relationship Id="rId47" Type="http://schemas.openxmlformats.org/officeDocument/2006/relationships/font" Target="fonts/BigelowRules-regular.fntdata"/><Relationship Id="rId49" Type="http://schemas.openxmlformats.org/officeDocument/2006/relationships/font" Target="fonts/ABeeZ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untainsofChristmas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-regular.fntdata"/><Relationship Id="rId38" Type="http://schemas.openxmlformats.org/officeDocument/2006/relationships/font" Target="fonts/MountainsofChristmas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50ac2e20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50ac2e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63baea270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63baea270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11" name="Google Shape;11;p2"/>
            <p:cNvSpPr/>
            <p:nvPr/>
          </p:nvSpPr>
          <p:spPr>
            <a:xfrm>
              <a:off x="5379427" y="1131156"/>
              <a:ext cx="336600" cy="1332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06427" y="1364518"/>
              <a:ext cx="130200" cy="603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4002" y="1297843"/>
              <a:ext cx="265200" cy="1017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32990" y="1948718"/>
              <a:ext cx="265200" cy="1110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64715" y="1580418"/>
              <a:ext cx="336600" cy="1635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25027" y="1826481"/>
              <a:ext cx="198300" cy="906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9965" y="2075718"/>
              <a:ext cx="1276200" cy="1206600"/>
            </a:xfrm>
            <a:custGeom>
              <a:rect b="b" l="l" r="r" t="t"/>
              <a:pathLst>
                <a:path extrusionOk="0" h="120000" w="12000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61565" y="2836131"/>
              <a:ext cx="214200" cy="103200"/>
            </a:xfrm>
            <a:custGeom>
              <a:rect b="b" l="l" r="r" t="t"/>
              <a:pathLst>
                <a:path extrusionOk="0" h="120000" w="12000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55177" y="2447193"/>
              <a:ext cx="1377900" cy="834900"/>
            </a:xfrm>
            <a:custGeom>
              <a:rect b="b" l="l" r="r" t="t"/>
              <a:pathLst>
                <a:path extrusionOk="0" h="120000" w="12000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55177" y="2782156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55177" y="2632931"/>
              <a:ext cx="31800" cy="38100"/>
            </a:xfrm>
            <a:custGeom>
              <a:rect b="b" l="l" r="r" t="t"/>
              <a:pathLst>
                <a:path extrusionOk="0" h="120000" w="12000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35027" y="1813781"/>
              <a:ext cx="55500" cy="573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5977" y="1507393"/>
              <a:ext cx="38100" cy="381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7127" y="1110518"/>
              <a:ext cx="50700" cy="507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765" y="1267681"/>
              <a:ext cx="58800" cy="603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3465" y="1328006"/>
              <a:ext cx="106500" cy="1032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22315" y="1555018"/>
              <a:ext cx="82500" cy="906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9315" y="2159856"/>
              <a:ext cx="85800" cy="936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7777" y="1013681"/>
              <a:ext cx="516000" cy="2589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ight blac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11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91" name="Google Shape;191;p11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98" name="Google Shape;198;p11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itch purpl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2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209" name="Google Shape;209;p12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216" name="Google Shape;216;p12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0.png" id="224" name="Google Shape;22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3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228" name="Google Shape;228;p13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3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235" name="Google Shape;235;p13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32" name="Google Shape;32;p3"/>
            <p:cNvSpPr/>
            <p:nvPr/>
          </p:nvSpPr>
          <p:spPr>
            <a:xfrm>
              <a:off x="5379427" y="1131156"/>
              <a:ext cx="336600" cy="1332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506427" y="1364518"/>
              <a:ext cx="130200" cy="603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54002" y="1297843"/>
              <a:ext cx="265200" cy="1017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132990" y="1948718"/>
              <a:ext cx="265200" cy="1110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964715" y="1580418"/>
              <a:ext cx="336600" cy="1635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925027" y="1826481"/>
              <a:ext cx="198300" cy="906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599965" y="2075718"/>
              <a:ext cx="1276200" cy="1206600"/>
            </a:xfrm>
            <a:custGeom>
              <a:rect b="b" l="l" r="r" t="t"/>
              <a:pathLst>
                <a:path extrusionOk="0" h="120000" w="12000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161565" y="2836131"/>
              <a:ext cx="214200" cy="103200"/>
            </a:xfrm>
            <a:custGeom>
              <a:rect b="b" l="l" r="r" t="t"/>
              <a:pathLst>
                <a:path extrusionOk="0" h="120000" w="12000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855177" y="2447193"/>
              <a:ext cx="1377900" cy="834900"/>
            </a:xfrm>
            <a:custGeom>
              <a:rect b="b" l="l" r="r" t="t"/>
              <a:pathLst>
                <a:path extrusionOk="0" h="120000" w="12000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55177" y="2782156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855177" y="2632931"/>
              <a:ext cx="31800" cy="38100"/>
            </a:xfrm>
            <a:custGeom>
              <a:rect b="b" l="l" r="r" t="t"/>
              <a:pathLst>
                <a:path extrusionOk="0" h="120000" w="12000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735027" y="1813781"/>
              <a:ext cx="55500" cy="573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715977" y="1507393"/>
              <a:ext cx="38100" cy="381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217127" y="1110518"/>
              <a:ext cx="50700" cy="507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983765" y="1267681"/>
              <a:ext cx="58800" cy="603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123465" y="1328006"/>
              <a:ext cx="106500" cy="1032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22315" y="1555018"/>
              <a:ext cx="82500" cy="906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939315" y="2159856"/>
              <a:ext cx="85800" cy="936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607777" y="1013681"/>
              <a:ext cx="516000" cy="2589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3"/>
          <p:cNvSpPr txBox="1"/>
          <p:nvPr>
            <p:ph type="ctrTitle"/>
          </p:nvPr>
        </p:nvSpPr>
        <p:spPr>
          <a:xfrm>
            <a:off x="2111075" y="20405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111075" y="3221055"/>
            <a:ext cx="492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idx="1" type="body"/>
          </p:nvPr>
        </p:nvSpPr>
        <p:spPr>
          <a:xfrm>
            <a:off x="1190325" y="2009400"/>
            <a:ext cx="6763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SzPts val="3600"/>
              <a:buFont typeface="Mountains of Christmas"/>
              <a:buChar char="🎃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💀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👻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grpSp>
        <p:nvGrpSpPr>
          <p:cNvPr id="55" name="Google Shape;55;p4"/>
          <p:cNvGrpSpPr/>
          <p:nvPr/>
        </p:nvGrpSpPr>
        <p:grpSpPr>
          <a:xfrm>
            <a:off x="3852559" y="1058084"/>
            <a:ext cx="1438818" cy="876594"/>
            <a:chOff x="3627210" y="808351"/>
            <a:chExt cx="1889700" cy="1151293"/>
          </a:xfrm>
        </p:grpSpPr>
        <p:sp>
          <p:nvSpPr>
            <p:cNvPr id="56" name="Google Shape;56;p4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3852559" y="1092653"/>
            <a:ext cx="1438818" cy="876594"/>
            <a:chOff x="3627210" y="808351"/>
            <a:chExt cx="1889700" cy="1151293"/>
          </a:xfrm>
        </p:grpSpPr>
        <p:sp>
          <p:nvSpPr>
            <p:cNvPr id="61" name="Google Shape;61;p4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🎃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💀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6147" y="4265808"/>
            <a:ext cx="423752" cy="204161"/>
          </a:xfrm>
          <a:custGeom>
            <a:rect b="b" l="l" r="r" t="t"/>
            <a:pathLst>
              <a:path extrusionOk="0" h="120000" w="120000">
                <a:moveTo>
                  <a:pt x="14558" y="53636"/>
                </a:moveTo>
                <a:cubicBezTo>
                  <a:pt x="21617" y="50909"/>
                  <a:pt x="31764" y="60909"/>
                  <a:pt x="28676" y="78181"/>
                </a:cubicBezTo>
                <a:cubicBezTo>
                  <a:pt x="38382" y="71818"/>
                  <a:pt x="48088" y="100000"/>
                  <a:pt x="45882" y="120000"/>
                </a:cubicBezTo>
                <a:cubicBezTo>
                  <a:pt x="49852" y="107272"/>
                  <a:pt x="63529" y="86363"/>
                  <a:pt x="74117" y="105454"/>
                </a:cubicBezTo>
                <a:cubicBezTo>
                  <a:pt x="75441" y="88181"/>
                  <a:pt x="86911" y="82727"/>
                  <a:pt x="94411" y="90909"/>
                </a:cubicBezTo>
                <a:cubicBezTo>
                  <a:pt x="94852" y="66363"/>
                  <a:pt x="111176" y="77272"/>
                  <a:pt x="120000" y="84545"/>
                </a:cubicBezTo>
                <a:cubicBezTo>
                  <a:pt x="117352" y="72727"/>
                  <a:pt x="108970" y="58181"/>
                  <a:pt x="104117" y="52727"/>
                </a:cubicBezTo>
                <a:cubicBezTo>
                  <a:pt x="92647" y="41818"/>
                  <a:pt x="84264" y="43636"/>
                  <a:pt x="84264" y="43636"/>
                </a:cubicBezTo>
                <a:cubicBezTo>
                  <a:pt x="84264" y="43636"/>
                  <a:pt x="82941" y="81818"/>
                  <a:pt x="60441" y="80000"/>
                </a:cubicBezTo>
                <a:cubicBezTo>
                  <a:pt x="59558" y="77272"/>
                  <a:pt x="63529" y="67272"/>
                  <a:pt x="63970" y="65454"/>
                </a:cubicBezTo>
                <a:cubicBezTo>
                  <a:pt x="61323" y="66363"/>
                  <a:pt x="59117" y="69090"/>
                  <a:pt x="56911" y="67272"/>
                </a:cubicBezTo>
                <a:cubicBezTo>
                  <a:pt x="53823" y="65454"/>
                  <a:pt x="54264" y="63636"/>
                  <a:pt x="52941" y="57272"/>
                </a:cubicBezTo>
                <a:cubicBezTo>
                  <a:pt x="52058" y="61818"/>
                  <a:pt x="51176" y="68181"/>
                  <a:pt x="49852" y="71818"/>
                </a:cubicBezTo>
                <a:cubicBezTo>
                  <a:pt x="41470" y="59090"/>
                  <a:pt x="39264" y="33636"/>
                  <a:pt x="39705" y="23636"/>
                </a:cubicBezTo>
                <a:cubicBezTo>
                  <a:pt x="36176" y="12727"/>
                  <a:pt x="11911" y="0"/>
                  <a:pt x="0" y="30000"/>
                </a:cubicBezTo>
                <a:cubicBezTo>
                  <a:pt x="7058" y="30909"/>
                  <a:pt x="16764" y="34545"/>
                  <a:pt x="14558" y="536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9" y="3496372"/>
            <a:ext cx="2725900" cy="1651683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9" y="4159029"/>
            <a:ext cx="2967" cy="6528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6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" y="3863818"/>
            <a:ext cx="62910" cy="75373"/>
          </a:xfrm>
          <a:custGeom>
            <a:rect b="b" l="l" r="r" t="t"/>
            <a:pathLst>
              <a:path extrusionOk="0" h="120000" w="120000">
                <a:moveTo>
                  <a:pt x="90000" y="55000"/>
                </a:moveTo>
                <a:lnTo>
                  <a:pt x="96000" y="100000"/>
                </a:lnTo>
                <a:lnTo>
                  <a:pt x="84000" y="105000"/>
                </a:lnTo>
                <a:lnTo>
                  <a:pt x="78000" y="95000"/>
                </a:lnTo>
                <a:lnTo>
                  <a:pt x="78000" y="80000"/>
                </a:lnTo>
                <a:lnTo>
                  <a:pt x="66000" y="95000"/>
                </a:lnTo>
                <a:lnTo>
                  <a:pt x="72000" y="115000"/>
                </a:lnTo>
                <a:lnTo>
                  <a:pt x="84000" y="120000"/>
                </a:lnTo>
                <a:lnTo>
                  <a:pt x="120000" y="100000"/>
                </a:lnTo>
                <a:lnTo>
                  <a:pt x="120000" y="40000"/>
                </a:lnTo>
                <a:lnTo>
                  <a:pt x="6000" y="0"/>
                </a:lnTo>
                <a:lnTo>
                  <a:pt x="0" y="5000"/>
                </a:lnTo>
                <a:lnTo>
                  <a:pt x="0" y="65000"/>
                </a:lnTo>
                <a:lnTo>
                  <a:pt x="36000" y="25000"/>
                </a:lnTo>
                <a:lnTo>
                  <a:pt x="90000" y="55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5"/>
          <p:cNvGrpSpPr/>
          <p:nvPr/>
        </p:nvGrpSpPr>
        <p:grpSpPr>
          <a:xfrm>
            <a:off x="7687010" y="184643"/>
            <a:ext cx="1259237" cy="1463794"/>
            <a:chOff x="6526085" y="892856"/>
            <a:chExt cx="1259237" cy="1463794"/>
          </a:xfrm>
        </p:grpSpPr>
        <p:sp>
          <p:nvSpPr>
            <p:cNvPr id="74" name="Google Shape;74;p5"/>
            <p:cNvSpPr/>
            <p:nvPr/>
          </p:nvSpPr>
          <p:spPr>
            <a:xfrm>
              <a:off x="6972043" y="892856"/>
              <a:ext cx="665896" cy="26351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223287" y="1354516"/>
              <a:ext cx="257575" cy="119291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526085" y="1222613"/>
              <a:ext cx="524645" cy="201193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75526" y="2243293"/>
              <a:ext cx="109796" cy="113357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37840" y="1637166"/>
              <a:ext cx="75373" cy="75373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452548" y="1731382"/>
              <a:ext cx="163210" cy="179234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38203" y="184653"/>
            <a:ext cx="936059" cy="2261074"/>
            <a:chOff x="138203" y="852028"/>
            <a:chExt cx="936059" cy="2261074"/>
          </a:xfrm>
        </p:grpSpPr>
        <p:sp>
          <p:nvSpPr>
            <p:cNvPr id="81" name="Google Shape;81;p5"/>
            <p:cNvSpPr/>
            <p:nvPr/>
          </p:nvSpPr>
          <p:spPr>
            <a:xfrm>
              <a:off x="549617" y="2510239"/>
              <a:ext cx="524645" cy="219591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216718" y="1781631"/>
              <a:ext cx="665896" cy="323452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38203" y="2268418"/>
              <a:ext cx="392297" cy="179234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16065" y="852028"/>
              <a:ext cx="100300" cy="1003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54405" y="1162943"/>
              <a:ext cx="116324" cy="119291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30773" y="1282284"/>
              <a:ext cx="210689" cy="204161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66469" y="2927933"/>
              <a:ext cx="169738" cy="185169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6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92" name="Google Shape;92;p6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99" name="Google Shape;99;p6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1504825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8" name="Google Shape;108;p6"/>
          <p:cNvSpPr txBox="1"/>
          <p:nvPr>
            <p:ph idx="2" type="body"/>
          </p:nvPr>
        </p:nvSpPr>
        <p:spPr>
          <a:xfrm>
            <a:off x="4661650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13" name="Google Shape;113;p7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7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20" name="Google Shape;120;p7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7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1214525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9" name="Google Shape;129;p7"/>
          <p:cNvSpPr txBox="1"/>
          <p:nvPr>
            <p:ph idx="2" type="body"/>
          </p:nvPr>
        </p:nvSpPr>
        <p:spPr>
          <a:xfrm>
            <a:off x="3468063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0" name="Google Shape;130;p7"/>
          <p:cNvSpPr txBox="1"/>
          <p:nvPr>
            <p:ph idx="3" type="body"/>
          </p:nvPr>
        </p:nvSpPr>
        <p:spPr>
          <a:xfrm>
            <a:off x="5721600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35" name="Google Shape;135;p8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42" name="Google Shape;142;p8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8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54" name="Google Shape;154;p9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61" name="Google Shape;161;p9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mpkin orang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73" name="Google Shape;173;p10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0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80" name="Google Shape;180;p10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🎃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💀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👻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untains-of-christmas" TargetMode="External"/><Relationship Id="rId4" Type="http://schemas.openxmlformats.org/officeDocument/2006/relationships/hyperlink" Target="https://www.fontsquirrel.com/fonts/abeeze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/>
              <a:t>SPOOKY </a:t>
            </a: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3bf70da8.jpg"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41968" t="0"/>
          <a:stretch/>
        </p:blipFill>
        <p:spPr>
          <a:xfrm>
            <a:off x="1180900" y="1409475"/>
            <a:ext cx="3235200" cy="313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idx="1" type="body"/>
          </p:nvPr>
        </p:nvSpPr>
        <p:spPr>
          <a:xfrm>
            <a:off x="4693075" y="1409475"/>
            <a:ext cx="3340200" cy="29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>
            <p:ph idx="4294967295" type="title"/>
          </p:nvPr>
        </p:nvSpPr>
        <p:spPr>
          <a:xfrm>
            <a:off x="0" y="3548625"/>
            <a:ext cx="91440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Trick or treat?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ANYCASE, USE BIG IMAGE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317" name="Google Shape;317;p25"/>
          <p:cNvSpPr/>
          <p:nvPr/>
        </p:nvSpPr>
        <p:spPr>
          <a:xfrm>
            <a:off x="1893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"/>
          <p:cNvSpPr/>
          <p:nvPr/>
        </p:nvSpPr>
        <p:spPr>
          <a:xfrm flipH="1" rot="10800000">
            <a:off x="3417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6E45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"/>
          <p:cNvSpPr/>
          <p:nvPr/>
        </p:nvSpPr>
        <p:spPr>
          <a:xfrm>
            <a:off x="4941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"/>
          <p:cNvSpPr txBox="1"/>
          <p:nvPr/>
        </p:nvSpPr>
        <p:spPr>
          <a:xfrm>
            <a:off x="2233925" y="27756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BeeZee"/>
                <a:ea typeface="ABeeZee"/>
                <a:cs typeface="ABeeZee"/>
                <a:sym typeface="ABeeZee"/>
              </a:rPr>
              <a:t>Black</a:t>
            </a:r>
            <a:endParaRPr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1" name="Google Shape;321;p25"/>
          <p:cNvSpPr txBox="1"/>
          <p:nvPr/>
        </p:nvSpPr>
        <p:spPr>
          <a:xfrm>
            <a:off x="5265225" y="27756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White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2" name="Google Shape;322;p25"/>
          <p:cNvSpPr txBox="1"/>
          <p:nvPr/>
        </p:nvSpPr>
        <p:spPr>
          <a:xfrm>
            <a:off x="3760650" y="1825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3094"/>
                </a:solidFill>
                <a:latin typeface="ABeeZee"/>
                <a:ea typeface="ABeeZee"/>
                <a:cs typeface="ABeeZee"/>
                <a:sym typeface="ABeeZee"/>
              </a:rPr>
              <a:t>Purple</a:t>
            </a:r>
            <a:endParaRPr b="1">
              <a:solidFill>
                <a:srgbClr val="593094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328" name="Google Shape;328;p26"/>
          <p:cNvGraphicFramePr/>
          <p:nvPr/>
        </p:nvGraphicFramePr>
        <p:xfrm>
          <a:off x="1772000" y="132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{765A0A39-AEAC-4271-B897-6B93DB0BB60B}</a:tableStyleId>
              </a:tblPr>
              <a:tblGrid>
                <a:gridCol w="1400000"/>
                <a:gridCol w="1400000"/>
                <a:gridCol w="1400000"/>
                <a:gridCol w="1400000"/>
              </a:tblGrid>
              <a:tr h="61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93094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20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7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30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15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5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24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16</a:t>
                      </a:r>
                      <a:endParaRPr b="1" sz="1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/>
          <p:nvPr/>
        </p:nvSpPr>
        <p:spPr>
          <a:xfrm>
            <a:off x="6671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 txBox="1"/>
          <p:nvPr>
            <p:ph idx="4294967295" type="title"/>
          </p:nvPr>
        </p:nvSpPr>
        <p:spPr>
          <a:xfrm>
            <a:off x="1009650" y="205975"/>
            <a:ext cx="7121100" cy="50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2077150" y="1695100"/>
            <a:ext cx="595200" cy="3531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9900"/>
                </a:solidFill>
                <a:latin typeface="Arvo"/>
                <a:ea typeface="Arvo"/>
                <a:cs typeface="Arvo"/>
                <a:sym typeface="Arvo"/>
              </a:rPr>
              <a:t>our office</a:t>
            </a:r>
            <a:endParaRPr sz="800">
              <a:solidFill>
                <a:srgbClr val="FF99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1339125" y="2112175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3043700" y="3275025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3987425" y="1844775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4676900" y="3945050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/>
          <p:nvPr/>
        </p:nvSpPr>
        <p:spPr>
          <a:xfrm>
            <a:off x="6854825" y="2326125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/>
          <p:nvPr/>
        </p:nvSpPr>
        <p:spPr>
          <a:xfrm>
            <a:off x="7628100" y="4036800"/>
            <a:ext cx="152172" cy="152172"/>
          </a:xfrm>
          <a:prstGeom prst="lightningBol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title"/>
          </p:nvPr>
        </p:nvSpPr>
        <p:spPr>
          <a:xfrm>
            <a:off x="1009650" y="2439850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/>
              <a:t>89,526,124</a:t>
            </a:r>
            <a:endParaRPr sz="13000"/>
          </a:p>
        </p:txBody>
      </p:sp>
      <p:sp>
        <p:nvSpPr>
          <p:cNvPr id="347" name="Google Shape;347;p28"/>
          <p:cNvSpPr txBox="1"/>
          <p:nvPr>
            <p:ph idx="4294967295" type="subTitle"/>
          </p:nvPr>
        </p:nvSpPr>
        <p:spPr>
          <a:xfrm>
            <a:off x="2423800" y="2916250"/>
            <a:ext cx="4296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/>
          <p:nvPr>
            <p:ph type="title"/>
          </p:nvPr>
        </p:nvSpPr>
        <p:spPr>
          <a:xfrm>
            <a:off x="1009650" y="8917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rgbClr val="593094"/>
                </a:solidFill>
              </a:rPr>
              <a:t>89,526,124 </a:t>
            </a:r>
            <a:r>
              <a:rPr b="0" lang="en" sz="4800">
                <a:solidFill>
                  <a:srgbClr val="593094"/>
                </a:solidFill>
              </a:rPr>
              <a:t>treats</a:t>
            </a:r>
            <a:endParaRPr b="0" sz="4800">
              <a:solidFill>
                <a:srgbClr val="593094"/>
              </a:solidFill>
            </a:endParaRPr>
          </a:p>
        </p:txBody>
      </p:sp>
      <p:sp>
        <p:nvSpPr>
          <p:cNvPr id="353" name="Google Shape;353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sugar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29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593094"/>
                </a:solidFill>
              </a:rPr>
              <a:t>100%</a:t>
            </a:r>
            <a:endParaRPr sz="7200">
              <a:solidFill>
                <a:srgbClr val="593094"/>
              </a:solidFill>
            </a:endParaRPr>
          </a:p>
        </p:txBody>
      </p:sp>
      <p:sp>
        <p:nvSpPr>
          <p:cNvPr id="355" name="Google Shape;355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6" name="Google Shape;356;p29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593094"/>
                </a:solidFill>
              </a:rPr>
              <a:t>185,244</a:t>
            </a:r>
            <a:r>
              <a:rPr lang="en" sz="4800">
                <a:solidFill>
                  <a:srgbClr val="593094"/>
                </a:solidFill>
              </a:rPr>
              <a:t> frights</a:t>
            </a:r>
            <a:endParaRPr sz="4800">
              <a:solidFill>
                <a:srgbClr val="593094"/>
              </a:solidFill>
            </a:endParaRPr>
          </a:p>
        </p:txBody>
      </p:sp>
      <p:sp>
        <p:nvSpPr>
          <p:cNvPr id="357" name="Google Shape;357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fear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1159249" y="1909250"/>
            <a:ext cx="2304900" cy="1325100"/>
          </a:xfrm>
          <a:prstGeom prst="homePlate">
            <a:avLst>
              <a:gd fmla="val 30129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trick or treat?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3350656" y="1909250"/>
            <a:ext cx="23490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candies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5581389" y="1909250"/>
            <a:ext cx="23490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stomach ache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371" name="Google Shape;371;p31"/>
          <p:cNvSpPr txBox="1"/>
          <p:nvPr>
            <p:ph idx="1" type="body"/>
          </p:nvPr>
        </p:nvSpPr>
        <p:spPr>
          <a:xfrm>
            <a:off x="1214525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Orange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pumpkins. The colour orange is named after the appearance of the ripe orange fruit.</a:t>
            </a:r>
            <a:endParaRPr sz="1000"/>
          </a:p>
        </p:txBody>
      </p:sp>
      <p:sp>
        <p:nvSpPr>
          <p:cNvPr id="372" name="Google Shape;372;p31"/>
          <p:cNvSpPr txBox="1"/>
          <p:nvPr>
            <p:ph idx="2" type="body"/>
          </p:nvPr>
        </p:nvSpPr>
        <p:spPr>
          <a:xfrm>
            <a:off x="3468063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Purple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dusk before the dark night comes.  Is the color most often associated with royalty, magic, and mystery.</a:t>
            </a:r>
            <a:endParaRPr sz="1000"/>
          </a:p>
        </p:txBody>
      </p:sp>
      <p:sp>
        <p:nvSpPr>
          <p:cNvPr id="373" name="Google Shape;373;p31"/>
          <p:cNvSpPr txBox="1"/>
          <p:nvPr>
            <p:ph idx="3" type="body"/>
          </p:nvPr>
        </p:nvSpPr>
        <p:spPr>
          <a:xfrm>
            <a:off x="5721600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74" name="Google Shape;374;p31"/>
          <p:cNvSpPr txBox="1"/>
          <p:nvPr>
            <p:ph idx="1" type="body"/>
          </p:nvPr>
        </p:nvSpPr>
        <p:spPr>
          <a:xfrm>
            <a:off x="1214525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Orange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pumpkins. The colour orange is named after the appearance of the ripe orange fruit.</a:t>
            </a:r>
            <a:endParaRPr sz="1000"/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3468063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Purple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dusk before the dark night comes.  Is the color most often associated with royalty, magic, and mystery.</a:t>
            </a:r>
            <a:endParaRPr sz="1000"/>
          </a:p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5721600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2" name="Google Shape;382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150" y="719250"/>
            <a:ext cx="4261699" cy="353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52" name="Google Shape;252;p15"/>
          <p:cNvSpPr txBox="1"/>
          <p:nvPr>
            <p:ph idx="2" type="body"/>
          </p:nvPr>
        </p:nvSpPr>
        <p:spPr>
          <a:xfrm>
            <a:off x="1358750" y="1302250"/>
            <a:ext cx="2949300" cy="28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000000"/>
                </a:highlight>
              </a:rPr>
              <a:t>EDIT IN GOOGLE SLIDES</a:t>
            </a:r>
            <a:endParaRPr sz="11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"Use as Google Slides Theme".</a:t>
            </a:r>
            <a:br>
              <a:rPr lang="en" sz="1100"/>
            </a:br>
            <a:r>
              <a:rPr lang="en" sz="1100"/>
              <a:t>You will get a copy of this document on your Google Drive and will be able to edit, add or delete slides.</a:t>
            </a:r>
            <a:br>
              <a:rPr lang="en" sz="1100"/>
            </a:br>
            <a:r>
              <a:rPr lang="en" sz="1100"/>
              <a:t>You have to be signed in to your Google account.</a:t>
            </a:r>
            <a:br>
              <a:rPr lang="en" sz="1100"/>
            </a:br>
            <a:endParaRPr sz="1100"/>
          </a:p>
        </p:txBody>
      </p:sp>
      <p:sp>
        <p:nvSpPr>
          <p:cNvPr id="253" name="Google Shape;253;p15"/>
          <p:cNvSpPr txBox="1"/>
          <p:nvPr>
            <p:ph idx="2" type="body"/>
          </p:nvPr>
        </p:nvSpPr>
        <p:spPr>
          <a:xfrm>
            <a:off x="4500176" y="1302250"/>
            <a:ext cx="3285000" cy="28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000000"/>
                </a:highlight>
              </a:rPr>
              <a:t>EDIT IN POWERPOINT®</a:t>
            </a:r>
            <a:endParaRPr sz="11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254" name="Google Shape;254;p15"/>
          <p:cNvSpPr txBox="1"/>
          <p:nvPr>
            <p:ph idx="2" type="body"/>
          </p:nvPr>
        </p:nvSpPr>
        <p:spPr>
          <a:xfrm>
            <a:off x="1358750" y="3677325"/>
            <a:ext cx="64266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This template is free to use under </a:t>
            </a:r>
            <a:r>
              <a:rPr lang="en" sz="10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000000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Android project</a:t>
            </a:r>
            <a:endParaRPr sz="30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88" name="Google Shape;388;p33"/>
          <p:cNvSpPr/>
          <p:nvPr/>
        </p:nvSpPr>
        <p:spPr>
          <a:xfrm>
            <a:off x="3664399" y="1338801"/>
            <a:ext cx="1815239" cy="364243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3746027" y="1644265"/>
            <a:ext cx="16521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Place your scary screenshot here</a:t>
            </a:r>
            <a:endParaRPr sz="10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/>
          <p:nvPr/>
        </p:nvSpPr>
        <p:spPr>
          <a:xfrm>
            <a:off x="3742250" y="1425525"/>
            <a:ext cx="1659451" cy="3492194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3859548" y="1929355"/>
            <a:ext cx="14154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Place your scary screenshot here</a:t>
            </a:r>
            <a:endParaRPr sz="10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96" name="Google Shape;396;p34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Bigelow Rules"/>
                <a:ea typeface="Bigelow Rules"/>
                <a:cs typeface="Bigelow Rules"/>
                <a:sym typeface="Bigelow Rules"/>
              </a:rPr>
              <a:t>iPhone project</a:t>
            </a:r>
            <a:endParaRPr sz="30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/>
          <p:nvPr/>
        </p:nvSpPr>
        <p:spPr>
          <a:xfrm>
            <a:off x="3366526" y="1390600"/>
            <a:ext cx="2410889" cy="3409606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3532892" y="1704337"/>
            <a:ext cx="20877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Place your scary screenshot here</a:t>
            </a:r>
            <a:endParaRPr sz="10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03" name="Google Shape;403;p35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Bigelow Rules"/>
                <a:ea typeface="Bigelow Rules"/>
                <a:cs typeface="Bigelow Rules"/>
                <a:sym typeface="Bigelow Rules"/>
              </a:rPr>
              <a:t>Tablet</a:t>
            </a:r>
            <a:r>
              <a:rPr lang="en"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 project</a:t>
            </a:r>
            <a:endParaRPr sz="30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/>
          <p:nvPr/>
        </p:nvSpPr>
        <p:spPr>
          <a:xfrm>
            <a:off x="2499875" y="1537699"/>
            <a:ext cx="4191500" cy="326313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2675265" y="1710969"/>
            <a:ext cx="38403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Place your scary screenshot here</a:t>
            </a:r>
            <a:endParaRPr sz="10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0" name="Google Shape;410;p36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Bigelow Rules"/>
                <a:ea typeface="Bigelow Rules"/>
                <a:cs typeface="Bigelow Rules"/>
                <a:sym typeface="Bigelow Rules"/>
              </a:rPr>
              <a:t>Desktop</a:t>
            </a:r>
            <a:r>
              <a:rPr lang="en"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 project</a:t>
            </a:r>
            <a:endParaRPr sz="30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"/>
          <p:cNvSpPr txBox="1"/>
          <p:nvPr>
            <p:ph idx="4294967295" type="ctrTitle"/>
          </p:nvPr>
        </p:nvSpPr>
        <p:spPr>
          <a:xfrm>
            <a:off x="127515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</a:rPr>
              <a:t>Happy Halloween!</a:t>
            </a:r>
            <a:endParaRPr sz="7200">
              <a:solidFill>
                <a:srgbClr val="FF9900"/>
              </a:solidFill>
            </a:endParaRPr>
          </a:p>
        </p:txBody>
      </p:sp>
      <p:sp>
        <p:nvSpPr>
          <p:cNvPr id="416" name="Google Shape;416;p37"/>
          <p:cNvSpPr txBox="1"/>
          <p:nvPr>
            <p:ph idx="4294967295" type="subTitle"/>
          </p:nvPr>
        </p:nvSpPr>
        <p:spPr>
          <a:xfrm>
            <a:off x="1275150" y="2782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 sz="3600">
              <a:solidFill>
                <a:srgbClr val="FFFFFF"/>
              </a:solidFill>
            </a:endParaRPr>
          </a:p>
        </p:txBody>
      </p:sp>
      <p:grpSp>
        <p:nvGrpSpPr>
          <p:cNvPr id="417" name="Google Shape;417;p37"/>
          <p:cNvGrpSpPr/>
          <p:nvPr/>
        </p:nvGrpSpPr>
        <p:grpSpPr>
          <a:xfrm>
            <a:off x="3969643" y="670137"/>
            <a:ext cx="1204684" cy="733949"/>
            <a:chOff x="3627210" y="808351"/>
            <a:chExt cx="1889700" cy="1151293"/>
          </a:xfrm>
        </p:grpSpPr>
        <p:sp>
          <p:nvSpPr>
            <p:cNvPr id="418" name="Google Shape;418;p37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37"/>
          <p:cNvSpPr/>
          <p:nvPr/>
        </p:nvSpPr>
        <p:spPr>
          <a:xfrm>
            <a:off x="4665739" y="699081"/>
            <a:ext cx="416734" cy="264308"/>
          </a:xfrm>
          <a:custGeom>
            <a:rect b="b" l="l" r="r" t="t"/>
            <a:pathLst>
              <a:path extrusionOk="0" h="120000" w="12000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4504618" y="986079"/>
            <a:ext cx="119531" cy="117045"/>
          </a:xfrm>
          <a:custGeom>
            <a:rect b="b" l="l" r="r" t="t"/>
            <a:pathLst>
              <a:path extrusionOk="0" h="120000" w="12000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4042651" y="717962"/>
            <a:ext cx="421706" cy="243079"/>
          </a:xfrm>
          <a:custGeom>
            <a:rect b="b" l="l" r="r" t="t"/>
            <a:pathLst>
              <a:path extrusionOk="0" h="120000" w="12000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3969643" y="1055311"/>
            <a:ext cx="1204684" cy="377719"/>
          </a:xfrm>
          <a:custGeom>
            <a:rect b="b" l="l" r="r" t="t"/>
            <a:pathLst>
              <a:path extrusionOk="0" h="120000" w="12000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1" name="Google Shape;431;p38"/>
          <p:cNvSpPr txBox="1"/>
          <p:nvPr>
            <p:ph idx="1" type="body"/>
          </p:nvPr>
        </p:nvSpPr>
        <p:spPr>
          <a:xfrm>
            <a:off x="1266600" y="1022625"/>
            <a:ext cx="6610800" cy="30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🎃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🎃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7" name="Google Shape;437;p39"/>
          <p:cNvSpPr txBox="1"/>
          <p:nvPr>
            <p:ph idx="1" type="body"/>
          </p:nvPr>
        </p:nvSpPr>
        <p:spPr>
          <a:xfrm>
            <a:off x="1339125" y="1200150"/>
            <a:ext cx="6379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Titles: Mountains of Christmas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Body copy: ABeeZee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websites: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https://www.fontsquirrel.com/fonts/mountains-of-christmas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https://www.fontsquirrel.com/fonts/abeezee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38" name="Google Shape;438;p39"/>
          <p:cNvSpPr txBox="1"/>
          <p:nvPr/>
        </p:nvSpPr>
        <p:spPr>
          <a:xfrm>
            <a:off x="1339125" y="3461975"/>
            <a:ext cx="58176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BeeZee"/>
                <a:ea typeface="ABeeZee"/>
                <a:cs typeface="ABeeZee"/>
                <a:sym typeface="ABeeZe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/>
          <p:nvPr/>
        </p:nvSpPr>
        <p:spPr>
          <a:xfrm>
            <a:off x="6096175" y="616875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. 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This means that you can: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Resize them without losing quality.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Change fill color and opacity.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Isn’t that nice? :)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Examples:</a:t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1138421" y="4243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1618540" y="4803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2113335" y="4812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2636094" y="4736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3143301" y="4710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571453" y="4674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087568" y="4492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0"/>
          <p:cNvSpPr/>
          <p:nvPr/>
        </p:nvSpPr>
        <p:spPr>
          <a:xfrm>
            <a:off x="4554362" y="4714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0"/>
          <p:cNvSpPr/>
          <p:nvPr/>
        </p:nvSpPr>
        <p:spPr>
          <a:xfrm>
            <a:off x="5063796" y="4767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5559467" y="4696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1141980" y="9200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1632759" y="9200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0"/>
          <p:cNvSpPr/>
          <p:nvPr/>
        </p:nvSpPr>
        <p:spPr>
          <a:xfrm>
            <a:off x="2115105" y="9773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0"/>
          <p:cNvSpPr/>
          <p:nvPr/>
        </p:nvSpPr>
        <p:spPr>
          <a:xfrm>
            <a:off x="2605446" y="9497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3098452" y="9706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0"/>
          <p:cNvSpPr/>
          <p:nvPr/>
        </p:nvSpPr>
        <p:spPr>
          <a:xfrm>
            <a:off x="3594562" y="9706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0"/>
          <p:cNvSpPr/>
          <p:nvPr/>
        </p:nvSpPr>
        <p:spPr>
          <a:xfrm>
            <a:off x="4093336" y="9737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0"/>
          <p:cNvSpPr/>
          <p:nvPr/>
        </p:nvSpPr>
        <p:spPr>
          <a:xfrm>
            <a:off x="4568581" y="9582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0"/>
          <p:cNvSpPr/>
          <p:nvPr/>
        </p:nvSpPr>
        <p:spPr>
          <a:xfrm>
            <a:off x="5027380" y="9244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5527487" y="9378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1117539" y="14818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0"/>
          <p:cNvSpPr/>
          <p:nvPr/>
        </p:nvSpPr>
        <p:spPr>
          <a:xfrm>
            <a:off x="1610107" y="14348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2113773" y="14499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0"/>
          <p:cNvSpPr/>
          <p:nvPr/>
        </p:nvSpPr>
        <p:spPr>
          <a:xfrm>
            <a:off x="2601449" y="14401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0"/>
          <p:cNvSpPr/>
          <p:nvPr/>
        </p:nvSpPr>
        <p:spPr>
          <a:xfrm>
            <a:off x="3102888" y="14503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3607430" y="14143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0"/>
          <p:cNvSpPr/>
          <p:nvPr/>
        </p:nvSpPr>
        <p:spPr>
          <a:xfrm>
            <a:off x="4061356" y="14894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"/>
          <p:cNvSpPr/>
          <p:nvPr/>
        </p:nvSpPr>
        <p:spPr>
          <a:xfrm>
            <a:off x="4566793" y="14414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0"/>
          <p:cNvSpPr/>
          <p:nvPr/>
        </p:nvSpPr>
        <p:spPr>
          <a:xfrm>
            <a:off x="5056695" y="14290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5532379" y="14388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0"/>
          <p:cNvSpPr/>
          <p:nvPr/>
        </p:nvSpPr>
        <p:spPr>
          <a:xfrm>
            <a:off x="1158408" y="19446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0"/>
          <p:cNvSpPr/>
          <p:nvPr/>
        </p:nvSpPr>
        <p:spPr>
          <a:xfrm>
            <a:off x="1637195" y="19451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0"/>
          <p:cNvSpPr/>
          <p:nvPr/>
        </p:nvSpPr>
        <p:spPr>
          <a:xfrm>
            <a:off x="2133760" y="19451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0"/>
          <p:cNvSpPr/>
          <p:nvPr/>
        </p:nvSpPr>
        <p:spPr>
          <a:xfrm>
            <a:off x="2620542" y="19451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0"/>
          <p:cNvSpPr/>
          <p:nvPr/>
        </p:nvSpPr>
        <p:spPr>
          <a:xfrm>
            <a:off x="3178384" y="18998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0"/>
          <p:cNvSpPr/>
          <p:nvPr/>
        </p:nvSpPr>
        <p:spPr>
          <a:xfrm>
            <a:off x="3678509" y="19024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4173723" y="19446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0"/>
          <p:cNvSpPr/>
          <p:nvPr/>
        </p:nvSpPr>
        <p:spPr>
          <a:xfrm>
            <a:off x="4583239" y="19406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0"/>
          <p:cNvSpPr/>
          <p:nvPr/>
        </p:nvSpPr>
        <p:spPr>
          <a:xfrm>
            <a:off x="5062025" y="19486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5558573" y="18993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0"/>
          <p:cNvSpPr/>
          <p:nvPr/>
        </p:nvSpPr>
        <p:spPr>
          <a:xfrm>
            <a:off x="1240585" y="24039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1669175" y="23906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0"/>
          <p:cNvSpPr/>
          <p:nvPr/>
        </p:nvSpPr>
        <p:spPr>
          <a:xfrm>
            <a:off x="2126641" y="23906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0"/>
          <p:cNvSpPr/>
          <p:nvPr/>
        </p:nvSpPr>
        <p:spPr>
          <a:xfrm>
            <a:off x="3071346" y="24559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0"/>
          <p:cNvSpPr/>
          <p:nvPr/>
        </p:nvSpPr>
        <p:spPr>
          <a:xfrm>
            <a:off x="2587667" y="24137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0"/>
          <p:cNvSpPr/>
          <p:nvPr/>
        </p:nvSpPr>
        <p:spPr>
          <a:xfrm>
            <a:off x="3587899" y="24221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4077346" y="24248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4524609" y="24248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0"/>
          <p:cNvSpPr/>
          <p:nvPr/>
        </p:nvSpPr>
        <p:spPr>
          <a:xfrm>
            <a:off x="5092673" y="24114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0"/>
          <p:cNvSpPr/>
          <p:nvPr/>
        </p:nvSpPr>
        <p:spPr>
          <a:xfrm>
            <a:off x="5585679" y="24288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0"/>
          <p:cNvSpPr/>
          <p:nvPr/>
        </p:nvSpPr>
        <p:spPr>
          <a:xfrm>
            <a:off x="1127322" y="29369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0"/>
          <p:cNvSpPr/>
          <p:nvPr/>
        </p:nvSpPr>
        <p:spPr>
          <a:xfrm>
            <a:off x="1614542" y="29573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0"/>
          <p:cNvSpPr/>
          <p:nvPr/>
        </p:nvSpPr>
        <p:spPr>
          <a:xfrm>
            <a:off x="2115105" y="29475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0"/>
          <p:cNvSpPr/>
          <p:nvPr/>
        </p:nvSpPr>
        <p:spPr>
          <a:xfrm>
            <a:off x="2603657" y="29409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0"/>
          <p:cNvSpPr/>
          <p:nvPr/>
        </p:nvSpPr>
        <p:spPr>
          <a:xfrm>
            <a:off x="3111777" y="29195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0"/>
          <p:cNvSpPr/>
          <p:nvPr/>
        </p:nvSpPr>
        <p:spPr>
          <a:xfrm>
            <a:off x="3575907" y="29569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0"/>
          <p:cNvSpPr/>
          <p:nvPr/>
        </p:nvSpPr>
        <p:spPr>
          <a:xfrm>
            <a:off x="4067580" y="29569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0"/>
          <p:cNvSpPr/>
          <p:nvPr/>
        </p:nvSpPr>
        <p:spPr>
          <a:xfrm>
            <a:off x="4567248" y="29329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0"/>
          <p:cNvSpPr/>
          <p:nvPr/>
        </p:nvSpPr>
        <p:spPr>
          <a:xfrm>
            <a:off x="5041581" y="28991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0"/>
          <p:cNvSpPr/>
          <p:nvPr/>
        </p:nvSpPr>
        <p:spPr>
          <a:xfrm>
            <a:off x="5557696" y="29191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0"/>
          <p:cNvSpPr/>
          <p:nvPr/>
        </p:nvSpPr>
        <p:spPr>
          <a:xfrm>
            <a:off x="1122431" y="33970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1598114" y="34507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0"/>
          <p:cNvSpPr/>
          <p:nvPr/>
        </p:nvSpPr>
        <p:spPr>
          <a:xfrm>
            <a:off x="2174611" y="33743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2634761" y="34094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3105115" y="34352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3594105" y="34117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4083570" y="34077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4550802" y="34108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5056695" y="34046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5555470" y="33894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1098902" y="39442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1622994" y="38851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0"/>
          <p:cNvSpPr/>
          <p:nvPr/>
        </p:nvSpPr>
        <p:spPr>
          <a:xfrm>
            <a:off x="2101342" y="38660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2609882" y="38967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3069575" y="38976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0"/>
          <p:cNvSpPr/>
          <p:nvPr/>
        </p:nvSpPr>
        <p:spPr>
          <a:xfrm>
            <a:off x="3602100" y="38709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4032041" y="38669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0"/>
          <p:cNvSpPr/>
          <p:nvPr/>
        </p:nvSpPr>
        <p:spPr>
          <a:xfrm>
            <a:off x="4528150" y="38611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0"/>
          <p:cNvSpPr/>
          <p:nvPr/>
        </p:nvSpPr>
        <p:spPr>
          <a:xfrm>
            <a:off x="5037584" y="39540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5576789" y="39158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0"/>
          <p:cNvSpPr/>
          <p:nvPr/>
        </p:nvSpPr>
        <p:spPr>
          <a:xfrm>
            <a:off x="6198592" y="24110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6149612" y="30853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6383308" y="26218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6594847" y="35935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533" name="Google Shape;533;p41"/>
          <p:cNvGrpSpPr/>
          <p:nvPr/>
        </p:nvGrpSpPr>
        <p:grpSpPr>
          <a:xfrm>
            <a:off x="6365098" y="3175647"/>
            <a:ext cx="1031912" cy="973915"/>
            <a:chOff x="5333200" y="3132625"/>
            <a:chExt cx="177925" cy="167925"/>
          </a:xfrm>
        </p:grpSpPr>
        <p:sp>
          <p:nvSpPr>
            <p:cNvPr id="534" name="Google Shape;534;p41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43" name="Google Shape;543;p41"/>
          <p:cNvSpPr/>
          <p:nvPr/>
        </p:nvSpPr>
        <p:spPr>
          <a:xfrm>
            <a:off x="1799828" y="30596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44" name="Google Shape;544;p41"/>
          <p:cNvGrpSpPr/>
          <p:nvPr/>
        </p:nvGrpSpPr>
        <p:grpSpPr>
          <a:xfrm>
            <a:off x="1655890" y="1254196"/>
            <a:ext cx="1373804" cy="1573749"/>
            <a:chOff x="2114725" y="2426875"/>
            <a:chExt cx="236875" cy="271350"/>
          </a:xfrm>
        </p:grpSpPr>
        <p:sp>
          <p:nvSpPr>
            <p:cNvPr id="545" name="Google Shape;545;p41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48" name="Google Shape;548;p41"/>
          <p:cNvGrpSpPr/>
          <p:nvPr/>
        </p:nvGrpSpPr>
        <p:grpSpPr>
          <a:xfrm>
            <a:off x="6328129" y="1341969"/>
            <a:ext cx="1105858" cy="1262015"/>
            <a:chOff x="5675225" y="2364450"/>
            <a:chExt cx="190675" cy="217600"/>
          </a:xfrm>
        </p:grpSpPr>
        <p:sp>
          <p:nvSpPr>
            <p:cNvPr id="549" name="Google Shape;549;p41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54" name="Google Shape;554;p41"/>
          <p:cNvGrpSpPr/>
          <p:nvPr/>
        </p:nvGrpSpPr>
        <p:grpSpPr>
          <a:xfrm>
            <a:off x="3980940" y="1478147"/>
            <a:ext cx="1174004" cy="1125867"/>
            <a:chOff x="3539675" y="3134350"/>
            <a:chExt cx="202425" cy="194125"/>
          </a:xfrm>
        </p:grpSpPr>
        <p:sp>
          <p:nvSpPr>
            <p:cNvPr id="555" name="Google Shape;555;p41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2" name="Google Shape;562;p41"/>
          <p:cNvGrpSpPr/>
          <p:nvPr/>
        </p:nvGrpSpPr>
        <p:grpSpPr>
          <a:xfrm>
            <a:off x="4148840" y="3132648"/>
            <a:ext cx="838057" cy="1059895"/>
            <a:chOff x="331200" y="2441000"/>
            <a:chExt cx="144500" cy="182750"/>
          </a:xfrm>
        </p:grpSpPr>
        <p:sp>
          <p:nvSpPr>
            <p:cNvPr id="563" name="Google Shape;563;p41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70" name="Google Shape;570;p4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77" name="Google Shape;577;p4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82" name="Google Shape;582;p4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586" name="Google Shape;586;p4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592" name="Google Shape;592;p4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596" name="Google Shape;596;p4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01" name="Google Shape;601;p4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07" name="Google Shape;607;p4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14" name="Google Shape;614;p4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17" name="Google Shape;617;p4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21" name="Google Shape;621;p4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28" name="Google Shape;628;p4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34" name="Google Shape;634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38" name="Google Shape;638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39" name="Google Shape;639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9" name="Google Shape;649;p4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56" name="Google Shape;656;p4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61" name="Google Shape;661;p4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67" name="Google Shape;667;p4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74" name="Google Shape;674;p4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79" name="Google Shape;679;p4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684" name="Google Shape;684;p4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90" name="Google Shape;690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0" name="Google Shape;700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01" name="Google Shape;701;p4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4" name="Google Shape;704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05" name="Google Shape;705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5" name="Google Shape;715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16" name="Google Shape;716;p4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21" name="Google Shape;721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1" name="Google Shape;731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32" name="Google Shape;73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40" name="Google Shape;740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45" name="Google Shape;745;p4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50" name="Google Shape;750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56" name="Google Shape;756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63" name="Google Shape;763;p4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67" name="Google Shape;767;p4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73" name="Google Shape;773;p4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80" name="Google Shape;780;p4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784" name="Google Shape;784;p4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789" name="Google Shape;789;p4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796" name="Google Shape;796;p4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04" name="Google Shape;804;p4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09" name="Google Shape;809;p4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13" name="Google Shape;813;p4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17" name="Google Shape;817;p4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22" name="Google Shape;822;p4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27" name="Google Shape;827;p4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33" name="Google Shape;833;p4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40" name="Google Shape;840;p4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48" name="Google Shape;848;p4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61" name="Google Shape;861;p4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66" name="Google Shape;866;p4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70" name="Google Shape;870;p4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77" name="Google Shape;877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886" name="Google Shape;886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899" name="Google Shape;899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12" name="Google Shape;912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25" name="Google Shape;925;p4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32" name="Google Shape;932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48" name="Google Shape;948;p4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54" name="Google Shape;954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55" name="Google Shape;955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8" name="Google Shape;958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59" name="Google Shape;959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2" name="Google Shape;962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63" name="Google Shape;963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67" name="Google Shape;967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0" name="Google Shape;970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71" name="Google Shape;971;p4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80" name="Google Shape;980;p4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05" name="Google Shape;1005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06" name="Google Shape;1006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09" name="Google Shape;1009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" name="Google Shape;1011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12" name="Google Shape;1012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4" name="Google Shape;1014;p42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15" name="Google Shape;1015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593094"/>
                </a:solidFill>
              </a:rPr>
              <a:t>BUH!</a:t>
            </a:r>
            <a:endParaRPr sz="15000">
              <a:solidFill>
                <a:srgbClr val="593094"/>
              </a:solidFill>
            </a:endParaRPr>
          </a:p>
        </p:txBody>
      </p:sp>
      <p:sp>
        <p:nvSpPr>
          <p:cNvPr id="260" name="Google Shape;260;p16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I am the Great Pumpkin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a fright.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3"/>
          <p:cNvSpPr txBox="1"/>
          <p:nvPr/>
        </p:nvSpPr>
        <p:spPr>
          <a:xfrm>
            <a:off x="808100" y="959163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You can use any emoji as an icon!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1" name="Google Shape;1021;p43"/>
          <p:cNvSpPr txBox="1"/>
          <p:nvPr/>
        </p:nvSpPr>
        <p:spPr>
          <a:xfrm>
            <a:off x="808100" y="2419138"/>
            <a:ext cx="73275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😨😰😱😈👿💀☠️🤡👹👺👻👽👾🤖🧡💚🖤🕵️👸🧙🧚🧛🧜🧝🧞🧟🕴️🐈‍🦄🦇🦉🕷️🕸️🥀🍫🍬🍭🏚️🌃🛸🌕🌚🌩️⚡🎃🔮🎭🕯️🗡️⛓️🩸⚰️⚱️</a:t>
            </a:r>
            <a:endParaRPr sz="2000">
              <a:solidFill>
                <a:srgbClr val="FFFFFF"/>
              </a:solidFill>
              <a:highlight>
                <a:srgbClr val="593094"/>
              </a:highlight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28" name="Google Shape;1028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29" name="Google Shape;1029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30" name="Google Shape;1030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32" name="Google Shape;1032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33" name="Google Shape;1033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35" name="Google Shape;1035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36" name="Google Shape;1036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38" name="Google Shape;1038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39" name="Google Shape;1039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>
            <p:ph type="ctrTitle"/>
          </p:nvPr>
        </p:nvSpPr>
        <p:spPr>
          <a:xfrm>
            <a:off x="2111075" y="20405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266" name="Google Shape;266;p17"/>
          <p:cNvSpPr txBox="1"/>
          <p:nvPr>
            <p:ph idx="1" type="subTitle"/>
          </p:nvPr>
        </p:nvSpPr>
        <p:spPr>
          <a:xfrm>
            <a:off x="2111075" y="3221055"/>
            <a:ext cx="492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>
            <p:ph idx="1" type="body"/>
          </p:nvPr>
        </p:nvSpPr>
        <p:spPr>
          <a:xfrm>
            <a:off x="1190325" y="2009400"/>
            <a:ext cx="6763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</a:t>
            </a:r>
            <a:r>
              <a:rPr lang="en">
                <a:solidFill>
                  <a:srgbClr val="FF9900"/>
                </a:solidFill>
              </a:rPr>
              <a:t>frightful</a:t>
            </a:r>
            <a:r>
              <a:rPr lang="en"/>
              <a:t> thoughts from the reader”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77" name="Google Shape;277;p19"/>
          <p:cNvSpPr txBox="1"/>
          <p:nvPr>
            <p:ph idx="1" type="body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Here you have a list of items. Nice bullets, ah?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And some bloodcurdling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/>
          <p:nvPr>
            <p:ph idx="4294967295" type="ctrTitle"/>
          </p:nvPr>
        </p:nvSpPr>
        <p:spPr>
          <a:xfrm>
            <a:off x="685800" y="2421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MACABRE CONCEPT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283" name="Google Shape;283;p20"/>
          <p:cNvSpPr txBox="1"/>
          <p:nvPr>
            <p:ph idx="4294967295" type="subTitle"/>
          </p:nvPr>
        </p:nvSpPr>
        <p:spPr>
          <a:xfrm>
            <a:off x="2009875" y="3563950"/>
            <a:ext cx="5124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Bring the fear of your audience over a key concept using icons or illustrations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3905250" y="788200"/>
            <a:ext cx="1333491" cy="1480946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>
            <p:ph idx="1" type="body"/>
          </p:nvPr>
        </p:nvSpPr>
        <p:spPr>
          <a:xfrm>
            <a:off x="1504825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290" name="Google Shape;290;p2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91" name="Google Shape;291;p21"/>
          <p:cNvSpPr txBox="1"/>
          <p:nvPr>
            <p:ph idx="2" type="body"/>
          </p:nvPr>
        </p:nvSpPr>
        <p:spPr>
          <a:xfrm>
            <a:off x="4661650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97" name="Google Shape;297;p22"/>
          <p:cNvSpPr txBox="1"/>
          <p:nvPr>
            <p:ph idx="1" type="body"/>
          </p:nvPr>
        </p:nvSpPr>
        <p:spPr>
          <a:xfrm>
            <a:off x="1214525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298" name="Google Shape;298;p22"/>
          <p:cNvSpPr txBox="1"/>
          <p:nvPr>
            <p:ph idx="2" type="body"/>
          </p:nvPr>
        </p:nvSpPr>
        <p:spPr>
          <a:xfrm>
            <a:off x="3468063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299" name="Google Shape;299;p22"/>
          <p:cNvSpPr txBox="1"/>
          <p:nvPr>
            <p:ph idx="3" type="body"/>
          </p:nvPr>
        </p:nvSpPr>
        <p:spPr>
          <a:xfrm>
            <a:off x="5721600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lloween2016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6D0E2"/>
      </a:lt2>
      <a:accent1>
        <a:srgbClr val="6E45B9"/>
      </a:accent1>
      <a:accent2>
        <a:srgbClr val="593094"/>
      </a:accent2>
      <a:accent3>
        <a:srgbClr val="FF9900"/>
      </a:accent3>
      <a:accent4>
        <a:srgbClr val="FF6D00"/>
      </a:accent4>
      <a:accent5>
        <a:srgbClr val="000000"/>
      </a:accent5>
      <a:accent6>
        <a:srgbClr val="66666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