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Nixie One"/>
      <p:regular r:id="rId49"/>
    </p:embeddedFont>
    <p:embeddedFont>
      <p:font typeface="Lato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Raleway Thin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47B043-F768-43DF-BAF8-FFCB54FE2255}">
  <a:tblStyle styleId="{8647B043-F768-43DF-BAF8-FFCB54FE22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C07EF98-A5A4-4931-B460-31028EAD55B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Nixie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RalewayThin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alewayThin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bold.fntdata"/><Relationship Id="rId50" Type="http://schemas.openxmlformats.org/officeDocument/2006/relationships/font" Target="fonts/Lato-regular.fntdata"/><Relationship Id="rId53" Type="http://schemas.openxmlformats.org/officeDocument/2006/relationships/font" Target="fonts/Lato-boldItalic.fntdata"/><Relationship Id="rId52" Type="http://schemas.openxmlformats.org/officeDocument/2006/relationships/font" Target="fonts/Lato-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bold.fntdata"/><Relationship Id="rId10" Type="http://schemas.openxmlformats.org/officeDocument/2006/relationships/slide" Target="slides/slide5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59" Type="http://schemas.openxmlformats.org/officeDocument/2006/relationships/font" Target="fonts/RalewayThin-bold.fntdata"/><Relationship Id="rId14" Type="http://schemas.openxmlformats.org/officeDocument/2006/relationships/slide" Target="slides/slide9.xml"/><Relationship Id="rId58" Type="http://schemas.openxmlformats.org/officeDocument/2006/relationships/font" Target="fonts/RalewayThin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6a2936a3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6a2936a3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36d23cb1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36d23cb1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36d23cb1b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36d23cb1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c36d23cb1b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c36d23cb1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c36d23cb1b_0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c36d23cb1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36d23cb1b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36d23cb1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c36d23cb1b_0_1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c36d23cb1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c36d23cb1b_0_2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c36d23cb1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36d23cb1b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36d23cb1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36d23cb1b_0_2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c36d23cb1b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c36d23cb1b_0_3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c36d23cb1b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850b5f1a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850b5f1a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14fb25ba31_42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14fb25ba31_4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63c2bea4a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63c2bea4a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19900" y="2366869"/>
            <a:ext cx="704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Veil">
  <p:cSld name="BLANK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 Veil">
  <p:cSld name="BLANK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4572000" y="0"/>
            <a:ext cx="45720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612044"/>
            <a:ext cx="562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792560"/>
            <a:ext cx="562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None/>
              <a:defRPr b="1" sz="20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4269375" y="0"/>
            <a:ext cx="605400" cy="189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317000" y="2238000"/>
            <a:ext cx="65100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◎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3593400" y="1009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50" y="0"/>
            <a:ext cx="45717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369075" y="517325"/>
            <a:ext cx="38340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69075" y="1739925"/>
            <a:ext cx="3834000" cy="29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57200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4692274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3223964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5990727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150" y="0"/>
            <a:ext cx="9144000" cy="5149500"/>
          </a:xfrm>
          <a:prstGeom prst="rect">
            <a:avLst/>
          </a:prstGeom>
          <a:solidFill>
            <a:srgbClr val="000000">
              <a:alpha val="458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43301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3583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ixie One"/>
              <a:buNone/>
              <a:defRPr sz="3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aleway Thin"/>
              <a:buChar char="◎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 Thin"/>
              <a:buChar char="○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 Thin"/>
              <a:buChar char="■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Thin"/>
              <a:buChar char="●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Thin"/>
              <a:buChar char="○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Thin"/>
              <a:buChar char="■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Thin"/>
              <a:buChar char="●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Thin"/>
              <a:buChar char="○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Thin"/>
              <a:buChar char="■"/>
              <a:defRPr sz="24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thepatternlibrary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Relationship Id="rId6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819900" y="2366869"/>
            <a:ext cx="704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B0E0E6"/>
                </a:highlight>
              </a:rPr>
              <a:t>This is </a:t>
            </a:r>
            <a:r>
              <a:rPr lang="en">
                <a:solidFill>
                  <a:schemeClr val="accent3"/>
                </a:solidFill>
                <a:highlight>
                  <a:srgbClr val="B0E0E6"/>
                </a:highlight>
              </a:rPr>
              <a:t>your</a:t>
            </a:r>
            <a:r>
              <a:rPr lang="en">
                <a:solidFill>
                  <a:srgbClr val="DC143C"/>
                </a:solidFill>
                <a:highlight>
                  <a:srgbClr val="B0E0E6"/>
                </a:highlight>
              </a:rPr>
              <a:t> </a:t>
            </a:r>
            <a:r>
              <a:rPr lang="en">
                <a:solidFill>
                  <a:srgbClr val="222222"/>
                </a:solidFill>
                <a:highlight>
                  <a:srgbClr val="B0E0E6"/>
                </a:highlight>
              </a:rPr>
              <a:t>presentation title</a:t>
            </a:r>
            <a:endParaRPr>
              <a:solidFill>
                <a:srgbClr val="222222"/>
              </a:solidFill>
              <a:highlight>
                <a:srgbClr val="B0E0E6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69075" y="517325"/>
            <a:ext cx="38340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3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69075" y="1739925"/>
            <a:ext cx="3834000" cy="29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1414800" y="136678"/>
            <a:ext cx="6314400" cy="13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highlight>
                  <a:schemeClr val="dk1"/>
                </a:highlight>
              </a:rPr>
              <a:t>Want big impact?</a:t>
            </a:r>
            <a:r>
              <a:rPr lang="en">
                <a:solidFill>
                  <a:schemeClr val="accent1"/>
                </a:solidFill>
                <a:highlight>
                  <a:schemeClr val="dk1"/>
                </a:highlight>
              </a:rPr>
              <a:t> </a:t>
            </a:r>
            <a:endParaRPr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USE </a:t>
            </a:r>
            <a:r>
              <a:rPr b="1" lang="en" sz="3600">
                <a:solidFill>
                  <a:schemeClr val="accent3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BIG</a:t>
            </a:r>
            <a:r>
              <a:rPr b="1" lang="en" sz="3600">
                <a:solidFill>
                  <a:srgbClr val="FFFFFF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IMAGE.</a:t>
            </a:r>
            <a:endParaRPr b="1" sz="3600">
              <a:highlight>
                <a:schemeClr val="dk1"/>
              </a:highlight>
            </a:endParaRPr>
          </a:p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3513588" y="1771650"/>
            <a:ext cx="2087400" cy="2043300"/>
          </a:xfrm>
          <a:prstGeom prst="ellipse">
            <a:avLst/>
          </a:pr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1630450" y="1771650"/>
            <a:ext cx="2087400" cy="2043300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5425922" y="1771650"/>
            <a:ext cx="2087400" cy="2043300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9" name="Google Shape;159;p26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{8647B043-F768-43DF-BAF8-FFCB54FE2255}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Nixie One"/>
                          <a:ea typeface="Nixie One"/>
                          <a:cs typeface="Nixie One"/>
                          <a:sym typeface="Nixie One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sz="14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796950" y="1077025"/>
            <a:ext cx="7607379" cy="362398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457200" y="3435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2114200" y="1895019"/>
            <a:ext cx="774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1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8" name="Google Shape;168;p27"/>
          <p:cNvCxnSpPr/>
          <p:nvPr/>
        </p:nvCxnSpPr>
        <p:spPr>
          <a:xfrm rot="10800000">
            <a:off x="3995800" y="1889919"/>
            <a:ext cx="0" cy="2127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9" name="Google Shape;169;p27"/>
          <p:cNvCxnSpPr/>
          <p:nvPr/>
        </p:nvCxnSpPr>
        <p:spPr>
          <a:xfrm rot="10800000">
            <a:off x="4685000" y="3879975"/>
            <a:ext cx="0" cy="2127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0" name="Google Shape;170;p27"/>
          <p:cNvCxnSpPr/>
          <p:nvPr/>
        </p:nvCxnSpPr>
        <p:spPr>
          <a:xfrm rot="10800000">
            <a:off x="6661100" y="2371056"/>
            <a:ext cx="0" cy="2127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1" name="Google Shape;171;p27"/>
          <p:cNvCxnSpPr/>
          <p:nvPr/>
        </p:nvCxnSpPr>
        <p:spPr>
          <a:xfrm rot="10800000">
            <a:off x="7315075" y="3975944"/>
            <a:ext cx="0" cy="2127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2" name="Google Shape;172;p27"/>
          <p:cNvCxnSpPr/>
          <p:nvPr/>
        </p:nvCxnSpPr>
        <p:spPr>
          <a:xfrm rot="10800000">
            <a:off x="1469525" y="2127019"/>
            <a:ext cx="0" cy="2127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3" name="Google Shape;173;p27"/>
          <p:cNvCxnSpPr/>
          <p:nvPr/>
        </p:nvCxnSpPr>
        <p:spPr>
          <a:xfrm rot="10800000">
            <a:off x="3042625" y="3636444"/>
            <a:ext cx="0" cy="212700"/>
          </a:xfrm>
          <a:prstGeom prst="straightConnector1">
            <a:avLst/>
          </a:prstGeom>
          <a:noFill/>
          <a:ln cap="rnd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4294967295" type="ctrTitle"/>
          </p:nvPr>
        </p:nvSpPr>
        <p:spPr>
          <a:xfrm>
            <a:off x="1226550" y="2421544"/>
            <a:ext cx="669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80" name="Google Shape;180;p28"/>
          <p:cNvSpPr txBox="1"/>
          <p:nvPr>
            <p:ph idx="4294967295" type="subTitle"/>
          </p:nvPr>
        </p:nvSpPr>
        <p:spPr>
          <a:xfrm>
            <a:off x="1226550" y="3506811"/>
            <a:ext cx="669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aren’t you proud?</a:t>
            </a: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4297650" y="0"/>
            <a:ext cx="548700" cy="189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4442250" y="1544269"/>
            <a:ext cx="259500" cy="231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4294967295" type="ctrTitle"/>
          </p:nvPr>
        </p:nvSpPr>
        <p:spPr>
          <a:xfrm>
            <a:off x="1287300" y="762300"/>
            <a:ext cx="6569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  <a:highlight>
                  <a:schemeClr val="dk1"/>
                </a:highlight>
              </a:rPr>
              <a:t>89,526,124$</a:t>
            </a:r>
            <a:endParaRPr sz="4800">
              <a:solidFill>
                <a:schemeClr val="accent1"/>
              </a:solidFill>
              <a:highlight>
                <a:schemeClr val="dk1"/>
              </a:highlight>
            </a:endParaRPr>
          </a:p>
        </p:txBody>
      </p:sp>
      <p:sp>
        <p:nvSpPr>
          <p:cNvPr id="189" name="Google Shape;189;p29"/>
          <p:cNvSpPr txBox="1"/>
          <p:nvPr>
            <p:ph idx="4294967295" type="subTitle"/>
          </p:nvPr>
        </p:nvSpPr>
        <p:spPr>
          <a:xfrm>
            <a:off x="1287300" y="1419011"/>
            <a:ext cx="6569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0" name="Google Shape;190;p29"/>
          <p:cNvSpPr txBox="1"/>
          <p:nvPr>
            <p:ph idx="4294967295" type="ctrTitle"/>
          </p:nvPr>
        </p:nvSpPr>
        <p:spPr>
          <a:xfrm>
            <a:off x="1287300" y="3391202"/>
            <a:ext cx="6569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  <a:highlight>
                  <a:schemeClr val="dk1"/>
                </a:highlight>
              </a:rPr>
              <a:t>100%</a:t>
            </a:r>
            <a:endParaRPr sz="4800">
              <a:solidFill>
                <a:schemeClr val="accent1"/>
              </a:solidFill>
              <a:highlight>
                <a:schemeClr val="dk1"/>
              </a:highlight>
            </a:endParaRPr>
          </a:p>
        </p:txBody>
      </p:sp>
      <p:sp>
        <p:nvSpPr>
          <p:cNvPr id="191" name="Google Shape;191;p29"/>
          <p:cNvSpPr txBox="1"/>
          <p:nvPr>
            <p:ph idx="4294967295" type="subTitle"/>
          </p:nvPr>
        </p:nvSpPr>
        <p:spPr>
          <a:xfrm>
            <a:off x="1287300" y="4047913"/>
            <a:ext cx="6569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92" name="Google Shape;192;p29"/>
          <p:cNvSpPr txBox="1"/>
          <p:nvPr>
            <p:ph idx="4294967295" type="ctrTitle"/>
          </p:nvPr>
        </p:nvSpPr>
        <p:spPr>
          <a:xfrm>
            <a:off x="1287300" y="2076751"/>
            <a:ext cx="6569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  <a:highlight>
                  <a:schemeClr val="dk1"/>
                </a:highlight>
              </a:rPr>
              <a:t>185,244 users</a:t>
            </a:r>
            <a:endParaRPr sz="4800">
              <a:solidFill>
                <a:schemeClr val="accent1"/>
              </a:solidFill>
              <a:highlight>
                <a:schemeClr val="dk1"/>
              </a:highlight>
            </a:endParaRPr>
          </a:p>
        </p:txBody>
      </p:sp>
      <p:sp>
        <p:nvSpPr>
          <p:cNvPr id="193" name="Google Shape;193;p29"/>
          <p:cNvSpPr txBox="1"/>
          <p:nvPr>
            <p:ph idx="4294967295" type="subTitle"/>
          </p:nvPr>
        </p:nvSpPr>
        <p:spPr>
          <a:xfrm>
            <a:off x="1287300" y="2733462"/>
            <a:ext cx="6569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2699550" y="1106513"/>
            <a:ext cx="3744900" cy="583800"/>
          </a:xfrm>
          <a:prstGeom prst="rect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2699550" y="2506688"/>
            <a:ext cx="3744900" cy="583800"/>
          </a:xfrm>
          <a:prstGeom prst="rect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2699550" y="3906863"/>
            <a:ext cx="3744900" cy="583800"/>
          </a:xfrm>
          <a:prstGeom prst="rect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3" name="Google Shape;203;p30"/>
          <p:cNvCxnSpPr>
            <a:stCxn id="200" idx="2"/>
            <a:endCxn id="201" idx="0"/>
          </p:cNvCxnSpPr>
          <p:nvPr/>
        </p:nvCxnSpPr>
        <p:spPr>
          <a:xfrm>
            <a:off x="4572000" y="1690313"/>
            <a:ext cx="0" cy="8163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solid"/>
            <a:round/>
            <a:headEnd len="lg" w="lg" type="oval"/>
            <a:tailEnd len="lg" w="lg" type="triangle"/>
          </a:ln>
        </p:spPr>
      </p:cxnSp>
      <p:cxnSp>
        <p:nvCxnSpPr>
          <p:cNvPr id="204" name="Google Shape;204;p30"/>
          <p:cNvCxnSpPr>
            <a:stCxn id="201" idx="2"/>
            <a:endCxn id="202" idx="0"/>
          </p:cNvCxnSpPr>
          <p:nvPr/>
        </p:nvCxnSpPr>
        <p:spPr>
          <a:xfrm>
            <a:off x="4572000" y="3090488"/>
            <a:ext cx="0" cy="8163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solid"/>
            <a:round/>
            <a:headEnd len="lg" w="lg" type="oval"/>
            <a:tailEnd len="lg" w="lg" type="triangle"/>
          </a:ln>
        </p:spPr>
      </p:cxn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chemeClr val="accent3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498523" y="154305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Yellow</a:t>
            </a:r>
            <a:endParaRPr>
              <a:solidFill>
                <a:schemeClr val="accent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2" name="Google Shape;212;p31"/>
          <p:cNvSpPr txBox="1"/>
          <p:nvPr>
            <p:ph idx="2" type="body"/>
          </p:nvPr>
        </p:nvSpPr>
        <p:spPr>
          <a:xfrm>
            <a:off x="3332700" y="154305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Blue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3" name="Google Shape;213;p31"/>
          <p:cNvSpPr txBox="1"/>
          <p:nvPr>
            <p:ph idx="3" type="body"/>
          </p:nvPr>
        </p:nvSpPr>
        <p:spPr>
          <a:xfrm>
            <a:off x="6166877" y="154305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Red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498523" y="308610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Yellow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5" name="Google Shape;215;p31"/>
          <p:cNvSpPr txBox="1"/>
          <p:nvPr>
            <p:ph idx="2" type="body"/>
          </p:nvPr>
        </p:nvSpPr>
        <p:spPr>
          <a:xfrm>
            <a:off x="3332700" y="308610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Blue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6" name="Google Shape;216;p31"/>
          <p:cNvSpPr txBox="1"/>
          <p:nvPr>
            <p:ph idx="3" type="body"/>
          </p:nvPr>
        </p:nvSpPr>
        <p:spPr>
          <a:xfrm>
            <a:off x="6166877" y="3086100"/>
            <a:ext cx="2478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Red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17" name="Google Shape;217;p31"/>
          <p:cNvGrpSpPr/>
          <p:nvPr/>
        </p:nvGrpSpPr>
        <p:grpSpPr>
          <a:xfrm>
            <a:off x="2374271" y="3225668"/>
            <a:ext cx="278896" cy="235313"/>
            <a:chOff x="5292575" y="3681900"/>
            <a:chExt cx="420150" cy="373275"/>
          </a:xfrm>
        </p:grpSpPr>
        <p:sp>
          <p:nvSpPr>
            <p:cNvPr id="218" name="Google Shape;218;p3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31"/>
          <p:cNvGrpSpPr/>
          <p:nvPr/>
        </p:nvGrpSpPr>
        <p:grpSpPr>
          <a:xfrm>
            <a:off x="8182899" y="3195911"/>
            <a:ext cx="310426" cy="294807"/>
            <a:chOff x="5941025" y="3634400"/>
            <a:chExt cx="467650" cy="467650"/>
          </a:xfrm>
        </p:grpSpPr>
        <p:sp>
          <p:nvSpPr>
            <p:cNvPr id="226" name="Google Shape;226;p3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31"/>
          <p:cNvGrpSpPr/>
          <p:nvPr/>
        </p:nvGrpSpPr>
        <p:grpSpPr>
          <a:xfrm>
            <a:off x="8215093" y="1690489"/>
            <a:ext cx="270797" cy="257187"/>
            <a:chOff x="6643075" y="3664250"/>
            <a:chExt cx="407950" cy="407975"/>
          </a:xfrm>
        </p:grpSpPr>
        <p:sp>
          <p:nvSpPr>
            <p:cNvPr id="233" name="Google Shape;233;p3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31"/>
          <p:cNvGrpSpPr/>
          <p:nvPr/>
        </p:nvGrpSpPr>
        <p:grpSpPr>
          <a:xfrm>
            <a:off x="2440583" y="1633081"/>
            <a:ext cx="202509" cy="310913"/>
            <a:chOff x="1988225" y="4286525"/>
            <a:chExt cx="305075" cy="493200"/>
          </a:xfrm>
        </p:grpSpPr>
        <p:sp>
          <p:nvSpPr>
            <p:cNvPr id="236" name="Google Shape;236;p3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31"/>
          <p:cNvGrpSpPr/>
          <p:nvPr/>
        </p:nvGrpSpPr>
        <p:grpSpPr>
          <a:xfrm>
            <a:off x="5372401" y="1641522"/>
            <a:ext cx="244544" cy="294034"/>
            <a:chOff x="2635450" y="4321225"/>
            <a:chExt cx="368400" cy="466425"/>
          </a:xfrm>
        </p:grpSpPr>
        <p:sp>
          <p:nvSpPr>
            <p:cNvPr id="244" name="Google Shape;244;p3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31"/>
          <p:cNvGrpSpPr/>
          <p:nvPr/>
        </p:nvGrpSpPr>
        <p:grpSpPr>
          <a:xfrm>
            <a:off x="5316027" y="3180601"/>
            <a:ext cx="357307" cy="325507"/>
            <a:chOff x="5233525" y="4954450"/>
            <a:chExt cx="538275" cy="516350"/>
          </a:xfrm>
        </p:grpSpPr>
        <p:sp>
          <p:nvSpPr>
            <p:cNvPr id="251" name="Google Shape;251;p3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457200" y="43301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Excel or Google Sheets</a:t>
            </a:r>
            <a:endParaRPr/>
          </a:p>
        </p:txBody>
      </p:sp>
      <p:sp>
        <p:nvSpPr>
          <p:cNvPr id="268" name="Google Shape;268;p32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9" name="Google Shape;269;p32"/>
          <p:cNvCxnSpPr/>
          <p:nvPr/>
        </p:nvCxnSpPr>
        <p:spPr>
          <a:xfrm>
            <a:off x="1104900" y="12271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2"/>
          <p:cNvCxnSpPr/>
          <p:nvPr/>
        </p:nvCxnSpPr>
        <p:spPr>
          <a:xfrm>
            <a:off x="1104900" y="19365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2"/>
          <p:cNvCxnSpPr/>
          <p:nvPr/>
        </p:nvCxnSpPr>
        <p:spPr>
          <a:xfrm>
            <a:off x="1104900" y="26460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2"/>
          <p:cNvCxnSpPr/>
          <p:nvPr/>
        </p:nvCxnSpPr>
        <p:spPr>
          <a:xfrm>
            <a:off x="1104900" y="33555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2"/>
          <p:cNvCxnSpPr/>
          <p:nvPr/>
        </p:nvCxnSpPr>
        <p:spPr>
          <a:xfrm>
            <a:off x="1104900" y="40869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32"/>
          <p:cNvSpPr txBox="1"/>
          <p:nvPr/>
        </p:nvSpPr>
        <p:spPr>
          <a:xfrm>
            <a:off x="1104900" y="10683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1725182" y="2533337"/>
            <a:ext cx="233700" cy="1553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2039426" y="2139274"/>
            <a:ext cx="233700" cy="1947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2353670" y="2646064"/>
            <a:ext cx="233700" cy="14412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3478186" y="2847127"/>
            <a:ext cx="233700" cy="1239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3792431" y="2248744"/>
            <a:ext cx="233700" cy="1838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4106675" y="1381425"/>
            <a:ext cx="233700" cy="2706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5231191" y="2292520"/>
            <a:ext cx="233700" cy="1794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5545435" y="1226977"/>
            <a:ext cx="233700" cy="2860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5859680" y="2474962"/>
            <a:ext cx="233700" cy="1611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6984196" y="2905501"/>
            <a:ext cx="233700" cy="118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7298440" y="1446020"/>
            <a:ext cx="233700" cy="2641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7612684" y="1759810"/>
            <a:ext cx="233700" cy="2327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457200" y="1305469"/>
            <a:ext cx="3776700" cy="2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EDIT IN GOOGLE SLIDES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Click on the button under the presentation preview that says "Use as Google Slides Theme".</a:t>
            </a:r>
            <a:endParaRPr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You will get a copy of this document on your Google Drive and will be able to edit, add or delete slides.</a:t>
            </a:r>
            <a:endParaRPr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You have to be signed in to your Google account.</a:t>
            </a:r>
            <a:endParaRPr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744975" y="1305469"/>
            <a:ext cx="3941700" cy="2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EDIT IN POWERPOINT®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Click on the button under the presentation preview that says "Download as PowerPoint template". You will get a .pptx file that you can edit in PowerPoint.</a:t>
            </a:r>
            <a:endParaRPr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)</a:t>
            </a:r>
            <a:endParaRPr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7200" y="372954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info on how to use this template at </a:t>
            </a:r>
            <a:r>
              <a:rPr b="1" lang="en" sz="10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sz="10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3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112317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 txBox="1"/>
          <p:nvPr>
            <p:ph idx="4294967295" type="body"/>
          </p:nvPr>
        </p:nvSpPr>
        <p:spPr>
          <a:xfrm>
            <a:off x="3896225" y="671150"/>
            <a:ext cx="46125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  <a:latin typeface="Nixie One"/>
                <a:ea typeface="Nixie One"/>
                <a:cs typeface="Nixie One"/>
                <a:sym typeface="Nixie One"/>
              </a:rPr>
              <a:t>Mobile</a:t>
            </a:r>
            <a:r>
              <a:rPr lang="en">
                <a:solidFill>
                  <a:schemeClr val="dk1"/>
                </a:solidFill>
                <a:highlight>
                  <a:schemeClr val="accent1"/>
                </a:highlight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>
              <a:solidFill>
                <a:schemeClr val="dk1"/>
              </a:solidFill>
              <a:highlight>
                <a:schemeClr val="accent1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4" name="Google Shape;294;p33"/>
          <p:cNvGrpSpPr/>
          <p:nvPr/>
        </p:nvGrpSpPr>
        <p:grpSpPr>
          <a:xfrm>
            <a:off x="1076850" y="373572"/>
            <a:ext cx="2119546" cy="4396359"/>
            <a:chOff x="2547150" y="238125"/>
            <a:chExt cx="2525675" cy="5238750"/>
          </a:xfrm>
        </p:grpSpPr>
        <p:sp>
          <p:nvSpPr>
            <p:cNvPr id="295" name="Google Shape;295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4"/>
          <p:cNvSpPr txBox="1"/>
          <p:nvPr>
            <p:ph idx="4294967295" type="body"/>
          </p:nvPr>
        </p:nvSpPr>
        <p:spPr>
          <a:xfrm>
            <a:off x="3896225" y="671150"/>
            <a:ext cx="46125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  <a:latin typeface="Nixie One"/>
                <a:ea typeface="Nixie One"/>
                <a:cs typeface="Nixie One"/>
                <a:sym typeface="Nixie One"/>
              </a:rPr>
              <a:t>Tablet</a:t>
            </a:r>
            <a:r>
              <a:rPr lang="en">
                <a:solidFill>
                  <a:schemeClr val="dk1"/>
                </a:solidFill>
                <a:highlight>
                  <a:schemeClr val="accent1"/>
                </a:highlight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>
              <a:solidFill>
                <a:schemeClr val="dk1"/>
              </a:solidFill>
              <a:highlight>
                <a:schemeClr val="accent1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306" name="Google Shape;306;p34"/>
          <p:cNvGrpSpPr/>
          <p:nvPr/>
        </p:nvGrpSpPr>
        <p:grpSpPr>
          <a:xfrm>
            <a:off x="660777" y="465959"/>
            <a:ext cx="2736410" cy="4222433"/>
            <a:chOff x="2112475" y="238125"/>
            <a:chExt cx="3395050" cy="5238750"/>
          </a:xfrm>
        </p:grpSpPr>
        <p:sp>
          <p:nvSpPr>
            <p:cNvPr id="307" name="Google Shape;307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5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950078" y="1269088"/>
            <a:ext cx="3884714" cy="246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>
            <p:ph idx="4294967295" type="body"/>
          </p:nvPr>
        </p:nvSpPr>
        <p:spPr>
          <a:xfrm>
            <a:off x="5595425" y="671150"/>
            <a:ext cx="2913300" cy="38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accent1"/>
                </a:highlight>
                <a:latin typeface="Nixie One"/>
                <a:ea typeface="Nixie One"/>
                <a:cs typeface="Nixie One"/>
                <a:sym typeface="Nixie One"/>
              </a:rPr>
              <a:t>Desktop</a:t>
            </a:r>
            <a:r>
              <a:rPr lang="en">
                <a:solidFill>
                  <a:schemeClr val="dk1"/>
                </a:solidFill>
                <a:highlight>
                  <a:schemeClr val="accent1"/>
                </a:highlight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>
              <a:solidFill>
                <a:schemeClr val="dk1"/>
              </a:solidFill>
              <a:highlight>
                <a:schemeClr val="accent1"/>
              </a:highlight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8" name="Google Shape;318;p35"/>
          <p:cNvGrpSpPr/>
          <p:nvPr/>
        </p:nvGrpSpPr>
        <p:grpSpPr>
          <a:xfrm>
            <a:off x="392012" y="1107647"/>
            <a:ext cx="4997784" cy="2928142"/>
            <a:chOff x="1177450" y="241631"/>
            <a:chExt cx="6173152" cy="3616776"/>
          </a:xfrm>
        </p:grpSpPr>
        <p:sp>
          <p:nvSpPr>
            <p:cNvPr id="319" name="Google Shape;319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/>
          <p:nvPr>
            <p:ph idx="4294967295" type="ctrTitle"/>
          </p:nvPr>
        </p:nvSpPr>
        <p:spPr>
          <a:xfrm>
            <a:off x="4580100" y="478444"/>
            <a:ext cx="384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highlight>
                  <a:schemeClr val="accent1"/>
                </a:highlight>
              </a:rPr>
              <a:t>thanks!</a:t>
            </a:r>
            <a:endParaRPr sz="6000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  <p:sp>
        <p:nvSpPr>
          <p:cNvPr id="328" name="Google Shape;328;p36"/>
          <p:cNvSpPr txBox="1"/>
          <p:nvPr>
            <p:ph idx="4294967295" type="subTitle"/>
          </p:nvPr>
        </p:nvSpPr>
        <p:spPr>
          <a:xfrm>
            <a:off x="4580025" y="1678013"/>
            <a:ext cx="384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ANY</a:t>
            </a:r>
            <a:endParaRPr b="1" sz="4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3"/>
                </a:solidFill>
              </a:rPr>
              <a:t>QUESTIONS?</a:t>
            </a:r>
            <a:endParaRPr b="1" sz="4400">
              <a:solidFill>
                <a:schemeClr val="accent3"/>
              </a:solidFill>
            </a:endParaRPr>
          </a:p>
        </p:txBody>
      </p:sp>
      <p:sp>
        <p:nvSpPr>
          <p:cNvPr id="329" name="Google Shape;329;p36"/>
          <p:cNvSpPr txBox="1"/>
          <p:nvPr>
            <p:ph idx="4294967295" type="body"/>
          </p:nvPr>
        </p:nvSpPr>
        <p:spPr>
          <a:xfrm>
            <a:off x="4580100" y="3206888"/>
            <a:ext cx="38427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330" name="Google Shape;330;p36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6" name="Google Shape;336;p37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Dark wood background by </a:t>
            </a:r>
            <a:r>
              <a:rPr lang="en" sz="2400" u="sng">
                <a:hlinkClick r:id="rId5"/>
              </a:rPr>
              <a:t>The pattern library</a:t>
            </a:r>
            <a:endParaRPr sz="2400"/>
          </a:p>
        </p:txBody>
      </p:sp>
      <p:sp>
        <p:nvSpPr>
          <p:cNvPr id="337" name="Google Shape;337;p37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3" name="Google Shape;343;p38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Titles: Nixie one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Body copy: 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b="1" sz="1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344" name="Google Shape;344;p38"/>
          <p:cNvSpPr txBox="1"/>
          <p:nvPr/>
        </p:nvSpPr>
        <p:spPr>
          <a:xfrm>
            <a:off x="316275" y="37906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5" name="Google Shape;345;p38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/>
          <p:nvPr>
            <p:ph type="ctrTitle"/>
          </p:nvPr>
        </p:nvSpPr>
        <p:spPr>
          <a:xfrm>
            <a:off x="685800" y="2612044"/>
            <a:ext cx="562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1" name="Google Shape;351;p39"/>
          <p:cNvSpPr txBox="1"/>
          <p:nvPr>
            <p:ph idx="1" type="subTitle"/>
          </p:nvPr>
        </p:nvSpPr>
        <p:spPr>
          <a:xfrm>
            <a:off x="685800" y="3792560"/>
            <a:ext cx="562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7" name="Google Shape;357;p40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1" name="Google Shape;371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3" name="Google Shape;373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5" name="Google Shape;375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7" name="Google Shape;377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9" name="Google Shape;379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1" name="Google Shape;381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3" name="Google Shape;383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5" name="Google Shape;385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7" name="Google Shape;387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9" name="Google Shape;389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1" name="Google Shape;391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93" name="Google Shape;393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0" name="Google Shape;400;p41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4" name="Google Shape;40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06" name="Google Shape;406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7" name="Google Shape;40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09" name="Google Shape;409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0" name="Google Shape;410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2" name="Google Shape;412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3" name="Google Shape;413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5" name="Google Shape;415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6" name="Google Shape;41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8" name="Google Shape;418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9" name="Google Shape;41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21" name="Google Shape;421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5" name="Google Shape;425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2" name="Google Shape;432;p42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3" name="Google Shape;433;p42"/>
          <p:cNvGraphicFramePr/>
          <p:nvPr/>
        </p:nvGraphicFramePr>
        <p:xfrm>
          <a:off x="39252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{8647B043-F768-43DF-BAF8-FFCB54FE2255}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685800" y="2612044"/>
            <a:ext cx="562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685800" y="3792560"/>
            <a:ext cx="562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9" name="Google Shape;439;p43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43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43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p43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p43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4" name="Google Shape;444;p43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3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3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3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3"/>
          <p:cNvSpPr/>
          <p:nvPr/>
        </p:nvSpPr>
        <p:spPr>
          <a:xfrm>
            <a:off x="3842100" y="2242577"/>
            <a:ext cx="321158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S</a:t>
            </a:r>
          </a:p>
        </p:txBody>
      </p:sp>
      <p:sp>
        <p:nvSpPr>
          <p:cNvPr id="449" name="Google Shape;449;p43"/>
          <p:cNvSpPr/>
          <p:nvPr/>
        </p:nvSpPr>
        <p:spPr>
          <a:xfrm>
            <a:off x="4857720" y="2250297"/>
            <a:ext cx="637994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W</a:t>
            </a:r>
          </a:p>
        </p:txBody>
      </p:sp>
      <p:sp>
        <p:nvSpPr>
          <p:cNvPr id="450" name="Google Shape;450;p43"/>
          <p:cNvSpPr/>
          <p:nvPr/>
        </p:nvSpPr>
        <p:spPr>
          <a:xfrm>
            <a:off x="3807513" y="3348952"/>
            <a:ext cx="413800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O</a:t>
            </a:r>
          </a:p>
        </p:txBody>
      </p:sp>
      <p:sp>
        <p:nvSpPr>
          <p:cNvPr id="451" name="Google Shape;451;p43"/>
          <p:cNvSpPr/>
          <p:nvPr/>
        </p:nvSpPr>
        <p:spPr>
          <a:xfrm>
            <a:off x="4971979" y="3356672"/>
            <a:ext cx="352039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Nixie On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4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7" name="Google Shape;457;p44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9" name="Google Shape;459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1" name="Google Shape;461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2" name="Google Shape;462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3" name="Google Shape;463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4" name="Google Shape;464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5" name="Google Shape;465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7" name="Google Shape;467;p44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4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4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4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1" name="Google Shape;471;p44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72" name="Google Shape;472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44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75" name="Google Shape;475;p4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44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83" name="Google Shape;483;p4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44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95" name="Google Shape;495;p4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Google Shape;500;p44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5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6" name="Google Shape;506;p45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7" name="Google Shape;507;p45"/>
          <p:cNvGrpSpPr/>
          <p:nvPr/>
        </p:nvGrpSpPr>
        <p:grpSpPr>
          <a:xfrm>
            <a:off x="855292" y="1413043"/>
            <a:ext cx="3608219" cy="3243858"/>
            <a:chOff x="855292" y="1413043"/>
            <a:chExt cx="3608219" cy="3243858"/>
          </a:xfrm>
        </p:grpSpPr>
        <p:sp>
          <p:nvSpPr>
            <p:cNvPr id="508" name="Google Shape;508;p45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15" name="Google Shape;515;p45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5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17" name="Google Shape;517;p45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5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19" name="Google Shape;519;p45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5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21" name="Google Shape;521;p45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5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23" name="Google Shape;523;p45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5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25" name="Google Shape;525;p45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5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6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2" name="Google Shape;532;p46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3" name="Google Shape;533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6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35" name="Google Shape;53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6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37" name="Google Shape;537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8" name="Google Shape;538;p46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39" name="Google Shape;539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0" name="Google Shape;540;p46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7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6" name="Google Shape;546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8" name="Google Shape;548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4" name="Google Shape;594;p47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5" name="Google Shape;595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6" name="Google Shape;596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8" name="Google Shape;618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9" name="Google Shape;619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0" name="Google Shape;620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1" name="Google Shape;621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2" name="Google Shape;622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3" name="Google Shape;623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5" name="Google Shape;625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6" name="Google Shape;626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7" name="Google Shape;627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8" name="Google Shape;628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9" name="Google Shape;629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0" name="Google Shape;630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8"/>
          <p:cNvSpPr txBox="1"/>
          <p:nvPr>
            <p:ph type="title"/>
          </p:nvPr>
        </p:nvSpPr>
        <p:spPr>
          <a:xfrm>
            <a:off x="457200" y="495956"/>
            <a:ext cx="8229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6" name="Google Shape;636;p48"/>
          <p:cNvSpPr txBox="1"/>
          <p:nvPr>
            <p:ph idx="12" type="sldNum"/>
          </p:nvPr>
        </p:nvSpPr>
        <p:spPr>
          <a:xfrm>
            <a:off x="4297650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7" name="Google Shape;637;p48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{5C07EF98-A5A4-4931-B460-31028EAD55B7}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9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43" name="Google Shape;643;p49"/>
          <p:cNvSpPr txBox="1"/>
          <p:nvPr/>
        </p:nvSpPr>
        <p:spPr>
          <a:xfrm>
            <a:off x="6248575" y="383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44" name="Google Shape;644;p49"/>
          <p:cNvGrpSpPr/>
          <p:nvPr/>
        </p:nvGrpSpPr>
        <p:grpSpPr>
          <a:xfrm>
            <a:off x="348747" y="404794"/>
            <a:ext cx="342903" cy="447293"/>
            <a:chOff x="590250" y="244200"/>
            <a:chExt cx="407975" cy="532175"/>
          </a:xfrm>
        </p:grpSpPr>
        <p:sp>
          <p:nvSpPr>
            <p:cNvPr id="645" name="Google Shape;645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49"/>
          <p:cNvGrpSpPr/>
          <p:nvPr/>
        </p:nvGrpSpPr>
        <p:grpSpPr>
          <a:xfrm>
            <a:off x="901439" y="470816"/>
            <a:ext cx="372594" cy="310144"/>
            <a:chOff x="1247825" y="322750"/>
            <a:chExt cx="443300" cy="369000"/>
          </a:xfrm>
        </p:grpSpPr>
        <p:sp>
          <p:nvSpPr>
            <p:cNvPr id="660" name="Google Shape;660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49"/>
          <p:cNvGrpSpPr/>
          <p:nvPr/>
        </p:nvGrpSpPr>
        <p:grpSpPr>
          <a:xfrm>
            <a:off x="1474618" y="469282"/>
            <a:ext cx="356204" cy="313212"/>
            <a:chOff x="1929775" y="320925"/>
            <a:chExt cx="423800" cy="372650"/>
          </a:xfrm>
        </p:grpSpPr>
        <p:sp>
          <p:nvSpPr>
            <p:cNvPr id="666" name="Google Shape;666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49"/>
          <p:cNvSpPr/>
          <p:nvPr/>
        </p:nvSpPr>
        <p:spPr>
          <a:xfrm>
            <a:off x="2071920" y="458029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9"/>
          <p:cNvSpPr/>
          <p:nvPr/>
        </p:nvSpPr>
        <p:spPr>
          <a:xfrm>
            <a:off x="2656888" y="459058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49"/>
          <p:cNvGrpSpPr/>
          <p:nvPr/>
        </p:nvGrpSpPr>
        <p:grpSpPr>
          <a:xfrm>
            <a:off x="3744262" y="433960"/>
            <a:ext cx="336767" cy="383835"/>
            <a:chOff x="4630125" y="278900"/>
            <a:chExt cx="400675" cy="456675"/>
          </a:xfrm>
        </p:grpSpPr>
        <p:sp>
          <p:nvSpPr>
            <p:cNvPr id="674" name="Google Shape;674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49"/>
          <p:cNvSpPr/>
          <p:nvPr/>
        </p:nvSpPr>
        <p:spPr>
          <a:xfrm>
            <a:off x="4284851" y="457525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49"/>
          <p:cNvGrpSpPr/>
          <p:nvPr/>
        </p:nvGrpSpPr>
        <p:grpSpPr>
          <a:xfrm>
            <a:off x="353874" y="980516"/>
            <a:ext cx="342882" cy="418128"/>
            <a:chOff x="596350" y="929175"/>
            <a:chExt cx="407950" cy="497475"/>
          </a:xfrm>
        </p:grpSpPr>
        <p:sp>
          <p:nvSpPr>
            <p:cNvPr id="680" name="Google Shape;680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1478190" y="1041431"/>
            <a:ext cx="349060" cy="298882"/>
            <a:chOff x="1934025" y="1001650"/>
            <a:chExt cx="415300" cy="355600"/>
          </a:xfrm>
        </p:grpSpPr>
        <p:sp>
          <p:nvSpPr>
            <p:cNvPr id="688" name="Google Shape;688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49"/>
          <p:cNvSpPr/>
          <p:nvPr/>
        </p:nvSpPr>
        <p:spPr>
          <a:xfrm>
            <a:off x="2042249" y="1016373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9"/>
          <p:cNvSpPr/>
          <p:nvPr/>
        </p:nvSpPr>
        <p:spPr>
          <a:xfrm>
            <a:off x="2607759" y="1033772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9"/>
          <p:cNvSpPr/>
          <p:nvPr/>
        </p:nvSpPr>
        <p:spPr>
          <a:xfrm>
            <a:off x="3177871" y="1036336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9"/>
          <p:cNvSpPr/>
          <p:nvPr/>
        </p:nvSpPr>
        <p:spPr>
          <a:xfrm>
            <a:off x="3754139" y="1039404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49"/>
          <p:cNvGrpSpPr/>
          <p:nvPr/>
        </p:nvGrpSpPr>
        <p:grpSpPr>
          <a:xfrm>
            <a:off x="4302585" y="1018906"/>
            <a:ext cx="350068" cy="350573"/>
            <a:chOff x="5294400" y="974850"/>
            <a:chExt cx="416500" cy="417100"/>
          </a:xfrm>
        </p:grpSpPr>
        <p:sp>
          <p:nvSpPr>
            <p:cNvPr id="697" name="Google Shape;697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9"/>
          <p:cNvGrpSpPr/>
          <p:nvPr/>
        </p:nvGrpSpPr>
        <p:grpSpPr>
          <a:xfrm>
            <a:off x="4825607" y="979507"/>
            <a:ext cx="433992" cy="422729"/>
            <a:chOff x="5916675" y="927975"/>
            <a:chExt cx="516350" cy="502950"/>
          </a:xfrm>
        </p:grpSpPr>
        <p:sp>
          <p:nvSpPr>
            <p:cNvPr id="700" name="Google Shape;700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9"/>
          <p:cNvGrpSpPr/>
          <p:nvPr/>
        </p:nvGrpSpPr>
        <p:grpSpPr>
          <a:xfrm>
            <a:off x="327251" y="1628920"/>
            <a:ext cx="391001" cy="264085"/>
            <a:chOff x="564675" y="1700625"/>
            <a:chExt cx="465200" cy="314200"/>
          </a:xfrm>
        </p:grpSpPr>
        <p:sp>
          <p:nvSpPr>
            <p:cNvPr id="703" name="Google Shape;703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892235" y="1564432"/>
            <a:ext cx="391001" cy="382827"/>
            <a:chOff x="1236875" y="1623900"/>
            <a:chExt cx="465200" cy="455475"/>
          </a:xfrm>
        </p:grpSpPr>
        <p:sp>
          <p:nvSpPr>
            <p:cNvPr id="707" name="Google Shape;707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1469490" y="1572627"/>
            <a:ext cx="366458" cy="366437"/>
            <a:chOff x="1923675" y="1633650"/>
            <a:chExt cx="436000" cy="435975"/>
          </a:xfrm>
        </p:grpSpPr>
        <p:sp>
          <p:nvSpPr>
            <p:cNvPr id="715" name="Google Shape;715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9"/>
          <p:cNvGrpSpPr/>
          <p:nvPr/>
        </p:nvGrpSpPr>
        <p:grpSpPr>
          <a:xfrm>
            <a:off x="2032941" y="1571093"/>
            <a:ext cx="369505" cy="369505"/>
            <a:chOff x="2594050" y="1631825"/>
            <a:chExt cx="439625" cy="439625"/>
          </a:xfrm>
        </p:grpSpPr>
        <p:sp>
          <p:nvSpPr>
            <p:cNvPr id="722" name="Google Shape;722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49"/>
          <p:cNvSpPr/>
          <p:nvPr/>
        </p:nvSpPr>
        <p:spPr>
          <a:xfrm>
            <a:off x="2614399" y="15875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7" name="Google Shape;727;p49"/>
          <p:cNvGrpSpPr/>
          <p:nvPr/>
        </p:nvGrpSpPr>
        <p:grpSpPr>
          <a:xfrm>
            <a:off x="3197706" y="1543462"/>
            <a:ext cx="299911" cy="424768"/>
            <a:chOff x="3979850" y="1598950"/>
            <a:chExt cx="356825" cy="505375"/>
          </a:xfrm>
        </p:grpSpPr>
        <p:sp>
          <p:nvSpPr>
            <p:cNvPr id="728" name="Google Shape;728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3715096" y="1634551"/>
            <a:ext cx="395098" cy="242589"/>
            <a:chOff x="4595425" y="1707325"/>
            <a:chExt cx="470075" cy="288625"/>
          </a:xfrm>
        </p:grpSpPr>
        <p:sp>
          <p:nvSpPr>
            <p:cNvPr id="731" name="Google Shape;731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4299013" y="1575191"/>
            <a:ext cx="357234" cy="361310"/>
            <a:chOff x="5290150" y="1636700"/>
            <a:chExt cx="425025" cy="429875"/>
          </a:xfrm>
        </p:grpSpPr>
        <p:sp>
          <p:nvSpPr>
            <p:cNvPr id="737" name="Google Shape;737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9"/>
          <p:cNvGrpSpPr/>
          <p:nvPr/>
        </p:nvGrpSpPr>
        <p:grpSpPr>
          <a:xfrm>
            <a:off x="4862967" y="1564432"/>
            <a:ext cx="359272" cy="376691"/>
            <a:chOff x="5961125" y="1623900"/>
            <a:chExt cx="427450" cy="448175"/>
          </a:xfrm>
        </p:grpSpPr>
        <p:sp>
          <p:nvSpPr>
            <p:cNvPr id="740" name="Google Shape;740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9"/>
          <p:cNvGrpSpPr/>
          <p:nvPr/>
        </p:nvGrpSpPr>
        <p:grpSpPr>
          <a:xfrm>
            <a:off x="5415659" y="1574161"/>
            <a:ext cx="383835" cy="363369"/>
            <a:chOff x="6618700" y="1635475"/>
            <a:chExt cx="456675" cy="432325"/>
          </a:xfrm>
        </p:grpSpPr>
        <p:sp>
          <p:nvSpPr>
            <p:cNvPr id="748" name="Google Shape;748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49"/>
          <p:cNvGrpSpPr/>
          <p:nvPr/>
        </p:nvGrpSpPr>
        <p:grpSpPr>
          <a:xfrm>
            <a:off x="370747" y="2157573"/>
            <a:ext cx="304009" cy="326513"/>
            <a:chOff x="616425" y="2329600"/>
            <a:chExt cx="361700" cy="388475"/>
          </a:xfrm>
        </p:grpSpPr>
        <p:sp>
          <p:nvSpPr>
            <p:cNvPr id="754" name="Google Shape;754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9"/>
          <p:cNvGrpSpPr/>
          <p:nvPr/>
        </p:nvGrpSpPr>
        <p:grpSpPr>
          <a:xfrm>
            <a:off x="927557" y="2160641"/>
            <a:ext cx="320378" cy="320378"/>
            <a:chOff x="1278900" y="2333250"/>
            <a:chExt cx="381175" cy="381175"/>
          </a:xfrm>
        </p:grpSpPr>
        <p:sp>
          <p:nvSpPr>
            <p:cNvPr id="763" name="Google Shape;763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9"/>
          <p:cNvGrpSpPr/>
          <p:nvPr/>
        </p:nvGrpSpPr>
        <p:grpSpPr>
          <a:xfrm>
            <a:off x="1492520" y="2160641"/>
            <a:ext cx="320399" cy="320378"/>
            <a:chOff x="1951075" y="2333250"/>
            <a:chExt cx="381200" cy="381175"/>
          </a:xfrm>
        </p:grpSpPr>
        <p:sp>
          <p:nvSpPr>
            <p:cNvPr id="768" name="Google Shape;768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9"/>
          <p:cNvGrpSpPr/>
          <p:nvPr/>
        </p:nvGrpSpPr>
        <p:grpSpPr>
          <a:xfrm>
            <a:off x="2057504" y="2160641"/>
            <a:ext cx="320378" cy="320378"/>
            <a:chOff x="2623275" y="2333250"/>
            <a:chExt cx="381175" cy="381175"/>
          </a:xfrm>
        </p:grpSpPr>
        <p:sp>
          <p:nvSpPr>
            <p:cNvPr id="773" name="Google Shape;773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2697209" y="2105378"/>
            <a:ext cx="170937" cy="426827"/>
            <a:chOff x="3384375" y="2267500"/>
            <a:chExt cx="203375" cy="507825"/>
          </a:xfrm>
        </p:grpSpPr>
        <p:sp>
          <p:nvSpPr>
            <p:cNvPr id="778" name="Google Shape;778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9"/>
          <p:cNvGrpSpPr/>
          <p:nvPr/>
        </p:nvGrpSpPr>
        <p:grpSpPr>
          <a:xfrm>
            <a:off x="3842516" y="2159611"/>
            <a:ext cx="140237" cy="318339"/>
            <a:chOff x="4747025" y="2332025"/>
            <a:chExt cx="166850" cy="378750"/>
          </a:xfrm>
        </p:grpSpPr>
        <p:sp>
          <p:nvSpPr>
            <p:cNvPr id="781" name="Google Shape;781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3274990" y="2107416"/>
            <a:ext cx="145343" cy="422729"/>
            <a:chOff x="4071800" y="2269925"/>
            <a:chExt cx="172925" cy="502950"/>
          </a:xfrm>
        </p:grpSpPr>
        <p:sp>
          <p:nvSpPr>
            <p:cNvPr id="784" name="Google Shape;784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9"/>
          <p:cNvSpPr/>
          <p:nvPr/>
        </p:nvSpPr>
        <p:spPr>
          <a:xfrm>
            <a:off x="4317611" y="2152016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49"/>
          <p:cNvGrpSpPr/>
          <p:nvPr/>
        </p:nvGrpSpPr>
        <p:grpSpPr>
          <a:xfrm>
            <a:off x="4872696" y="2158077"/>
            <a:ext cx="345971" cy="325505"/>
            <a:chOff x="5972700" y="2330200"/>
            <a:chExt cx="411625" cy="387275"/>
          </a:xfrm>
        </p:grpSpPr>
        <p:sp>
          <p:nvSpPr>
            <p:cNvPr id="788" name="Google Shape;788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467993" y="2686206"/>
            <a:ext cx="109538" cy="399195"/>
            <a:chOff x="732125" y="2958550"/>
            <a:chExt cx="130325" cy="474950"/>
          </a:xfrm>
        </p:grpSpPr>
        <p:sp>
          <p:nvSpPr>
            <p:cNvPr id="791" name="Google Shape;791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49"/>
          <p:cNvSpPr/>
          <p:nvPr/>
        </p:nvSpPr>
        <p:spPr>
          <a:xfrm>
            <a:off x="1484913" y="2670435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49"/>
          <p:cNvSpPr/>
          <p:nvPr/>
        </p:nvSpPr>
        <p:spPr>
          <a:xfrm>
            <a:off x="963405" y="26704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49"/>
          <p:cNvGrpSpPr/>
          <p:nvPr/>
        </p:nvGrpSpPr>
        <p:grpSpPr>
          <a:xfrm>
            <a:off x="2023737" y="2699002"/>
            <a:ext cx="387933" cy="367467"/>
            <a:chOff x="2583100" y="2973775"/>
            <a:chExt cx="461550" cy="437200"/>
          </a:xfrm>
        </p:grpSpPr>
        <p:sp>
          <p:nvSpPr>
            <p:cNvPr id="802" name="Google Shape;802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49"/>
          <p:cNvSpPr/>
          <p:nvPr/>
        </p:nvSpPr>
        <p:spPr>
          <a:xfrm>
            <a:off x="3734681" y="2707797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49"/>
          <p:cNvGrpSpPr/>
          <p:nvPr/>
        </p:nvGrpSpPr>
        <p:grpSpPr>
          <a:xfrm>
            <a:off x="4263186" y="2727159"/>
            <a:ext cx="435022" cy="323445"/>
            <a:chOff x="5247525" y="3007275"/>
            <a:chExt cx="517575" cy="384825"/>
          </a:xfrm>
        </p:grpSpPr>
        <p:sp>
          <p:nvSpPr>
            <p:cNvPr id="806" name="Google Shape;806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9"/>
          <p:cNvGrpSpPr/>
          <p:nvPr/>
        </p:nvGrpSpPr>
        <p:grpSpPr>
          <a:xfrm>
            <a:off x="3174172" y="2708731"/>
            <a:ext cx="342882" cy="350068"/>
            <a:chOff x="3951850" y="2985350"/>
            <a:chExt cx="407950" cy="416500"/>
          </a:xfrm>
        </p:grpSpPr>
        <p:sp>
          <p:nvSpPr>
            <p:cNvPr id="809" name="Google Shape;809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30844" y="3298279"/>
            <a:ext cx="397136" cy="305017"/>
            <a:chOff x="568950" y="3686775"/>
            <a:chExt cx="472500" cy="362900"/>
          </a:xfrm>
        </p:grpSpPr>
        <p:sp>
          <p:nvSpPr>
            <p:cNvPr id="814" name="Google Shape;814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49"/>
          <p:cNvSpPr/>
          <p:nvPr/>
        </p:nvSpPr>
        <p:spPr>
          <a:xfrm>
            <a:off x="4907686" y="2691427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8" name="Google Shape;818;p49"/>
          <p:cNvGrpSpPr/>
          <p:nvPr/>
        </p:nvGrpSpPr>
        <p:grpSpPr>
          <a:xfrm>
            <a:off x="898896" y="3323872"/>
            <a:ext cx="377700" cy="253852"/>
            <a:chOff x="1244800" y="3717225"/>
            <a:chExt cx="449375" cy="302025"/>
          </a:xfrm>
        </p:grpSpPr>
        <p:sp>
          <p:nvSpPr>
            <p:cNvPr id="819" name="Google Shape;819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9"/>
          <p:cNvGrpSpPr/>
          <p:nvPr/>
        </p:nvGrpSpPr>
        <p:grpSpPr>
          <a:xfrm>
            <a:off x="1468986" y="3304414"/>
            <a:ext cx="367467" cy="287115"/>
            <a:chOff x="1923075" y="3694075"/>
            <a:chExt cx="437200" cy="341600"/>
          </a:xfrm>
        </p:grpSpPr>
        <p:sp>
          <p:nvSpPr>
            <p:cNvPr id="826" name="Google Shape;826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9"/>
          <p:cNvGrpSpPr/>
          <p:nvPr/>
        </p:nvGrpSpPr>
        <p:grpSpPr>
          <a:xfrm>
            <a:off x="2037542" y="3299813"/>
            <a:ext cx="360301" cy="295814"/>
            <a:chOff x="2599525" y="3688600"/>
            <a:chExt cx="428675" cy="351950"/>
          </a:xfrm>
        </p:grpSpPr>
        <p:sp>
          <p:nvSpPr>
            <p:cNvPr id="836" name="Google Shape;836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49"/>
          <p:cNvGrpSpPr/>
          <p:nvPr/>
        </p:nvGrpSpPr>
        <p:grpSpPr>
          <a:xfrm>
            <a:off x="2619925" y="3279346"/>
            <a:ext cx="333700" cy="329077"/>
            <a:chOff x="3292425" y="3664250"/>
            <a:chExt cx="397025" cy="391525"/>
          </a:xfrm>
        </p:grpSpPr>
        <p:sp>
          <p:nvSpPr>
            <p:cNvPr id="840" name="Google Shape;840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3157782" y="3321813"/>
            <a:ext cx="369526" cy="268183"/>
            <a:chOff x="3932350" y="3714775"/>
            <a:chExt cx="439650" cy="319075"/>
          </a:xfrm>
        </p:grpSpPr>
        <p:sp>
          <p:nvSpPr>
            <p:cNvPr id="844" name="Google Shape;844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9"/>
          <p:cNvGrpSpPr/>
          <p:nvPr/>
        </p:nvGrpSpPr>
        <p:grpSpPr>
          <a:xfrm>
            <a:off x="3722766" y="3321813"/>
            <a:ext cx="369505" cy="268183"/>
            <a:chOff x="4604550" y="3714775"/>
            <a:chExt cx="439625" cy="319075"/>
          </a:xfrm>
        </p:grpSpPr>
        <p:sp>
          <p:nvSpPr>
            <p:cNvPr id="850" name="Google Shape;850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9"/>
          <p:cNvGrpSpPr/>
          <p:nvPr/>
        </p:nvGrpSpPr>
        <p:grpSpPr>
          <a:xfrm>
            <a:off x="4301051" y="3294181"/>
            <a:ext cx="353136" cy="313738"/>
            <a:chOff x="5292575" y="3681900"/>
            <a:chExt cx="420150" cy="373275"/>
          </a:xfrm>
        </p:grpSpPr>
        <p:sp>
          <p:nvSpPr>
            <p:cNvPr id="853" name="Google Shape;853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4846073" y="3254258"/>
            <a:ext cx="393060" cy="393060"/>
            <a:chOff x="5941025" y="3634400"/>
            <a:chExt cx="467650" cy="467650"/>
          </a:xfrm>
        </p:grpSpPr>
        <p:sp>
          <p:nvSpPr>
            <p:cNvPr id="861" name="Google Shape;861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5436146" y="3279346"/>
            <a:ext cx="342882" cy="342903"/>
            <a:chOff x="6643075" y="3664250"/>
            <a:chExt cx="407950" cy="407975"/>
          </a:xfrm>
        </p:grpSpPr>
        <p:sp>
          <p:nvSpPr>
            <p:cNvPr id="868" name="Google Shape;868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9"/>
          <p:cNvGrpSpPr/>
          <p:nvPr/>
        </p:nvGrpSpPr>
        <p:grpSpPr>
          <a:xfrm>
            <a:off x="336980" y="3830000"/>
            <a:ext cx="371564" cy="371543"/>
            <a:chOff x="576250" y="4319400"/>
            <a:chExt cx="442075" cy="442050"/>
          </a:xfrm>
        </p:grpSpPr>
        <p:sp>
          <p:nvSpPr>
            <p:cNvPr id="871" name="Google Shape;871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49"/>
          <p:cNvSpPr/>
          <p:nvPr/>
        </p:nvSpPr>
        <p:spPr>
          <a:xfrm>
            <a:off x="886643" y="390229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9"/>
          <p:cNvSpPr/>
          <p:nvPr/>
        </p:nvSpPr>
        <p:spPr>
          <a:xfrm>
            <a:off x="3177366" y="3845478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9"/>
          <p:cNvSpPr/>
          <p:nvPr/>
        </p:nvSpPr>
        <p:spPr>
          <a:xfrm>
            <a:off x="2612361" y="3866974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9"/>
          <p:cNvSpPr/>
          <p:nvPr/>
        </p:nvSpPr>
        <p:spPr>
          <a:xfrm>
            <a:off x="3740838" y="3843944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" name="Google Shape;879;p49"/>
          <p:cNvGrpSpPr/>
          <p:nvPr/>
        </p:nvGrpSpPr>
        <p:grpSpPr>
          <a:xfrm>
            <a:off x="4280585" y="3848932"/>
            <a:ext cx="394068" cy="325505"/>
            <a:chOff x="5268225" y="4341925"/>
            <a:chExt cx="468850" cy="387275"/>
          </a:xfrm>
        </p:grpSpPr>
        <p:sp>
          <p:nvSpPr>
            <p:cNvPr id="880" name="Google Shape;880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4865531" y="3838699"/>
            <a:ext cx="354145" cy="354145"/>
            <a:chOff x="5964175" y="4329750"/>
            <a:chExt cx="421350" cy="421350"/>
          </a:xfrm>
        </p:grpSpPr>
        <p:sp>
          <p:nvSpPr>
            <p:cNvPr id="889" name="Google Shape;889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901439" y="4403683"/>
            <a:ext cx="372594" cy="360301"/>
            <a:chOff x="1247825" y="5001950"/>
            <a:chExt cx="443300" cy="428675"/>
          </a:xfrm>
        </p:grpSpPr>
        <p:sp>
          <p:nvSpPr>
            <p:cNvPr id="892" name="Google Shape;892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1499685" y="4385760"/>
            <a:ext cx="306068" cy="389992"/>
            <a:chOff x="1959600" y="4980625"/>
            <a:chExt cx="364150" cy="464000"/>
          </a:xfrm>
        </p:grpSpPr>
        <p:sp>
          <p:nvSpPr>
            <p:cNvPr id="899" name="Google Shape;899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9"/>
          <p:cNvGrpSpPr/>
          <p:nvPr/>
        </p:nvGrpSpPr>
        <p:grpSpPr>
          <a:xfrm>
            <a:off x="2042165" y="4400615"/>
            <a:ext cx="351077" cy="360806"/>
            <a:chOff x="2605025" y="4998300"/>
            <a:chExt cx="417700" cy="429275"/>
          </a:xfrm>
        </p:grpSpPr>
        <p:sp>
          <p:nvSpPr>
            <p:cNvPr id="907" name="Google Shape;907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2572857" y="4403683"/>
            <a:ext cx="419662" cy="349543"/>
            <a:chOff x="3236425" y="5001950"/>
            <a:chExt cx="499300" cy="415875"/>
          </a:xfrm>
        </p:grpSpPr>
        <p:sp>
          <p:nvSpPr>
            <p:cNvPr id="911" name="Google Shape;911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9"/>
          <p:cNvGrpSpPr/>
          <p:nvPr/>
        </p:nvGrpSpPr>
        <p:grpSpPr>
          <a:xfrm>
            <a:off x="3187977" y="4385760"/>
            <a:ext cx="319369" cy="380263"/>
            <a:chOff x="3968275" y="4980625"/>
            <a:chExt cx="379975" cy="452425"/>
          </a:xfrm>
        </p:grpSpPr>
        <p:sp>
          <p:nvSpPr>
            <p:cNvPr id="918" name="Google Shape;918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4843510" y="4470713"/>
            <a:ext cx="404323" cy="220085"/>
            <a:chOff x="5937975" y="5081700"/>
            <a:chExt cx="481050" cy="261850"/>
          </a:xfrm>
        </p:grpSpPr>
        <p:sp>
          <p:nvSpPr>
            <p:cNvPr id="922" name="Google Shape;922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5461718" y="4428247"/>
            <a:ext cx="290183" cy="333679"/>
            <a:chOff x="6673500" y="5031175"/>
            <a:chExt cx="345250" cy="397000"/>
          </a:xfrm>
        </p:grpSpPr>
        <p:sp>
          <p:nvSpPr>
            <p:cNvPr id="926" name="Google Shape;926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3153705" y="452892"/>
            <a:ext cx="387933" cy="345971"/>
            <a:chOff x="3927500" y="301425"/>
            <a:chExt cx="461550" cy="411625"/>
          </a:xfrm>
        </p:grpSpPr>
        <p:sp>
          <p:nvSpPr>
            <p:cNvPr id="932" name="Google Shape;932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9"/>
          <p:cNvGrpSpPr/>
          <p:nvPr/>
        </p:nvGrpSpPr>
        <p:grpSpPr>
          <a:xfrm>
            <a:off x="5441252" y="459553"/>
            <a:ext cx="332670" cy="332670"/>
            <a:chOff x="6649150" y="309350"/>
            <a:chExt cx="395800" cy="395800"/>
          </a:xfrm>
        </p:grpSpPr>
        <p:sp>
          <p:nvSpPr>
            <p:cNvPr id="960" name="Google Shape;960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4873705" y="467223"/>
            <a:ext cx="337797" cy="319873"/>
            <a:chOff x="5973900" y="318475"/>
            <a:chExt cx="401900" cy="380575"/>
          </a:xfrm>
        </p:grpSpPr>
        <p:sp>
          <p:nvSpPr>
            <p:cNvPr id="984" name="Google Shape;984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49"/>
          <p:cNvGrpSpPr/>
          <p:nvPr/>
        </p:nvGrpSpPr>
        <p:grpSpPr>
          <a:xfrm>
            <a:off x="918858" y="980516"/>
            <a:ext cx="342882" cy="418128"/>
            <a:chOff x="1268550" y="929175"/>
            <a:chExt cx="407950" cy="497475"/>
          </a:xfrm>
        </p:grpSpPr>
        <p:sp>
          <p:nvSpPr>
            <p:cNvPr id="999" name="Google Shape;999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9"/>
          <p:cNvGrpSpPr/>
          <p:nvPr/>
        </p:nvGrpSpPr>
        <p:grpSpPr>
          <a:xfrm>
            <a:off x="5404922" y="996380"/>
            <a:ext cx="405331" cy="388962"/>
            <a:chOff x="6605925" y="948050"/>
            <a:chExt cx="482250" cy="462775"/>
          </a:xfrm>
        </p:grpSpPr>
        <p:sp>
          <p:nvSpPr>
            <p:cNvPr id="1003" name="Google Shape;1003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49"/>
          <p:cNvGrpSpPr/>
          <p:nvPr/>
        </p:nvGrpSpPr>
        <p:grpSpPr>
          <a:xfrm>
            <a:off x="5499604" y="2148349"/>
            <a:ext cx="215966" cy="342399"/>
            <a:chOff x="6718575" y="2318625"/>
            <a:chExt cx="256950" cy="407375"/>
          </a:xfrm>
        </p:grpSpPr>
        <p:sp>
          <p:nvSpPr>
            <p:cNvPr id="1010" name="Google Shape;1010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2600993" y="2775257"/>
            <a:ext cx="363369" cy="221115"/>
            <a:chOff x="3269900" y="3064500"/>
            <a:chExt cx="432325" cy="263075"/>
          </a:xfrm>
        </p:grpSpPr>
        <p:sp>
          <p:nvSpPr>
            <p:cNvPr id="1019" name="Google Shape;1019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5475019" y="2707701"/>
            <a:ext cx="265115" cy="372594"/>
            <a:chOff x="6689325" y="2984125"/>
            <a:chExt cx="315425" cy="443300"/>
          </a:xfrm>
        </p:grpSpPr>
        <p:sp>
          <p:nvSpPr>
            <p:cNvPr id="1023" name="Google Shape;1023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1523745" y="3802369"/>
            <a:ext cx="256416" cy="414535"/>
            <a:chOff x="1988225" y="4286525"/>
            <a:chExt cx="305075" cy="493200"/>
          </a:xfrm>
        </p:grpSpPr>
        <p:sp>
          <p:nvSpPr>
            <p:cNvPr id="1029" name="Google Shape;1029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9"/>
          <p:cNvGrpSpPr/>
          <p:nvPr/>
        </p:nvGrpSpPr>
        <p:grpSpPr>
          <a:xfrm>
            <a:off x="2067737" y="3831534"/>
            <a:ext cx="309640" cy="392030"/>
            <a:chOff x="2635450" y="4321225"/>
            <a:chExt cx="368400" cy="466425"/>
          </a:xfrm>
        </p:grpSpPr>
        <p:sp>
          <p:nvSpPr>
            <p:cNvPr id="1037" name="Google Shape;1037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5436146" y="3821805"/>
            <a:ext cx="342882" cy="383835"/>
            <a:chOff x="6643075" y="4309650"/>
            <a:chExt cx="407950" cy="456675"/>
          </a:xfrm>
        </p:grpSpPr>
        <p:sp>
          <p:nvSpPr>
            <p:cNvPr id="1044" name="Google Shape;1044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49"/>
          <p:cNvGrpSpPr/>
          <p:nvPr/>
        </p:nvGrpSpPr>
        <p:grpSpPr>
          <a:xfrm>
            <a:off x="4251419" y="4363760"/>
            <a:ext cx="452420" cy="433992"/>
            <a:chOff x="5233525" y="4954450"/>
            <a:chExt cx="538275" cy="516350"/>
          </a:xfrm>
        </p:grpSpPr>
        <p:sp>
          <p:nvSpPr>
            <p:cNvPr id="1054" name="Google Shape;1054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3682338" y="4371429"/>
            <a:ext cx="460615" cy="418653"/>
            <a:chOff x="4556450" y="4963575"/>
            <a:chExt cx="548025" cy="498100"/>
          </a:xfrm>
        </p:grpSpPr>
        <p:sp>
          <p:nvSpPr>
            <p:cNvPr id="1066" name="Google Shape;1066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49"/>
          <p:cNvGrpSpPr/>
          <p:nvPr/>
        </p:nvGrpSpPr>
        <p:grpSpPr>
          <a:xfrm>
            <a:off x="299620" y="4462014"/>
            <a:ext cx="445255" cy="246182"/>
            <a:chOff x="531800" y="5071350"/>
            <a:chExt cx="529750" cy="292900"/>
          </a:xfrm>
        </p:grpSpPr>
        <p:sp>
          <p:nvSpPr>
            <p:cNvPr id="1072" name="Google Shape;1072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7243894" y="1875175"/>
            <a:ext cx="433992" cy="422729"/>
            <a:chOff x="5916675" y="927975"/>
            <a:chExt cx="516350" cy="502950"/>
          </a:xfrm>
        </p:grpSpPr>
        <p:sp>
          <p:nvSpPr>
            <p:cNvPr id="1080" name="Google Shape;1080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2" name="Google Shape;1082;p49"/>
          <p:cNvGrpSpPr/>
          <p:nvPr/>
        </p:nvGrpSpPr>
        <p:grpSpPr>
          <a:xfrm>
            <a:off x="6359914" y="2581077"/>
            <a:ext cx="1079481" cy="1051467"/>
            <a:chOff x="5916675" y="927975"/>
            <a:chExt cx="516350" cy="502950"/>
          </a:xfrm>
        </p:grpSpPr>
        <p:sp>
          <p:nvSpPr>
            <p:cNvPr id="1083" name="Google Shape;1083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49"/>
          <p:cNvGrpSpPr/>
          <p:nvPr/>
        </p:nvGrpSpPr>
        <p:grpSpPr>
          <a:xfrm>
            <a:off x="6360057" y="1875175"/>
            <a:ext cx="433992" cy="422729"/>
            <a:chOff x="5916675" y="927975"/>
            <a:chExt cx="516350" cy="502950"/>
          </a:xfrm>
        </p:grpSpPr>
        <p:sp>
          <p:nvSpPr>
            <p:cNvPr id="1086" name="Google Shape;1086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49"/>
          <p:cNvSpPr/>
          <p:nvPr/>
        </p:nvSpPr>
        <p:spPr>
          <a:xfrm>
            <a:off x="7436055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9"/>
          <p:cNvSpPr/>
          <p:nvPr/>
        </p:nvSpPr>
        <p:spPr>
          <a:xfrm>
            <a:off x="6552218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9"/>
          <p:cNvSpPr/>
          <p:nvPr/>
        </p:nvSpPr>
        <p:spPr>
          <a:xfrm>
            <a:off x="6837753" y="3169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6" name="Google Shape;1096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03" name="Google Shape;1103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8" name="Google Shape;1108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12" name="Google Shape;1112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8" name="Google Shape;1118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22" name="Google Shape;1122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7" name="Google Shape;1127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33" name="Google Shape;1133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40" name="Google Shape;1140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43" name="Google Shape;1143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7" name="Google Shape;1147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4" name="Google Shape;1154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60" name="Google Shape;1160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4" name="Google Shape;1164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5" name="Google Shape;1165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5" name="Google Shape;1175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82" name="Google Shape;1182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7" name="Google Shape;1187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93" name="Google Shape;1193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00" name="Google Shape;1200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5" name="Google Shape;1205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10" name="Google Shape;1210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5" name="Google Shape;1215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6" name="Google Shape;1216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6" name="Google Shape;1226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7" name="Google Shape;1227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0" name="Google Shape;1230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1" name="Google Shape;1231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1" name="Google Shape;1241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42" name="Google Shape;1242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7" name="Google Shape;124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7" name="Google Shape;1257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8" name="Google Shape;1258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6" name="Google Shape;1266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1" name="Google Shape;1271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6" name="Google Shape;1276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82" name="Google Shape;1282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9" name="Google Shape;1289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93" name="Google Shape;1293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9" name="Google Shape;1299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6" name="Google Shape;1306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10" name="Google Shape;1310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5" name="Google Shape;1315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22" name="Google Shape;1322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30" name="Google Shape;1330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5" name="Google Shape;1335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9" name="Google Shape;1339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43" name="Google Shape;1343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8" name="Google Shape;1348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53" name="Google Shape;1353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9" name="Google Shape;1359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6" name="Google Shape;1366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4" name="Google Shape;1374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7" name="Google Shape;1387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92" name="Google Shape;1392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6" name="Google Shape;1396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03" name="Google Shape;1403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12" name="Google Shape;1412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5" name="Google Shape;1425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8" name="Google Shape;1438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1" name="Google Shape;1451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8" name="Google Shape;1458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4" name="Google Shape;1474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9" name="Google Shape;1479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0" name="Google Shape;1480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4" name="Google Shape;1484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7" name="Google Shape;1487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2" name="Google Shape;1492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5" name="Google Shape;1495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6" name="Google Shape;1496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4" name="Google Shape;1504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5" name="Google Shape;1505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30" name="Google Shape;1530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1" name="Google Shape;1531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4" name="Google Shape;153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6" name="Google Shape;1536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7" name="Google Shape;153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9" name="Google Shape;1539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40" name="Google Shape;1540;p50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51"/>
          <p:cNvSpPr txBox="1"/>
          <p:nvPr/>
        </p:nvSpPr>
        <p:spPr>
          <a:xfrm>
            <a:off x="1036700" y="634325"/>
            <a:ext cx="6828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6" name="Google Shape;1546;p51"/>
          <p:cNvSpPr txBox="1"/>
          <p:nvPr/>
        </p:nvSpPr>
        <p:spPr>
          <a:xfrm>
            <a:off x="1036700" y="22950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accent1"/>
                </a:solidFill>
                <a:highlight>
                  <a:schemeClr val="dk1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chemeClr val="accent1"/>
              </a:solidFill>
              <a:highlight>
                <a:schemeClr val="dk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7" name="Google Shape;1547;p5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4" name="Google Shape;1554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5" name="Google Shape;1555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6" name="Google Shape;1556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7" name="Google Shape;1557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8" name="Google Shape;1558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9" name="Google Shape;1559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1" name="Google Shape;1561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62" name="Google Shape;1562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3" name="Google Shape;1563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4" name="Google Shape;1564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5" name="Google Shape;1565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4294967295" type="ctrTitle"/>
          </p:nvPr>
        </p:nvSpPr>
        <p:spPr>
          <a:xfrm>
            <a:off x="4580100" y="326044"/>
            <a:ext cx="384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highlight>
                  <a:srgbClr val="B0E0E6"/>
                </a:highlight>
              </a:rPr>
              <a:t>hello!</a:t>
            </a:r>
            <a:endParaRPr sz="6000">
              <a:solidFill>
                <a:schemeClr val="dk1"/>
              </a:solidFill>
              <a:highlight>
                <a:srgbClr val="B0E0E6"/>
              </a:highlight>
            </a:endParaRPr>
          </a:p>
        </p:txBody>
      </p:sp>
      <p:sp>
        <p:nvSpPr>
          <p:cNvPr id="85" name="Google Shape;85;p17"/>
          <p:cNvSpPr txBox="1"/>
          <p:nvPr>
            <p:ph idx="4294967295" type="subTitle"/>
          </p:nvPr>
        </p:nvSpPr>
        <p:spPr>
          <a:xfrm>
            <a:off x="4580025" y="1525613"/>
            <a:ext cx="384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I AM</a:t>
            </a:r>
            <a:endParaRPr b="1" sz="4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3"/>
                </a:solidFill>
              </a:rPr>
              <a:t>JAYDEN</a:t>
            </a:r>
            <a:endParaRPr b="1" sz="4000">
              <a:solidFill>
                <a:schemeClr val="accent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3"/>
                </a:solidFill>
              </a:rPr>
              <a:t>SMITH</a:t>
            </a:r>
            <a:endParaRPr b="1" sz="4000">
              <a:solidFill>
                <a:schemeClr val="accent3"/>
              </a:solidFill>
            </a:endParaRPr>
          </a:p>
        </p:txBody>
      </p:sp>
      <p:sp>
        <p:nvSpPr>
          <p:cNvPr id="86" name="Google Shape;86;p17"/>
          <p:cNvSpPr txBox="1"/>
          <p:nvPr>
            <p:ph idx="4294967295" type="body"/>
          </p:nvPr>
        </p:nvSpPr>
        <p:spPr>
          <a:xfrm>
            <a:off x="5689925" y="3283100"/>
            <a:ext cx="27330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317000" y="2238000"/>
            <a:ext cx="65100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4297650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chemeClr val="accent3"/>
                </a:solidFill>
              </a:rPr>
              <a:t>slide title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57200" y="1352550"/>
            <a:ext cx="8229600" cy="3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◎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solidFill>
                  <a:schemeClr val="accent3"/>
                </a:solidFill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4294967295" type="ctrTitle"/>
          </p:nvPr>
        </p:nvSpPr>
        <p:spPr>
          <a:xfrm>
            <a:off x="1327800" y="1754794"/>
            <a:ext cx="6488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Lato"/>
                <a:ea typeface="Lato"/>
                <a:cs typeface="Lato"/>
                <a:sym typeface="Lato"/>
              </a:rPr>
              <a:t>BIG </a:t>
            </a:r>
            <a:r>
              <a:rPr b="1" lang="en" sz="6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CONCEPT</a:t>
            </a:r>
            <a:endParaRPr b="1" sz="60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20"/>
          <p:cNvSpPr txBox="1"/>
          <p:nvPr>
            <p:ph idx="4294967295" type="subTitle"/>
          </p:nvPr>
        </p:nvSpPr>
        <p:spPr>
          <a:xfrm>
            <a:off x="1327800" y="2897209"/>
            <a:ext cx="64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Bring the attention of your audience over a key concept using icons or illustrations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107" name="Google Shape;107;p20"/>
          <p:cNvGrpSpPr/>
          <p:nvPr/>
        </p:nvGrpSpPr>
        <p:grpSpPr>
          <a:xfrm>
            <a:off x="4047761" y="658685"/>
            <a:ext cx="1048050" cy="1013351"/>
            <a:chOff x="5941025" y="3634400"/>
            <a:chExt cx="467650" cy="467650"/>
          </a:xfrm>
        </p:grpSpPr>
        <p:sp>
          <p:nvSpPr>
            <p:cNvPr id="108" name="Google Shape;108;p2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457200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White</a:t>
            </a:r>
            <a:endParaRPr b="1">
              <a:solidFill>
                <a:schemeClr val="accent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0" name="Google Shape;120;p21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chemeClr val="accent3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4692274" y="1352550"/>
            <a:ext cx="3994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Black</a:t>
            </a:r>
            <a:endParaRPr b="1">
              <a:solidFill>
                <a:schemeClr val="accent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57200" y="517328"/>
            <a:ext cx="8229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3"/>
                </a:solidFill>
              </a:rPr>
              <a:t>two or three</a:t>
            </a:r>
            <a:r>
              <a:rPr lang="en"/>
              <a:t> columns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57200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Yellow</a:t>
            </a:r>
            <a:endParaRPr>
              <a:solidFill>
                <a:schemeClr val="accent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3223964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Blue</a:t>
            </a:r>
            <a:endParaRPr>
              <a:solidFill>
                <a:schemeClr val="accent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0" name="Google Shape;130;p22"/>
          <p:cNvSpPr txBox="1"/>
          <p:nvPr>
            <p:ph idx="3" type="body"/>
          </p:nvPr>
        </p:nvSpPr>
        <p:spPr>
          <a:xfrm>
            <a:off x="5990727" y="1428750"/>
            <a:ext cx="26319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Nixie One"/>
                <a:ea typeface="Nixie One"/>
                <a:cs typeface="Nixie One"/>
                <a:sym typeface="Nixie One"/>
              </a:rPr>
              <a:t>Red</a:t>
            </a:r>
            <a:endParaRPr>
              <a:solidFill>
                <a:schemeClr val="accent3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556775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mlet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B0E0E6"/>
      </a:accent1>
      <a:accent2>
        <a:srgbClr val="5BB0BB"/>
      </a:accent2>
      <a:accent3>
        <a:srgbClr val="DC143C"/>
      </a:accent3>
      <a:accent4>
        <a:srgbClr val="C07F8C"/>
      </a:accent4>
      <a:accent5>
        <a:srgbClr val="222222"/>
      </a:accent5>
      <a:accent6>
        <a:srgbClr val="666666"/>
      </a:accent6>
      <a:hlink>
        <a:srgbClr val="B0E0E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