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1CBC1C-9436-4397-BC76-6A6E2D34250F}">
  <a:tblStyle styleId="{451CBC1C-9436-4397-BC76-6A6E2D3425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273A658-83DD-4D97-A63F-A56D2A271B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c85f7d4a6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c85f7d4a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c85f7d4a6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c85f7d4a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c85f7d4a6e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c85f7d4a6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85f7d4a6e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85f7d4a6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85f7d4a6e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85f7d4a6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85f7d4a6e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85f7d4a6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c85f7d4a6e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c85f7d4a6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85f7d4a6e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85f7d4a6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c85f7d4a6e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c85f7d4a6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c85f7d4a6e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c85f7d4a6e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77b5ee6944_1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77b5ee6944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61e50a0ab0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61e50a0ab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432E6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5352" y="1685552"/>
            <a:ext cx="1559612" cy="155961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114300">
            <a:solidFill>
              <a:srgbClr val="FF9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29200" y="3014525"/>
            <a:ext cx="1226592" cy="1226592"/>
          </a:xfrm>
          <a:custGeom>
            <a:rect b="b" l="l" r="r" t="t"/>
            <a:pathLst>
              <a:path extrusionOk="0" h="75903" w="75903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96172" y="1378560"/>
            <a:ext cx="1424722" cy="142472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fmla="val 50000" name="adj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fmla="val 10551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056000" y="3149475"/>
            <a:ext cx="1383355" cy="1058469"/>
          </a:xfrm>
          <a:custGeom>
            <a:rect b="b" l="l" r="r" t="t"/>
            <a:pathLst>
              <a:path extrusionOk="0" h="67818" w="88634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4578600" y="0"/>
            <a:ext cx="4565400" cy="5143500"/>
          </a:xfrm>
          <a:prstGeom prst="rect">
            <a:avLst/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11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44" name="Google Shape;244;p11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1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343698" y="3286144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4456350" y="3414379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3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3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56" name="Google Shape;56;p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59" name="Google Shape;59;p4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Font typeface="Nixie One"/>
              <a:buChar char="◍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1" name="Google Shape;81;p4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7200">
              <a:solidFill>
                <a:srgbClr val="FF99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82" name="Google Shape;82;p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5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◍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6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/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40" name="Google Shape;140;p7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7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4" name="Google Shape;164;p7"/>
          <p:cNvSpPr txBox="1"/>
          <p:nvPr>
            <p:ph idx="2" type="body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5" name="Google Shape;165;p7"/>
          <p:cNvSpPr txBox="1"/>
          <p:nvPr>
            <p:ph idx="3" type="body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8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2" name="Google Shape;192;p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95" name="Google Shape;195;p9"/>
            <p:cNvSpPr/>
            <p:nvPr/>
          </p:nvSpPr>
          <p:spPr>
            <a:xfrm>
              <a:off x="0" y="399570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343698" y="37683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4456350" y="3879852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9"/>
          <p:cNvSpPr txBox="1"/>
          <p:nvPr>
            <p:ph idx="1" type="body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21" name="Google Shape;221;p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432E6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inconsolata" TargetMode="External"/><Relationship Id="rId4" Type="http://schemas.openxmlformats.org/officeDocument/2006/relationships/hyperlink" Target="https://www.fontsquirrel.com/fonts/nixie-on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48" name="Google Shape;348;p21"/>
          <p:cNvSpPr txBox="1"/>
          <p:nvPr>
            <p:ph idx="1" type="body"/>
          </p:nvPr>
        </p:nvSpPr>
        <p:spPr>
          <a:xfrm>
            <a:off x="1750800" y="3607475"/>
            <a:ext cx="5642400" cy="10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349" name="Google Shape;3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906156"/>
            <a:ext cx="2765700" cy="276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0" name="Google Shape;350;p2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Use big image.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56" name="Google Shape;356;p22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/>
          <p:nvPr/>
        </p:nvSpPr>
        <p:spPr>
          <a:xfrm>
            <a:off x="1720051" y="1974479"/>
            <a:ext cx="2106000" cy="2106000"/>
          </a:xfrm>
          <a:prstGeom prst="ellipse">
            <a:avLst/>
          </a:prstGeom>
          <a:noFill/>
          <a:ln cap="flat" cmpd="sng" w="1524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White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5318016" y="1974479"/>
            <a:ext cx="2106000" cy="2106000"/>
          </a:xfrm>
          <a:prstGeom prst="ellipse">
            <a:avLst/>
          </a:prstGeom>
          <a:noFill/>
          <a:ln cap="flat" cmpd="sng" w="152400">
            <a:solidFill>
              <a:srgbClr val="C20E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Black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63" name="Google Shape;363;p23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64" name="Google Shape;364;p23"/>
          <p:cNvSpPr/>
          <p:nvPr/>
        </p:nvSpPr>
        <p:spPr>
          <a:xfrm>
            <a:off x="3295163" y="1750600"/>
            <a:ext cx="2553600" cy="25536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Gray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65" name="Google Shape;365;p2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71" name="Google Shape;371;p24"/>
          <p:cNvGraphicFramePr/>
          <p:nvPr/>
        </p:nvGraphicFramePr>
        <p:xfrm>
          <a:off x="17977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{451CBC1C-9436-4397-BC76-6A6E2D34250F}</a:tableStyleId>
              </a:tblPr>
              <a:tblGrid>
                <a:gridCol w="1387150"/>
                <a:gridCol w="1387150"/>
                <a:gridCol w="1387150"/>
                <a:gridCol w="1387150"/>
              </a:tblGrid>
              <a:tr h="67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2E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</a:tr>
              <a:tr h="670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</a:tr>
              <a:tr h="670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</a:tr>
            </a:tbl>
          </a:graphicData>
        </a:graphic>
      </p:graphicFrame>
      <p:sp>
        <p:nvSpPr>
          <p:cNvPr id="372" name="Google Shape;372;p2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/>
          <p:nvPr/>
        </p:nvSpPr>
        <p:spPr>
          <a:xfrm>
            <a:off x="670250" y="1016675"/>
            <a:ext cx="7860983" cy="374479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5"/>
          <p:cNvSpPr txBox="1"/>
          <p:nvPr>
            <p:ph idx="4294967295"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2078025" y="1886650"/>
            <a:ext cx="711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our office</a:t>
            </a:r>
            <a:endParaRPr sz="8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1287375" y="2225850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2895600" y="376187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3902225" y="200727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4531550" y="406067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"/>
          <p:cNvSpPr/>
          <p:nvPr/>
        </p:nvSpPr>
        <p:spPr>
          <a:xfrm>
            <a:off x="6631400" y="2511913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"/>
          <p:cNvSpPr/>
          <p:nvPr/>
        </p:nvSpPr>
        <p:spPr>
          <a:xfrm>
            <a:off x="7271050" y="408872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/>
          <p:nvPr>
            <p:ph idx="4294967295" type="ctrTitle"/>
          </p:nvPr>
        </p:nvSpPr>
        <p:spPr>
          <a:xfrm>
            <a:off x="1564100" y="1583350"/>
            <a:ext cx="6015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highlight>
                  <a:srgbClr val="0E004A"/>
                </a:highlight>
              </a:rPr>
              <a:t>89,526,124</a:t>
            </a:r>
            <a:endParaRPr sz="9000">
              <a:highlight>
                <a:srgbClr val="0E004A"/>
              </a:highlight>
            </a:endParaRPr>
          </a:p>
        </p:txBody>
      </p:sp>
      <p:sp>
        <p:nvSpPr>
          <p:cNvPr id="392" name="Google Shape;392;p26"/>
          <p:cNvSpPr txBox="1"/>
          <p:nvPr>
            <p:ph idx="4294967295" type="subTitle"/>
          </p:nvPr>
        </p:nvSpPr>
        <p:spPr>
          <a:xfrm>
            <a:off x="1564100" y="2840054"/>
            <a:ext cx="6015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93" name="Google Shape;393;p2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"/>
          <p:cNvSpPr txBox="1"/>
          <p:nvPr>
            <p:ph idx="4294967295" type="ctrTitle"/>
          </p:nvPr>
        </p:nvSpPr>
        <p:spPr>
          <a:xfrm>
            <a:off x="1690425" y="800400"/>
            <a:ext cx="5763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9900"/>
                </a:highlight>
              </a:rPr>
              <a:t>89,526,124$</a:t>
            </a:r>
            <a:endParaRPr sz="3600">
              <a:highlight>
                <a:srgbClr val="FF9900"/>
              </a:highlight>
            </a:endParaRPr>
          </a:p>
        </p:txBody>
      </p:sp>
      <p:sp>
        <p:nvSpPr>
          <p:cNvPr id="399" name="Google Shape;399;p27"/>
          <p:cNvSpPr txBox="1"/>
          <p:nvPr>
            <p:ph idx="4294967295" type="subTitle"/>
          </p:nvPr>
        </p:nvSpPr>
        <p:spPr>
          <a:xfrm>
            <a:off x="1690425" y="1411308"/>
            <a:ext cx="576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400" name="Google Shape;400;p27"/>
          <p:cNvSpPr txBox="1"/>
          <p:nvPr>
            <p:ph idx="4294967295" type="ctrTitle"/>
          </p:nvPr>
        </p:nvSpPr>
        <p:spPr>
          <a:xfrm>
            <a:off x="1690425" y="3429293"/>
            <a:ext cx="5763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C20E9B"/>
                </a:highlight>
              </a:rPr>
              <a:t>100%</a:t>
            </a:r>
            <a:endParaRPr sz="3600">
              <a:highlight>
                <a:srgbClr val="C20E9B"/>
              </a:highlight>
            </a:endParaRPr>
          </a:p>
        </p:txBody>
      </p:sp>
      <p:sp>
        <p:nvSpPr>
          <p:cNvPr id="401" name="Google Shape;401;p27"/>
          <p:cNvSpPr txBox="1"/>
          <p:nvPr>
            <p:ph idx="4294967295" type="subTitle"/>
          </p:nvPr>
        </p:nvSpPr>
        <p:spPr>
          <a:xfrm>
            <a:off x="1690425" y="4040201"/>
            <a:ext cx="576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402" name="Google Shape;402;p27"/>
          <p:cNvSpPr txBox="1"/>
          <p:nvPr>
            <p:ph idx="4294967295" type="ctrTitle"/>
          </p:nvPr>
        </p:nvSpPr>
        <p:spPr>
          <a:xfrm>
            <a:off x="1690425" y="2114847"/>
            <a:ext cx="5763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6D9EEB"/>
                </a:highlight>
              </a:rPr>
              <a:t>185,244 users</a:t>
            </a:r>
            <a:endParaRPr sz="3600">
              <a:highlight>
                <a:srgbClr val="6D9EEB"/>
              </a:highlight>
            </a:endParaRPr>
          </a:p>
        </p:txBody>
      </p:sp>
      <p:sp>
        <p:nvSpPr>
          <p:cNvPr id="403" name="Google Shape;403;p27"/>
          <p:cNvSpPr txBox="1"/>
          <p:nvPr>
            <p:ph idx="4294967295" type="subTitle"/>
          </p:nvPr>
        </p:nvSpPr>
        <p:spPr>
          <a:xfrm>
            <a:off x="1690425" y="2725755"/>
            <a:ext cx="576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404" name="Google Shape;404;p2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410" name="Google Shape;410;p28"/>
          <p:cNvCxnSpPr/>
          <p:nvPr/>
        </p:nvCxnSpPr>
        <p:spPr>
          <a:xfrm>
            <a:off x="4572000" y="1341525"/>
            <a:ext cx="0" cy="38019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med" w="med" type="oval"/>
            <a:tailEnd len="med" w="med" type="none"/>
          </a:ln>
        </p:spPr>
      </p:cxnSp>
      <p:sp>
        <p:nvSpPr>
          <p:cNvPr id="411" name="Google Shape;411;p28"/>
          <p:cNvSpPr/>
          <p:nvPr/>
        </p:nvSpPr>
        <p:spPr>
          <a:xfrm>
            <a:off x="4866784" y="1814749"/>
            <a:ext cx="2003100" cy="631800"/>
          </a:xfrm>
          <a:prstGeom prst="wedgeRectCallout">
            <a:avLst>
              <a:gd fmla="val -57039" name="adj1"/>
              <a:gd fmla="val -33812" name="adj2"/>
            </a:avLst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first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4529891" y="1876925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8"/>
          <p:cNvSpPr/>
          <p:nvPr/>
        </p:nvSpPr>
        <p:spPr>
          <a:xfrm>
            <a:off x="4529891" y="3003888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8"/>
          <p:cNvSpPr/>
          <p:nvPr/>
        </p:nvSpPr>
        <p:spPr>
          <a:xfrm>
            <a:off x="4529891" y="4130850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8"/>
          <p:cNvSpPr/>
          <p:nvPr/>
        </p:nvSpPr>
        <p:spPr>
          <a:xfrm>
            <a:off x="4866784" y="4072674"/>
            <a:ext cx="2003100" cy="631800"/>
          </a:xfrm>
          <a:prstGeom prst="wedgeRectCallout">
            <a:avLst>
              <a:gd fmla="val -57039" name="adj1"/>
              <a:gd fmla="val -33812" name="adj2"/>
            </a:avLst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last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2241880" y="2950637"/>
            <a:ext cx="2003100" cy="631800"/>
          </a:xfrm>
          <a:prstGeom prst="wedgeRectCallout">
            <a:avLst>
              <a:gd fmla="val 57316" name="adj1"/>
              <a:gd fmla="val -34271" name="adj2"/>
            </a:avLst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second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17" name="Google Shape;417;p2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23" name="Google Shape;423;p29"/>
          <p:cNvSpPr txBox="1"/>
          <p:nvPr>
            <p:ph idx="1" type="body"/>
          </p:nvPr>
        </p:nvSpPr>
        <p:spPr>
          <a:xfrm>
            <a:off x="801325" y="1444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4" name="Google Shape;424;p29"/>
          <p:cNvSpPr txBox="1"/>
          <p:nvPr>
            <p:ph idx="2" type="body"/>
          </p:nvPr>
        </p:nvSpPr>
        <p:spPr>
          <a:xfrm>
            <a:off x="3334887" y="1444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5" name="Google Shape;425;p29"/>
          <p:cNvSpPr txBox="1"/>
          <p:nvPr>
            <p:ph idx="3" type="body"/>
          </p:nvPr>
        </p:nvSpPr>
        <p:spPr>
          <a:xfrm>
            <a:off x="5868449" y="1444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6" name="Google Shape;426;p29"/>
          <p:cNvSpPr txBox="1"/>
          <p:nvPr>
            <p:ph idx="1" type="body"/>
          </p:nvPr>
        </p:nvSpPr>
        <p:spPr>
          <a:xfrm>
            <a:off x="801325" y="2968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7" name="Google Shape;427;p29"/>
          <p:cNvSpPr txBox="1"/>
          <p:nvPr>
            <p:ph idx="2" type="body"/>
          </p:nvPr>
        </p:nvSpPr>
        <p:spPr>
          <a:xfrm>
            <a:off x="3334887" y="2968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8" name="Google Shape;428;p29"/>
          <p:cNvSpPr txBox="1"/>
          <p:nvPr>
            <p:ph idx="3" type="body"/>
          </p:nvPr>
        </p:nvSpPr>
        <p:spPr>
          <a:xfrm>
            <a:off x="5868449" y="2968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9" name="Google Shape;429;p2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"/>
          <p:cNvSpPr txBox="1"/>
          <p:nvPr>
            <p:ph idx="1" type="body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35" name="Google Shape;435;p3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36" name="Google Shape;436;p30"/>
          <p:cNvCxnSpPr/>
          <p:nvPr/>
        </p:nvCxnSpPr>
        <p:spPr>
          <a:xfrm>
            <a:off x="952500" y="7699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30"/>
          <p:cNvCxnSpPr/>
          <p:nvPr/>
        </p:nvCxnSpPr>
        <p:spPr>
          <a:xfrm>
            <a:off x="952500" y="14793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30"/>
          <p:cNvCxnSpPr/>
          <p:nvPr/>
        </p:nvCxnSpPr>
        <p:spPr>
          <a:xfrm>
            <a:off x="952500" y="21888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30"/>
          <p:cNvCxnSpPr/>
          <p:nvPr/>
        </p:nvCxnSpPr>
        <p:spPr>
          <a:xfrm>
            <a:off x="952500" y="28983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30"/>
          <p:cNvCxnSpPr/>
          <p:nvPr/>
        </p:nvCxnSpPr>
        <p:spPr>
          <a:xfrm>
            <a:off x="952500" y="36297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1" name="Google Shape;441;p30"/>
          <p:cNvSpPr txBox="1"/>
          <p:nvPr/>
        </p:nvSpPr>
        <p:spPr>
          <a:xfrm>
            <a:off x="952500" y="6111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4000</a:t>
            </a:r>
            <a:endParaRPr sz="10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3000</a:t>
            </a:r>
            <a:endParaRPr sz="10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2000</a:t>
            </a:r>
            <a:endParaRPr sz="10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1000</a:t>
            </a:r>
            <a:endParaRPr sz="10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0</a:t>
            </a:r>
            <a:endParaRPr sz="10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42" name="Google Shape;442;p30"/>
          <p:cNvSpPr/>
          <p:nvPr/>
        </p:nvSpPr>
        <p:spPr>
          <a:xfrm>
            <a:off x="1572782" y="2076137"/>
            <a:ext cx="233700" cy="1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0"/>
          <p:cNvSpPr/>
          <p:nvPr/>
        </p:nvSpPr>
        <p:spPr>
          <a:xfrm>
            <a:off x="1887026" y="1682074"/>
            <a:ext cx="233700" cy="194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0"/>
          <p:cNvSpPr/>
          <p:nvPr/>
        </p:nvSpPr>
        <p:spPr>
          <a:xfrm>
            <a:off x="2201270" y="21888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0"/>
          <p:cNvSpPr/>
          <p:nvPr/>
        </p:nvSpPr>
        <p:spPr>
          <a:xfrm>
            <a:off x="3325786" y="2389927"/>
            <a:ext cx="233700" cy="123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0"/>
          <p:cNvSpPr/>
          <p:nvPr/>
        </p:nvSpPr>
        <p:spPr>
          <a:xfrm>
            <a:off x="3640031" y="1791544"/>
            <a:ext cx="233700" cy="183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0"/>
          <p:cNvSpPr/>
          <p:nvPr/>
        </p:nvSpPr>
        <p:spPr>
          <a:xfrm>
            <a:off x="3954275" y="9242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0"/>
          <p:cNvSpPr/>
          <p:nvPr/>
        </p:nvSpPr>
        <p:spPr>
          <a:xfrm>
            <a:off x="5078791" y="1835320"/>
            <a:ext cx="233700" cy="179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0"/>
          <p:cNvSpPr/>
          <p:nvPr/>
        </p:nvSpPr>
        <p:spPr>
          <a:xfrm>
            <a:off x="5393035" y="769777"/>
            <a:ext cx="233700" cy="28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"/>
          <p:cNvSpPr/>
          <p:nvPr/>
        </p:nvSpPr>
        <p:spPr>
          <a:xfrm>
            <a:off x="5707280" y="20177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0"/>
          <p:cNvSpPr/>
          <p:nvPr/>
        </p:nvSpPr>
        <p:spPr>
          <a:xfrm>
            <a:off x="6831796" y="2448301"/>
            <a:ext cx="233700" cy="118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0"/>
          <p:cNvSpPr/>
          <p:nvPr/>
        </p:nvSpPr>
        <p:spPr>
          <a:xfrm>
            <a:off x="7146040" y="988820"/>
            <a:ext cx="233700" cy="264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7460284" y="13026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74" name="Google Shape;274;p13"/>
          <p:cNvSpPr txBox="1"/>
          <p:nvPr>
            <p:ph idx="2" type="body"/>
          </p:nvPr>
        </p:nvSpPr>
        <p:spPr>
          <a:xfrm>
            <a:off x="4162925" y="1597100"/>
            <a:ext cx="3732300" cy="26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0E9B"/>
                </a:solidFill>
              </a:rPr>
              <a:t>EDIT IN POWERPOINT®</a:t>
            </a:r>
            <a:endParaRPr sz="1200">
              <a:solidFill>
                <a:srgbClr val="C20E9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r>
              <a:rPr lang="en" sz="1200">
                <a:solidFill>
                  <a:srgbClr val="FFFFFF"/>
                </a:solidFill>
              </a:rPr>
              <a:t>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75" name="Google Shape;275;p13"/>
          <p:cNvSpPr txBox="1"/>
          <p:nvPr>
            <p:ph idx="2" type="body"/>
          </p:nvPr>
        </p:nvSpPr>
        <p:spPr>
          <a:xfrm>
            <a:off x="1248675" y="3829725"/>
            <a:ext cx="66465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4A7D6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B4A7D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B4A7D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4A7D6"/>
                </a:solidFill>
              </a:rPr>
              <a:t>This template is free to use under </a:t>
            </a:r>
            <a:r>
              <a:rPr lang="en" sz="1000" u="sng">
                <a:solidFill>
                  <a:srgbClr val="B4A7D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B4A7D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B4A7D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4A7D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B4A7D6"/>
              </a:solidFill>
            </a:endParaRPr>
          </a:p>
        </p:txBody>
      </p:sp>
      <p:sp>
        <p:nvSpPr>
          <p:cNvPr id="276" name="Google Shape;276;p13"/>
          <p:cNvSpPr txBox="1"/>
          <p:nvPr>
            <p:ph idx="1" type="body"/>
          </p:nvPr>
        </p:nvSpPr>
        <p:spPr>
          <a:xfrm>
            <a:off x="1248675" y="1597100"/>
            <a:ext cx="2667600" cy="26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D9EEB"/>
                </a:solidFill>
              </a:rPr>
              <a:t>EDIT IN GOOGLE SLIDES</a:t>
            </a:r>
            <a:endParaRPr sz="12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7" name="Google Shape;277;p1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/>
          <p:nvPr>
            <p:ph idx="4294967295" type="body"/>
          </p:nvPr>
        </p:nvSpPr>
        <p:spPr>
          <a:xfrm>
            <a:off x="1364725" y="839000"/>
            <a:ext cx="2286900" cy="34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Mobile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59" name="Google Shape;459;p3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0" name="Google Shape;460;p31"/>
          <p:cNvGrpSpPr/>
          <p:nvPr/>
        </p:nvGrpSpPr>
        <p:grpSpPr>
          <a:xfrm>
            <a:off x="5741350" y="373572"/>
            <a:ext cx="2119546" cy="4396359"/>
            <a:chOff x="2547150" y="238125"/>
            <a:chExt cx="2525675" cy="5238750"/>
          </a:xfrm>
        </p:grpSpPr>
        <p:sp>
          <p:nvSpPr>
            <p:cNvPr id="461" name="Google Shape;461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5" name="Google Shape;465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78767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"/>
          <p:cNvSpPr txBox="1"/>
          <p:nvPr>
            <p:ph idx="4294967295" type="body"/>
          </p:nvPr>
        </p:nvSpPr>
        <p:spPr>
          <a:xfrm>
            <a:off x="1364725" y="839000"/>
            <a:ext cx="2286900" cy="34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Tablet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71" name="Google Shape;471;p32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2" name="Google Shape;472;p32"/>
          <p:cNvGrpSpPr/>
          <p:nvPr/>
        </p:nvGrpSpPr>
        <p:grpSpPr>
          <a:xfrm>
            <a:off x="5443324" y="465959"/>
            <a:ext cx="2736410" cy="4222433"/>
            <a:chOff x="2112475" y="238125"/>
            <a:chExt cx="3395050" cy="5238750"/>
          </a:xfrm>
        </p:grpSpPr>
        <p:sp>
          <p:nvSpPr>
            <p:cNvPr id="473" name="Google Shape;473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7" name="Google Shape;4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911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"/>
          <p:cNvSpPr txBox="1"/>
          <p:nvPr>
            <p:ph idx="4294967295" type="body"/>
          </p:nvPr>
        </p:nvSpPr>
        <p:spPr>
          <a:xfrm>
            <a:off x="1364725" y="839000"/>
            <a:ext cx="2286900" cy="34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Desktop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83" name="Google Shape;483;p3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4" name="Google Shape;484;p33"/>
          <p:cNvGrpSpPr/>
          <p:nvPr/>
        </p:nvGrpSpPr>
        <p:grpSpPr>
          <a:xfrm>
            <a:off x="4784434" y="1345676"/>
            <a:ext cx="4185397" cy="2452174"/>
            <a:chOff x="1177450" y="241631"/>
            <a:chExt cx="6173152" cy="3616776"/>
          </a:xfrm>
        </p:grpSpPr>
        <p:sp>
          <p:nvSpPr>
            <p:cNvPr id="485" name="Google Shape;485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9" name="Google Shape;489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251756" y="1480868"/>
            <a:ext cx="3253176" cy="206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4"/>
          <p:cNvSpPr txBox="1"/>
          <p:nvPr>
            <p:ph idx="4294967295" type="ctrTitle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</a:rPr>
              <a:t>Thanks!</a:t>
            </a:r>
            <a:endParaRPr sz="6000">
              <a:solidFill>
                <a:srgbClr val="6D9EEB"/>
              </a:solidFill>
            </a:endParaRPr>
          </a:p>
        </p:txBody>
      </p:sp>
      <p:sp>
        <p:nvSpPr>
          <p:cNvPr id="495" name="Google Shape;495;p34"/>
          <p:cNvSpPr txBox="1"/>
          <p:nvPr>
            <p:ph idx="4294967295" type="subTitle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</a:rPr>
              <a:t>Any questions?</a:t>
            </a:r>
            <a:endParaRPr b="1" sz="14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 @username &amp; user@mail.me</a:t>
            </a:r>
            <a:endParaRPr b="1" sz="1400"/>
          </a:p>
        </p:txBody>
      </p:sp>
      <p:sp>
        <p:nvSpPr>
          <p:cNvPr id="496" name="Google Shape;496;p34"/>
          <p:cNvSpPr txBox="1"/>
          <p:nvPr/>
        </p:nvSpPr>
        <p:spPr>
          <a:xfrm>
            <a:off x="3851700" y="1161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👍</a:t>
            </a:r>
            <a:endParaRPr sz="9600">
              <a:solidFill>
                <a:srgbClr val="FF9900"/>
              </a:solidFill>
            </a:endParaRPr>
          </a:p>
        </p:txBody>
      </p:sp>
      <p:sp>
        <p:nvSpPr>
          <p:cNvPr id="497" name="Google Shape;497;p3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03" name="Google Shape;503;p35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◍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6D9EE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6D9EE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 sz="2400"/>
              <a:t>Photographs by</a:t>
            </a:r>
            <a:r>
              <a:rPr lang="en" sz="2400">
                <a:solidFill>
                  <a:srgbClr val="6D9EEB"/>
                </a:solidFill>
              </a:rPr>
              <a:t> </a:t>
            </a:r>
            <a:r>
              <a:rPr lang="en" sz="2400" u="sng">
                <a:solidFill>
                  <a:srgbClr val="6D9EE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/>
          </a:p>
        </p:txBody>
      </p:sp>
      <p:sp>
        <p:nvSpPr>
          <p:cNvPr id="504" name="Google Shape;504;p3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6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10" name="Google Shape;510;p36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◍"/>
            </a:pPr>
            <a:r>
              <a:rPr lang="en" sz="1200"/>
              <a:t>Titles: Nixie One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◍"/>
            </a:pPr>
            <a:r>
              <a:rPr lang="en" sz="1200"/>
              <a:t>Body copy: Inconsolata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D9EE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https://www.fontsquirrel.com/fonts/inconsolata</a:t>
            </a:r>
            <a:endParaRPr sz="12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D9EE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Purple </a:t>
            </a:r>
            <a:r>
              <a:rPr b="1" lang="en" sz="1200">
                <a:solidFill>
                  <a:srgbClr val="432E64"/>
                </a:solidFill>
                <a:highlight>
                  <a:srgbClr val="B4A7D6"/>
                </a:highlight>
              </a:rPr>
              <a:t>#432e64</a:t>
            </a:r>
            <a:endParaRPr b="1" sz="1200">
              <a:solidFill>
                <a:srgbClr val="432E64"/>
              </a:solidFill>
              <a:highlight>
                <a:srgbClr val="B4A7D6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Dark Purple </a:t>
            </a:r>
            <a:r>
              <a:rPr b="1" lang="en" sz="1200">
                <a:solidFill>
                  <a:srgbClr val="0E004A"/>
                </a:solidFill>
                <a:highlight>
                  <a:srgbClr val="B4A7D6"/>
                </a:highlight>
              </a:rPr>
              <a:t>#0e004a</a:t>
            </a:r>
            <a:endParaRPr b="1" sz="1200">
              <a:solidFill>
                <a:srgbClr val="0E004A"/>
              </a:solidFill>
              <a:highlight>
                <a:srgbClr val="B4A7D6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Yellow </a:t>
            </a:r>
            <a:r>
              <a:rPr b="1" lang="en" sz="1200">
                <a:solidFill>
                  <a:srgbClr val="FF9900"/>
                </a:solidFill>
              </a:rPr>
              <a:t>#ff9900</a:t>
            </a:r>
            <a:endParaRPr b="1" sz="1200">
              <a:solidFill>
                <a:srgbClr val="FF99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Fucsia </a:t>
            </a:r>
            <a:r>
              <a:rPr b="1" lang="en" sz="1200">
                <a:solidFill>
                  <a:srgbClr val="C20E9B"/>
                </a:solidFill>
              </a:rPr>
              <a:t>#c20e9b</a:t>
            </a:r>
            <a:endParaRPr b="1" sz="1200">
              <a:solidFill>
                <a:srgbClr val="C20E9B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Blue </a:t>
            </a:r>
            <a:r>
              <a:rPr b="1" lang="en" sz="1200">
                <a:solidFill>
                  <a:srgbClr val="6D9EEB"/>
                </a:solidFill>
              </a:rPr>
              <a:t>#6d9eeb</a:t>
            </a:r>
            <a:endParaRPr sz="1200">
              <a:solidFill>
                <a:srgbClr val="6D9EEB"/>
              </a:solidFill>
            </a:endParaRPr>
          </a:p>
        </p:txBody>
      </p:sp>
      <p:sp>
        <p:nvSpPr>
          <p:cNvPr id="511" name="Google Shape;511;p36"/>
          <p:cNvSpPr txBox="1"/>
          <p:nvPr/>
        </p:nvSpPr>
        <p:spPr>
          <a:xfrm>
            <a:off x="1750800" y="4095450"/>
            <a:ext cx="5642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4A7D6"/>
                </a:solidFill>
                <a:latin typeface="Inconsolata"/>
                <a:ea typeface="Inconsolata"/>
                <a:cs typeface="Inconsolata"/>
                <a:sym typeface="Inconsolat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B4A7D6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4A7D6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4A7D6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12" name="Google Shape;512;p3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2</a:t>
            </a:r>
            <a:r>
              <a:rPr lang="en" sz="6000">
                <a:solidFill>
                  <a:schemeClr val="accent6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18" name="Google Shape;518;p37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24" name="Google Shape;524;p3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DEC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26" name="Google Shape;526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NOV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27" name="Google Shape;527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OCT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28" name="Google Shape;528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SEP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29" name="Google Shape;529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AUG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0" name="Google Shape;530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JUL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1" name="Google Shape;531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JUN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2" name="Google Shape;532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MAY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3" name="Google Shape;533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APR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4" name="Google Shape;534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MAR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5" name="Google Shape;535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FEB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6" name="Google Shape;536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JAN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37" name="Google Shape;537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dk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38" name="Google Shape;538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9" name="Google Shape;539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40" name="Google Shape;540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1" name="Google Shape;541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Red is the colour of danger and courage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42" name="Google Shape;542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44" name="Google Shape;544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46" name="Google Shape;546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48" name="Google Shape;548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50" name="Google Shape;550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52" name="Google Shape;552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54" name="Google Shape;554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5" name="Google Shape;555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56" name="Google Shape;556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7" name="Google Shape;557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Red is the colour of danger and courage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58" name="Google Shape;558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60" name="Google Shape;560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9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67" name="Google Shape;567;p3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8" name="Google Shape;568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Google Shape;570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71" name="Google Shape;571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1</a:t>
              </a:r>
              <a:endParaRPr sz="6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74" name="Google Shape;574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3</a:t>
              </a:r>
              <a:endParaRPr sz="6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grpSp>
        <p:nvGrpSpPr>
          <p:cNvPr id="576" name="Google Shape;576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77" name="Google Shape;577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5</a:t>
              </a:r>
              <a:endParaRPr sz="6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80" name="Google Shape;580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6</a:t>
              </a:r>
              <a:endParaRPr sz="6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grpSp>
        <p:nvGrpSpPr>
          <p:cNvPr id="582" name="Google Shape;582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83" name="Google Shape;583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584" name="Google Shape;584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4</a:t>
              </a:r>
              <a:endParaRPr sz="6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grpSp>
        <p:nvGrpSpPr>
          <p:cNvPr id="585" name="Google Shape;585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86" name="Google Shape;586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587" name="Google Shape;587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2</a:t>
              </a:r>
              <a:endParaRPr sz="6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588" name="Google Shape;588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89" name="Google Shape;589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Red is the colour of danger and courage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90" name="Google Shape;590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91" name="Google Shape;591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92" name="Google Shape;592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93" name="Google Shape;593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0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99" name="Google Shape;599;p4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0" name="Google Shape;600;p40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{451CBC1C-9436-4397-BC76-6A6E2D34250F}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idx="4294967295" type="ctrTitle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</a:rPr>
              <a:t>Hello!</a:t>
            </a:r>
            <a:endParaRPr sz="6000">
              <a:solidFill>
                <a:srgbClr val="6D9EEB"/>
              </a:solidFill>
            </a:endParaRPr>
          </a:p>
        </p:txBody>
      </p:sp>
      <p:sp>
        <p:nvSpPr>
          <p:cNvPr id="283" name="Google Shape;283;p14"/>
          <p:cNvSpPr txBox="1"/>
          <p:nvPr>
            <p:ph idx="4294967295" type="subTitle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</a:rPr>
              <a:t>I am Jayden Smith</a:t>
            </a:r>
            <a:endParaRPr b="1" sz="14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 @username</a:t>
            </a:r>
            <a:endParaRPr b="1" sz="1400"/>
          </a:p>
        </p:txBody>
      </p:sp>
      <p:pic>
        <p:nvPicPr>
          <p:cNvPr descr="photo-1434030216411-0b793f4b4173.jpg"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825" y="397050"/>
            <a:ext cx="2002500" cy="20022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85" name="Google Shape;285;p1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1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06" name="Google Shape;606;p4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7" name="Google Shape;607;p41"/>
          <p:cNvSpPr/>
          <p:nvPr/>
        </p:nvSpPr>
        <p:spPr>
          <a:xfrm>
            <a:off x="904425" y="1603875"/>
            <a:ext cx="3601200" cy="135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STRENGTHS</a:t>
            </a:r>
            <a:endParaRPr b="1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08" name="Google Shape;608;p41"/>
          <p:cNvSpPr/>
          <p:nvPr/>
        </p:nvSpPr>
        <p:spPr>
          <a:xfrm>
            <a:off x="4654559" y="1603875"/>
            <a:ext cx="3601200" cy="135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WEAKNESSES</a:t>
            </a:r>
            <a:endParaRPr b="1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09" name="Google Shape;609;p41"/>
          <p:cNvSpPr/>
          <p:nvPr/>
        </p:nvSpPr>
        <p:spPr>
          <a:xfrm>
            <a:off x="904425" y="3109391"/>
            <a:ext cx="3601200" cy="135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Black is the color of ebony and of outer space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OPPORTUNITIES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10" name="Google Shape;610;p41"/>
          <p:cNvSpPr/>
          <p:nvPr/>
        </p:nvSpPr>
        <p:spPr>
          <a:xfrm>
            <a:off x="4654559" y="3109391"/>
            <a:ext cx="3601200" cy="135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White is the color of milk and fresh snow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THREATS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11" name="Google Shape;611;p41"/>
          <p:cNvSpPr/>
          <p:nvPr/>
        </p:nvSpPr>
        <p:spPr>
          <a:xfrm>
            <a:off x="3471849" y="1924917"/>
            <a:ext cx="2069400" cy="206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1"/>
          <p:cNvSpPr/>
          <p:nvPr/>
        </p:nvSpPr>
        <p:spPr>
          <a:xfrm rot="5400000">
            <a:off x="3621001" y="1924917"/>
            <a:ext cx="2069400" cy="206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1"/>
          <p:cNvSpPr/>
          <p:nvPr/>
        </p:nvSpPr>
        <p:spPr>
          <a:xfrm rot="10800000">
            <a:off x="3621001" y="2075236"/>
            <a:ext cx="2069400" cy="206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1"/>
          <p:cNvSpPr/>
          <p:nvPr/>
        </p:nvSpPr>
        <p:spPr>
          <a:xfrm rot="-5400000">
            <a:off x="3471849" y="2075236"/>
            <a:ext cx="2069400" cy="2069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1"/>
          <p:cNvSpPr/>
          <p:nvPr/>
        </p:nvSpPr>
        <p:spPr>
          <a:xfrm>
            <a:off x="3948268" y="2356571"/>
            <a:ext cx="274955" cy="380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S</a:t>
            </a:r>
          </a:p>
        </p:txBody>
      </p:sp>
      <p:sp>
        <p:nvSpPr>
          <p:cNvPr id="616" name="Google Shape;616;p41"/>
          <p:cNvSpPr/>
          <p:nvPr/>
        </p:nvSpPr>
        <p:spPr>
          <a:xfrm>
            <a:off x="4817777" y="2363180"/>
            <a:ext cx="546209" cy="375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W</a:t>
            </a:r>
          </a:p>
        </p:txBody>
      </p:sp>
      <p:sp>
        <p:nvSpPr>
          <p:cNvPr id="617" name="Google Shape;617;p41"/>
          <p:cNvSpPr/>
          <p:nvPr/>
        </p:nvSpPr>
        <p:spPr>
          <a:xfrm>
            <a:off x="3918657" y="3303779"/>
            <a:ext cx="354269" cy="380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O</a:t>
            </a:r>
          </a:p>
        </p:txBody>
      </p:sp>
      <p:sp>
        <p:nvSpPr>
          <p:cNvPr id="618" name="Google Shape;618;p41"/>
          <p:cNvSpPr/>
          <p:nvPr/>
        </p:nvSpPr>
        <p:spPr>
          <a:xfrm>
            <a:off x="4915598" y="3310388"/>
            <a:ext cx="301393" cy="370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24" name="Google Shape;624;p42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Key Activities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26" name="Google Shape;626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Key Resources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27" name="Google Shape;627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Value Propositions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28" name="Google Shape;628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Customer Relationships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29" name="Google Shape;629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Channels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30" name="Google Shape;630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Customer Segments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31" name="Google Shape;631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Key Partners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32" name="Google Shape;632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Cost Structure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33" name="Google Shape;633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Revenue Streams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b="1" sz="9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34" name="Google Shape;634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5" name="Google Shape;635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6" name="Google Shape;636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7" name="Google Shape;637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38" name="Google Shape;638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639" name="Google Shape;639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1" name="Google Shape;641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42" name="Google Shape;642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643" name="Google Shape;643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6" name="Google Shape;646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647" name="Google Shape;647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2" name="Google Shape;652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653" name="Google Shape;653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3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64" name="Google Shape;664;p4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5" name="Google Shape;665;p43"/>
          <p:cNvGrpSpPr/>
          <p:nvPr/>
        </p:nvGrpSpPr>
        <p:grpSpPr>
          <a:xfrm>
            <a:off x="1113221" y="1525556"/>
            <a:ext cx="3357819" cy="3018744"/>
            <a:chOff x="1113221" y="1525556"/>
            <a:chExt cx="3357819" cy="3018744"/>
          </a:xfrm>
        </p:grpSpPr>
        <p:sp>
          <p:nvSpPr>
            <p:cNvPr id="666" name="Google Shape;666;p43"/>
            <p:cNvSpPr/>
            <p:nvPr/>
          </p:nvSpPr>
          <p:spPr>
            <a:xfrm>
              <a:off x="1944487" y="3585517"/>
              <a:ext cx="1700558" cy="515780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2154681" y="4040122"/>
              <a:ext cx="1282287" cy="504178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1120614" y="1798741"/>
              <a:ext cx="3350426" cy="53687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1532551" y="2691074"/>
              <a:ext cx="2526547" cy="525275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1328695" y="2244907"/>
              <a:ext cx="2935309" cy="531602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1737463" y="3137241"/>
              <a:ext cx="2114606" cy="52316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1113221" y="1525556"/>
              <a:ext cx="3352876" cy="36927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cxnSp>
        <p:nvCxnSpPr>
          <p:cNvPr id="673" name="Google Shape;673;p43"/>
          <p:cNvCxnSpPr/>
          <p:nvPr/>
        </p:nvCxnSpPr>
        <p:spPr>
          <a:xfrm>
            <a:off x="4396633" y="2025365"/>
            <a:ext cx="98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4" name="Google Shape;674;p43"/>
          <p:cNvSpPr txBox="1"/>
          <p:nvPr/>
        </p:nvSpPr>
        <p:spPr>
          <a:xfrm>
            <a:off x="5437513" y="1865254"/>
            <a:ext cx="259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75" name="Google Shape;675;p43"/>
          <p:cNvCxnSpPr/>
          <p:nvPr/>
        </p:nvCxnSpPr>
        <p:spPr>
          <a:xfrm>
            <a:off x="4251762" y="2473567"/>
            <a:ext cx="1128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6" name="Google Shape;676;p43"/>
          <p:cNvSpPr txBox="1"/>
          <p:nvPr/>
        </p:nvSpPr>
        <p:spPr>
          <a:xfrm>
            <a:off x="5437513" y="2313447"/>
            <a:ext cx="259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77" name="Google Shape;677;p43"/>
          <p:cNvCxnSpPr/>
          <p:nvPr/>
        </p:nvCxnSpPr>
        <p:spPr>
          <a:xfrm>
            <a:off x="4045889" y="2921770"/>
            <a:ext cx="1334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8" name="Google Shape;678;p43"/>
          <p:cNvSpPr txBox="1"/>
          <p:nvPr/>
        </p:nvSpPr>
        <p:spPr>
          <a:xfrm>
            <a:off x="5437513" y="2761641"/>
            <a:ext cx="259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79" name="Google Shape;679;p43"/>
          <p:cNvCxnSpPr/>
          <p:nvPr/>
        </p:nvCxnSpPr>
        <p:spPr>
          <a:xfrm>
            <a:off x="3870517" y="3369949"/>
            <a:ext cx="1509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0" name="Google Shape;680;p43"/>
          <p:cNvSpPr txBox="1"/>
          <p:nvPr/>
        </p:nvSpPr>
        <p:spPr>
          <a:xfrm>
            <a:off x="5437513" y="3209834"/>
            <a:ext cx="259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81" name="Google Shape;681;p43"/>
          <p:cNvCxnSpPr/>
          <p:nvPr/>
        </p:nvCxnSpPr>
        <p:spPr>
          <a:xfrm>
            <a:off x="3679883" y="3818152"/>
            <a:ext cx="1700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2" name="Google Shape;682;p43"/>
          <p:cNvSpPr txBox="1"/>
          <p:nvPr/>
        </p:nvSpPr>
        <p:spPr>
          <a:xfrm>
            <a:off x="5437513" y="3658027"/>
            <a:ext cx="259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83" name="Google Shape;683;p43"/>
          <p:cNvCxnSpPr/>
          <p:nvPr/>
        </p:nvCxnSpPr>
        <p:spPr>
          <a:xfrm>
            <a:off x="3481641" y="4266331"/>
            <a:ext cx="1890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4" name="Google Shape;684;p43"/>
          <p:cNvSpPr txBox="1"/>
          <p:nvPr/>
        </p:nvSpPr>
        <p:spPr>
          <a:xfrm>
            <a:off x="5437513" y="4106220"/>
            <a:ext cx="259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Insert your content</a:t>
            </a:r>
            <a:endParaRPr sz="10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90" name="Google Shape;690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92" name="Google Shape;692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38" name="Google Shape;738;p4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9" name="Google Shape;739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40" name="Google Shape;740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62" name="Google Shape;762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63" name="Google Shape;763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64" name="Google Shape;764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LOW VALUE 1</a:t>
            </a:r>
            <a:endParaRPr sz="8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5" name="Google Shape;765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HIGH VALUE 1</a:t>
            </a:r>
            <a:endParaRPr sz="8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6" name="Google Shape;766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LOW VALUE 2</a:t>
            </a:r>
            <a:endParaRPr sz="8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7" name="Google Shape;767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consolata"/>
                <a:ea typeface="Inconsolata"/>
                <a:cs typeface="Inconsolata"/>
                <a:sym typeface="Inconsolata"/>
              </a:rPr>
              <a:t>HIGH VALUE 2</a:t>
            </a:r>
            <a:endParaRPr sz="800">
              <a:solidFill>
                <a:schemeClr val="dk2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8" name="Google Shape;768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Our company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9" name="Google Shape;769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Competitor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70" name="Google Shape;770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Competitor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71" name="Google Shape;771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Competitor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72" name="Google Shape;772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Competitor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73" name="Google Shape;773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Competitor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74" name="Google Shape;774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Competitor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5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80" name="Google Shape;780;p4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1" name="Google Shape;781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2" name="Google Shape;782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Imani Jackson</a:t>
            </a:r>
            <a:b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JOB TITLE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783" name="Google Shape;78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4" name="Google Shape;784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Marcos Galán</a:t>
            </a:r>
            <a:b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JOB TITLE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785" name="Google Shape;785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6" name="Google Shape;786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Ixchel Valdía</a:t>
            </a:r>
            <a:b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JOB TITLE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787" name="Google Shape;787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8" name="Google Shape;788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Nils Årud</a:t>
            </a:r>
            <a:br>
              <a:rPr lang="en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</a:br>
            <a:r>
              <a:rPr lang="en" sz="8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JOB TITLE</a:t>
            </a:r>
            <a:endParaRPr sz="800"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6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94" name="Google Shape;794;p4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95" name="Google Shape;795;p46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{7273A658-83DD-4D97-A63F-A56D2A271B01}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2E64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47"/>
          <p:cNvGrpSpPr/>
          <p:nvPr/>
        </p:nvGrpSpPr>
        <p:grpSpPr>
          <a:xfrm>
            <a:off x="1086187" y="631638"/>
            <a:ext cx="301269" cy="380960"/>
            <a:chOff x="584925" y="238125"/>
            <a:chExt cx="415200" cy="525100"/>
          </a:xfrm>
        </p:grpSpPr>
        <p:sp>
          <p:nvSpPr>
            <p:cNvPr id="801" name="Google Shape;801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7"/>
          <p:cNvGrpSpPr/>
          <p:nvPr/>
        </p:nvGrpSpPr>
        <p:grpSpPr>
          <a:xfrm>
            <a:off x="1564647" y="686993"/>
            <a:ext cx="322547" cy="268471"/>
            <a:chOff x="1244325" y="314425"/>
            <a:chExt cx="444525" cy="370050"/>
          </a:xfrm>
        </p:grpSpPr>
        <p:sp>
          <p:nvSpPr>
            <p:cNvPr id="808" name="Google Shape;808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47"/>
          <p:cNvGrpSpPr/>
          <p:nvPr/>
        </p:nvGrpSpPr>
        <p:grpSpPr>
          <a:xfrm>
            <a:off x="2060849" y="685669"/>
            <a:ext cx="308380" cy="271119"/>
            <a:chOff x="1928175" y="312600"/>
            <a:chExt cx="425000" cy="373700"/>
          </a:xfrm>
        </p:grpSpPr>
        <p:sp>
          <p:nvSpPr>
            <p:cNvPr id="811" name="Google Shape;811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7"/>
          <p:cNvSpPr/>
          <p:nvPr/>
        </p:nvSpPr>
        <p:spPr>
          <a:xfrm>
            <a:off x="2577817" y="675953"/>
            <a:ext cx="252545" cy="29063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47"/>
          <p:cNvSpPr/>
          <p:nvPr/>
        </p:nvSpPr>
        <p:spPr>
          <a:xfrm>
            <a:off x="3084180" y="676842"/>
            <a:ext cx="218007" cy="28886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47"/>
          <p:cNvGrpSpPr/>
          <p:nvPr/>
        </p:nvGrpSpPr>
        <p:grpSpPr>
          <a:xfrm>
            <a:off x="3505137" y="671504"/>
            <a:ext cx="354456" cy="299468"/>
            <a:chOff x="3918650" y="293075"/>
            <a:chExt cx="488500" cy="412775"/>
          </a:xfrm>
        </p:grpSpPr>
        <p:sp>
          <p:nvSpPr>
            <p:cNvPr id="816" name="Google Shape;816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7"/>
          <p:cNvGrpSpPr/>
          <p:nvPr/>
        </p:nvGrpSpPr>
        <p:grpSpPr>
          <a:xfrm>
            <a:off x="4025701" y="648905"/>
            <a:ext cx="291546" cy="344649"/>
            <a:chOff x="4636075" y="261925"/>
            <a:chExt cx="401800" cy="475050"/>
          </a:xfrm>
        </p:grpSpPr>
        <p:sp>
          <p:nvSpPr>
            <p:cNvPr id="820" name="Google Shape;820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4" name="Google Shape;824;p47"/>
          <p:cNvSpPr/>
          <p:nvPr/>
        </p:nvSpPr>
        <p:spPr>
          <a:xfrm>
            <a:off x="4493434" y="675500"/>
            <a:ext cx="334066" cy="291546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47"/>
          <p:cNvGrpSpPr/>
          <p:nvPr/>
        </p:nvGrpSpPr>
        <p:grpSpPr>
          <a:xfrm>
            <a:off x="5003483" y="677707"/>
            <a:ext cx="292417" cy="286609"/>
            <a:chOff x="5983625" y="301625"/>
            <a:chExt cx="403000" cy="395050"/>
          </a:xfrm>
        </p:grpSpPr>
        <p:sp>
          <p:nvSpPr>
            <p:cNvPr id="826" name="Google Shape;826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7"/>
          <p:cNvGrpSpPr/>
          <p:nvPr/>
        </p:nvGrpSpPr>
        <p:grpSpPr>
          <a:xfrm>
            <a:off x="5494805" y="675476"/>
            <a:ext cx="287991" cy="287516"/>
            <a:chOff x="6660750" y="298550"/>
            <a:chExt cx="396900" cy="396300"/>
          </a:xfrm>
        </p:grpSpPr>
        <p:sp>
          <p:nvSpPr>
            <p:cNvPr id="847" name="Google Shape;847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7"/>
          <p:cNvGrpSpPr/>
          <p:nvPr/>
        </p:nvGrpSpPr>
        <p:grpSpPr>
          <a:xfrm>
            <a:off x="1086187" y="1128206"/>
            <a:ext cx="301269" cy="364582"/>
            <a:chOff x="584925" y="922575"/>
            <a:chExt cx="415200" cy="502525"/>
          </a:xfrm>
        </p:grpSpPr>
        <p:sp>
          <p:nvSpPr>
            <p:cNvPr id="850" name="Google Shape;850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7"/>
          <p:cNvGrpSpPr/>
          <p:nvPr/>
        </p:nvGrpSpPr>
        <p:grpSpPr>
          <a:xfrm>
            <a:off x="1566425" y="1119790"/>
            <a:ext cx="319010" cy="380089"/>
            <a:chOff x="1246775" y="910975"/>
            <a:chExt cx="439650" cy="523900"/>
          </a:xfrm>
        </p:grpSpPr>
        <p:sp>
          <p:nvSpPr>
            <p:cNvPr id="854" name="Google Shape;854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7"/>
          <p:cNvGrpSpPr/>
          <p:nvPr/>
        </p:nvGrpSpPr>
        <p:grpSpPr>
          <a:xfrm>
            <a:off x="2059525" y="1180914"/>
            <a:ext cx="311028" cy="258713"/>
            <a:chOff x="1926350" y="995225"/>
            <a:chExt cx="428650" cy="356600"/>
          </a:xfrm>
        </p:grpSpPr>
        <p:sp>
          <p:nvSpPr>
            <p:cNvPr id="858" name="Google Shape;858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47"/>
          <p:cNvSpPr/>
          <p:nvPr/>
        </p:nvSpPr>
        <p:spPr>
          <a:xfrm>
            <a:off x="2552114" y="1159279"/>
            <a:ext cx="303954" cy="302176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7"/>
          <p:cNvSpPr/>
          <p:nvPr/>
        </p:nvSpPr>
        <p:spPr>
          <a:xfrm>
            <a:off x="3041661" y="1174353"/>
            <a:ext cx="303047" cy="27204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7"/>
          <p:cNvSpPr/>
          <p:nvPr/>
        </p:nvSpPr>
        <p:spPr>
          <a:xfrm>
            <a:off x="3535181" y="1176566"/>
            <a:ext cx="294195" cy="26760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4034016" y="1179214"/>
            <a:ext cx="274712" cy="26230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6" name="Google Shape;866;p47"/>
          <p:cNvGrpSpPr/>
          <p:nvPr/>
        </p:nvGrpSpPr>
        <p:grpSpPr>
          <a:xfrm>
            <a:off x="4509060" y="1161434"/>
            <a:ext cx="303047" cy="303440"/>
            <a:chOff x="5302225" y="968375"/>
            <a:chExt cx="417650" cy="418250"/>
          </a:xfrm>
        </p:grpSpPr>
        <p:sp>
          <p:nvSpPr>
            <p:cNvPr id="867" name="Google Shape;867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4961834" y="1127318"/>
            <a:ext cx="375716" cy="365906"/>
            <a:chOff x="5926225" y="921350"/>
            <a:chExt cx="517800" cy="504350"/>
          </a:xfrm>
        </p:grpSpPr>
        <p:sp>
          <p:nvSpPr>
            <p:cNvPr id="870" name="Google Shape;87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7"/>
          <p:cNvGrpSpPr/>
          <p:nvPr/>
        </p:nvGrpSpPr>
        <p:grpSpPr>
          <a:xfrm>
            <a:off x="5463350" y="1134409"/>
            <a:ext cx="350900" cy="351741"/>
            <a:chOff x="6617400" y="931125"/>
            <a:chExt cx="483600" cy="484825"/>
          </a:xfrm>
        </p:grpSpPr>
        <p:sp>
          <p:nvSpPr>
            <p:cNvPr id="873" name="Google Shape;873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7"/>
          <p:cNvGrpSpPr/>
          <p:nvPr/>
        </p:nvGrpSpPr>
        <p:grpSpPr>
          <a:xfrm>
            <a:off x="1067575" y="1680584"/>
            <a:ext cx="338492" cy="237456"/>
            <a:chOff x="559275" y="1683950"/>
            <a:chExt cx="466500" cy="327300"/>
          </a:xfrm>
        </p:grpSpPr>
        <p:sp>
          <p:nvSpPr>
            <p:cNvPr id="876" name="Google Shape;876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7"/>
          <p:cNvGrpSpPr/>
          <p:nvPr/>
        </p:nvGrpSpPr>
        <p:grpSpPr>
          <a:xfrm>
            <a:off x="1556684" y="1633644"/>
            <a:ext cx="338492" cy="331354"/>
            <a:chOff x="1233350" y="1619250"/>
            <a:chExt cx="466500" cy="456725"/>
          </a:xfrm>
        </p:grpSpPr>
        <p:sp>
          <p:nvSpPr>
            <p:cNvPr id="879" name="Google Shape;879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2056423" y="1640718"/>
            <a:ext cx="317232" cy="317189"/>
            <a:chOff x="1922075" y="1629000"/>
            <a:chExt cx="437200" cy="437200"/>
          </a:xfrm>
        </p:grpSpPr>
        <p:sp>
          <p:nvSpPr>
            <p:cNvPr id="884" name="Google Shape;884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2544207" y="1639394"/>
            <a:ext cx="319881" cy="319837"/>
            <a:chOff x="2594325" y="1627175"/>
            <a:chExt cx="440850" cy="440850"/>
          </a:xfrm>
        </p:grpSpPr>
        <p:sp>
          <p:nvSpPr>
            <p:cNvPr id="887" name="Google Shape;887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0" name="Google Shape;890;p47"/>
          <p:cNvSpPr/>
          <p:nvPr/>
        </p:nvSpPr>
        <p:spPr>
          <a:xfrm>
            <a:off x="3047411" y="1653706"/>
            <a:ext cx="291546" cy="29152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1" name="Google Shape;891;p47"/>
          <p:cNvGrpSpPr/>
          <p:nvPr/>
        </p:nvGrpSpPr>
        <p:grpSpPr>
          <a:xfrm>
            <a:off x="3552555" y="1615470"/>
            <a:ext cx="259620" cy="367683"/>
            <a:chOff x="3984000" y="1594200"/>
            <a:chExt cx="357800" cy="506800"/>
          </a:xfrm>
        </p:grpSpPr>
        <p:sp>
          <p:nvSpPr>
            <p:cNvPr id="892" name="Google Shape;892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4000450" y="1694314"/>
            <a:ext cx="342048" cy="209996"/>
            <a:chOff x="4601275" y="1702875"/>
            <a:chExt cx="471400" cy="289450"/>
          </a:xfrm>
        </p:grpSpPr>
        <p:sp>
          <p:nvSpPr>
            <p:cNvPr id="895" name="Google Shape;895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7"/>
          <p:cNvGrpSpPr/>
          <p:nvPr/>
        </p:nvGrpSpPr>
        <p:grpSpPr>
          <a:xfrm>
            <a:off x="4505958" y="1642930"/>
            <a:ext cx="309251" cy="312763"/>
            <a:chOff x="5297950" y="1632050"/>
            <a:chExt cx="426200" cy="431100"/>
          </a:xfrm>
        </p:grpSpPr>
        <p:sp>
          <p:nvSpPr>
            <p:cNvPr id="901" name="Google Shape;901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4994178" y="1633644"/>
            <a:ext cx="311028" cy="331354"/>
            <a:chOff x="5970800" y="1619250"/>
            <a:chExt cx="428650" cy="456725"/>
          </a:xfrm>
        </p:grpSpPr>
        <p:sp>
          <p:nvSpPr>
            <p:cNvPr id="904" name="Google Shape;904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47"/>
          <p:cNvGrpSpPr/>
          <p:nvPr/>
        </p:nvGrpSpPr>
        <p:grpSpPr>
          <a:xfrm>
            <a:off x="5469119" y="1629654"/>
            <a:ext cx="348669" cy="318059"/>
            <a:chOff x="6625350" y="1613750"/>
            <a:chExt cx="480525" cy="438400"/>
          </a:xfrm>
        </p:grpSpPr>
        <p:sp>
          <p:nvSpPr>
            <p:cNvPr id="910" name="Google Shape;910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7"/>
          <p:cNvGrpSpPr/>
          <p:nvPr/>
        </p:nvGrpSpPr>
        <p:grpSpPr>
          <a:xfrm>
            <a:off x="1105234" y="2147044"/>
            <a:ext cx="263175" cy="282637"/>
            <a:chOff x="611175" y="2326900"/>
            <a:chExt cx="362700" cy="389575"/>
          </a:xfrm>
        </p:grpSpPr>
        <p:sp>
          <p:nvSpPr>
            <p:cNvPr id="916" name="Google Shape;916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0" name="Google Shape;920;p47"/>
          <p:cNvSpPr/>
          <p:nvPr/>
        </p:nvSpPr>
        <p:spPr>
          <a:xfrm>
            <a:off x="1587222" y="2149874"/>
            <a:ext cx="277361" cy="2773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47"/>
          <p:cNvSpPr/>
          <p:nvPr/>
        </p:nvSpPr>
        <p:spPr>
          <a:xfrm>
            <a:off x="2076316" y="2149874"/>
            <a:ext cx="277361" cy="2773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47"/>
          <p:cNvSpPr/>
          <p:nvPr/>
        </p:nvSpPr>
        <p:spPr>
          <a:xfrm>
            <a:off x="2565410" y="2149874"/>
            <a:ext cx="277361" cy="2773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3" name="Google Shape;923;p47"/>
          <p:cNvGrpSpPr/>
          <p:nvPr/>
        </p:nvGrpSpPr>
        <p:grpSpPr>
          <a:xfrm>
            <a:off x="3119263" y="2101864"/>
            <a:ext cx="147986" cy="369461"/>
            <a:chOff x="3386850" y="2264625"/>
            <a:chExt cx="203950" cy="509250"/>
          </a:xfrm>
        </p:grpSpPr>
        <p:sp>
          <p:nvSpPr>
            <p:cNvPr id="924" name="Google Shape;924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7"/>
          <p:cNvGrpSpPr/>
          <p:nvPr/>
        </p:nvGrpSpPr>
        <p:grpSpPr>
          <a:xfrm>
            <a:off x="4110778" y="2148822"/>
            <a:ext cx="121393" cy="275545"/>
            <a:chOff x="4753325" y="2329350"/>
            <a:chExt cx="167300" cy="379800"/>
          </a:xfrm>
        </p:grpSpPr>
        <p:sp>
          <p:nvSpPr>
            <p:cNvPr id="927" name="Google Shape;927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7"/>
          <p:cNvGrpSpPr/>
          <p:nvPr/>
        </p:nvGrpSpPr>
        <p:grpSpPr>
          <a:xfrm>
            <a:off x="3619438" y="2103623"/>
            <a:ext cx="125855" cy="365924"/>
            <a:chOff x="4076175" y="2267050"/>
            <a:chExt cx="173450" cy="504375"/>
          </a:xfrm>
        </p:grpSpPr>
        <p:sp>
          <p:nvSpPr>
            <p:cNvPr id="930" name="Google Shape;930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2" name="Google Shape;932;p47"/>
          <p:cNvSpPr/>
          <p:nvPr/>
        </p:nvSpPr>
        <p:spPr>
          <a:xfrm>
            <a:off x="4521786" y="2142346"/>
            <a:ext cx="277361" cy="29241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3" name="Google Shape;933;p47"/>
          <p:cNvGrpSpPr/>
          <p:nvPr/>
        </p:nvGrpSpPr>
        <p:grpSpPr>
          <a:xfrm>
            <a:off x="4997279" y="2147479"/>
            <a:ext cx="304825" cy="281748"/>
            <a:chOff x="5975075" y="2327500"/>
            <a:chExt cx="420100" cy="388350"/>
          </a:xfrm>
        </p:grpSpPr>
        <p:sp>
          <p:nvSpPr>
            <p:cNvPr id="934" name="Google Shape;934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5545307" y="2139064"/>
            <a:ext cx="186987" cy="304783"/>
            <a:chOff x="6730350" y="2315900"/>
            <a:chExt cx="257700" cy="420100"/>
          </a:xfrm>
        </p:grpSpPr>
        <p:sp>
          <p:nvSpPr>
            <p:cNvPr id="937" name="Google Shape;937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7"/>
          <p:cNvGrpSpPr/>
          <p:nvPr/>
        </p:nvGrpSpPr>
        <p:grpSpPr>
          <a:xfrm>
            <a:off x="1189403" y="2604635"/>
            <a:ext cx="94836" cy="345538"/>
            <a:chOff x="727175" y="2957625"/>
            <a:chExt cx="130700" cy="476275"/>
          </a:xfrm>
        </p:grpSpPr>
        <p:sp>
          <p:nvSpPr>
            <p:cNvPr id="943" name="Google Shape;943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47"/>
          <p:cNvSpPr/>
          <p:nvPr/>
        </p:nvSpPr>
        <p:spPr>
          <a:xfrm>
            <a:off x="2069677" y="2591135"/>
            <a:ext cx="290639" cy="37304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47"/>
          <p:cNvSpPr/>
          <p:nvPr/>
        </p:nvSpPr>
        <p:spPr>
          <a:xfrm>
            <a:off x="1618240" y="2591135"/>
            <a:ext cx="215322" cy="37304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47"/>
          <p:cNvGrpSpPr/>
          <p:nvPr/>
        </p:nvGrpSpPr>
        <p:grpSpPr>
          <a:xfrm>
            <a:off x="2536226" y="2615699"/>
            <a:ext cx="335844" cy="323392"/>
            <a:chOff x="2583325" y="2972875"/>
            <a:chExt cx="462850" cy="445750"/>
          </a:xfrm>
        </p:grpSpPr>
        <p:sp>
          <p:nvSpPr>
            <p:cNvPr id="948" name="Google Shape;948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47"/>
          <p:cNvGrpSpPr/>
          <p:nvPr/>
        </p:nvGrpSpPr>
        <p:grpSpPr>
          <a:xfrm>
            <a:off x="3013816" y="2663999"/>
            <a:ext cx="358882" cy="226809"/>
            <a:chOff x="3241525" y="3039450"/>
            <a:chExt cx="494600" cy="312625"/>
          </a:xfrm>
        </p:grpSpPr>
        <p:sp>
          <p:nvSpPr>
            <p:cNvPr id="951" name="Google Shape;951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3" name="Google Shape;953;p47"/>
          <p:cNvSpPr/>
          <p:nvPr/>
        </p:nvSpPr>
        <p:spPr>
          <a:xfrm>
            <a:off x="4017183" y="2623477"/>
            <a:ext cx="308380" cy="30836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4" name="Google Shape;954;p47"/>
          <p:cNvGrpSpPr/>
          <p:nvPr/>
        </p:nvGrpSpPr>
        <p:grpSpPr>
          <a:xfrm>
            <a:off x="4474938" y="2640076"/>
            <a:ext cx="371290" cy="274656"/>
            <a:chOff x="5255200" y="3006475"/>
            <a:chExt cx="511700" cy="378575"/>
          </a:xfrm>
        </p:grpSpPr>
        <p:sp>
          <p:nvSpPr>
            <p:cNvPr id="955" name="Google Shape;955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47"/>
          <p:cNvGrpSpPr/>
          <p:nvPr/>
        </p:nvGrpSpPr>
        <p:grpSpPr>
          <a:xfrm>
            <a:off x="3532166" y="2624133"/>
            <a:ext cx="300398" cy="306542"/>
            <a:chOff x="3955900" y="2984500"/>
            <a:chExt cx="414000" cy="422525"/>
          </a:xfrm>
        </p:grpSpPr>
        <p:sp>
          <p:nvSpPr>
            <p:cNvPr id="958" name="Google Shape;958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47"/>
          <p:cNvSpPr/>
          <p:nvPr/>
        </p:nvSpPr>
        <p:spPr>
          <a:xfrm>
            <a:off x="1070665" y="3134720"/>
            <a:ext cx="335826" cy="26406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7"/>
          <p:cNvSpPr/>
          <p:nvPr/>
        </p:nvSpPr>
        <p:spPr>
          <a:xfrm>
            <a:off x="5032593" y="2609292"/>
            <a:ext cx="233933" cy="33673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3" name="Google Shape;963;p47"/>
          <p:cNvGrpSpPr/>
          <p:nvPr/>
        </p:nvGrpSpPr>
        <p:grpSpPr>
          <a:xfrm>
            <a:off x="5524047" y="2619689"/>
            <a:ext cx="229507" cy="326058"/>
            <a:chOff x="6701050" y="2978375"/>
            <a:chExt cx="316300" cy="449425"/>
          </a:xfrm>
        </p:grpSpPr>
        <p:sp>
          <p:nvSpPr>
            <p:cNvPr id="964" name="Google Shape;964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47"/>
          <p:cNvGrpSpPr/>
          <p:nvPr/>
        </p:nvGrpSpPr>
        <p:grpSpPr>
          <a:xfrm>
            <a:off x="1562434" y="3156577"/>
            <a:ext cx="326992" cy="219736"/>
            <a:chOff x="1241275" y="3718400"/>
            <a:chExt cx="450650" cy="302875"/>
          </a:xfrm>
        </p:grpSpPr>
        <p:sp>
          <p:nvSpPr>
            <p:cNvPr id="967" name="Google Shape;967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7"/>
          <p:cNvGrpSpPr/>
          <p:nvPr/>
        </p:nvGrpSpPr>
        <p:grpSpPr>
          <a:xfrm>
            <a:off x="2055987" y="3139746"/>
            <a:ext cx="318103" cy="253834"/>
            <a:chOff x="1921475" y="3695200"/>
            <a:chExt cx="438400" cy="349875"/>
          </a:xfrm>
        </p:grpSpPr>
        <p:sp>
          <p:nvSpPr>
            <p:cNvPr id="972" name="Google Shape;972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7"/>
          <p:cNvGrpSpPr/>
          <p:nvPr/>
        </p:nvGrpSpPr>
        <p:grpSpPr>
          <a:xfrm>
            <a:off x="2548198" y="3135755"/>
            <a:ext cx="311899" cy="261380"/>
            <a:chOff x="2599825" y="3689700"/>
            <a:chExt cx="429850" cy="360275"/>
          </a:xfrm>
        </p:grpSpPr>
        <p:sp>
          <p:nvSpPr>
            <p:cNvPr id="976" name="Google Shape;976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7"/>
          <p:cNvGrpSpPr/>
          <p:nvPr/>
        </p:nvGrpSpPr>
        <p:grpSpPr>
          <a:xfrm>
            <a:off x="3052363" y="3108731"/>
            <a:ext cx="281787" cy="294154"/>
            <a:chOff x="3294650" y="3652450"/>
            <a:chExt cx="388350" cy="405450"/>
          </a:xfrm>
        </p:grpSpPr>
        <p:sp>
          <p:nvSpPr>
            <p:cNvPr id="979" name="Google Shape;979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7"/>
          <p:cNvGrpSpPr/>
          <p:nvPr/>
        </p:nvGrpSpPr>
        <p:grpSpPr>
          <a:xfrm>
            <a:off x="3517999" y="3145949"/>
            <a:ext cx="328733" cy="240993"/>
            <a:chOff x="3936375" y="3703750"/>
            <a:chExt cx="453050" cy="332175"/>
          </a:xfrm>
        </p:grpSpPr>
        <p:sp>
          <p:nvSpPr>
            <p:cNvPr id="983" name="Google Shape;983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47"/>
          <p:cNvGrpSpPr/>
          <p:nvPr/>
        </p:nvGrpSpPr>
        <p:grpSpPr>
          <a:xfrm>
            <a:off x="4007108" y="3145949"/>
            <a:ext cx="328733" cy="240993"/>
            <a:chOff x="4610450" y="3703750"/>
            <a:chExt cx="453050" cy="332175"/>
          </a:xfrm>
        </p:grpSpPr>
        <p:sp>
          <p:nvSpPr>
            <p:cNvPr id="989" name="Google Shape;989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7"/>
          <p:cNvGrpSpPr/>
          <p:nvPr/>
        </p:nvGrpSpPr>
        <p:grpSpPr>
          <a:xfrm>
            <a:off x="4507735" y="3121590"/>
            <a:ext cx="305695" cy="289710"/>
            <a:chOff x="5300400" y="3670175"/>
            <a:chExt cx="421300" cy="399325"/>
          </a:xfrm>
        </p:grpSpPr>
        <p:sp>
          <p:nvSpPr>
            <p:cNvPr id="992" name="Google Shape;992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7" name="Google Shape;997;p47"/>
          <p:cNvSpPr/>
          <p:nvPr/>
        </p:nvSpPr>
        <p:spPr>
          <a:xfrm>
            <a:off x="4979426" y="3096627"/>
            <a:ext cx="340270" cy="340252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8" name="Google Shape;998;p47"/>
          <p:cNvGrpSpPr/>
          <p:nvPr/>
        </p:nvGrpSpPr>
        <p:grpSpPr>
          <a:xfrm>
            <a:off x="5490379" y="3118035"/>
            <a:ext cx="296843" cy="296820"/>
            <a:chOff x="6654650" y="3665275"/>
            <a:chExt cx="409100" cy="409125"/>
          </a:xfrm>
        </p:grpSpPr>
        <p:sp>
          <p:nvSpPr>
            <p:cNvPr id="999" name="Google Shape;999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7"/>
          <p:cNvGrpSpPr/>
          <p:nvPr/>
        </p:nvGrpSpPr>
        <p:grpSpPr>
          <a:xfrm>
            <a:off x="1075992" y="3594671"/>
            <a:ext cx="321658" cy="321632"/>
            <a:chOff x="570875" y="4322250"/>
            <a:chExt cx="443300" cy="443325"/>
          </a:xfrm>
        </p:grpSpPr>
        <p:sp>
          <p:nvSpPr>
            <p:cNvPr id="1002" name="Google Shape;1002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47"/>
          <p:cNvSpPr/>
          <p:nvPr/>
        </p:nvSpPr>
        <p:spPr>
          <a:xfrm>
            <a:off x="1551777" y="3657481"/>
            <a:ext cx="348252" cy="19672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7" name="Google Shape;1007;p47"/>
          <p:cNvGrpSpPr/>
          <p:nvPr/>
        </p:nvGrpSpPr>
        <p:grpSpPr>
          <a:xfrm>
            <a:off x="2098072" y="3570765"/>
            <a:ext cx="233933" cy="369443"/>
            <a:chOff x="1979475" y="4289300"/>
            <a:chExt cx="322400" cy="509225"/>
          </a:xfrm>
        </p:grpSpPr>
        <p:sp>
          <p:nvSpPr>
            <p:cNvPr id="1008" name="Google Shape;1008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7"/>
          <p:cNvGrpSpPr/>
          <p:nvPr/>
        </p:nvGrpSpPr>
        <p:grpSpPr>
          <a:xfrm>
            <a:off x="2566356" y="3575626"/>
            <a:ext cx="276018" cy="359721"/>
            <a:chOff x="2624850" y="4296000"/>
            <a:chExt cx="380400" cy="495825"/>
          </a:xfrm>
        </p:grpSpPr>
        <p:sp>
          <p:nvSpPr>
            <p:cNvPr id="1012" name="Google Shape;1012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5" name="Google Shape;1015;p47"/>
          <p:cNvSpPr/>
          <p:nvPr/>
        </p:nvSpPr>
        <p:spPr>
          <a:xfrm>
            <a:off x="3534746" y="3608304"/>
            <a:ext cx="295065" cy="29508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7"/>
          <p:cNvSpPr/>
          <p:nvPr/>
        </p:nvSpPr>
        <p:spPr>
          <a:xfrm>
            <a:off x="3045652" y="3626915"/>
            <a:ext cx="295065" cy="257860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7"/>
          <p:cNvSpPr/>
          <p:nvPr/>
        </p:nvSpPr>
        <p:spPr>
          <a:xfrm>
            <a:off x="4022498" y="3606980"/>
            <a:ext cx="297750" cy="2977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8" name="Google Shape;1018;p47"/>
          <p:cNvGrpSpPr/>
          <p:nvPr/>
        </p:nvGrpSpPr>
        <p:grpSpPr>
          <a:xfrm>
            <a:off x="4490013" y="3611067"/>
            <a:ext cx="341141" cy="288840"/>
            <a:chOff x="5275975" y="4344850"/>
            <a:chExt cx="470150" cy="398125"/>
          </a:xfrm>
        </p:grpSpPr>
        <p:sp>
          <p:nvSpPr>
            <p:cNvPr id="1019" name="Google Shape;1019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2" name="Google Shape;1022;p47"/>
          <p:cNvSpPr/>
          <p:nvPr/>
        </p:nvSpPr>
        <p:spPr>
          <a:xfrm>
            <a:off x="4996259" y="3602554"/>
            <a:ext cx="306602" cy="30658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3" name="Google Shape;1023;p47"/>
          <p:cNvGrpSpPr/>
          <p:nvPr/>
        </p:nvGrpSpPr>
        <p:grpSpPr>
          <a:xfrm>
            <a:off x="5481509" y="3587597"/>
            <a:ext cx="314584" cy="335780"/>
            <a:chOff x="6642425" y="4312500"/>
            <a:chExt cx="433550" cy="462825"/>
          </a:xfrm>
        </p:grpSpPr>
        <p:sp>
          <p:nvSpPr>
            <p:cNvPr id="1024" name="Google Shape;1024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7" name="Google Shape;1027;p47"/>
          <p:cNvSpPr/>
          <p:nvPr/>
        </p:nvSpPr>
        <p:spPr>
          <a:xfrm>
            <a:off x="1034785" y="4125750"/>
            <a:ext cx="404050" cy="238378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8" name="Google Shape;1028;p47"/>
          <p:cNvGrpSpPr/>
          <p:nvPr/>
        </p:nvGrpSpPr>
        <p:grpSpPr>
          <a:xfrm>
            <a:off x="1564647" y="4085943"/>
            <a:ext cx="322547" cy="317189"/>
            <a:chOff x="1244325" y="4999400"/>
            <a:chExt cx="444525" cy="437200"/>
          </a:xfrm>
        </p:grpSpPr>
        <p:sp>
          <p:nvSpPr>
            <p:cNvPr id="1029" name="Google Shape;1029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47"/>
          <p:cNvGrpSpPr/>
          <p:nvPr/>
        </p:nvGrpSpPr>
        <p:grpSpPr>
          <a:xfrm>
            <a:off x="2082562" y="4075750"/>
            <a:ext cx="264953" cy="337557"/>
            <a:chOff x="1958100" y="4985350"/>
            <a:chExt cx="365150" cy="465275"/>
          </a:xfrm>
        </p:grpSpPr>
        <p:sp>
          <p:nvSpPr>
            <p:cNvPr id="1035" name="Google Shape;1035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47"/>
          <p:cNvGrpSpPr/>
          <p:nvPr/>
        </p:nvGrpSpPr>
        <p:grpSpPr>
          <a:xfrm>
            <a:off x="2552171" y="4088591"/>
            <a:ext cx="303954" cy="312310"/>
            <a:chOff x="2605300" y="5003050"/>
            <a:chExt cx="418900" cy="430475"/>
          </a:xfrm>
        </p:grpSpPr>
        <p:sp>
          <p:nvSpPr>
            <p:cNvPr id="1039" name="Google Shape;1039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7"/>
          <p:cNvGrpSpPr/>
          <p:nvPr/>
        </p:nvGrpSpPr>
        <p:grpSpPr>
          <a:xfrm>
            <a:off x="3011603" y="4095247"/>
            <a:ext cx="363308" cy="298580"/>
            <a:chOff x="3238475" y="5012225"/>
            <a:chExt cx="500700" cy="411550"/>
          </a:xfrm>
        </p:grpSpPr>
        <p:sp>
          <p:nvSpPr>
            <p:cNvPr id="1043" name="Google Shape;1043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3972097" y="4063344"/>
            <a:ext cx="398753" cy="362369"/>
            <a:chOff x="4562200" y="4968250"/>
            <a:chExt cx="549550" cy="499475"/>
          </a:xfrm>
        </p:grpSpPr>
        <p:sp>
          <p:nvSpPr>
            <p:cNvPr id="1049" name="Google Shape;1049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47"/>
          <p:cNvGrpSpPr/>
          <p:nvPr/>
        </p:nvGrpSpPr>
        <p:grpSpPr>
          <a:xfrm>
            <a:off x="3544138" y="4083730"/>
            <a:ext cx="276454" cy="321161"/>
            <a:chOff x="3972400" y="4996350"/>
            <a:chExt cx="381000" cy="442675"/>
          </a:xfrm>
        </p:grpSpPr>
        <p:sp>
          <p:nvSpPr>
            <p:cNvPr id="1055" name="Google Shape;1055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47"/>
          <p:cNvGrpSpPr/>
          <p:nvPr/>
        </p:nvGrpSpPr>
        <p:grpSpPr>
          <a:xfrm>
            <a:off x="4464762" y="4056705"/>
            <a:ext cx="391661" cy="375646"/>
            <a:chOff x="5241175" y="4959100"/>
            <a:chExt cx="539775" cy="517775"/>
          </a:xfrm>
        </p:grpSpPr>
        <p:sp>
          <p:nvSpPr>
            <p:cNvPr id="1058" name="Google Shape;1058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4" name="Google Shape;1064;p47"/>
          <p:cNvSpPr/>
          <p:nvPr/>
        </p:nvSpPr>
        <p:spPr>
          <a:xfrm>
            <a:off x="4977213" y="4149677"/>
            <a:ext cx="344696" cy="19052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5" name="Google Shape;1065;p47"/>
          <p:cNvGrpSpPr/>
          <p:nvPr/>
        </p:nvGrpSpPr>
        <p:grpSpPr>
          <a:xfrm>
            <a:off x="5512528" y="4112514"/>
            <a:ext cx="251221" cy="288840"/>
            <a:chOff x="6685175" y="5036025"/>
            <a:chExt cx="346225" cy="398125"/>
          </a:xfrm>
        </p:grpSpPr>
        <p:sp>
          <p:nvSpPr>
            <p:cNvPr id="1066" name="Google Shape;1066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47"/>
          <p:cNvGrpSpPr/>
          <p:nvPr/>
        </p:nvGrpSpPr>
        <p:grpSpPr>
          <a:xfrm>
            <a:off x="6207218" y="2715799"/>
            <a:ext cx="432570" cy="421334"/>
            <a:chOff x="5926225" y="921350"/>
            <a:chExt cx="517800" cy="504350"/>
          </a:xfrm>
        </p:grpSpPr>
        <p:sp>
          <p:nvSpPr>
            <p:cNvPr id="1072" name="Google Shape;107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74" name="Google Shape;1074;p47"/>
          <p:cNvSpPr/>
          <p:nvPr/>
        </p:nvSpPr>
        <p:spPr>
          <a:xfrm>
            <a:off x="6401138" y="2951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5" name="Google Shape;1075;p47"/>
          <p:cNvGrpSpPr/>
          <p:nvPr/>
        </p:nvGrpSpPr>
        <p:grpSpPr>
          <a:xfrm>
            <a:off x="7092205" y="2695179"/>
            <a:ext cx="432570" cy="421334"/>
            <a:chOff x="5926225" y="921350"/>
            <a:chExt cx="517800" cy="504350"/>
          </a:xfrm>
        </p:grpSpPr>
        <p:sp>
          <p:nvSpPr>
            <p:cNvPr id="1076" name="Google Shape;107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8" name="Google Shape;1078;p47"/>
          <p:cNvSpPr/>
          <p:nvPr/>
        </p:nvSpPr>
        <p:spPr>
          <a:xfrm>
            <a:off x="7286126" y="29312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9" name="Google Shape;1079;p47"/>
          <p:cNvGrpSpPr/>
          <p:nvPr/>
        </p:nvGrpSpPr>
        <p:grpSpPr>
          <a:xfrm>
            <a:off x="6207485" y="3444221"/>
            <a:ext cx="1075937" cy="1047989"/>
            <a:chOff x="5926225" y="921350"/>
            <a:chExt cx="517800" cy="504350"/>
          </a:xfrm>
        </p:grpSpPr>
        <p:sp>
          <p:nvSpPr>
            <p:cNvPr id="1080" name="Google Shape;108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2" name="Google Shape;1082;p47"/>
          <p:cNvSpPr/>
          <p:nvPr/>
        </p:nvSpPr>
        <p:spPr>
          <a:xfrm>
            <a:off x="6689798" y="40313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7"/>
          <p:cNvSpPr txBox="1"/>
          <p:nvPr/>
        </p:nvSpPr>
        <p:spPr>
          <a:xfrm>
            <a:off x="6096175" y="616875"/>
            <a:ext cx="2025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. 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This means that you can: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consolata"/>
              <a:buChar char="●"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Resize them without losing quality.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consolata"/>
              <a:buChar char="●"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Change fill color and opacity.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consolata"/>
              <a:buChar char="●"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Change line color, width and style.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Isn’t that nice? :)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Examples: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84" name="Google Shape;1084;p4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0" name="Google Shape;109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97" name="Google Shape;109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2" name="Google Shape;110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06" name="Google Shape;110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2" name="Google Shape;111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16" name="Google Shape;111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1" name="Google Shape;112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27" name="Google Shape;112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34" name="Google Shape;113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37" name="Google Shape;113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1" name="Google Shape;114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48" name="Google Shape;114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54" name="Google Shape;115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58" name="Google Shape;115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59" name="Google Shape;115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9" name="Google Shape;116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76" name="Google Shape;117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1" name="Google Shape;118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87" name="Google Shape;118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94" name="Google Shape;119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99" name="Google Shape;119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04" name="Google Shape;120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9" name="Google Shape;120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0" name="Google Shape;121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0" name="Google Shape;1220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1" name="Google Shape;122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4" name="Google Shape;122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25" name="Google Shape;122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5" name="Google Shape;1235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36" name="Google Shape;123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0" name="Google Shape;124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1" name="Google Shape;124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1" name="Google Shape;1251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2" name="Google Shape;125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0" name="Google Shape;126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65" name="Google Shape;126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0" name="Google Shape;127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76" name="Google Shape;127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3" name="Google Shape;128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87" name="Google Shape;128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3" name="Google Shape;129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0" name="Google Shape;130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04" name="Google Shape;130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09" name="Google Shape;130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16" name="Google Shape;131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24" name="Google Shape;132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29" name="Google Shape;132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3" name="Google Shape;133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37" name="Google Shape;133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2" name="Google Shape;134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47" name="Google Shape;134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3" name="Google Shape;135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0" name="Google Shape;136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68" name="Google Shape;136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1" name="Google Shape;138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86" name="Google Shape;138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0" name="Google Shape;139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97" name="Google Shape;139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06" name="Google Shape;140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19" name="Google Shape;141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2" name="Google Shape;143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45" name="Google Shape;144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2" name="Google Shape;145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7" name="Google Shape;146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68" name="Google Shape;146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3" name="Google Shape;147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4" name="Google Shape;147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7" name="Google Shape;147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78" name="Google Shape;147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1" name="Google Shape;148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2" name="Google Shape;148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5" name="Google Shape;148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86" name="Google Shape;148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9" name="Google Shape;148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0" name="Google Shape;149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8" name="Google Shape;149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99" name="Google Shape;149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24" name="Google Shape;152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25" name="Google Shape;152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7" name="Google Shape;152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28" name="Google Shape;152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1" name="Google Shape;153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3" name="Google Shape;1533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34" name="Google Shape;1534;p4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2E64"/>
        </a:solidFill>
      </p:bgPr>
    </p:bg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9"/>
          <p:cNvSpPr txBox="1"/>
          <p:nvPr/>
        </p:nvSpPr>
        <p:spPr>
          <a:xfrm>
            <a:off x="960550" y="914275"/>
            <a:ext cx="7327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Y</a:t>
            </a:r>
            <a:r>
              <a:rPr b="1"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ou can use any emoji as an icon!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And it resizes without losing quality.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40" name="Google Shape;1540;p49"/>
          <p:cNvSpPr txBox="1"/>
          <p:nvPr/>
        </p:nvSpPr>
        <p:spPr>
          <a:xfrm>
            <a:off x="9605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B4A7D6"/>
                </a:solidFill>
                <a:latin typeface="Inconsolata"/>
                <a:ea typeface="Inconsolata"/>
                <a:cs typeface="Inconsolata"/>
                <a:sym typeface="Inconsolat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B4A7D6"/>
                </a:solidFill>
                <a:highlight>
                  <a:srgbClr val="0E004A"/>
                </a:highlight>
                <a:latin typeface="Inconsolata"/>
                <a:ea typeface="Inconsolata"/>
                <a:cs typeface="Inconsolata"/>
                <a:sym typeface="Inconsolata"/>
              </a:rPr>
              <a:t> and many more...</a:t>
            </a:r>
            <a:endParaRPr sz="2400">
              <a:solidFill>
                <a:srgbClr val="B4A7D6"/>
              </a:solidFill>
              <a:highlight>
                <a:srgbClr val="0E004A"/>
              </a:highlight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41" name="Google Shape;1541;p4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" name="Google Shape;154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7" name="Google Shape;154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8" name="Google Shape;154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49" name="Google Shape;154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0" name="Google Shape;155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1" name="Google Shape;155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2" name="Google Shape;155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3" name="Google Shape;155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4" name="Google Shape;155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5" name="Google Shape;155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6" name="Google Shape;155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7" name="Google Shape;155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8" name="Google Shape;155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59" name="Google Shape;155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0" name="Google Shape;156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</a:rPr>
              <a:t>1.</a:t>
            </a:r>
            <a:endParaRPr sz="6000">
              <a:solidFill>
                <a:srgbClr val="6D9EE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91" name="Google Shape;291;p15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92" name="Google Shape;292;p1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98" name="Google Shape;298;p1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◍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05" name="Google Shape;305;p1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idx="4294967295" type="ctrTitle"/>
          </p:nvPr>
        </p:nvSpPr>
        <p:spPr>
          <a:xfrm>
            <a:off x="2112750" y="2878750"/>
            <a:ext cx="4918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11" name="Google Shape;311;p18"/>
          <p:cNvSpPr txBox="1"/>
          <p:nvPr>
            <p:ph idx="4294967295" type="subTitle"/>
          </p:nvPr>
        </p:nvSpPr>
        <p:spPr>
          <a:xfrm>
            <a:off x="2112750" y="3868755"/>
            <a:ext cx="4918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312" name="Google Shape;312;p18"/>
          <p:cNvSpPr/>
          <p:nvPr/>
        </p:nvSpPr>
        <p:spPr>
          <a:xfrm>
            <a:off x="4810215" y="2408815"/>
            <a:ext cx="264679" cy="2527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" name="Google Shape;313;p18"/>
          <p:cNvGrpSpPr/>
          <p:nvPr/>
        </p:nvGrpSpPr>
        <p:grpSpPr>
          <a:xfrm>
            <a:off x="4481637" y="989795"/>
            <a:ext cx="1133902" cy="1134217"/>
            <a:chOff x="6654650" y="3665275"/>
            <a:chExt cx="409100" cy="409125"/>
          </a:xfrm>
        </p:grpSpPr>
        <p:sp>
          <p:nvSpPr>
            <p:cNvPr id="314" name="Google Shape;314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18"/>
          <p:cNvGrpSpPr/>
          <p:nvPr/>
        </p:nvGrpSpPr>
        <p:grpSpPr>
          <a:xfrm rot="1056884">
            <a:off x="3388861" y="1881222"/>
            <a:ext cx="749149" cy="749220"/>
            <a:chOff x="570875" y="4322250"/>
            <a:chExt cx="443300" cy="443325"/>
          </a:xfrm>
        </p:grpSpPr>
        <p:sp>
          <p:nvSpPr>
            <p:cNvPr id="317" name="Google Shape;317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18"/>
          <p:cNvSpPr/>
          <p:nvPr/>
        </p:nvSpPr>
        <p:spPr>
          <a:xfrm rot="2466561">
            <a:off x="3473003" y="1209462"/>
            <a:ext cx="367718" cy="3511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"/>
          <p:cNvSpPr/>
          <p:nvPr/>
        </p:nvSpPr>
        <p:spPr>
          <a:xfrm rot="-1609299">
            <a:off x="4010781" y="1430395"/>
            <a:ext cx="264642" cy="2526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 rot="2926312">
            <a:off x="5615348" y="1630572"/>
            <a:ext cx="198187" cy="18923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8"/>
          <p:cNvSpPr/>
          <p:nvPr/>
        </p:nvSpPr>
        <p:spPr>
          <a:xfrm rot="-1609224">
            <a:off x="4790643" y="362885"/>
            <a:ext cx="178561" cy="17049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/>
          <p:nvPr>
            <p:ph idx="1" type="body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31" name="Google Shape;331;p19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32" name="Google Shape;332;p19"/>
          <p:cNvSpPr txBox="1"/>
          <p:nvPr>
            <p:ph idx="2" type="body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33" name="Google Shape;333;p1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39" name="Google Shape;339;p20"/>
          <p:cNvSpPr txBox="1"/>
          <p:nvPr>
            <p:ph idx="1" type="body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40" name="Google Shape;340;p20"/>
          <p:cNvSpPr txBox="1"/>
          <p:nvPr>
            <p:ph idx="2" type="body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41" name="Google Shape;341;p20"/>
          <p:cNvSpPr txBox="1"/>
          <p:nvPr>
            <p:ph idx="3" type="body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cate template">
  <a:themeElements>
    <a:clrScheme name="Custom 347">
      <a:dk1>
        <a:srgbClr val="0E004A"/>
      </a:dk1>
      <a:lt1>
        <a:srgbClr val="FFFFFF"/>
      </a:lt1>
      <a:dk2>
        <a:srgbClr val="8E7CC3"/>
      </a:dk2>
      <a:lt2>
        <a:srgbClr val="ECE9F0"/>
      </a:lt2>
      <a:accent1>
        <a:srgbClr val="432E64"/>
      </a:accent1>
      <a:accent2>
        <a:srgbClr val="51387A"/>
      </a:accent2>
      <a:accent3>
        <a:srgbClr val="C20E9B"/>
      </a:accent3>
      <a:accent4>
        <a:srgbClr val="00B4C2"/>
      </a:accent4>
      <a:accent5>
        <a:srgbClr val="FF9900"/>
      </a:accent5>
      <a:accent6>
        <a:srgbClr val="6D9EE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