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Bellota Text"/>
      <p:regular r:id="rId45"/>
      <p:bold r:id="rId46"/>
      <p:italic r:id="rId47"/>
      <p:boldItalic r:id="rId48"/>
    </p:embeddedFont>
    <p:embeddedFont>
      <p:font typeface="Bellota Text Light"/>
      <p:regular r:id="rId49"/>
      <p:bold r:id="rId50"/>
      <p:italic r:id="rId51"/>
      <p:boldItalic r:id="rId52"/>
    </p:embeddedFont>
    <p:embeddedFont>
      <p:font typeface="Parisienne"/>
      <p:regular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Vidaloka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BellotaText-bold.fntdata"/><Relationship Id="rId45" Type="http://schemas.openxmlformats.org/officeDocument/2006/relationships/font" Target="fonts/BellotaTex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ellotaText-boldItalic.fntdata"/><Relationship Id="rId47" Type="http://schemas.openxmlformats.org/officeDocument/2006/relationships/font" Target="fonts/BellotaText-italic.fntdata"/><Relationship Id="rId49" Type="http://schemas.openxmlformats.org/officeDocument/2006/relationships/font" Target="fonts/BellotaTex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ellotaTextLight-italic.fntdata"/><Relationship Id="rId50" Type="http://schemas.openxmlformats.org/officeDocument/2006/relationships/font" Target="fonts/BellotaTextLight-bold.fntdata"/><Relationship Id="rId53" Type="http://schemas.openxmlformats.org/officeDocument/2006/relationships/font" Target="fonts/Parisienne-regular.fntdata"/><Relationship Id="rId52" Type="http://schemas.openxmlformats.org/officeDocument/2006/relationships/font" Target="fonts/BellotaText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Vidalok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9986d0cde_0_7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9986d0cde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877024890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87702489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877024890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87702489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877024890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877024890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877024890_1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877024890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877024890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877024890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c877024890_1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c877024890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877024890_1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877024890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c877024890_1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c877024890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c877024890_1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c877024890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886c7dcce7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886c7dcce7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ue Watercolor">
  <p:cSld name="BLANK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6171" l="0" r="0" t="6162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fmla="val 1210" name="adj1"/>
                <a:gd fmla="val 123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 rot="10800000">
              <a:off x="548700" y="548650"/>
              <a:ext cx="1922400" cy="2024700"/>
            </a:xfrm>
            <a:prstGeom prst="corner">
              <a:avLst>
                <a:gd fmla="val 1210" name="adj1"/>
                <a:gd fmla="val 112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fmla="val 1210" name="adj1"/>
                <a:gd fmla="val 1045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fmla="val 1210" name="adj1"/>
                <a:gd fmla="val 123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11150" r="0" t="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bellot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4294967295" type="title"/>
          </p:nvPr>
        </p:nvSpPr>
        <p:spPr>
          <a:xfrm>
            <a:off x="994975" y="1285913"/>
            <a:ext cx="3357300" cy="8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3" name="Google Shape;163;p22"/>
          <p:cNvSpPr txBox="1"/>
          <p:nvPr>
            <p:ph idx="4294967295" type="body"/>
          </p:nvPr>
        </p:nvSpPr>
        <p:spPr>
          <a:xfrm>
            <a:off x="994975" y="2234891"/>
            <a:ext cx="3357300" cy="16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4911" l="7106" r="0" t="33157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4294967295" type="title"/>
          </p:nvPr>
        </p:nvSpPr>
        <p:spPr>
          <a:xfrm>
            <a:off x="548800" y="0"/>
            <a:ext cx="80532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800">
                <a:solidFill>
                  <a:schemeClr val="lt1"/>
                </a:solidFill>
              </a:rPr>
              <a:t>Use big image.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94975" y="1018875"/>
            <a:ext cx="460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802943" y="1997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573240" y="2897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032647" y="2897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1187400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2877893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4728000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418493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186" name="Google Shape;186;p24"/>
          <p:cNvCxnSpPr>
            <a:stCxn id="179" idx="2"/>
            <a:endCxn id="180" idx="0"/>
          </p:cNvCxnSpPr>
          <p:nvPr/>
        </p:nvCxnSpPr>
        <p:spPr>
          <a:xfrm flipH="1" rot="-5400000">
            <a:off x="5228543" y="1783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7" name="Google Shape;187;p24"/>
          <p:cNvCxnSpPr>
            <a:stCxn id="181" idx="0"/>
            <a:endCxn id="179" idx="2"/>
          </p:cNvCxnSpPr>
          <p:nvPr/>
        </p:nvCxnSpPr>
        <p:spPr>
          <a:xfrm rot="-5400000">
            <a:off x="3458247" y="1783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8" name="Google Shape;188;p24"/>
          <p:cNvCxnSpPr>
            <a:stCxn id="181" idx="2"/>
            <a:endCxn id="183" idx="0"/>
          </p:cNvCxnSpPr>
          <p:nvPr/>
        </p:nvCxnSpPr>
        <p:spPr>
          <a:xfrm flipH="1" rot="-5400000">
            <a:off x="2995647" y="3145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9" name="Google Shape;189;p24"/>
          <p:cNvCxnSpPr>
            <a:stCxn id="182" idx="0"/>
            <a:endCxn id="181" idx="2"/>
          </p:cNvCxnSpPr>
          <p:nvPr/>
        </p:nvCxnSpPr>
        <p:spPr>
          <a:xfrm rot="-5400000">
            <a:off x="2150400" y="3145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0" name="Google Shape;190;p24"/>
          <p:cNvCxnSpPr>
            <a:stCxn id="180" idx="2"/>
            <a:endCxn id="185" idx="0"/>
          </p:cNvCxnSpPr>
          <p:nvPr/>
        </p:nvCxnSpPr>
        <p:spPr>
          <a:xfrm flipH="1" rot="-5400000">
            <a:off x="6536390" y="3145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1" name="Google Shape;191;p24"/>
          <p:cNvCxnSpPr>
            <a:stCxn id="184" idx="0"/>
            <a:endCxn id="180" idx="2"/>
          </p:cNvCxnSpPr>
          <p:nvPr/>
        </p:nvCxnSpPr>
        <p:spPr>
          <a:xfrm rot="-5400000">
            <a:off x="5691000" y="3145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7" name="Google Shape;197;p25"/>
          <p:cNvGraphicFramePr/>
          <p:nvPr/>
        </p:nvGraphicFramePr>
        <p:xfrm>
          <a:off x="995000" y="182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{D5CB4430-2524-4F17-90F3-FB2896347D83}</a:tableStyleId>
              </a:tblPr>
              <a:tblGrid>
                <a:gridCol w="1767900"/>
                <a:gridCol w="1767900"/>
                <a:gridCol w="1767900"/>
                <a:gridCol w="1767900"/>
              </a:tblGrid>
              <a:tr h="56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823225" y="784749"/>
            <a:ext cx="7554516" cy="359880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4294967295" type="title"/>
          </p:nvPr>
        </p:nvSpPr>
        <p:spPr>
          <a:xfrm>
            <a:off x="548275" y="0"/>
            <a:ext cx="8041200" cy="5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2176396" y="1689087"/>
            <a:ext cx="599700" cy="1872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our office</a:t>
            </a:r>
            <a:endParaRPr sz="800">
              <a:solidFill>
                <a:schemeClr val="dk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26"/>
          <p:cNvSpPr txBox="1"/>
          <p:nvPr>
            <p:ph idx="4294967295" type="body"/>
          </p:nvPr>
        </p:nvSpPr>
        <p:spPr>
          <a:xfrm>
            <a:off x="457200" y="4320280"/>
            <a:ext cx="7719300" cy="22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08" name="Google Shape;208;p26"/>
          <p:cNvSpPr/>
          <p:nvPr/>
        </p:nvSpPr>
        <p:spPr>
          <a:xfrm>
            <a:off x="1397550" y="195910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3943025" y="1748775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2914825" y="34891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605175" y="3737275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6576300" y="22113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7169025" y="37740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994975" y="1671472"/>
            <a:ext cx="7154100" cy="12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19" name="Google Shape;219;p27"/>
          <p:cNvSpPr txBox="1"/>
          <p:nvPr>
            <p:ph idx="4294967295" type="subTitle"/>
          </p:nvPr>
        </p:nvSpPr>
        <p:spPr>
          <a:xfrm>
            <a:off x="994975" y="2841425"/>
            <a:ext cx="7154100" cy="4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idx="4294967295" type="ctrTitle"/>
          </p:nvPr>
        </p:nvSpPr>
        <p:spPr>
          <a:xfrm>
            <a:off x="994975" y="800400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89,526,124$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226" name="Google Shape;226;p28"/>
          <p:cNvSpPr txBox="1"/>
          <p:nvPr>
            <p:ph idx="4294967295" type="subTitle"/>
          </p:nvPr>
        </p:nvSpPr>
        <p:spPr>
          <a:xfrm>
            <a:off x="994975" y="1335108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27" name="Google Shape;227;p28"/>
          <p:cNvSpPr txBox="1"/>
          <p:nvPr>
            <p:ph idx="4294967295" type="ctrTitle"/>
          </p:nvPr>
        </p:nvSpPr>
        <p:spPr>
          <a:xfrm>
            <a:off x="994975" y="3276893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28" name="Google Shape;228;p28"/>
          <p:cNvSpPr txBox="1"/>
          <p:nvPr>
            <p:ph idx="4294967295" type="subTitle"/>
          </p:nvPr>
        </p:nvSpPr>
        <p:spPr>
          <a:xfrm>
            <a:off x="994975" y="3811601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994975" y="2038647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994975" y="2573355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893391" y="2376922"/>
            <a:ext cx="2555950" cy="1116622"/>
            <a:chOff x="323513" y="1986800"/>
            <a:chExt cx="2952125" cy="1289700"/>
          </a:xfrm>
        </p:grpSpPr>
        <p:sp>
          <p:nvSpPr>
            <p:cNvPr id="239" name="Google Shape;239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0" name="Google Shape;240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1" name="Google Shape;241;p29"/>
          <p:cNvGrpSpPr/>
          <p:nvPr/>
        </p:nvGrpSpPr>
        <p:grpSpPr>
          <a:xfrm>
            <a:off x="5123972" y="1803402"/>
            <a:ext cx="3126101" cy="1116622"/>
            <a:chOff x="5209838" y="1324383"/>
            <a:chExt cx="3610650" cy="1289700"/>
          </a:xfrm>
        </p:grpSpPr>
        <p:sp>
          <p:nvSpPr>
            <p:cNvPr id="242" name="Google Shape;242;p29"/>
            <p:cNvSpPr txBox="1"/>
            <p:nvPr/>
          </p:nvSpPr>
          <p:spPr>
            <a:xfrm>
              <a:off x="6696488" y="1324383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3" name="Google Shape;243;p29"/>
            <p:cNvCxnSpPr/>
            <p:nvPr/>
          </p:nvCxnSpPr>
          <p:spPr>
            <a:xfrm>
              <a:off x="5209838" y="1969233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4" name="Google Shape;244;p29"/>
          <p:cNvGrpSpPr/>
          <p:nvPr/>
        </p:nvGrpSpPr>
        <p:grpSpPr>
          <a:xfrm>
            <a:off x="5123972" y="3043256"/>
            <a:ext cx="3126101" cy="1116622"/>
            <a:chOff x="5209838" y="3020450"/>
            <a:chExt cx="3610650" cy="1289700"/>
          </a:xfrm>
        </p:grpSpPr>
        <p:sp>
          <p:nvSpPr>
            <p:cNvPr id="245" name="Google Shape;245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6" name="Google Shape;246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7" name="Google Shape;247;p29"/>
          <p:cNvGrpSpPr/>
          <p:nvPr/>
        </p:nvGrpSpPr>
        <p:grpSpPr>
          <a:xfrm>
            <a:off x="2918238" y="1287457"/>
            <a:ext cx="3302884" cy="3281899"/>
            <a:chOff x="2662213" y="676344"/>
            <a:chExt cx="3814835" cy="3790597"/>
          </a:xfrm>
        </p:grpSpPr>
        <p:sp>
          <p:nvSpPr>
            <p:cNvPr id="248" name="Google Shape;248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2" name="Google Shape;252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5" name="Google Shape;255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8" name="Google Shape;258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03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61" name="Google Shape;261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01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62" name="Google Shape;262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02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994975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30"/>
          <p:cNvSpPr txBox="1"/>
          <p:nvPr>
            <p:ph idx="2" type="body"/>
          </p:nvPr>
        </p:nvSpPr>
        <p:spPr>
          <a:xfrm>
            <a:off x="3446663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30"/>
          <p:cNvSpPr txBox="1"/>
          <p:nvPr>
            <p:ph idx="3" type="body"/>
          </p:nvPr>
        </p:nvSpPr>
        <p:spPr>
          <a:xfrm>
            <a:off x="5898350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994975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446663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5898350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1" name="Google Shape;281;p31"/>
          <p:cNvCxnSpPr/>
          <p:nvPr/>
        </p:nvCxnSpPr>
        <p:spPr>
          <a:xfrm>
            <a:off x="1153450" y="1150012"/>
            <a:ext cx="68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1153450" y="1820101"/>
            <a:ext cx="68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1153450" y="2490191"/>
            <a:ext cx="68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1"/>
          <p:cNvCxnSpPr/>
          <p:nvPr/>
        </p:nvCxnSpPr>
        <p:spPr>
          <a:xfrm>
            <a:off x="1153450" y="3160280"/>
            <a:ext cx="68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1"/>
          <p:cNvCxnSpPr/>
          <p:nvPr/>
        </p:nvCxnSpPr>
        <p:spPr>
          <a:xfrm>
            <a:off x="1153450" y="3851052"/>
            <a:ext cx="68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1"/>
          <p:cNvSpPr txBox="1"/>
          <p:nvPr/>
        </p:nvSpPr>
        <p:spPr>
          <a:xfrm>
            <a:off x="1153450" y="1000075"/>
            <a:ext cx="2922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4000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3000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2000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1000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200"/>
              </a:spcBef>
              <a:spcAft>
                <a:spcPts val="420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0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1739295" y="2383722"/>
            <a:ext cx="220800" cy="146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036092" y="2011539"/>
            <a:ext cx="220800" cy="18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2332890" y="2490191"/>
            <a:ext cx="220800" cy="136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394975" y="2680090"/>
            <a:ext cx="220800" cy="117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3691772" y="2114930"/>
            <a:ext cx="220800" cy="17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3988570" y="1295767"/>
            <a:ext cx="220800" cy="255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050655" y="2156275"/>
            <a:ext cx="220800" cy="169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5347452" y="1149895"/>
            <a:ext cx="220800" cy="27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5644250" y="2328589"/>
            <a:ext cx="220800" cy="15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6706335" y="2735223"/>
            <a:ext cx="220800" cy="111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7003132" y="1356776"/>
            <a:ext cx="220800" cy="249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7299930" y="1653144"/>
            <a:ext cx="220800" cy="219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1889700" y="3601125"/>
            <a:ext cx="63990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idx="4294967295" type="body"/>
          </p:nvPr>
        </p:nvSpPr>
        <p:spPr>
          <a:xfrm>
            <a:off x="988400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Mobile</a:t>
            </a: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05" name="Google Shape;305;p32"/>
          <p:cNvGrpSpPr/>
          <p:nvPr/>
        </p:nvGrpSpPr>
        <p:grpSpPr>
          <a:xfrm>
            <a:off x="3719837" y="804064"/>
            <a:ext cx="1704325" cy="3535109"/>
            <a:chOff x="2547150" y="238125"/>
            <a:chExt cx="2525675" cy="5238750"/>
          </a:xfrm>
        </p:grpSpPr>
        <p:sp>
          <p:nvSpPr>
            <p:cNvPr id="306" name="Google Shape;30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32"/>
          <p:cNvSpPr txBox="1"/>
          <p:nvPr>
            <p:ph idx="4294967295" type="body"/>
          </p:nvPr>
        </p:nvSpPr>
        <p:spPr>
          <a:xfrm>
            <a:off x="5880851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61125" y="1118674"/>
            <a:ext cx="1616138" cy="289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17" name="Google Shape;317;p33"/>
          <p:cNvGrpSpPr/>
          <p:nvPr/>
        </p:nvGrpSpPr>
        <p:grpSpPr>
          <a:xfrm>
            <a:off x="3468353" y="874271"/>
            <a:ext cx="2207122" cy="3405711"/>
            <a:chOff x="2112475" y="238125"/>
            <a:chExt cx="3395050" cy="5238750"/>
          </a:xfrm>
        </p:grpSpPr>
        <p:sp>
          <p:nvSpPr>
            <p:cNvPr id="318" name="Google Shape;31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33"/>
          <p:cNvSpPr txBox="1"/>
          <p:nvPr>
            <p:ph idx="4294967295" type="body"/>
          </p:nvPr>
        </p:nvSpPr>
        <p:spPr>
          <a:xfrm>
            <a:off x="759800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Tablet</a:t>
            </a: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3" name="Google Shape;323;p33"/>
          <p:cNvSpPr txBox="1"/>
          <p:nvPr>
            <p:ph idx="4294967295" type="body"/>
          </p:nvPr>
        </p:nvSpPr>
        <p:spPr>
          <a:xfrm>
            <a:off x="6109451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24" name="Google Shape;3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651" y="1168726"/>
            <a:ext cx="2107862" cy="281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30" name="Google Shape;330;p34"/>
          <p:cNvGrpSpPr/>
          <p:nvPr/>
        </p:nvGrpSpPr>
        <p:grpSpPr>
          <a:xfrm>
            <a:off x="2488773" y="1351194"/>
            <a:ext cx="4166260" cy="2440962"/>
            <a:chOff x="1177450" y="241631"/>
            <a:chExt cx="6173152" cy="3616776"/>
          </a:xfrm>
        </p:grpSpPr>
        <p:sp>
          <p:nvSpPr>
            <p:cNvPr id="331" name="Google Shape;33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34"/>
          <p:cNvSpPr txBox="1"/>
          <p:nvPr>
            <p:ph idx="4294967295" type="body"/>
          </p:nvPr>
        </p:nvSpPr>
        <p:spPr>
          <a:xfrm>
            <a:off x="699275" y="580725"/>
            <a:ext cx="18777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Desktop</a:t>
            </a:r>
            <a:br>
              <a:rPr lang="en" sz="3000">
                <a:latin typeface="Vidaloka"/>
                <a:ea typeface="Vidaloka"/>
                <a:cs typeface="Vidaloka"/>
                <a:sym typeface="Vidaloka"/>
              </a:rPr>
            </a:b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36" name="Google Shape;336;p34"/>
          <p:cNvSpPr txBox="1"/>
          <p:nvPr>
            <p:ph idx="4294967295" type="body"/>
          </p:nvPr>
        </p:nvSpPr>
        <p:spPr>
          <a:xfrm>
            <a:off x="6566861" y="580725"/>
            <a:ext cx="18777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37" name="Google Shape;33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954875" y="1488575"/>
            <a:ext cx="3241300" cy="20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idx="4294967295" type="ctrTitle"/>
          </p:nvPr>
        </p:nvSpPr>
        <p:spPr>
          <a:xfrm>
            <a:off x="968275" y="3106750"/>
            <a:ext cx="7207500" cy="5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3"/>
                </a:solidFill>
              </a:rPr>
              <a:t>Thanks</a:t>
            </a:r>
            <a:r>
              <a:rPr lang="en" sz="4400">
                <a:solidFill>
                  <a:schemeClr val="accent3"/>
                </a:solidFill>
              </a:rPr>
              <a:t>! Any questions?</a:t>
            </a:r>
            <a:endParaRPr sz="4400">
              <a:solidFill>
                <a:schemeClr val="accent3"/>
              </a:solidFill>
            </a:endParaRPr>
          </a:p>
        </p:txBody>
      </p:sp>
      <p:sp>
        <p:nvSpPr>
          <p:cNvPr id="343" name="Google Shape;343;p35"/>
          <p:cNvSpPr txBox="1"/>
          <p:nvPr>
            <p:ph idx="4294967295" type="subTitle"/>
          </p:nvPr>
        </p:nvSpPr>
        <p:spPr>
          <a:xfrm>
            <a:off x="968275" y="3711843"/>
            <a:ext cx="72075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find me at @username &amp; user@mail.me</a:t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344" name="Google Shape;344;p35"/>
          <p:cNvPicPr preferRelativeResize="0"/>
          <p:nvPr/>
        </p:nvPicPr>
        <p:blipFill rotWithShape="1">
          <a:blip r:embed="rId3">
            <a:alphaModFix/>
          </a:blip>
          <a:srcRect b="28945" l="9331" r="23867" t="26522"/>
          <a:stretch/>
        </p:blipFill>
        <p:spPr>
          <a:xfrm>
            <a:off x="3257450" y="152400"/>
            <a:ext cx="2629200" cy="26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p35"/>
          <p:cNvPicPr preferRelativeResize="0"/>
          <p:nvPr/>
        </p:nvPicPr>
        <p:blipFill rotWithShape="1">
          <a:blip r:embed="rId4">
            <a:alphaModFix/>
          </a:blip>
          <a:srcRect b="0" l="0" r="0" t="2400"/>
          <a:stretch/>
        </p:blipFill>
        <p:spPr>
          <a:xfrm>
            <a:off x="2998550" y="0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2" name="Google Shape;352;p36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3" name="Google Shape;353;p3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9" name="Google Shape;359;p37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Titles: Vidaloka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Body copy: Bellota Text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https://www.fontsquirrel.com/fonts/vidaloka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https://www.fontsquirrel.com/fonts/bellota</a:t>
            </a:r>
            <a:br>
              <a:rPr lang="en" sz="1800"/>
            </a:br>
            <a:endParaRPr sz="1800"/>
          </a:p>
        </p:txBody>
      </p:sp>
      <p:sp>
        <p:nvSpPr>
          <p:cNvPr id="360" name="Google Shape;360;p37"/>
          <p:cNvSpPr txBox="1"/>
          <p:nvPr/>
        </p:nvSpPr>
        <p:spPr>
          <a:xfrm>
            <a:off x="1640050" y="3881200"/>
            <a:ext cx="6509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361" name="Google Shape;361;p3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67" name="Google Shape;367;p38"/>
          <p:cNvSpPr txBox="1"/>
          <p:nvPr>
            <p:ph idx="1" type="subTitle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3" name="Google Shape;373;p3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932778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DEC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6341170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NOV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5749561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OCT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5157952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SEP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4566343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AUG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3974735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JUL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3383126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2791517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MAY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2199908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APR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1608300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1016691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FEB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425082" y="2755950"/>
            <a:ext cx="737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JAN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0" y="2755950"/>
            <a:ext cx="571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7" name="Google Shape;387;p39"/>
          <p:cNvCxnSpPr/>
          <p:nvPr/>
        </p:nvCxnSpPr>
        <p:spPr>
          <a:xfrm rot="10800000">
            <a:off x="68915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9"/>
          <p:cNvSpPr txBox="1"/>
          <p:nvPr/>
        </p:nvSpPr>
        <p:spPr>
          <a:xfrm>
            <a:off x="652390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89" name="Google Shape;389;p39"/>
          <p:cNvCxnSpPr/>
          <p:nvPr/>
        </p:nvCxnSpPr>
        <p:spPr>
          <a:xfrm rot="10800000">
            <a:off x="187333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9"/>
          <p:cNvSpPr txBox="1"/>
          <p:nvPr/>
        </p:nvSpPr>
        <p:spPr>
          <a:xfrm>
            <a:off x="1837914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1" name="Google Shape;391;p39"/>
          <p:cNvCxnSpPr/>
          <p:nvPr/>
        </p:nvCxnSpPr>
        <p:spPr>
          <a:xfrm rot="10800000">
            <a:off x="305750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9"/>
          <p:cNvSpPr txBox="1"/>
          <p:nvPr/>
        </p:nvSpPr>
        <p:spPr>
          <a:xfrm>
            <a:off x="3023438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3" name="Google Shape;393;p39"/>
          <p:cNvCxnSpPr/>
          <p:nvPr/>
        </p:nvCxnSpPr>
        <p:spPr>
          <a:xfrm rot="10800000">
            <a:off x="424167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9"/>
          <p:cNvSpPr txBox="1"/>
          <p:nvPr/>
        </p:nvSpPr>
        <p:spPr>
          <a:xfrm>
            <a:off x="4208962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5" name="Google Shape;395;p39"/>
          <p:cNvCxnSpPr/>
          <p:nvPr/>
        </p:nvCxnSpPr>
        <p:spPr>
          <a:xfrm rot="10800000">
            <a:off x="542585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9"/>
          <p:cNvSpPr txBox="1"/>
          <p:nvPr/>
        </p:nvSpPr>
        <p:spPr>
          <a:xfrm>
            <a:off x="5394486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7" name="Google Shape;397;p39"/>
          <p:cNvCxnSpPr/>
          <p:nvPr/>
        </p:nvCxnSpPr>
        <p:spPr>
          <a:xfrm rot="10800000">
            <a:off x="661002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9"/>
          <p:cNvSpPr txBox="1"/>
          <p:nvPr/>
        </p:nvSpPr>
        <p:spPr>
          <a:xfrm>
            <a:off x="6580011" y="172720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9" name="Google Shape;399;p39"/>
          <p:cNvCxnSpPr/>
          <p:nvPr/>
        </p:nvCxnSpPr>
        <p:spPr>
          <a:xfrm rot="10800000">
            <a:off x="129033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9"/>
          <p:cNvSpPr txBox="1"/>
          <p:nvPr/>
        </p:nvSpPr>
        <p:spPr>
          <a:xfrm>
            <a:off x="1227474" y="364815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 rot="10800000">
            <a:off x="247451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9"/>
          <p:cNvSpPr txBox="1"/>
          <p:nvPr/>
        </p:nvSpPr>
        <p:spPr>
          <a:xfrm>
            <a:off x="2419859" y="364815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36586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3612243" y="364815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484285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4804627" y="364815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602703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5997011" y="3648150"/>
            <a:ext cx="11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721120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9"/>
          <p:cNvSpPr txBox="1"/>
          <p:nvPr/>
        </p:nvSpPr>
        <p:spPr>
          <a:xfrm>
            <a:off x="7177337" y="3648150"/>
            <a:ext cx="92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6" name="Google Shape;416;p4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4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20" name="Google Shape;42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22" name="Google Shape;422;p4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23" name="Google Shape;42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3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25" name="Google Shape;425;p4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26" name="Google Shape;42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5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28" name="Google Shape;428;p4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29" name="Google Shape;42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6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31" name="Google Shape;431;p4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32" name="Google Shape;43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4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35" name="Google Shape;43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2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437" name="Google Shape;437;p40"/>
          <p:cNvSpPr txBox="1"/>
          <p:nvPr/>
        </p:nvSpPr>
        <p:spPr>
          <a:xfrm>
            <a:off x="1221425" y="13085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3218799" y="13085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5277613" y="13085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2259775" y="42160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4287849" y="42160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6315938" y="42160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9" name="Google Shape;449;p41"/>
          <p:cNvGraphicFramePr/>
          <p:nvPr/>
        </p:nvGraphicFramePr>
        <p:xfrm>
          <a:off x="9950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{D5CB4430-2524-4F17-90F3-FB2896347D83}</a:tableStyleId>
              </a:tblPr>
              <a:tblGrid>
                <a:gridCol w="1276150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  <a:gridCol w="438175"/>
              </a:tblGrid>
              <a:tr h="27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8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ctrTitle"/>
          </p:nvPr>
        </p:nvSpPr>
        <p:spPr>
          <a:xfrm>
            <a:off x="968275" y="3106750"/>
            <a:ext cx="7207500" cy="5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3"/>
                </a:solidFill>
              </a:rPr>
              <a:t>Hello! I am Jayden Smith</a:t>
            </a:r>
            <a:endParaRPr sz="4400">
              <a:solidFill>
                <a:schemeClr val="accent3"/>
              </a:solidFill>
            </a:endParaRPr>
          </a:p>
        </p:txBody>
      </p:sp>
      <p:sp>
        <p:nvSpPr>
          <p:cNvPr id="99" name="Google Shape;99;p15"/>
          <p:cNvSpPr txBox="1"/>
          <p:nvPr>
            <p:ph idx="4294967295" type="subTitle"/>
          </p:nvPr>
        </p:nvSpPr>
        <p:spPr>
          <a:xfrm>
            <a:off x="968275" y="3711843"/>
            <a:ext cx="72075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You can find me at @username</a:t>
            </a:r>
            <a:endParaRPr b="1" sz="1600"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28945" l="9331" r="23867" t="26522"/>
          <a:stretch/>
        </p:blipFill>
        <p:spPr>
          <a:xfrm>
            <a:off x="3257450" y="152400"/>
            <a:ext cx="2629200" cy="26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2400"/>
          <a:stretch/>
        </p:blipFill>
        <p:spPr>
          <a:xfrm>
            <a:off x="2998550" y="0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5" name="Google Shape;455;p4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2"/>
          <p:cNvSpPr/>
          <p:nvPr/>
        </p:nvSpPr>
        <p:spPr>
          <a:xfrm>
            <a:off x="1044850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STRENGTHS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51713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WEAKNESSES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8" name="Google Shape;458;p42"/>
          <p:cNvSpPr/>
          <p:nvPr/>
        </p:nvSpPr>
        <p:spPr>
          <a:xfrm>
            <a:off x="1044850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OPPORTUNITIES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651713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THREATS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0" name="Google Shape;460;p42"/>
          <p:cNvSpPr/>
          <p:nvPr/>
        </p:nvSpPr>
        <p:spPr>
          <a:xfrm>
            <a:off x="3514188" y="1814926"/>
            <a:ext cx="1990200" cy="199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2"/>
          <p:cNvSpPr/>
          <p:nvPr/>
        </p:nvSpPr>
        <p:spPr>
          <a:xfrm rot="5400000">
            <a:off x="3657782" y="1814926"/>
            <a:ext cx="1990200" cy="199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2"/>
          <p:cNvSpPr/>
          <p:nvPr/>
        </p:nvSpPr>
        <p:spPr>
          <a:xfrm rot="10800000">
            <a:off x="3657782" y="1959640"/>
            <a:ext cx="1990200" cy="199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2"/>
          <p:cNvSpPr/>
          <p:nvPr/>
        </p:nvSpPr>
        <p:spPr>
          <a:xfrm rot="-5400000">
            <a:off x="3514188" y="1959640"/>
            <a:ext cx="1990200" cy="199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2"/>
          <p:cNvSpPr/>
          <p:nvPr/>
        </p:nvSpPr>
        <p:spPr>
          <a:xfrm>
            <a:off x="4021746" y="2230089"/>
            <a:ext cx="233429" cy="3717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Vidaloka"/>
              </a:rPr>
              <a:t>S</a:t>
            </a:r>
          </a:p>
        </p:txBody>
      </p:sp>
      <p:sp>
        <p:nvSpPr>
          <p:cNvPr id="465" name="Google Shape;465;p42"/>
          <p:cNvSpPr/>
          <p:nvPr/>
        </p:nvSpPr>
        <p:spPr>
          <a:xfrm>
            <a:off x="4858037" y="2236445"/>
            <a:ext cx="465841" cy="3646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Vidaloka"/>
              </a:rPr>
              <a:t>W</a:t>
            </a:r>
          </a:p>
        </p:txBody>
      </p:sp>
      <p:sp>
        <p:nvSpPr>
          <p:cNvPr id="466" name="Google Shape;466;p42"/>
          <p:cNvSpPr/>
          <p:nvPr/>
        </p:nvSpPr>
        <p:spPr>
          <a:xfrm>
            <a:off x="3993267" y="3141108"/>
            <a:ext cx="310222" cy="3717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Vidaloka"/>
              </a:rPr>
              <a:t>O</a:t>
            </a:r>
          </a:p>
        </p:txBody>
      </p:sp>
      <p:sp>
        <p:nvSpPr>
          <p:cNvPr id="467" name="Google Shape;467;p42"/>
          <p:cNvSpPr/>
          <p:nvPr/>
        </p:nvSpPr>
        <p:spPr>
          <a:xfrm>
            <a:off x="4952121" y="3147464"/>
            <a:ext cx="276148" cy="354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Vidalok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idx="4294967295" type="title"/>
          </p:nvPr>
        </p:nvSpPr>
        <p:spPr>
          <a:xfrm>
            <a:off x="581975" y="0"/>
            <a:ext cx="7980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3" name="Google Shape;473;p4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43"/>
          <p:cNvSpPr txBox="1"/>
          <p:nvPr/>
        </p:nvSpPr>
        <p:spPr>
          <a:xfrm>
            <a:off x="2206154" y="615300"/>
            <a:ext cx="1581900" cy="14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Activities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5" name="Google Shape;475;p43"/>
          <p:cNvSpPr txBox="1"/>
          <p:nvPr/>
        </p:nvSpPr>
        <p:spPr>
          <a:xfrm>
            <a:off x="2206154" y="2020774"/>
            <a:ext cx="1581900" cy="14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Resources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3788234" y="615300"/>
            <a:ext cx="1581900" cy="28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Value Propositions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5370313" y="615300"/>
            <a:ext cx="1581900" cy="14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Relationships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5370313" y="2020774"/>
            <a:ext cx="1581900" cy="14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Channels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6952392" y="615300"/>
            <a:ext cx="1581900" cy="28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Segments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624075" y="615300"/>
            <a:ext cx="1581900" cy="28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Partners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624075" y="3426248"/>
            <a:ext cx="3955200" cy="10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Cost Structure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2" name="Google Shape;482;p43"/>
          <p:cNvSpPr txBox="1"/>
          <p:nvPr/>
        </p:nvSpPr>
        <p:spPr>
          <a:xfrm>
            <a:off x="4579273" y="3426248"/>
            <a:ext cx="3955200" cy="10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Revenue Streams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4310741" y="3493264"/>
            <a:ext cx="198575" cy="189615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>
            <a:off x="6684427" y="682527"/>
            <a:ext cx="198004" cy="17071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3"/>
          <p:cNvSpPr/>
          <p:nvPr/>
        </p:nvSpPr>
        <p:spPr>
          <a:xfrm>
            <a:off x="1945625" y="682522"/>
            <a:ext cx="190481" cy="1829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3"/>
          <p:cNvSpPr/>
          <p:nvPr/>
        </p:nvSpPr>
        <p:spPr>
          <a:xfrm>
            <a:off x="8283311" y="682458"/>
            <a:ext cx="181211" cy="18349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43"/>
          <p:cNvGrpSpPr/>
          <p:nvPr/>
        </p:nvGrpSpPr>
        <p:grpSpPr>
          <a:xfrm>
            <a:off x="8255193" y="3493152"/>
            <a:ext cx="208998" cy="145690"/>
            <a:chOff x="4604550" y="3714775"/>
            <a:chExt cx="439625" cy="319075"/>
          </a:xfrm>
        </p:grpSpPr>
        <p:sp>
          <p:nvSpPr>
            <p:cNvPr id="488" name="Google Shape;488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43"/>
          <p:cNvGrpSpPr/>
          <p:nvPr/>
        </p:nvGrpSpPr>
        <p:grpSpPr>
          <a:xfrm>
            <a:off x="5127099" y="682297"/>
            <a:ext cx="173117" cy="211862"/>
            <a:chOff x="1959600" y="4980625"/>
            <a:chExt cx="364150" cy="464000"/>
          </a:xfrm>
        </p:grpSpPr>
        <p:sp>
          <p:nvSpPr>
            <p:cNvPr id="491" name="Google Shape;491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43"/>
          <p:cNvGrpSpPr/>
          <p:nvPr/>
        </p:nvGrpSpPr>
        <p:grpSpPr>
          <a:xfrm>
            <a:off x="6626028" y="2087634"/>
            <a:ext cx="255896" cy="235765"/>
            <a:chOff x="5233525" y="4954450"/>
            <a:chExt cx="538275" cy="516350"/>
          </a:xfrm>
        </p:grpSpPr>
        <p:sp>
          <p:nvSpPr>
            <p:cNvPr id="499" name="Google Shape;499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43"/>
          <p:cNvGrpSpPr/>
          <p:nvPr/>
        </p:nvGrpSpPr>
        <p:grpSpPr>
          <a:xfrm>
            <a:off x="3464921" y="2087636"/>
            <a:ext cx="260531" cy="227432"/>
            <a:chOff x="4556450" y="4963575"/>
            <a:chExt cx="548025" cy="498100"/>
          </a:xfrm>
        </p:grpSpPr>
        <p:sp>
          <p:nvSpPr>
            <p:cNvPr id="511" name="Google Shape;511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43"/>
          <p:cNvSpPr/>
          <p:nvPr/>
        </p:nvSpPr>
        <p:spPr>
          <a:xfrm>
            <a:off x="3509304" y="682526"/>
            <a:ext cx="209048" cy="20074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22" name="Google Shape;522;p4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3" name="Google Shape;523;p44"/>
          <p:cNvGrpSpPr/>
          <p:nvPr/>
        </p:nvGrpSpPr>
        <p:grpSpPr>
          <a:xfrm>
            <a:off x="994971" y="1641301"/>
            <a:ext cx="3085382" cy="2773818"/>
            <a:chOff x="3778727" y="4460423"/>
            <a:chExt cx="720160" cy="647438"/>
          </a:xfrm>
        </p:grpSpPr>
        <p:sp>
          <p:nvSpPr>
            <p:cNvPr id="524" name="Google Shape;52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cxnSp>
        <p:nvCxnSpPr>
          <p:cNvPr id="531" name="Google Shape;531;p44"/>
          <p:cNvCxnSpPr/>
          <p:nvPr/>
        </p:nvCxnSpPr>
        <p:spPr>
          <a:xfrm>
            <a:off x="4012012" y="2100567"/>
            <a:ext cx="90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4"/>
          <p:cNvSpPr txBox="1"/>
          <p:nvPr/>
        </p:nvSpPr>
        <p:spPr>
          <a:xfrm>
            <a:off x="4968442" y="1953447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3" name="Google Shape;533;p44"/>
          <p:cNvCxnSpPr/>
          <p:nvPr/>
        </p:nvCxnSpPr>
        <p:spPr>
          <a:xfrm>
            <a:off x="3878895" y="2512405"/>
            <a:ext cx="1036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4"/>
          <p:cNvSpPr txBox="1"/>
          <p:nvPr/>
        </p:nvSpPr>
        <p:spPr>
          <a:xfrm>
            <a:off x="4968442" y="2365276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5" name="Google Shape;535;p44"/>
          <p:cNvCxnSpPr/>
          <p:nvPr/>
        </p:nvCxnSpPr>
        <p:spPr>
          <a:xfrm>
            <a:off x="3689725" y="2924242"/>
            <a:ext cx="1226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44"/>
          <p:cNvSpPr txBox="1"/>
          <p:nvPr/>
        </p:nvSpPr>
        <p:spPr>
          <a:xfrm>
            <a:off x="4968442" y="2777105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7" name="Google Shape;537;p44"/>
          <p:cNvCxnSpPr/>
          <p:nvPr/>
        </p:nvCxnSpPr>
        <p:spPr>
          <a:xfrm>
            <a:off x="3528582" y="3336059"/>
            <a:ext cx="1387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8" name="Google Shape;538;p44"/>
          <p:cNvSpPr txBox="1"/>
          <p:nvPr/>
        </p:nvSpPr>
        <p:spPr>
          <a:xfrm>
            <a:off x="4968442" y="3188935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9" name="Google Shape;539;p44"/>
          <p:cNvCxnSpPr/>
          <p:nvPr/>
        </p:nvCxnSpPr>
        <p:spPr>
          <a:xfrm>
            <a:off x="3353414" y="3747897"/>
            <a:ext cx="15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0" name="Google Shape;540;p44"/>
          <p:cNvSpPr txBox="1"/>
          <p:nvPr/>
        </p:nvSpPr>
        <p:spPr>
          <a:xfrm>
            <a:off x="4968442" y="3600764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41" name="Google Shape;541;p44"/>
          <p:cNvCxnSpPr/>
          <p:nvPr/>
        </p:nvCxnSpPr>
        <p:spPr>
          <a:xfrm>
            <a:off x="3171257" y="4159713"/>
            <a:ext cx="1737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2" name="Google Shape;542;p44"/>
          <p:cNvSpPr txBox="1"/>
          <p:nvPr/>
        </p:nvSpPr>
        <p:spPr>
          <a:xfrm>
            <a:off x="4968442" y="4012593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8" name="Google Shape;548;p4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9" name="Google Shape;549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94925" y="1703450"/>
            <a:ext cx="1433400" cy="14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999761" y="3261653"/>
            <a:ext cx="1433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Imani Jackson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51" name="Google Shape;55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0278" y="1703450"/>
            <a:ext cx="1433400" cy="14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p45"/>
          <p:cNvSpPr txBox="1"/>
          <p:nvPr/>
        </p:nvSpPr>
        <p:spPr>
          <a:xfrm>
            <a:off x="2905114" y="3261653"/>
            <a:ext cx="1433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Marcos Galán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53" name="Google Shape;553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5631" y="1703450"/>
            <a:ext cx="1433400" cy="14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4" name="Google Shape;554;p45"/>
          <p:cNvSpPr txBox="1"/>
          <p:nvPr/>
        </p:nvSpPr>
        <p:spPr>
          <a:xfrm>
            <a:off x="4810467" y="3261653"/>
            <a:ext cx="1433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Ixchel Valdía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55" name="Google Shape;555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10983" y="1703450"/>
            <a:ext cx="1433400" cy="14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6" name="Google Shape;556;p45"/>
          <p:cNvSpPr txBox="1"/>
          <p:nvPr/>
        </p:nvSpPr>
        <p:spPr>
          <a:xfrm>
            <a:off x="6715820" y="3261653"/>
            <a:ext cx="1433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Nils Årud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"/>
          <p:cNvSpPr txBox="1"/>
          <p:nvPr>
            <p:ph idx="4294967295" type="title"/>
          </p:nvPr>
        </p:nvSpPr>
        <p:spPr>
          <a:xfrm>
            <a:off x="582925" y="0"/>
            <a:ext cx="79782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562" name="Google Shape;562;p46"/>
          <p:cNvGrpSpPr/>
          <p:nvPr/>
        </p:nvGrpSpPr>
        <p:grpSpPr>
          <a:xfrm>
            <a:off x="835089" y="572493"/>
            <a:ext cx="7473576" cy="3998560"/>
            <a:chOff x="638138" y="467100"/>
            <a:chExt cx="7867750" cy="4194000"/>
          </a:xfrm>
        </p:grpSpPr>
        <p:cxnSp>
          <p:nvCxnSpPr>
            <p:cNvPr id="563" name="Google Shape;56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9" name="Google Shape;609;p4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0" name="Google Shape;610;p46"/>
          <p:cNvGrpSpPr/>
          <p:nvPr/>
        </p:nvGrpSpPr>
        <p:grpSpPr>
          <a:xfrm>
            <a:off x="582929" y="739025"/>
            <a:ext cx="7978371" cy="3664950"/>
            <a:chOff x="418846" y="642467"/>
            <a:chExt cx="4290600" cy="3858248"/>
          </a:xfrm>
        </p:grpSpPr>
        <p:cxnSp>
          <p:nvCxnSpPr>
            <p:cNvPr id="611" name="Google Shape;611;p46"/>
            <p:cNvCxnSpPr/>
            <p:nvPr/>
          </p:nvCxnSpPr>
          <p:spPr>
            <a:xfrm>
              <a:off x="2564146" y="-1502833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146" y="-1327458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146" y="-1152083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146" y="-976708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146" y="-801333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146" y="-625958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146" y="-450583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146" y="-275208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146" y="-99833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146" y="75542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146" y="250917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2564146" y="60166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2564146" y="777041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564146" y="95241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564146" y="1127791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146" y="130316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146" y="1478541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146" y="165391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146" y="1829291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146" y="200466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146" y="2180041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146" y="2355416"/>
              <a:ext cx="0" cy="4290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33" name="Google Shape;633;p46"/>
          <p:cNvCxnSpPr/>
          <p:nvPr/>
        </p:nvCxnSpPr>
        <p:spPr>
          <a:xfrm>
            <a:off x="4572001" y="572461"/>
            <a:ext cx="0" cy="399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34" name="Google Shape;634;p46"/>
          <p:cNvCxnSpPr/>
          <p:nvPr/>
        </p:nvCxnSpPr>
        <p:spPr>
          <a:xfrm>
            <a:off x="672624" y="2571599"/>
            <a:ext cx="7798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5" name="Google Shape;635;p46"/>
          <p:cNvSpPr txBox="1"/>
          <p:nvPr/>
        </p:nvSpPr>
        <p:spPr>
          <a:xfrm rot="-5400000">
            <a:off x="-169300" y="2493185"/>
            <a:ext cx="1221900" cy="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6" name="Google Shape;636;p46"/>
          <p:cNvSpPr txBox="1"/>
          <p:nvPr/>
        </p:nvSpPr>
        <p:spPr>
          <a:xfrm rot="5400000">
            <a:off x="8091450" y="2493077"/>
            <a:ext cx="1221900" cy="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7" name="Google Shape;637;p46"/>
          <p:cNvSpPr txBox="1"/>
          <p:nvPr/>
        </p:nvSpPr>
        <p:spPr>
          <a:xfrm>
            <a:off x="3961028" y="4570701"/>
            <a:ext cx="1221900" cy="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8" name="Google Shape;638;p46"/>
          <p:cNvSpPr txBox="1"/>
          <p:nvPr/>
        </p:nvSpPr>
        <p:spPr>
          <a:xfrm>
            <a:off x="3960981" y="415425"/>
            <a:ext cx="1221900" cy="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6890596" y="913630"/>
            <a:ext cx="950100" cy="95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company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0" name="Google Shape;640;p46"/>
          <p:cNvSpPr/>
          <p:nvPr/>
        </p:nvSpPr>
        <p:spPr>
          <a:xfrm>
            <a:off x="3202602" y="1359031"/>
            <a:ext cx="832200" cy="8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1" name="Google Shape;641;p46"/>
          <p:cNvSpPr/>
          <p:nvPr/>
        </p:nvSpPr>
        <p:spPr>
          <a:xfrm>
            <a:off x="1542548" y="3426540"/>
            <a:ext cx="693900" cy="69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5574109" y="2929154"/>
            <a:ext cx="693900" cy="69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3" name="Google Shape;643;p46"/>
          <p:cNvSpPr/>
          <p:nvPr/>
        </p:nvSpPr>
        <p:spPr>
          <a:xfrm>
            <a:off x="6429784" y="3357432"/>
            <a:ext cx="832200" cy="832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4758995" y="665103"/>
            <a:ext cx="693900" cy="69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5" name="Google Shape;645;p46"/>
          <p:cNvSpPr/>
          <p:nvPr/>
        </p:nvSpPr>
        <p:spPr>
          <a:xfrm>
            <a:off x="1287349" y="1028786"/>
            <a:ext cx="443700" cy="443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7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51" name="Google Shape;651;p4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52" name="Google Shape;652;p47"/>
          <p:cNvGraphicFramePr/>
          <p:nvPr/>
        </p:nvGraphicFramePr>
        <p:xfrm>
          <a:off x="995025" y="1531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{C6CB284C-9BF5-42FC-AE91-A9D059309DA2}</a:tableStyleId>
              </a:tblPr>
              <a:tblGrid>
                <a:gridCol w="775575"/>
                <a:gridCol w="888925"/>
                <a:gridCol w="888925"/>
                <a:gridCol w="888925"/>
                <a:gridCol w="888925"/>
                <a:gridCol w="888925"/>
                <a:gridCol w="888925"/>
                <a:gridCol w="888925"/>
              </a:tblGrid>
              <a:tr h="283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9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48"/>
          <p:cNvGrpSpPr/>
          <p:nvPr/>
        </p:nvGrpSpPr>
        <p:grpSpPr>
          <a:xfrm>
            <a:off x="752380" y="632499"/>
            <a:ext cx="291743" cy="386306"/>
            <a:chOff x="590250" y="244200"/>
            <a:chExt cx="407975" cy="532175"/>
          </a:xfrm>
        </p:grpSpPr>
        <p:sp>
          <p:nvSpPr>
            <p:cNvPr id="658" name="Google Shape;658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48"/>
          <p:cNvGrpSpPr/>
          <p:nvPr/>
        </p:nvGrpSpPr>
        <p:grpSpPr>
          <a:xfrm>
            <a:off x="1222612" y="689519"/>
            <a:ext cx="317004" cy="267857"/>
            <a:chOff x="1247825" y="322750"/>
            <a:chExt cx="443300" cy="369000"/>
          </a:xfrm>
        </p:grpSpPr>
        <p:sp>
          <p:nvSpPr>
            <p:cNvPr id="673" name="Google Shape;673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1710275" y="688194"/>
            <a:ext cx="303059" cy="270507"/>
            <a:chOff x="1929775" y="320925"/>
            <a:chExt cx="423800" cy="372650"/>
          </a:xfrm>
        </p:grpSpPr>
        <p:sp>
          <p:nvSpPr>
            <p:cNvPr id="679" name="Google Shape;679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4" name="Google Shape;684;p48"/>
          <p:cNvSpPr/>
          <p:nvPr/>
        </p:nvSpPr>
        <p:spPr>
          <a:xfrm>
            <a:off x="2218546" y="678476"/>
            <a:ext cx="248193" cy="2899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2716261" y="679365"/>
            <a:ext cx="214226" cy="288182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48"/>
          <p:cNvGrpSpPr/>
          <p:nvPr/>
        </p:nvGrpSpPr>
        <p:grpSpPr>
          <a:xfrm>
            <a:off x="3641295" y="657688"/>
            <a:ext cx="286523" cy="331500"/>
            <a:chOff x="4630125" y="278900"/>
            <a:chExt cx="400675" cy="456675"/>
          </a:xfrm>
        </p:grpSpPr>
        <p:sp>
          <p:nvSpPr>
            <p:cNvPr id="687" name="Google Shape;687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48"/>
          <p:cNvSpPr/>
          <p:nvPr/>
        </p:nvSpPr>
        <p:spPr>
          <a:xfrm>
            <a:off x="4101400" y="678040"/>
            <a:ext cx="328320" cy="290832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48"/>
          <p:cNvGrpSpPr/>
          <p:nvPr/>
        </p:nvGrpSpPr>
        <p:grpSpPr>
          <a:xfrm>
            <a:off x="756742" y="1129723"/>
            <a:ext cx="291725" cy="361117"/>
            <a:chOff x="596350" y="929175"/>
            <a:chExt cx="407950" cy="497475"/>
          </a:xfrm>
        </p:grpSpPr>
        <p:sp>
          <p:nvSpPr>
            <p:cNvPr id="693" name="Google Shape;693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1713314" y="1182332"/>
            <a:ext cx="296981" cy="258130"/>
            <a:chOff x="1934025" y="1001650"/>
            <a:chExt cx="415300" cy="355600"/>
          </a:xfrm>
        </p:grpSpPr>
        <p:sp>
          <p:nvSpPr>
            <p:cNvPr id="701" name="Google Shape;701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8"/>
          <p:cNvSpPr/>
          <p:nvPr/>
        </p:nvSpPr>
        <p:spPr>
          <a:xfrm>
            <a:off x="2193301" y="1160693"/>
            <a:ext cx="298697" cy="30144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"/>
          <p:cNvSpPr/>
          <p:nvPr/>
        </p:nvSpPr>
        <p:spPr>
          <a:xfrm>
            <a:off x="2674460" y="1175720"/>
            <a:ext cx="297839" cy="271396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>
            <a:off x="3159535" y="1177934"/>
            <a:ext cx="289133" cy="26696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8"/>
          <p:cNvSpPr/>
          <p:nvPr/>
        </p:nvSpPr>
        <p:spPr>
          <a:xfrm>
            <a:off x="3649848" y="1180583"/>
            <a:ext cx="269968" cy="2616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48"/>
          <p:cNvGrpSpPr/>
          <p:nvPr/>
        </p:nvGrpSpPr>
        <p:grpSpPr>
          <a:xfrm>
            <a:off x="4116318" y="1162878"/>
            <a:ext cx="297839" cy="302773"/>
            <a:chOff x="5294400" y="974850"/>
            <a:chExt cx="416500" cy="417100"/>
          </a:xfrm>
        </p:grpSpPr>
        <p:sp>
          <p:nvSpPr>
            <p:cNvPr id="710" name="Google Shape;710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8"/>
          <p:cNvGrpSpPr/>
          <p:nvPr/>
        </p:nvGrpSpPr>
        <p:grpSpPr>
          <a:xfrm>
            <a:off x="4561307" y="1128851"/>
            <a:ext cx="369242" cy="365091"/>
            <a:chOff x="5916675" y="927975"/>
            <a:chExt cx="516350" cy="502950"/>
          </a:xfrm>
        </p:grpSpPr>
        <p:sp>
          <p:nvSpPr>
            <p:cNvPr id="713" name="Google Shape;71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734092" y="1689718"/>
            <a:ext cx="332665" cy="228078"/>
            <a:chOff x="564675" y="1700625"/>
            <a:chExt cx="465200" cy="314200"/>
          </a:xfrm>
        </p:grpSpPr>
        <p:sp>
          <p:nvSpPr>
            <p:cNvPr id="716" name="Google Shape;716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1214782" y="1634023"/>
            <a:ext cx="332665" cy="330629"/>
            <a:chOff x="1236875" y="1623900"/>
            <a:chExt cx="465200" cy="455475"/>
          </a:xfrm>
        </p:grpSpPr>
        <p:sp>
          <p:nvSpPr>
            <p:cNvPr id="720" name="Google Shape;720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1705912" y="1641101"/>
            <a:ext cx="311784" cy="316474"/>
            <a:chOff x="1923675" y="1633650"/>
            <a:chExt cx="436000" cy="435975"/>
          </a:xfrm>
        </p:grpSpPr>
        <p:sp>
          <p:nvSpPr>
            <p:cNvPr id="728" name="Google Shape;728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2185298" y="1639776"/>
            <a:ext cx="314376" cy="319124"/>
            <a:chOff x="2594050" y="1631825"/>
            <a:chExt cx="439625" cy="439625"/>
          </a:xfrm>
        </p:grpSpPr>
        <p:sp>
          <p:nvSpPr>
            <p:cNvPr id="735" name="Google Shape;735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8"/>
          <p:cNvSpPr/>
          <p:nvPr/>
        </p:nvSpPr>
        <p:spPr>
          <a:xfrm>
            <a:off x="2680110" y="1653962"/>
            <a:ext cx="286523" cy="29085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8"/>
          <p:cNvGrpSpPr/>
          <p:nvPr/>
        </p:nvGrpSpPr>
        <p:grpSpPr>
          <a:xfrm>
            <a:off x="3176283" y="1615912"/>
            <a:ext cx="255166" cy="366852"/>
            <a:chOff x="3979850" y="1598950"/>
            <a:chExt cx="356825" cy="505375"/>
          </a:xfrm>
        </p:grpSpPr>
        <p:sp>
          <p:nvSpPr>
            <p:cNvPr id="741" name="Google Shape;741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8"/>
          <p:cNvGrpSpPr/>
          <p:nvPr/>
        </p:nvGrpSpPr>
        <p:grpSpPr>
          <a:xfrm>
            <a:off x="3616481" y="1694582"/>
            <a:ext cx="336151" cy="209513"/>
            <a:chOff x="4595425" y="1707325"/>
            <a:chExt cx="470075" cy="288625"/>
          </a:xfrm>
        </p:grpSpPr>
        <p:sp>
          <p:nvSpPr>
            <p:cNvPr id="744" name="Google Shape;744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4113279" y="1643315"/>
            <a:ext cx="303935" cy="312046"/>
            <a:chOff x="5290150" y="1636700"/>
            <a:chExt cx="425025" cy="429875"/>
          </a:xfrm>
        </p:grpSpPr>
        <p:sp>
          <p:nvSpPr>
            <p:cNvPr id="750" name="Google Shape;750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8"/>
          <p:cNvGrpSpPr/>
          <p:nvPr/>
        </p:nvGrpSpPr>
        <p:grpSpPr>
          <a:xfrm>
            <a:off x="4593093" y="1634023"/>
            <a:ext cx="305669" cy="325330"/>
            <a:chOff x="5961125" y="1623900"/>
            <a:chExt cx="427450" cy="448175"/>
          </a:xfrm>
        </p:grpSpPr>
        <p:sp>
          <p:nvSpPr>
            <p:cNvPr id="753" name="Google Shape;753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5063325" y="1642426"/>
            <a:ext cx="326568" cy="313825"/>
            <a:chOff x="6618700" y="1635475"/>
            <a:chExt cx="456675" cy="432325"/>
          </a:xfrm>
        </p:grpSpPr>
        <p:sp>
          <p:nvSpPr>
            <p:cNvPr id="761" name="Google Shape;761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771098" y="2146291"/>
            <a:ext cx="258652" cy="281994"/>
            <a:chOff x="616425" y="2329600"/>
            <a:chExt cx="361700" cy="388475"/>
          </a:xfrm>
        </p:grpSpPr>
        <p:sp>
          <p:nvSpPr>
            <p:cNvPr id="767" name="Google Shape;767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1244834" y="2148941"/>
            <a:ext cx="272578" cy="276695"/>
            <a:chOff x="1278900" y="2333250"/>
            <a:chExt cx="381175" cy="381175"/>
          </a:xfrm>
        </p:grpSpPr>
        <p:sp>
          <p:nvSpPr>
            <p:cNvPr id="776" name="Google Shape;776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1725506" y="2148941"/>
            <a:ext cx="272596" cy="276695"/>
            <a:chOff x="1951075" y="2333250"/>
            <a:chExt cx="381200" cy="381175"/>
          </a:xfrm>
        </p:grpSpPr>
        <p:sp>
          <p:nvSpPr>
            <p:cNvPr id="781" name="Google Shape;781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2206196" y="2148941"/>
            <a:ext cx="272578" cy="276695"/>
            <a:chOff x="2623275" y="2333250"/>
            <a:chExt cx="381175" cy="381175"/>
          </a:xfrm>
        </p:grpSpPr>
        <p:sp>
          <p:nvSpPr>
            <p:cNvPr id="786" name="Google Shape;786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2750459" y="2101213"/>
            <a:ext cx="145433" cy="368630"/>
            <a:chOff x="3384375" y="2267500"/>
            <a:chExt cx="203375" cy="507825"/>
          </a:xfrm>
        </p:grpSpPr>
        <p:sp>
          <p:nvSpPr>
            <p:cNvPr id="791" name="Google Shape;791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8"/>
          <p:cNvGrpSpPr/>
          <p:nvPr/>
        </p:nvGrpSpPr>
        <p:grpSpPr>
          <a:xfrm>
            <a:off x="3724890" y="2148051"/>
            <a:ext cx="119314" cy="274935"/>
            <a:chOff x="4747025" y="2332025"/>
            <a:chExt cx="166850" cy="378750"/>
          </a:xfrm>
        </p:grpSpPr>
        <p:sp>
          <p:nvSpPr>
            <p:cNvPr id="794" name="Google Shape;794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3242037" y="2102973"/>
            <a:ext cx="123659" cy="365091"/>
            <a:chOff x="4071800" y="2269925"/>
            <a:chExt cx="172925" cy="502950"/>
          </a:xfrm>
        </p:grpSpPr>
        <p:sp>
          <p:nvSpPr>
            <p:cNvPr id="797" name="Google Shape;797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48"/>
          <p:cNvSpPr/>
          <p:nvPr/>
        </p:nvSpPr>
        <p:spPr>
          <a:xfrm>
            <a:off x="4129273" y="2141497"/>
            <a:ext cx="272578" cy="29172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8"/>
          <p:cNvGrpSpPr/>
          <p:nvPr/>
        </p:nvGrpSpPr>
        <p:grpSpPr>
          <a:xfrm>
            <a:off x="4601370" y="2146727"/>
            <a:ext cx="294353" cy="281123"/>
            <a:chOff x="5972700" y="2330200"/>
            <a:chExt cx="411625" cy="387275"/>
          </a:xfrm>
        </p:grpSpPr>
        <p:sp>
          <p:nvSpPr>
            <p:cNvPr id="801" name="Google Shape;801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853835" y="2602846"/>
            <a:ext cx="93195" cy="344766"/>
            <a:chOff x="732125" y="2958550"/>
            <a:chExt cx="130325" cy="474950"/>
          </a:xfrm>
        </p:grpSpPr>
        <p:sp>
          <p:nvSpPr>
            <p:cNvPr id="804" name="Google Shape;804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2" name="Google Shape;812;p48"/>
          <p:cNvSpPr/>
          <p:nvPr/>
        </p:nvSpPr>
        <p:spPr>
          <a:xfrm>
            <a:off x="1719096" y="2589232"/>
            <a:ext cx="285647" cy="372169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8"/>
          <p:cNvSpPr/>
          <p:nvPr/>
        </p:nvSpPr>
        <p:spPr>
          <a:xfrm>
            <a:off x="1275376" y="2589232"/>
            <a:ext cx="211634" cy="372169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8"/>
          <p:cNvGrpSpPr/>
          <p:nvPr/>
        </p:nvGrpSpPr>
        <p:grpSpPr>
          <a:xfrm>
            <a:off x="2177467" y="2613898"/>
            <a:ext cx="330054" cy="317363"/>
            <a:chOff x="2583100" y="2973775"/>
            <a:chExt cx="461550" cy="437200"/>
          </a:xfrm>
        </p:grpSpPr>
        <p:sp>
          <p:nvSpPr>
            <p:cNvPr id="815" name="Google Shape;815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48"/>
          <p:cNvSpPr/>
          <p:nvPr/>
        </p:nvSpPr>
        <p:spPr>
          <a:xfrm>
            <a:off x="3633293" y="2621499"/>
            <a:ext cx="303059" cy="30763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8" name="Google Shape;818;p48"/>
          <p:cNvGrpSpPr/>
          <p:nvPr/>
        </p:nvGrpSpPr>
        <p:grpSpPr>
          <a:xfrm>
            <a:off x="4082798" y="2638215"/>
            <a:ext cx="370118" cy="279344"/>
            <a:chOff x="5247525" y="3007275"/>
            <a:chExt cx="517575" cy="384825"/>
          </a:xfrm>
        </p:grpSpPr>
        <p:sp>
          <p:nvSpPr>
            <p:cNvPr id="819" name="Google Shape;819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3156260" y="2622300"/>
            <a:ext cx="291725" cy="302337"/>
            <a:chOff x="3951850" y="2985350"/>
            <a:chExt cx="407950" cy="416500"/>
          </a:xfrm>
        </p:grpSpPr>
        <p:sp>
          <p:nvSpPr>
            <p:cNvPr id="822" name="Google Shape;822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737149" y="3131464"/>
            <a:ext cx="337885" cy="263429"/>
            <a:chOff x="568950" y="3686775"/>
            <a:chExt cx="472500" cy="362900"/>
          </a:xfrm>
        </p:grpSpPr>
        <p:sp>
          <p:nvSpPr>
            <p:cNvPr id="827" name="Google Shape;827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48"/>
          <p:cNvSpPr/>
          <p:nvPr/>
        </p:nvSpPr>
        <p:spPr>
          <a:xfrm>
            <a:off x="4631333" y="2607362"/>
            <a:ext cx="229905" cy="335928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1" name="Google Shape;831;p48"/>
          <p:cNvGrpSpPr/>
          <p:nvPr/>
        </p:nvGrpSpPr>
        <p:grpSpPr>
          <a:xfrm>
            <a:off x="1220449" y="3153568"/>
            <a:ext cx="321348" cy="219240"/>
            <a:chOff x="1244800" y="3717225"/>
            <a:chExt cx="449375" cy="302025"/>
          </a:xfrm>
        </p:grpSpPr>
        <p:sp>
          <p:nvSpPr>
            <p:cNvPr id="832" name="Google Shape;832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1705483" y="3136763"/>
            <a:ext cx="312642" cy="247967"/>
            <a:chOff x="1923075" y="3694075"/>
            <a:chExt cx="437200" cy="341600"/>
          </a:xfrm>
        </p:grpSpPr>
        <p:sp>
          <p:nvSpPr>
            <p:cNvPr id="839" name="Google Shape;839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2189213" y="3132789"/>
            <a:ext cx="306545" cy="255481"/>
            <a:chOff x="2599525" y="3688600"/>
            <a:chExt cx="428675" cy="351950"/>
          </a:xfrm>
        </p:grpSpPr>
        <p:sp>
          <p:nvSpPr>
            <p:cNvPr id="849" name="Google Shape;849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8"/>
          <p:cNvGrpSpPr/>
          <p:nvPr/>
        </p:nvGrpSpPr>
        <p:grpSpPr>
          <a:xfrm>
            <a:off x="2684706" y="3115114"/>
            <a:ext cx="283913" cy="284208"/>
            <a:chOff x="3292425" y="3664250"/>
            <a:chExt cx="397025" cy="391525"/>
          </a:xfrm>
        </p:grpSpPr>
        <p:sp>
          <p:nvSpPr>
            <p:cNvPr id="853" name="Google Shape;853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142316" y="3151790"/>
            <a:ext cx="314394" cy="231617"/>
            <a:chOff x="3932350" y="3714775"/>
            <a:chExt cx="439650" cy="319075"/>
          </a:xfrm>
        </p:grpSpPr>
        <p:sp>
          <p:nvSpPr>
            <p:cNvPr id="857" name="Google Shape;857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8"/>
          <p:cNvGrpSpPr/>
          <p:nvPr/>
        </p:nvGrpSpPr>
        <p:grpSpPr>
          <a:xfrm>
            <a:off x="3623006" y="3151790"/>
            <a:ext cx="314376" cy="231617"/>
            <a:chOff x="4604550" y="3714775"/>
            <a:chExt cx="439625" cy="319075"/>
          </a:xfrm>
        </p:grpSpPr>
        <p:sp>
          <p:nvSpPr>
            <p:cNvPr id="863" name="Google Shape;863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8"/>
          <p:cNvGrpSpPr/>
          <p:nvPr/>
        </p:nvGrpSpPr>
        <p:grpSpPr>
          <a:xfrm>
            <a:off x="4115013" y="3127926"/>
            <a:ext cx="300449" cy="270960"/>
            <a:chOff x="5292575" y="3681900"/>
            <a:chExt cx="420150" cy="373275"/>
          </a:xfrm>
        </p:grpSpPr>
        <p:sp>
          <p:nvSpPr>
            <p:cNvPr id="866" name="Google Shape;866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4578719" y="3093445"/>
            <a:ext cx="334417" cy="339467"/>
            <a:chOff x="5941025" y="3634400"/>
            <a:chExt cx="467650" cy="467650"/>
          </a:xfrm>
        </p:grpSpPr>
        <p:sp>
          <p:nvSpPr>
            <p:cNvPr id="874" name="Google Shape;874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5080755" y="3115114"/>
            <a:ext cx="291725" cy="296149"/>
            <a:chOff x="6643075" y="3664250"/>
            <a:chExt cx="407950" cy="407975"/>
          </a:xfrm>
        </p:grpSpPr>
        <p:sp>
          <p:nvSpPr>
            <p:cNvPr id="881" name="Google Shape;881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742369" y="3590687"/>
            <a:ext cx="316128" cy="320884"/>
            <a:chOff x="576250" y="4319400"/>
            <a:chExt cx="442075" cy="442050"/>
          </a:xfrm>
        </p:grpSpPr>
        <p:sp>
          <p:nvSpPr>
            <p:cNvPr id="884" name="Google Shape;884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48"/>
          <p:cNvSpPr/>
          <p:nvPr/>
        </p:nvSpPr>
        <p:spPr>
          <a:xfrm>
            <a:off x="1210064" y="3653136"/>
            <a:ext cx="342247" cy="19624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3159106" y="3604063"/>
            <a:ext cx="289991" cy="29438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>
            <a:off x="2678376" y="3622629"/>
            <a:ext cx="289991" cy="25725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8"/>
          <p:cNvSpPr/>
          <p:nvPr/>
        </p:nvSpPr>
        <p:spPr>
          <a:xfrm>
            <a:off x="3638531" y="3602739"/>
            <a:ext cx="292601" cy="297038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8"/>
          <p:cNvGrpSpPr/>
          <p:nvPr/>
        </p:nvGrpSpPr>
        <p:grpSpPr>
          <a:xfrm>
            <a:off x="4097600" y="3607038"/>
            <a:ext cx="335275" cy="281123"/>
            <a:chOff x="5268225" y="4341925"/>
            <a:chExt cx="468850" cy="387275"/>
          </a:xfrm>
        </p:grpSpPr>
        <p:sp>
          <p:nvSpPr>
            <p:cNvPr id="893" name="Google Shape;893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4595274" y="3598200"/>
            <a:ext cx="301307" cy="305858"/>
            <a:chOff x="5964175" y="4329750"/>
            <a:chExt cx="421350" cy="421350"/>
          </a:xfrm>
        </p:grpSpPr>
        <p:sp>
          <p:nvSpPr>
            <p:cNvPr id="902" name="Google Shape;902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8"/>
          <p:cNvGrpSpPr/>
          <p:nvPr/>
        </p:nvGrpSpPr>
        <p:grpSpPr>
          <a:xfrm>
            <a:off x="1222612" y="4086150"/>
            <a:ext cx="317004" cy="311175"/>
            <a:chOff x="1247825" y="5001950"/>
            <a:chExt cx="443300" cy="428675"/>
          </a:xfrm>
        </p:grpSpPr>
        <p:sp>
          <p:nvSpPr>
            <p:cNvPr id="905" name="Google Shape;905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1731602" y="4070670"/>
            <a:ext cx="260404" cy="336818"/>
            <a:chOff x="1959600" y="4980625"/>
            <a:chExt cx="364150" cy="464000"/>
          </a:xfrm>
        </p:grpSpPr>
        <p:sp>
          <p:nvSpPr>
            <p:cNvPr id="912" name="Google Shape;912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2193146" y="4083500"/>
            <a:ext cx="298697" cy="311611"/>
            <a:chOff x="2605025" y="4998300"/>
            <a:chExt cx="417700" cy="429275"/>
          </a:xfrm>
        </p:grpSpPr>
        <p:sp>
          <p:nvSpPr>
            <p:cNvPr id="920" name="Google Shape;920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8"/>
          <p:cNvGrpSpPr/>
          <p:nvPr/>
        </p:nvGrpSpPr>
        <p:grpSpPr>
          <a:xfrm>
            <a:off x="2644660" y="4086150"/>
            <a:ext cx="357049" cy="301884"/>
            <a:chOff x="3236425" y="5001950"/>
            <a:chExt cx="499300" cy="415875"/>
          </a:xfrm>
        </p:grpSpPr>
        <p:sp>
          <p:nvSpPr>
            <p:cNvPr id="924" name="Google Shape;924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3168006" y="4070670"/>
            <a:ext cx="271720" cy="328415"/>
            <a:chOff x="3968275" y="4980625"/>
            <a:chExt cx="379975" cy="452425"/>
          </a:xfrm>
        </p:grpSpPr>
        <p:sp>
          <p:nvSpPr>
            <p:cNvPr id="931" name="Google Shape;931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8"/>
          <p:cNvGrpSpPr/>
          <p:nvPr/>
        </p:nvGrpSpPr>
        <p:grpSpPr>
          <a:xfrm>
            <a:off x="4576538" y="4144040"/>
            <a:ext cx="343999" cy="190077"/>
            <a:chOff x="5937975" y="5081700"/>
            <a:chExt cx="481050" cy="261850"/>
          </a:xfrm>
        </p:grpSpPr>
        <p:sp>
          <p:nvSpPr>
            <p:cNvPr id="935" name="Google Shape;935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5102512" y="4107364"/>
            <a:ext cx="246888" cy="288182"/>
            <a:chOff x="6673500" y="5031175"/>
            <a:chExt cx="345250" cy="397000"/>
          </a:xfrm>
        </p:grpSpPr>
        <p:sp>
          <p:nvSpPr>
            <p:cNvPr id="939" name="Google Shape;939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8"/>
          <p:cNvGrpSpPr/>
          <p:nvPr/>
        </p:nvGrpSpPr>
        <p:grpSpPr>
          <a:xfrm>
            <a:off x="3138848" y="674039"/>
            <a:ext cx="330054" cy="298799"/>
            <a:chOff x="3927500" y="301425"/>
            <a:chExt cx="461550" cy="411625"/>
          </a:xfrm>
        </p:grpSpPr>
        <p:sp>
          <p:nvSpPr>
            <p:cNvPr id="945" name="Google Shape;945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5085100" y="679792"/>
            <a:ext cx="283037" cy="287311"/>
            <a:chOff x="6649150" y="309350"/>
            <a:chExt cx="395800" cy="395800"/>
          </a:xfrm>
        </p:grpSpPr>
        <p:sp>
          <p:nvSpPr>
            <p:cNvPr id="973" name="Google Shape;973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4602228" y="686415"/>
            <a:ext cx="287399" cy="276259"/>
            <a:chOff x="5973900" y="318475"/>
            <a:chExt cx="401900" cy="380575"/>
          </a:xfrm>
        </p:grpSpPr>
        <p:sp>
          <p:nvSpPr>
            <p:cNvPr id="997" name="Google Shape;997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1237433" y="1129723"/>
            <a:ext cx="291725" cy="361117"/>
            <a:chOff x="1268550" y="929175"/>
            <a:chExt cx="407950" cy="497475"/>
          </a:xfrm>
        </p:grpSpPr>
        <p:sp>
          <p:nvSpPr>
            <p:cNvPr id="1012" name="Google Shape;1012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48"/>
          <p:cNvGrpSpPr/>
          <p:nvPr/>
        </p:nvGrpSpPr>
        <p:grpSpPr>
          <a:xfrm>
            <a:off x="5054189" y="1143424"/>
            <a:ext cx="344857" cy="335928"/>
            <a:chOff x="6605925" y="948050"/>
            <a:chExt cx="482250" cy="462775"/>
          </a:xfrm>
        </p:grpSpPr>
        <p:sp>
          <p:nvSpPr>
            <p:cNvPr id="1016" name="Google Shape;1016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>
            <a:off x="5134745" y="2138324"/>
            <a:ext cx="183745" cy="295714"/>
            <a:chOff x="6718575" y="2318625"/>
            <a:chExt cx="256950" cy="407375"/>
          </a:xfrm>
        </p:grpSpPr>
        <p:sp>
          <p:nvSpPr>
            <p:cNvPr id="1023" name="Google Shape;1023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2668598" y="2679755"/>
            <a:ext cx="309156" cy="190966"/>
            <a:chOff x="3269900" y="3064500"/>
            <a:chExt cx="432325" cy="263075"/>
          </a:xfrm>
        </p:grpSpPr>
        <p:sp>
          <p:nvSpPr>
            <p:cNvPr id="1032" name="Google Shape;1032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5113829" y="2621411"/>
            <a:ext cx="225560" cy="321791"/>
            <a:chOff x="6689325" y="2984125"/>
            <a:chExt cx="315425" cy="443300"/>
          </a:xfrm>
        </p:grpSpPr>
        <p:sp>
          <p:nvSpPr>
            <p:cNvPr id="1036" name="Google Shape;1036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8"/>
          <p:cNvGrpSpPr/>
          <p:nvPr/>
        </p:nvGrpSpPr>
        <p:grpSpPr>
          <a:xfrm>
            <a:off x="1752072" y="3566823"/>
            <a:ext cx="218159" cy="358014"/>
            <a:chOff x="1988225" y="4286525"/>
            <a:chExt cx="305075" cy="493200"/>
          </a:xfrm>
        </p:grpSpPr>
        <p:sp>
          <p:nvSpPr>
            <p:cNvPr id="1042" name="Google Shape;1042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8"/>
          <p:cNvGrpSpPr/>
          <p:nvPr/>
        </p:nvGrpSpPr>
        <p:grpSpPr>
          <a:xfrm>
            <a:off x="2214903" y="3592012"/>
            <a:ext cx="263443" cy="338578"/>
            <a:chOff x="2635450" y="4321225"/>
            <a:chExt cx="368400" cy="466425"/>
          </a:xfrm>
        </p:grpSpPr>
        <p:sp>
          <p:nvSpPr>
            <p:cNvPr id="1050" name="Google Shape;1050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>
            <a:off x="5080755" y="3583609"/>
            <a:ext cx="291725" cy="331500"/>
            <a:chOff x="6643075" y="4309650"/>
            <a:chExt cx="407950" cy="456675"/>
          </a:xfrm>
        </p:grpSpPr>
        <p:sp>
          <p:nvSpPr>
            <p:cNvPr id="1057" name="Google Shape;1057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4072786" y="4051670"/>
            <a:ext cx="384920" cy="374818"/>
            <a:chOff x="5233525" y="4954450"/>
            <a:chExt cx="538275" cy="516350"/>
          </a:xfrm>
        </p:grpSpPr>
        <p:sp>
          <p:nvSpPr>
            <p:cNvPr id="1067" name="Google Shape;1067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3588610" y="4058294"/>
            <a:ext cx="391893" cy="361571"/>
            <a:chOff x="4556450" y="4963575"/>
            <a:chExt cx="548025" cy="498100"/>
          </a:xfrm>
        </p:grpSpPr>
        <p:sp>
          <p:nvSpPr>
            <p:cNvPr id="1079" name="Google Shape;1079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8"/>
          <p:cNvGrpSpPr/>
          <p:nvPr/>
        </p:nvGrpSpPr>
        <p:grpSpPr>
          <a:xfrm>
            <a:off x="710583" y="4136527"/>
            <a:ext cx="378824" cy="212616"/>
            <a:chOff x="531800" y="5071350"/>
            <a:chExt cx="529750" cy="292900"/>
          </a:xfrm>
        </p:grpSpPr>
        <p:sp>
          <p:nvSpPr>
            <p:cNvPr id="1085" name="Google Shape;1085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6606398" y="2376754"/>
            <a:ext cx="350911" cy="341755"/>
            <a:chOff x="5916675" y="927975"/>
            <a:chExt cx="516350" cy="502950"/>
          </a:xfrm>
        </p:grpSpPr>
        <p:sp>
          <p:nvSpPr>
            <p:cNvPr id="1093" name="Google Shape;109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48"/>
          <p:cNvGrpSpPr/>
          <p:nvPr/>
        </p:nvGrpSpPr>
        <p:grpSpPr>
          <a:xfrm>
            <a:off x="5891608" y="2947561"/>
            <a:ext cx="872786" cy="850136"/>
            <a:chOff x="5916675" y="927975"/>
            <a:chExt cx="516350" cy="502950"/>
          </a:xfrm>
        </p:grpSpPr>
        <p:sp>
          <p:nvSpPr>
            <p:cNvPr id="1096" name="Google Shape;109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5891809" y="2376754"/>
            <a:ext cx="350911" cy="341755"/>
            <a:chOff x="5916675" y="927975"/>
            <a:chExt cx="516350" cy="502950"/>
          </a:xfrm>
        </p:grpSpPr>
        <p:sp>
          <p:nvSpPr>
            <p:cNvPr id="1099" name="Google Shape;109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48"/>
          <p:cNvSpPr/>
          <p:nvPr/>
        </p:nvSpPr>
        <p:spPr>
          <a:xfrm>
            <a:off x="6761466" y="2567913"/>
            <a:ext cx="325257" cy="18370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8"/>
          <p:cNvSpPr/>
          <p:nvPr/>
        </p:nvSpPr>
        <p:spPr>
          <a:xfrm>
            <a:off x="6046877" y="2567913"/>
            <a:ext cx="325257" cy="18370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8"/>
          <p:cNvSpPr/>
          <p:nvPr/>
        </p:nvSpPr>
        <p:spPr>
          <a:xfrm>
            <a:off x="6277734" y="3422938"/>
            <a:ext cx="808978" cy="45697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5" name="Google Shape;1105;p48"/>
          <p:cNvSpPr txBox="1"/>
          <p:nvPr>
            <p:ph idx="4294967295" type="body"/>
          </p:nvPr>
        </p:nvSpPr>
        <p:spPr>
          <a:xfrm>
            <a:off x="5856250" y="6568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106" name="Google Shape;1106;p48"/>
          <p:cNvSpPr txBox="1"/>
          <p:nvPr>
            <p:ph idx="4294967295" type="body"/>
          </p:nvPr>
        </p:nvSpPr>
        <p:spPr>
          <a:xfrm>
            <a:off x="5856250" y="3969763"/>
            <a:ext cx="25146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9"/>
          <p:cNvGrpSpPr/>
          <p:nvPr/>
        </p:nvGrpSpPr>
        <p:grpSpPr>
          <a:xfrm>
            <a:off x="3058888" y="1473927"/>
            <a:ext cx="445718" cy="445753"/>
            <a:chOff x="3706812" y="1035050"/>
            <a:chExt cx="4792662" cy="4787899"/>
          </a:xfrm>
        </p:grpSpPr>
        <p:sp>
          <p:nvSpPr>
            <p:cNvPr id="1112" name="Google Shape;1112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9"/>
          <p:cNvGrpSpPr/>
          <p:nvPr/>
        </p:nvGrpSpPr>
        <p:grpSpPr>
          <a:xfrm>
            <a:off x="1779393" y="1473957"/>
            <a:ext cx="443331" cy="445437"/>
            <a:chOff x="1400175" y="1220787"/>
            <a:chExt cx="4473575" cy="4476750"/>
          </a:xfrm>
        </p:grpSpPr>
        <p:sp>
          <p:nvSpPr>
            <p:cNvPr id="1119" name="Google Shape;1119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1138046" y="1473971"/>
            <a:ext cx="446045" cy="445465"/>
            <a:chOff x="1649412" y="927100"/>
            <a:chExt cx="5011737" cy="5016500"/>
          </a:xfrm>
        </p:grpSpPr>
        <p:sp>
          <p:nvSpPr>
            <p:cNvPr id="1124" name="Google Shape;1124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9"/>
          <p:cNvGrpSpPr/>
          <p:nvPr/>
        </p:nvGrpSpPr>
        <p:grpSpPr>
          <a:xfrm>
            <a:off x="2418397" y="1474224"/>
            <a:ext cx="444870" cy="445286"/>
            <a:chOff x="1301750" y="920750"/>
            <a:chExt cx="5095875" cy="5100637"/>
          </a:xfrm>
        </p:grpSpPr>
        <p:sp>
          <p:nvSpPr>
            <p:cNvPr id="1128" name="Google Shape;1128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4341570" y="1474133"/>
            <a:ext cx="445621" cy="445591"/>
            <a:chOff x="5732756" y="2682276"/>
            <a:chExt cx="719905" cy="719856"/>
          </a:xfrm>
        </p:grpSpPr>
        <p:sp>
          <p:nvSpPr>
            <p:cNvPr id="1134" name="Google Shape;1134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9"/>
          <p:cNvGrpSpPr/>
          <p:nvPr/>
        </p:nvGrpSpPr>
        <p:grpSpPr>
          <a:xfrm>
            <a:off x="4982887" y="1474127"/>
            <a:ext cx="445627" cy="445604"/>
            <a:chOff x="6768809" y="2682265"/>
            <a:chExt cx="719915" cy="719877"/>
          </a:xfrm>
        </p:grpSpPr>
        <p:sp>
          <p:nvSpPr>
            <p:cNvPr id="1138" name="Google Shape;1138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5624209" y="1474156"/>
            <a:ext cx="445753" cy="445545"/>
            <a:chOff x="7804870" y="2682313"/>
            <a:chExt cx="720118" cy="719782"/>
          </a:xfrm>
        </p:grpSpPr>
        <p:sp>
          <p:nvSpPr>
            <p:cNvPr id="1143" name="Google Shape;1143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6265657" y="1473925"/>
            <a:ext cx="446293" cy="446006"/>
            <a:chOff x="8841135" y="2681940"/>
            <a:chExt cx="720990" cy="720527"/>
          </a:xfrm>
        </p:grpSpPr>
        <p:sp>
          <p:nvSpPr>
            <p:cNvPr id="1149" name="Google Shape;1149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9"/>
          <p:cNvGrpSpPr/>
          <p:nvPr/>
        </p:nvGrpSpPr>
        <p:grpSpPr>
          <a:xfrm>
            <a:off x="3699655" y="1473857"/>
            <a:ext cx="445260" cy="445260"/>
            <a:chOff x="4103687" y="1439862"/>
            <a:chExt cx="3986212" cy="3986211"/>
          </a:xfrm>
        </p:grpSpPr>
        <p:sp>
          <p:nvSpPr>
            <p:cNvPr id="1156" name="Google Shape;1156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9"/>
          <p:cNvGrpSpPr/>
          <p:nvPr/>
        </p:nvGrpSpPr>
        <p:grpSpPr>
          <a:xfrm>
            <a:off x="6907645" y="1474161"/>
            <a:ext cx="445803" cy="445535"/>
            <a:chOff x="9878272" y="2682320"/>
            <a:chExt cx="720199" cy="719767"/>
          </a:xfrm>
        </p:grpSpPr>
        <p:sp>
          <p:nvSpPr>
            <p:cNvPr id="1159" name="Google Shape;1159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7549143" y="1474078"/>
            <a:ext cx="445700" cy="445701"/>
            <a:chOff x="10914618" y="2682187"/>
            <a:chExt cx="720033" cy="720033"/>
          </a:xfrm>
        </p:grpSpPr>
        <p:sp>
          <p:nvSpPr>
            <p:cNvPr id="1163" name="Google Shape;1163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70" name="Google Shape;1170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76" name="Google Shape;117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80" name="Google Shape;1180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81" name="Google Shape;1181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1" name="Google Shape;1191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8" name="Google Shape;1198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03" name="Google Shape;1203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9" name="Google Shape;1209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16" name="Google Shape;1216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21" name="Google Shape;1221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26" name="Google Shape;1226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1" name="Google Shape;1231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32" name="Google Shape;123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2" name="Google Shape;1242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43" name="Google Shape;1243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7" name="Google Shape;1257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8" name="Google Shape;1258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2" name="Google Shape;1262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63" name="Google Shape;126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3" name="Google Shape;1273;p49"/>
          <p:cNvGrpSpPr/>
          <p:nvPr/>
        </p:nvGrpSpPr>
        <p:grpSpPr>
          <a:xfrm>
            <a:off x="3061198" y="2758373"/>
            <a:ext cx="445779" cy="400764"/>
            <a:chOff x="3778727" y="4460423"/>
            <a:chExt cx="720160" cy="647438"/>
          </a:xfrm>
        </p:grpSpPr>
        <p:sp>
          <p:nvSpPr>
            <p:cNvPr id="1274" name="Google Shape;1274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>
            <a:off x="1138083" y="2743448"/>
            <a:ext cx="445680" cy="430613"/>
            <a:chOff x="557494" y="4436312"/>
            <a:chExt cx="720000" cy="695660"/>
          </a:xfrm>
        </p:grpSpPr>
        <p:sp>
          <p:nvSpPr>
            <p:cNvPr id="1282" name="Google Shape;1282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49"/>
          <p:cNvGrpSpPr/>
          <p:nvPr/>
        </p:nvGrpSpPr>
        <p:grpSpPr>
          <a:xfrm>
            <a:off x="4343305" y="2735859"/>
            <a:ext cx="445833" cy="445792"/>
            <a:chOff x="5926265" y="4424051"/>
            <a:chExt cx="720246" cy="720181"/>
          </a:xfrm>
        </p:grpSpPr>
        <p:sp>
          <p:nvSpPr>
            <p:cNvPr id="1287" name="Google Shape;1287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1779066" y="2755413"/>
            <a:ext cx="445680" cy="406684"/>
            <a:chOff x="1631150" y="4455641"/>
            <a:chExt cx="720000" cy="657002"/>
          </a:xfrm>
        </p:grpSpPr>
        <p:sp>
          <p:nvSpPr>
            <p:cNvPr id="1292" name="Google Shape;1292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2420095" y="2754829"/>
            <a:ext cx="445680" cy="407853"/>
            <a:chOff x="2704878" y="4454697"/>
            <a:chExt cx="720000" cy="658889"/>
          </a:xfrm>
        </p:grpSpPr>
        <p:sp>
          <p:nvSpPr>
            <p:cNvPr id="1298" name="Google Shape;1298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9"/>
          <p:cNvGrpSpPr/>
          <p:nvPr/>
        </p:nvGrpSpPr>
        <p:grpSpPr>
          <a:xfrm>
            <a:off x="3702366" y="2756787"/>
            <a:ext cx="445549" cy="403935"/>
            <a:chOff x="4852681" y="4457861"/>
            <a:chExt cx="719788" cy="652561"/>
          </a:xfrm>
        </p:grpSpPr>
        <p:sp>
          <p:nvSpPr>
            <p:cNvPr id="1305" name="Google Shape;1305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9"/>
          <p:cNvGrpSpPr/>
          <p:nvPr/>
        </p:nvGrpSpPr>
        <p:grpSpPr>
          <a:xfrm>
            <a:off x="4984527" y="2747224"/>
            <a:ext cx="445818" cy="423063"/>
            <a:chOff x="7000306" y="4442411"/>
            <a:chExt cx="720224" cy="683463"/>
          </a:xfrm>
        </p:grpSpPr>
        <p:sp>
          <p:nvSpPr>
            <p:cNvPr id="1309" name="Google Shape;1309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625735" y="2745021"/>
            <a:ext cx="445779" cy="427468"/>
            <a:chOff x="8074325" y="4438852"/>
            <a:chExt cx="720160" cy="690579"/>
          </a:xfrm>
        </p:grpSpPr>
        <p:sp>
          <p:nvSpPr>
            <p:cNvPr id="1315" name="Google Shape;1315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6908080" y="2758970"/>
            <a:ext cx="445629" cy="399565"/>
            <a:chOff x="9878975" y="4425243"/>
            <a:chExt cx="719918" cy="645502"/>
          </a:xfrm>
        </p:grpSpPr>
        <p:sp>
          <p:nvSpPr>
            <p:cNvPr id="1322" name="Google Shape;1322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9"/>
          <p:cNvGrpSpPr/>
          <p:nvPr/>
        </p:nvGrpSpPr>
        <p:grpSpPr>
          <a:xfrm>
            <a:off x="7549097" y="2747771"/>
            <a:ext cx="445785" cy="421964"/>
            <a:chOff x="10914544" y="4407150"/>
            <a:chExt cx="720170" cy="681687"/>
          </a:xfrm>
        </p:grpSpPr>
        <p:sp>
          <p:nvSpPr>
            <p:cNvPr id="1326" name="Google Shape;1326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6266887" y="2755885"/>
            <a:ext cx="445805" cy="405735"/>
            <a:chOff x="8843122" y="4420259"/>
            <a:chExt cx="720202" cy="655469"/>
          </a:xfrm>
        </p:grpSpPr>
        <p:sp>
          <p:nvSpPr>
            <p:cNvPr id="1331" name="Google Shape;1331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49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338" name="Google Shape;1338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346" name="Google Shape;1346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351" name="Google Shape;1351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355" name="Google Shape;1355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9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359" name="Google Shape;1359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9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364" name="Google Shape;1364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9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369" name="Google Shape;1369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375" name="Google Shape;1375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382" name="Google Shape;1382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390" name="Google Shape;1390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403" name="Google Shape;1403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1081977" y="3388956"/>
            <a:ext cx="445905" cy="400522"/>
            <a:chOff x="1147762" y="1131887"/>
            <a:chExt cx="5137150" cy="4619626"/>
          </a:xfrm>
        </p:grpSpPr>
        <p:sp>
          <p:nvSpPr>
            <p:cNvPr id="1408" name="Google Shape;1408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1879306" y="3382610"/>
            <a:ext cx="445901" cy="413282"/>
            <a:chOff x="1570037" y="1341437"/>
            <a:chExt cx="4943475" cy="4576762"/>
          </a:xfrm>
        </p:grpSpPr>
        <p:sp>
          <p:nvSpPr>
            <p:cNvPr id="1412" name="Google Shape;1412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9"/>
          <p:cNvGrpSpPr/>
          <p:nvPr/>
        </p:nvGrpSpPr>
        <p:grpSpPr>
          <a:xfrm>
            <a:off x="4364629" y="3366711"/>
            <a:ext cx="441332" cy="445721"/>
            <a:chOff x="5770007" y="5489899"/>
            <a:chExt cx="712976" cy="720067"/>
          </a:xfrm>
        </p:grpSpPr>
        <p:sp>
          <p:nvSpPr>
            <p:cNvPr id="1419" name="Google Shape;1419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9"/>
          <p:cNvGrpSpPr/>
          <p:nvPr/>
        </p:nvGrpSpPr>
        <p:grpSpPr>
          <a:xfrm>
            <a:off x="5157420" y="3389181"/>
            <a:ext cx="445651" cy="400824"/>
            <a:chOff x="7050768" y="5526199"/>
            <a:chExt cx="719953" cy="647534"/>
          </a:xfrm>
        </p:grpSpPr>
        <p:sp>
          <p:nvSpPr>
            <p:cNvPr id="1428" name="Google Shape;1428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9"/>
          <p:cNvGrpSpPr/>
          <p:nvPr/>
        </p:nvGrpSpPr>
        <p:grpSpPr>
          <a:xfrm>
            <a:off x="6751936" y="3389251"/>
            <a:ext cx="445681" cy="400651"/>
            <a:chOff x="9626723" y="5526313"/>
            <a:chExt cx="720002" cy="647256"/>
          </a:xfrm>
        </p:grpSpPr>
        <p:sp>
          <p:nvSpPr>
            <p:cNvPr id="1441" name="Google Shape;1441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>
            <a:off x="7549176" y="3366688"/>
            <a:ext cx="445582" cy="445743"/>
            <a:chOff x="10914672" y="5489861"/>
            <a:chExt cx="719842" cy="720102"/>
          </a:xfrm>
        </p:grpSpPr>
        <p:sp>
          <p:nvSpPr>
            <p:cNvPr id="1454" name="Google Shape;1454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49"/>
          <p:cNvGrpSpPr/>
          <p:nvPr/>
        </p:nvGrpSpPr>
        <p:grpSpPr>
          <a:xfrm>
            <a:off x="5954636" y="3376952"/>
            <a:ext cx="445821" cy="425246"/>
            <a:chOff x="8338678" y="5506443"/>
            <a:chExt cx="720227" cy="686988"/>
          </a:xfrm>
        </p:grpSpPr>
        <p:sp>
          <p:nvSpPr>
            <p:cNvPr id="1467" name="Google Shape;1467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2676293" y="3431542"/>
            <a:ext cx="1336824" cy="316035"/>
            <a:chOff x="3042485" y="5594633"/>
            <a:chExt cx="2159652" cy="510557"/>
          </a:xfrm>
        </p:grpSpPr>
        <p:sp>
          <p:nvSpPr>
            <p:cNvPr id="1474" name="Google Shape;147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6788033" y="3997458"/>
            <a:ext cx="373053" cy="445791"/>
            <a:chOff x="8095060" y="5664590"/>
            <a:chExt cx="497404" cy="594389"/>
          </a:xfrm>
        </p:grpSpPr>
        <p:grpSp>
          <p:nvGrpSpPr>
            <p:cNvPr id="1490" name="Google Shape;149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91" name="Google Shape;149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5" name="Google Shape;149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99" name="Google Shape;149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2" name="Google Shape;150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3" name="Google Shape;150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6" name="Google Shape;1506;p49"/>
          <p:cNvGrpSpPr/>
          <p:nvPr/>
        </p:nvGrpSpPr>
        <p:grpSpPr>
          <a:xfrm>
            <a:off x="2870825" y="3997486"/>
            <a:ext cx="557162" cy="445734"/>
            <a:chOff x="4607809" y="5664627"/>
            <a:chExt cx="742883" cy="594312"/>
          </a:xfrm>
        </p:grpSpPr>
        <p:sp>
          <p:nvSpPr>
            <p:cNvPr id="1507" name="Google Shape;150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49"/>
          <p:cNvGrpSpPr/>
          <p:nvPr/>
        </p:nvGrpSpPr>
        <p:grpSpPr>
          <a:xfrm>
            <a:off x="3973890" y="3997543"/>
            <a:ext cx="1079865" cy="445620"/>
            <a:chOff x="2571250" y="5664711"/>
            <a:chExt cx="1439820" cy="594160"/>
          </a:xfrm>
        </p:grpSpPr>
        <p:sp>
          <p:nvSpPr>
            <p:cNvPr id="1516" name="Google Shape;151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49"/>
          <p:cNvGrpSpPr/>
          <p:nvPr/>
        </p:nvGrpSpPr>
        <p:grpSpPr>
          <a:xfrm>
            <a:off x="5599659" y="3997335"/>
            <a:ext cx="642470" cy="446036"/>
            <a:chOff x="6332670" y="5663946"/>
            <a:chExt cx="856627" cy="594715"/>
          </a:xfrm>
        </p:grpSpPr>
        <p:grpSp>
          <p:nvGrpSpPr>
            <p:cNvPr id="1541" name="Google Shape;154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42" name="Google Shape;154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5" name="Google Shape;154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8" name="Google Shape;154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0" name="Google Shape;1550;p49"/>
          <p:cNvSpPr txBox="1"/>
          <p:nvPr>
            <p:ph idx="4294967295" type="title"/>
          </p:nvPr>
        </p:nvSpPr>
        <p:spPr>
          <a:xfrm>
            <a:off x="855300" y="0"/>
            <a:ext cx="7433400" cy="58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51" name="Google Shape;1551;p4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2" name="Google Shape;1552;p49"/>
          <p:cNvGrpSpPr/>
          <p:nvPr/>
        </p:nvGrpSpPr>
        <p:grpSpPr>
          <a:xfrm>
            <a:off x="1879183" y="3998878"/>
            <a:ext cx="445738" cy="442950"/>
            <a:chOff x="1442627" y="5710929"/>
            <a:chExt cx="594318" cy="590600"/>
          </a:xfrm>
        </p:grpSpPr>
        <p:sp>
          <p:nvSpPr>
            <p:cNvPr id="1553" name="Google Shape;155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50"/>
          <p:cNvSpPr txBox="1"/>
          <p:nvPr/>
        </p:nvSpPr>
        <p:spPr>
          <a:xfrm>
            <a:off x="1076957" y="2374254"/>
            <a:ext cx="6982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3"/>
                </a:highlight>
                <a:latin typeface="Bellota Text Light"/>
                <a:ea typeface="Bellota Text Light"/>
                <a:cs typeface="Bellota Text Light"/>
                <a:sym typeface="Bellota Text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562" name="Google Shape;1562;p5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3" name="Google Shape;1563;p50"/>
          <p:cNvSpPr txBox="1"/>
          <p:nvPr>
            <p:ph idx="4294967295" type="body"/>
          </p:nvPr>
        </p:nvSpPr>
        <p:spPr>
          <a:xfrm>
            <a:off x="1077225" y="856425"/>
            <a:ext cx="6982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" name="Google Shape;156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0" name="Google Shape;157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71" name="Google Shape;157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72" name="Google Shape;157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3" name="Google Shape;157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4" name="Google Shape;157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75" name="Google Shape;157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6" name="Google Shape;157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7" name="Google Shape;157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8" name="Google Shape;157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9" name="Google Shape;157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0" name="Google Shape;158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81" name="Google Shape;158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2" name="Google Shape;158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4294967295" type="ctrTitle"/>
          </p:nvPr>
        </p:nvSpPr>
        <p:spPr>
          <a:xfrm>
            <a:off x="994975" y="1058800"/>
            <a:ext cx="42570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Big </a:t>
            </a:r>
            <a:r>
              <a:rPr lang="en" sz="6000">
                <a:solidFill>
                  <a:schemeClr val="dk1"/>
                </a:solidFill>
              </a:rPr>
              <a:t>c</a:t>
            </a:r>
            <a:r>
              <a:rPr lang="en" sz="6000">
                <a:solidFill>
                  <a:schemeClr val="dk1"/>
                </a:solidFill>
              </a:rPr>
              <a:t>oncept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>
            <p:ph idx="4294967295" type="subTitle"/>
          </p:nvPr>
        </p:nvSpPr>
        <p:spPr>
          <a:xfrm>
            <a:off x="994975" y="1972596"/>
            <a:ext cx="4257000" cy="14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5705524" y="1183585"/>
            <a:ext cx="1757163" cy="1757148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5602687" y="3169746"/>
            <a:ext cx="722440" cy="7223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095452" y="2932193"/>
            <a:ext cx="416923" cy="3980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425286" y="2704927"/>
            <a:ext cx="167017" cy="15951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095205" y="2380602"/>
            <a:ext cx="166981" cy="1594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7" name="Google Shape;147;p20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6" name="Google Shape;156;p21"/>
          <p:cNvSpPr txBox="1"/>
          <p:nvPr>
            <p:ph idx="3" type="body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