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BA1E14-3B9E-4D64-B41E-E57D9858AA91}">
  <a:tblStyle styleId="{A6BA1E14-3B9E-4D64-B41E-E57D9858AA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AE396D8-B9A6-4BEB-B758-D29E5E98F55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c6740bc5bc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c6740bc5b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c6740bc5bc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c6740bc5b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c6740bc5bc_0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c6740bc5b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c6740bc5bc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c6740bc5b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c6740bc5bc_0_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c6740bc5b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c6740bc5bc_0_1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c6740bc5b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c6740bc5bc_0_1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c6740bc5b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c6740bc5bc_0_2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c6740bc5b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c6740bc5bc_0_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c6740bc5b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c6740bc5bc_0_3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c6740bc5bc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77a4662ad4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77a4662ad4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478962421d_11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478962421d_11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8" name="Google Shape;17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9" name="Google Shape;17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3" name="Google Shape;21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4" name="Google Shape;21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5" name="Google Shape;21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8" name="Google Shape;24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81" name="Google Shape;28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Char char="﹡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"/>
              <a:buChar char="○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"/>
              <a:buChar char="■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"/>
              <a:buChar char="●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"/>
              <a:buChar char="○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Char char="■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●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○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■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acifico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20" name="Google Shape;420;p21"/>
          <p:cNvSpPr txBox="1"/>
          <p:nvPr>
            <p:ph idx="1" type="body"/>
          </p:nvPr>
        </p:nvSpPr>
        <p:spPr>
          <a:xfrm>
            <a:off x="1408675" y="1559250"/>
            <a:ext cx="2733900" cy="202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421" name="Google Shape;4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8150" y="1191499"/>
            <a:ext cx="3203700" cy="32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2" name="Google Shape;422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 txBox="1"/>
          <p:nvPr>
            <p:ph idx="4294967295" type="title"/>
          </p:nvPr>
        </p:nvSpPr>
        <p:spPr>
          <a:xfrm>
            <a:off x="324375" y="1881750"/>
            <a:ext cx="3474300" cy="13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428" name="Google Shape;428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434" name="Google Shape;434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3007704" y="1536455"/>
            <a:ext cx="3091500" cy="30915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23"/>
          <p:cNvGrpSpPr/>
          <p:nvPr/>
        </p:nvGrpSpPr>
        <p:grpSpPr>
          <a:xfrm>
            <a:off x="3597358" y="1185287"/>
            <a:ext cx="1912578" cy="1912578"/>
            <a:chOff x="3611776" y="414352"/>
            <a:chExt cx="2166000" cy="2166000"/>
          </a:xfrm>
        </p:grpSpPr>
        <p:sp>
          <p:nvSpPr>
            <p:cNvPr id="437" name="Google Shape;437;p23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FE6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4436634" y="2614434"/>
            <a:ext cx="1912578" cy="1912578"/>
            <a:chOff x="4562258" y="2032864"/>
            <a:chExt cx="2166000" cy="2166000"/>
          </a:xfrm>
        </p:grpSpPr>
        <p:sp>
          <p:nvSpPr>
            <p:cNvPr id="440" name="Google Shape;440;p23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4CC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41" name="Google Shape;441;p23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>
            <a:off x="2794800" y="2614434"/>
            <a:ext cx="1912578" cy="1912578"/>
            <a:chOff x="2702876" y="2032864"/>
            <a:chExt cx="2166000" cy="2166000"/>
          </a:xfrm>
        </p:grpSpPr>
        <p:sp>
          <p:nvSpPr>
            <p:cNvPr id="443" name="Google Shape;443;p23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FFD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44" name="Google Shape;444;p23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445" name="Google Shape;445;p23"/>
          <p:cNvSpPr/>
          <p:nvPr/>
        </p:nvSpPr>
        <p:spPr>
          <a:xfrm>
            <a:off x="4014818" y="2537888"/>
            <a:ext cx="1082400" cy="10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51" name="Google Shape;451;p24"/>
          <p:cNvGraphicFramePr/>
          <p:nvPr/>
        </p:nvGraphicFramePr>
        <p:xfrm>
          <a:off x="1774250" y="123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{A6BA1E14-3B9E-4D64-B41E-E57D9858AA91}</a:tableStyleId>
              </a:tblPr>
              <a:tblGrid>
                <a:gridCol w="1398875"/>
                <a:gridCol w="1398875"/>
                <a:gridCol w="1398875"/>
                <a:gridCol w="1398875"/>
              </a:tblGrid>
              <a:tr h="6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20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7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30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24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16</a:t>
                      </a:r>
                      <a:endParaRPr sz="1800">
                        <a:solidFill>
                          <a:srgbClr val="62728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</a:tbl>
          </a:graphicData>
        </a:graphic>
      </p:graphicFrame>
      <p:sp>
        <p:nvSpPr>
          <p:cNvPr id="452" name="Google Shape;452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B5C"/>
                </a:solidFill>
              </a:rPr>
              <a:t>Maps</a:t>
            </a:r>
            <a:endParaRPr>
              <a:solidFill>
                <a:srgbClr val="FFDB5C"/>
              </a:solidFill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1991725" y="1815300"/>
            <a:ext cx="764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our office</a:t>
            </a:r>
            <a:endParaRPr sz="1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0" name="Google Shape;460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1182575" y="2234775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2955175" y="373735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3908375" y="20178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6789100" y="25113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4622900" y="41480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7391850" y="42073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B77C8"/>
                </a:solidFill>
              </a:rPr>
              <a:t>89,526,124</a:t>
            </a:r>
            <a:endParaRPr sz="9600">
              <a:solidFill>
                <a:srgbClr val="7B77C8"/>
              </a:solidFill>
            </a:endParaRPr>
          </a:p>
        </p:txBody>
      </p:sp>
      <p:sp>
        <p:nvSpPr>
          <p:cNvPr id="472" name="Google Shape;472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E6594"/>
                </a:solidFill>
              </a:rPr>
              <a:t>Whoa! That’s a big number, aren’t you proud?</a:t>
            </a:r>
            <a:endParaRPr>
              <a:solidFill>
                <a:srgbClr val="FE6594"/>
              </a:solidFill>
            </a:endParaRPr>
          </a:p>
        </p:txBody>
      </p:sp>
      <p:sp>
        <p:nvSpPr>
          <p:cNvPr id="473" name="Google Shape;473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/>
          <p:nvPr>
            <p:ph idx="4294967295" type="ctrTitle"/>
          </p:nvPr>
        </p:nvSpPr>
        <p:spPr>
          <a:xfrm>
            <a:off x="1878225" y="495600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FF1ED"/>
                </a:solidFill>
              </a:rPr>
              <a:t>89,526,124$</a:t>
            </a:r>
            <a:endParaRPr sz="4800">
              <a:solidFill>
                <a:srgbClr val="8FF1ED"/>
              </a:solidFill>
            </a:endParaRPr>
          </a:p>
        </p:txBody>
      </p:sp>
      <p:sp>
        <p:nvSpPr>
          <p:cNvPr id="479" name="Google Shape;479;p27"/>
          <p:cNvSpPr txBox="1"/>
          <p:nvPr>
            <p:ph idx="4294967295" type="subTitle"/>
          </p:nvPr>
        </p:nvSpPr>
        <p:spPr>
          <a:xfrm>
            <a:off x="1878225" y="1182708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80" name="Google Shape;480;p27"/>
          <p:cNvSpPr txBox="1"/>
          <p:nvPr>
            <p:ph idx="4294967295" type="ctrTitle"/>
          </p:nvPr>
        </p:nvSpPr>
        <p:spPr>
          <a:xfrm>
            <a:off x="1878225" y="3124493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7B77C8"/>
                </a:solidFill>
              </a:rPr>
              <a:t>100%</a:t>
            </a:r>
            <a:endParaRPr sz="4800">
              <a:solidFill>
                <a:srgbClr val="7B77C8"/>
              </a:solidFill>
            </a:endParaRPr>
          </a:p>
        </p:txBody>
      </p:sp>
      <p:sp>
        <p:nvSpPr>
          <p:cNvPr id="481" name="Google Shape;481;p27"/>
          <p:cNvSpPr txBox="1"/>
          <p:nvPr>
            <p:ph idx="4294967295" type="subTitle"/>
          </p:nvPr>
        </p:nvSpPr>
        <p:spPr>
          <a:xfrm>
            <a:off x="1878225" y="3811601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82" name="Google Shape;482;p27"/>
          <p:cNvSpPr txBox="1"/>
          <p:nvPr>
            <p:ph idx="4294967295" type="ctrTitle"/>
          </p:nvPr>
        </p:nvSpPr>
        <p:spPr>
          <a:xfrm>
            <a:off x="1878225" y="1810047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CC3F8"/>
                </a:solidFill>
              </a:rPr>
              <a:t>185,244 users</a:t>
            </a:r>
            <a:endParaRPr sz="4800">
              <a:solidFill>
                <a:srgbClr val="4CC3F8"/>
              </a:solidFill>
            </a:endParaRPr>
          </a:p>
        </p:txBody>
      </p:sp>
      <p:sp>
        <p:nvSpPr>
          <p:cNvPr id="483" name="Google Shape;483;p27"/>
          <p:cNvSpPr txBox="1"/>
          <p:nvPr>
            <p:ph idx="4294967295" type="subTitle"/>
          </p:nvPr>
        </p:nvSpPr>
        <p:spPr>
          <a:xfrm>
            <a:off x="1878225" y="2497155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84" name="Google Shape;484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90" name="Google Shape;490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1" name="Google Shape;491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92" name="Google Shape;492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cxnSp>
          <p:nvCxnSpPr>
            <p:cNvPr id="493" name="Google Shape;493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DB5C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4" name="Google Shape;494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95" name="Google Shape;495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cxnSp>
          <p:nvCxnSpPr>
            <p:cNvPr id="496" name="Google Shape;496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E659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7" name="Google Shape;497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98" name="Google Shape;498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cxnSp>
          <p:nvCxnSpPr>
            <p:cNvPr id="499" name="Google Shape;499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EB79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00" name="Google Shape;500;p28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501" name="Google Shape;501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FE6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FEB7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FFD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4" name="Google Shape;504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05" name="Google Shape;505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DB5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DB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7" name="Google Shape;507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08" name="Google Shape;508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E659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E65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0" name="Google Shape;510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511" name="Google Shape;511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EB79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EB7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3" name="Google Shape;513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03 </a:t>
              </a:r>
              <a:endParaRPr b="1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4" name="Google Shape;514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01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5" name="Google Shape;515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02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21" name="Google Shape;521;p29"/>
          <p:cNvSpPr txBox="1"/>
          <p:nvPr>
            <p:ph idx="1" type="body"/>
          </p:nvPr>
        </p:nvSpPr>
        <p:spPr>
          <a:xfrm>
            <a:off x="1507075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2" name="Google Shape;522;p29"/>
          <p:cNvSpPr txBox="1"/>
          <p:nvPr>
            <p:ph idx="2" type="body"/>
          </p:nvPr>
        </p:nvSpPr>
        <p:spPr>
          <a:xfrm>
            <a:off x="3562362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3" name="Google Shape;523;p29"/>
          <p:cNvSpPr txBox="1"/>
          <p:nvPr>
            <p:ph idx="3" type="body"/>
          </p:nvPr>
        </p:nvSpPr>
        <p:spPr>
          <a:xfrm>
            <a:off x="5617649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4" name="Google Shape;524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p29"/>
          <p:cNvSpPr txBox="1"/>
          <p:nvPr>
            <p:ph idx="1" type="body"/>
          </p:nvPr>
        </p:nvSpPr>
        <p:spPr>
          <a:xfrm>
            <a:off x="1507075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6" name="Google Shape;526;p29"/>
          <p:cNvSpPr txBox="1"/>
          <p:nvPr>
            <p:ph idx="2" type="body"/>
          </p:nvPr>
        </p:nvSpPr>
        <p:spPr>
          <a:xfrm>
            <a:off x="3562362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7" name="Google Shape;527;p29"/>
          <p:cNvSpPr txBox="1"/>
          <p:nvPr>
            <p:ph idx="3" type="body"/>
          </p:nvPr>
        </p:nvSpPr>
        <p:spPr>
          <a:xfrm>
            <a:off x="5617649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533" name="Google Shape;533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4" name="Google Shape;534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5" name="Google Shape;535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" name="Google Shape;536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Google Shape;537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9" name="Google Shape;539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4000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3000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2000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1000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0" name="Google Shape;540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56" name="Google Shape;356;p13"/>
          <p:cNvSpPr txBox="1"/>
          <p:nvPr>
            <p:ph idx="2" type="body"/>
          </p:nvPr>
        </p:nvSpPr>
        <p:spPr>
          <a:xfrm>
            <a:off x="4661574" y="1200150"/>
            <a:ext cx="2975400" cy="22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1507025" y="1200150"/>
            <a:ext cx="2975400" cy="22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358" name="Google Shape;358;p13"/>
          <p:cNvSpPr txBox="1"/>
          <p:nvPr>
            <p:ph idx="2" type="body"/>
          </p:nvPr>
        </p:nvSpPr>
        <p:spPr>
          <a:xfrm>
            <a:off x="1507025" y="3448725"/>
            <a:ext cx="61299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CC3F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CC3F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CC3F8"/>
                </a:solidFill>
              </a:rPr>
              <a:t>This template is free to use under </a:t>
            </a:r>
            <a:r>
              <a:rPr lang="en" sz="1200" u="sng">
                <a:solidFill>
                  <a:srgbClr val="4CC3F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4CC3F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1"/>
          <p:cNvSpPr txBox="1"/>
          <p:nvPr>
            <p:ph idx="4294967295" type="body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Mobile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57" name="Google Shape;557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58" name="Google Shape;558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59" name="Google Shape;559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3" name="Google Shape;563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69" name="Google Shape;569;p32"/>
          <p:cNvSpPr txBox="1"/>
          <p:nvPr>
            <p:ph idx="4294967295" type="body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Tablet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570" name="Google Shape;570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71" name="Google Shape;571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5" name="Google Shape;5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81" name="Google Shape;581;p33"/>
          <p:cNvSpPr txBox="1"/>
          <p:nvPr>
            <p:ph idx="4294967295" type="body"/>
          </p:nvPr>
        </p:nvSpPr>
        <p:spPr>
          <a:xfrm>
            <a:off x="1084300" y="444300"/>
            <a:ext cx="23076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Desktop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582" name="Google Shape;582;p33"/>
          <p:cNvGrpSpPr/>
          <p:nvPr/>
        </p:nvGrpSpPr>
        <p:grpSpPr>
          <a:xfrm>
            <a:off x="3493270" y="980348"/>
            <a:ext cx="5432374" cy="3182763"/>
            <a:chOff x="1177450" y="241631"/>
            <a:chExt cx="6173152" cy="3616776"/>
          </a:xfrm>
        </p:grpSpPr>
        <p:sp>
          <p:nvSpPr>
            <p:cNvPr id="583" name="Google Shape;583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7" name="Google Shape;587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99849" y="1155825"/>
            <a:ext cx="4222479" cy="268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4"/>
          <p:cNvSpPr txBox="1"/>
          <p:nvPr>
            <p:ph idx="4294967295" type="ctrTitle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593" name="Google Shape;593;p34"/>
          <p:cNvSpPr txBox="1"/>
          <p:nvPr>
            <p:ph idx="4294967295" type="subTitle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594" name="Google Shape;594;p34"/>
          <p:cNvSpPr txBox="1"/>
          <p:nvPr>
            <p:ph idx="4294967295" type="body"/>
          </p:nvPr>
        </p:nvSpPr>
        <p:spPr>
          <a:xfrm>
            <a:off x="2140050" y="2997802"/>
            <a:ext cx="4863900" cy="16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595" name="Google Shape;595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01" name="Google Shape;601;p3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4CC3F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4CC3F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Photographs by </a:t>
            </a:r>
            <a:r>
              <a:rPr lang="en" sz="2400" u="sng">
                <a:solidFill>
                  <a:srgbClr val="4CC3F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4CC3F8"/>
              </a:solidFill>
            </a:endParaRPr>
          </a:p>
        </p:txBody>
      </p:sp>
      <p:sp>
        <p:nvSpPr>
          <p:cNvPr id="602" name="Google Shape;602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608" name="Google Shape;608;p36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Titles: Pacifico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Body copy: Roboto Slab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https://www.fontsquirrel.com/fonts/pacifico</a:t>
            </a:r>
            <a:endParaRPr sz="1400">
              <a:solidFill>
                <a:srgbClr val="4CC3F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rgbClr val="4CC3F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Fucsia </a:t>
            </a:r>
            <a:r>
              <a:rPr b="1" lang="en" sz="1400">
                <a:solidFill>
                  <a:srgbClr val="FE6594"/>
                </a:solidFill>
              </a:rPr>
              <a:t>#fe6594</a:t>
            </a:r>
            <a:r>
              <a:rPr b="1" lang="en" sz="1400"/>
              <a:t> · </a:t>
            </a:r>
            <a:r>
              <a:rPr lang="en" sz="1400"/>
              <a:t>Purple</a:t>
            </a:r>
            <a:r>
              <a:rPr lang="en" sz="1400"/>
              <a:t> </a:t>
            </a:r>
            <a:r>
              <a:rPr b="1" lang="en" sz="1400">
                <a:solidFill>
                  <a:srgbClr val="7B77C8"/>
                </a:solidFill>
              </a:rPr>
              <a:t>#7b77c8</a:t>
            </a:r>
            <a:r>
              <a:rPr b="1" lang="en" sz="1400"/>
              <a:t> · </a:t>
            </a:r>
            <a:r>
              <a:rPr lang="en" sz="1400"/>
              <a:t>Sky blue </a:t>
            </a:r>
            <a:r>
              <a:rPr b="1" lang="en" sz="1400">
                <a:solidFill>
                  <a:srgbClr val="4CC3F8"/>
                </a:solidFill>
              </a:rPr>
              <a:t>#4cc3f8</a:t>
            </a:r>
            <a:r>
              <a:rPr b="1" lang="en" sz="1400"/>
              <a:t> · </a:t>
            </a:r>
            <a:r>
              <a:rPr lang="en" sz="1400"/>
              <a:t>Aqua </a:t>
            </a:r>
            <a:r>
              <a:rPr b="1" lang="en" sz="1400">
                <a:solidFill>
                  <a:srgbClr val="8FF1ED"/>
                </a:solidFill>
              </a:rPr>
              <a:t>#8ff1ed</a:t>
            </a:r>
            <a:r>
              <a:rPr b="1" lang="en" sz="1400"/>
              <a:t> · </a:t>
            </a:r>
            <a:r>
              <a:rPr lang="en" sz="1400"/>
              <a:t>Salmon </a:t>
            </a:r>
            <a:r>
              <a:rPr b="1" lang="en" sz="1400">
                <a:solidFill>
                  <a:srgbClr val="FEB794"/>
                </a:solidFill>
              </a:rPr>
              <a:t>#feb794</a:t>
            </a:r>
            <a:r>
              <a:rPr b="1" lang="en" sz="1400"/>
              <a:t> · </a:t>
            </a:r>
            <a:r>
              <a:rPr lang="en" sz="1400"/>
              <a:t>Sun yellow </a:t>
            </a:r>
            <a:r>
              <a:rPr b="1" lang="en" sz="1400">
                <a:solidFill>
                  <a:srgbClr val="FFDB5C"/>
                </a:solidFill>
              </a:rPr>
              <a:t>#ffdb5c</a:t>
            </a:r>
            <a:r>
              <a:rPr b="1" lang="en" sz="1400"/>
              <a:t> · </a:t>
            </a:r>
            <a:r>
              <a:rPr lang="en" sz="1400"/>
              <a:t>Gray </a:t>
            </a:r>
            <a:r>
              <a:rPr b="1" lang="en" sz="1400"/>
              <a:t>#627281</a:t>
            </a:r>
            <a:endParaRPr b="1" sz="1400"/>
          </a:p>
        </p:txBody>
      </p:sp>
      <p:sp>
        <p:nvSpPr>
          <p:cNvPr id="609" name="Google Shape;609;p36"/>
          <p:cNvSpPr txBox="1"/>
          <p:nvPr/>
        </p:nvSpPr>
        <p:spPr>
          <a:xfrm>
            <a:off x="1507075" y="4247850"/>
            <a:ext cx="612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7B77C8"/>
                </a:solidFill>
                <a:latin typeface="Roboto Slab"/>
                <a:ea typeface="Roboto Slab"/>
                <a:cs typeface="Roboto Slab"/>
                <a:sym typeface="Roboto Sla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7B77C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7B77C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B77C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0" name="Google Shape;610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616" name="Google Shape;616;p37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622" name="Google Shape;622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3" name="Google Shape;623;p38"/>
          <p:cNvSpPr/>
          <p:nvPr/>
        </p:nvSpPr>
        <p:spPr>
          <a:xfrm>
            <a:off x="773520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DEC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4" name="Google Shape;624;p38"/>
          <p:cNvSpPr/>
          <p:nvPr/>
        </p:nvSpPr>
        <p:spPr>
          <a:xfrm>
            <a:off x="707512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NOV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5" name="Google Shape;625;p38"/>
          <p:cNvSpPr/>
          <p:nvPr/>
        </p:nvSpPr>
        <p:spPr>
          <a:xfrm>
            <a:off x="6415040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OCT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6" name="Google Shape;626;p38"/>
          <p:cNvSpPr/>
          <p:nvPr/>
        </p:nvSpPr>
        <p:spPr>
          <a:xfrm>
            <a:off x="5754956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SEP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5094872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AUG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443478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JUL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9" name="Google Shape;629;p38"/>
          <p:cNvSpPr/>
          <p:nvPr/>
        </p:nvSpPr>
        <p:spPr>
          <a:xfrm>
            <a:off x="377470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JUN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0" name="Google Shape;630;p38"/>
          <p:cNvSpPr/>
          <p:nvPr/>
        </p:nvSpPr>
        <p:spPr>
          <a:xfrm>
            <a:off x="3114619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MAY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1" name="Google Shape;631;p38"/>
          <p:cNvSpPr/>
          <p:nvPr/>
        </p:nvSpPr>
        <p:spPr>
          <a:xfrm>
            <a:off x="2454535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APR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1794451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MAR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1134367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FEB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474283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JAN</a:t>
            </a:r>
            <a:endParaRPr sz="1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0" y="24511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36" name="Google Shape;636;p38"/>
          <p:cNvCxnSpPr/>
          <p:nvPr/>
        </p:nvCxnSpPr>
        <p:spPr>
          <a:xfrm rot="10800000">
            <a:off x="7689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7" name="Google Shape;637;p38"/>
          <p:cNvSpPr txBox="1"/>
          <p:nvPr/>
        </p:nvSpPr>
        <p:spPr>
          <a:xfrm>
            <a:off x="72790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38" name="Google Shape;638;p38"/>
          <p:cNvCxnSpPr/>
          <p:nvPr/>
        </p:nvCxnSpPr>
        <p:spPr>
          <a:xfrm rot="10800000">
            <a:off x="20901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9" name="Google Shape;639;p38"/>
          <p:cNvSpPr txBox="1"/>
          <p:nvPr/>
        </p:nvSpPr>
        <p:spPr>
          <a:xfrm>
            <a:off x="2050642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40" name="Google Shape;640;p38"/>
          <p:cNvCxnSpPr/>
          <p:nvPr/>
        </p:nvCxnSpPr>
        <p:spPr>
          <a:xfrm rot="10800000">
            <a:off x="341139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1" name="Google Shape;641;p38"/>
          <p:cNvSpPr txBox="1"/>
          <p:nvPr/>
        </p:nvSpPr>
        <p:spPr>
          <a:xfrm>
            <a:off x="3373384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42" name="Google Shape;642;p38"/>
          <p:cNvCxnSpPr/>
          <p:nvPr/>
        </p:nvCxnSpPr>
        <p:spPr>
          <a:xfrm rot="10800000">
            <a:off x="4732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3" name="Google Shape;643;p38"/>
          <p:cNvSpPr txBox="1"/>
          <p:nvPr/>
        </p:nvSpPr>
        <p:spPr>
          <a:xfrm>
            <a:off x="4696126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44" name="Google Shape;644;p38"/>
          <p:cNvCxnSpPr/>
          <p:nvPr/>
        </p:nvCxnSpPr>
        <p:spPr>
          <a:xfrm rot="10800000">
            <a:off x="605386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5" name="Google Shape;645;p38"/>
          <p:cNvSpPr txBox="1"/>
          <p:nvPr/>
        </p:nvSpPr>
        <p:spPr>
          <a:xfrm>
            <a:off x="6018868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46" name="Google Shape;646;p38"/>
          <p:cNvCxnSpPr/>
          <p:nvPr/>
        </p:nvCxnSpPr>
        <p:spPr>
          <a:xfrm rot="10800000">
            <a:off x="73750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7" name="Google Shape;647;p38"/>
          <p:cNvSpPr txBox="1"/>
          <p:nvPr/>
        </p:nvSpPr>
        <p:spPr>
          <a:xfrm>
            <a:off x="734161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48" name="Google Shape;648;p38"/>
          <p:cNvCxnSpPr/>
          <p:nvPr/>
        </p:nvCxnSpPr>
        <p:spPr>
          <a:xfrm rot="10800000">
            <a:off x="143968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9" name="Google Shape;649;p38"/>
          <p:cNvSpPr txBox="1"/>
          <p:nvPr/>
        </p:nvSpPr>
        <p:spPr>
          <a:xfrm>
            <a:off x="1369548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50" name="Google Shape;650;p38"/>
          <p:cNvCxnSpPr/>
          <p:nvPr/>
        </p:nvCxnSpPr>
        <p:spPr>
          <a:xfrm rot="10800000">
            <a:off x="276092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1" name="Google Shape;651;p38"/>
          <p:cNvSpPr txBox="1"/>
          <p:nvPr/>
        </p:nvSpPr>
        <p:spPr>
          <a:xfrm>
            <a:off x="2699944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52" name="Google Shape;652;p38"/>
          <p:cNvCxnSpPr/>
          <p:nvPr/>
        </p:nvCxnSpPr>
        <p:spPr>
          <a:xfrm rot="10800000">
            <a:off x="408215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3" name="Google Shape;653;p38"/>
          <p:cNvSpPr txBox="1"/>
          <p:nvPr/>
        </p:nvSpPr>
        <p:spPr>
          <a:xfrm>
            <a:off x="4030339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54" name="Google Shape;654;p38"/>
          <p:cNvCxnSpPr/>
          <p:nvPr/>
        </p:nvCxnSpPr>
        <p:spPr>
          <a:xfrm rot="10800000">
            <a:off x="540339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5" name="Google Shape;655;p38"/>
          <p:cNvSpPr txBox="1"/>
          <p:nvPr/>
        </p:nvSpPr>
        <p:spPr>
          <a:xfrm>
            <a:off x="5360735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56" name="Google Shape;656;p38"/>
          <p:cNvCxnSpPr/>
          <p:nvPr/>
        </p:nvCxnSpPr>
        <p:spPr>
          <a:xfrm rot="10800000">
            <a:off x="672462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7" name="Google Shape;657;p38"/>
          <p:cNvSpPr txBox="1"/>
          <p:nvPr/>
        </p:nvSpPr>
        <p:spPr>
          <a:xfrm>
            <a:off x="6691131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58" name="Google Shape;658;p38"/>
          <p:cNvCxnSpPr/>
          <p:nvPr/>
        </p:nvCxnSpPr>
        <p:spPr>
          <a:xfrm rot="10800000">
            <a:off x="804586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9" name="Google Shape;659;p38"/>
          <p:cNvSpPr txBox="1"/>
          <p:nvPr/>
        </p:nvSpPr>
        <p:spPr>
          <a:xfrm>
            <a:off x="8008073" y="33433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65" name="Google Shape;665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6" name="Google Shape;666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8" name="Google Shape;668;p39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669" name="Google Shape;66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671" name="Google Shape;671;p39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672" name="Google Shape;67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674" name="Google Shape;674;p39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675" name="Google Shape;67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</a:t>
              </a:r>
              <a:endParaRPr sz="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677" name="Google Shape;677;p39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678" name="Google Shape;678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79" name="Google Shape;679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6</a:t>
              </a:r>
              <a:endParaRPr sz="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680" name="Google Shape;680;p39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681" name="Google Shape;68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82" name="Google Shape;68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683" name="Google Shape;683;p39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684" name="Google Shape;684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85" name="Google Shape;685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686" name="Google Shape;686;p39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7" name="Google Shape;687;p39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8" name="Google Shape;688;p39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9" name="Google Shape;689;p39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90" name="Google Shape;690;p39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91" name="Google Shape;691;p39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0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97" name="Google Shape;697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8" name="Google Shape;698;p40"/>
          <p:cNvGraphicFramePr/>
          <p:nvPr/>
        </p:nvGraphicFramePr>
        <p:xfrm>
          <a:off x="741575" y="1183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{A6BA1E14-3B9E-4D64-B41E-E57D9858AA91}</a:tableStyleId>
              </a:tblPr>
              <a:tblGrid>
                <a:gridCol w="1319200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  <a:gridCol w="452975"/>
              </a:tblGrid>
              <a:tr h="29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idx="4294967295" type="ctrTitle"/>
          </p:nvPr>
        </p:nvSpPr>
        <p:spPr>
          <a:xfrm>
            <a:off x="1275150" y="1933875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365" name="Google Shape;365;p14"/>
          <p:cNvSpPr txBox="1"/>
          <p:nvPr>
            <p:ph idx="4294967295" type="subTitle"/>
          </p:nvPr>
        </p:nvSpPr>
        <p:spPr>
          <a:xfrm>
            <a:off x="1275150" y="2970844"/>
            <a:ext cx="6593700" cy="14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CC3F8"/>
                </a:solidFill>
              </a:rPr>
              <a:t>I am Jayden Smith</a:t>
            </a:r>
            <a:endParaRPr b="1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366" name="Google Shape;366;p14"/>
          <p:cNvPicPr preferRelativeResize="0"/>
          <p:nvPr/>
        </p:nvPicPr>
        <p:blipFill rotWithShape="1">
          <a:blip r:embed="rId3">
            <a:alphaModFix/>
          </a:blip>
          <a:srcRect b="15521" l="15521" r="15521" t="15521"/>
          <a:stretch/>
        </p:blipFill>
        <p:spPr>
          <a:xfrm rot="8100000">
            <a:off x="3979091" y="502216"/>
            <a:ext cx="1185818" cy="1185818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367" name="Google Shape;367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704" name="Google Shape;704;p4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5" name="Google Shape;705;p41"/>
          <p:cNvSpPr/>
          <p:nvPr/>
        </p:nvSpPr>
        <p:spPr>
          <a:xfrm>
            <a:off x="918950" y="1290325"/>
            <a:ext cx="3586800" cy="135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STRENGTHS</a:t>
            </a:r>
            <a:endParaRPr b="1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6" name="Google Shape;706;p41"/>
          <p:cNvSpPr/>
          <p:nvPr/>
        </p:nvSpPr>
        <p:spPr>
          <a:xfrm>
            <a:off x="4654265" y="1290325"/>
            <a:ext cx="3586800" cy="135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WEAKNESSES</a:t>
            </a:r>
            <a:endParaRPr b="1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7" name="Google Shape;707;p41"/>
          <p:cNvSpPr/>
          <p:nvPr/>
        </p:nvSpPr>
        <p:spPr>
          <a:xfrm>
            <a:off x="918950" y="2789897"/>
            <a:ext cx="3586800" cy="135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OPPORTUNITIES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8" name="Google Shape;708;p41"/>
          <p:cNvSpPr/>
          <p:nvPr/>
        </p:nvSpPr>
        <p:spPr>
          <a:xfrm>
            <a:off x="4654265" y="2789897"/>
            <a:ext cx="3586800" cy="135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White is the color of milk and fresh snow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THREATS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9" name="Google Shape;709;p41"/>
          <p:cNvSpPr/>
          <p:nvPr/>
        </p:nvSpPr>
        <p:spPr>
          <a:xfrm>
            <a:off x="3476229" y="1610099"/>
            <a:ext cx="2061300" cy="2061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1"/>
          <p:cNvSpPr/>
          <p:nvPr/>
        </p:nvSpPr>
        <p:spPr>
          <a:xfrm rot="5400000">
            <a:off x="3624714" y="1610099"/>
            <a:ext cx="2061300" cy="2061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1"/>
          <p:cNvSpPr/>
          <p:nvPr/>
        </p:nvSpPr>
        <p:spPr>
          <a:xfrm rot="10800000">
            <a:off x="3624714" y="1759755"/>
            <a:ext cx="2061300" cy="2061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1"/>
          <p:cNvSpPr/>
          <p:nvPr/>
        </p:nvSpPr>
        <p:spPr>
          <a:xfrm rot="-5400000">
            <a:off x="3476229" y="1759755"/>
            <a:ext cx="2061300" cy="2061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1"/>
          <p:cNvSpPr/>
          <p:nvPr/>
        </p:nvSpPr>
        <p:spPr>
          <a:xfrm>
            <a:off x="3949765" y="2040050"/>
            <a:ext cx="335268" cy="4360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acifico"/>
              </a:rPr>
              <a:t>S</a:t>
            </a:r>
          </a:p>
        </p:txBody>
      </p:sp>
      <p:sp>
        <p:nvSpPr>
          <p:cNvPr id="714" name="Google Shape;714;p41"/>
          <p:cNvSpPr/>
          <p:nvPr/>
        </p:nvSpPr>
        <p:spPr>
          <a:xfrm>
            <a:off x="4786374" y="2046409"/>
            <a:ext cx="631362" cy="4421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acifico"/>
              </a:rPr>
              <a:t>W</a:t>
            </a:r>
          </a:p>
        </p:txBody>
      </p:sp>
      <p:sp>
        <p:nvSpPr>
          <p:cNvPr id="715" name="Google Shape;715;p41"/>
          <p:cNvSpPr/>
          <p:nvPr/>
        </p:nvSpPr>
        <p:spPr>
          <a:xfrm>
            <a:off x="3921275" y="2951434"/>
            <a:ext cx="373424" cy="4339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acifico"/>
              </a:rPr>
              <a:t>O</a:t>
            </a:r>
          </a:p>
        </p:txBody>
      </p:sp>
      <p:sp>
        <p:nvSpPr>
          <p:cNvPr id="716" name="Google Shape;716;p41"/>
          <p:cNvSpPr/>
          <p:nvPr/>
        </p:nvSpPr>
        <p:spPr>
          <a:xfrm>
            <a:off x="4880493" y="2957793"/>
            <a:ext cx="441597" cy="4334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acific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2"/>
          <p:cNvSpPr txBox="1"/>
          <p:nvPr>
            <p:ph idx="4294967295" type="title"/>
          </p:nvPr>
        </p:nvSpPr>
        <p:spPr>
          <a:xfrm>
            <a:off x="262200" y="0"/>
            <a:ext cx="8619600" cy="65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22" name="Google Shape;722;p4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23" name="Google Shape;723;p42"/>
          <p:cNvSpPr txBox="1"/>
          <p:nvPr/>
        </p:nvSpPr>
        <p:spPr>
          <a:xfrm>
            <a:off x="2209425" y="658051"/>
            <a:ext cx="1575000" cy="1456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Key Activities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4" name="Google Shape;724;p42"/>
          <p:cNvSpPr txBox="1"/>
          <p:nvPr/>
        </p:nvSpPr>
        <p:spPr>
          <a:xfrm>
            <a:off x="2209425" y="2115015"/>
            <a:ext cx="1575000" cy="1456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Key Resources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5" name="Google Shape;725;p42"/>
          <p:cNvSpPr txBox="1"/>
          <p:nvPr/>
        </p:nvSpPr>
        <p:spPr>
          <a:xfrm>
            <a:off x="3784475" y="658051"/>
            <a:ext cx="1575000" cy="2913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Value Propositions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6" name="Google Shape;726;p42"/>
          <p:cNvSpPr txBox="1"/>
          <p:nvPr/>
        </p:nvSpPr>
        <p:spPr>
          <a:xfrm>
            <a:off x="5359525" y="658051"/>
            <a:ext cx="1575000" cy="1456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Customer Relationships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7" name="Google Shape;727;p42"/>
          <p:cNvSpPr txBox="1"/>
          <p:nvPr/>
        </p:nvSpPr>
        <p:spPr>
          <a:xfrm>
            <a:off x="5359525" y="2115015"/>
            <a:ext cx="1575000" cy="1456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Channels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8" name="Google Shape;728;p42"/>
          <p:cNvSpPr txBox="1"/>
          <p:nvPr/>
        </p:nvSpPr>
        <p:spPr>
          <a:xfrm>
            <a:off x="6934575" y="658051"/>
            <a:ext cx="1575000" cy="2913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Customer Segments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9" name="Google Shape;729;p42"/>
          <p:cNvSpPr txBox="1"/>
          <p:nvPr/>
        </p:nvSpPr>
        <p:spPr>
          <a:xfrm>
            <a:off x="634375" y="658051"/>
            <a:ext cx="1575000" cy="2913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Key Partners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0" name="Google Shape;730;p42"/>
          <p:cNvSpPr txBox="1"/>
          <p:nvPr/>
        </p:nvSpPr>
        <p:spPr>
          <a:xfrm>
            <a:off x="634375" y="3571980"/>
            <a:ext cx="3937500" cy="1128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Cost Structure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1" name="Google Shape;731;p42"/>
          <p:cNvSpPr txBox="1"/>
          <p:nvPr/>
        </p:nvSpPr>
        <p:spPr>
          <a:xfrm>
            <a:off x="4572000" y="3571980"/>
            <a:ext cx="3937500" cy="1128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Revenue Streams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b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2" name="Google Shape;732;p42"/>
          <p:cNvSpPr/>
          <p:nvPr/>
        </p:nvSpPr>
        <p:spPr>
          <a:xfrm>
            <a:off x="4320979" y="3641451"/>
            <a:ext cx="181385" cy="183671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2"/>
          <p:cNvSpPr/>
          <p:nvPr/>
        </p:nvSpPr>
        <p:spPr>
          <a:xfrm>
            <a:off x="6685085" y="727668"/>
            <a:ext cx="179860" cy="159033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2"/>
          <p:cNvSpPr/>
          <p:nvPr/>
        </p:nvSpPr>
        <p:spPr>
          <a:xfrm>
            <a:off x="1965153" y="727729"/>
            <a:ext cx="174525" cy="17528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2"/>
          <p:cNvSpPr/>
          <p:nvPr/>
        </p:nvSpPr>
        <p:spPr>
          <a:xfrm>
            <a:off x="8276130" y="727663"/>
            <a:ext cx="163856" cy="173513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2"/>
          <p:cNvSpPr/>
          <p:nvPr/>
        </p:nvSpPr>
        <p:spPr>
          <a:xfrm>
            <a:off x="8250469" y="3641607"/>
            <a:ext cx="189517" cy="13972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2"/>
          <p:cNvSpPr/>
          <p:nvPr/>
        </p:nvSpPr>
        <p:spPr>
          <a:xfrm>
            <a:off x="3541336" y="727750"/>
            <a:ext cx="173513" cy="17376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2"/>
          <p:cNvSpPr/>
          <p:nvPr/>
        </p:nvSpPr>
        <p:spPr>
          <a:xfrm>
            <a:off x="5088940" y="727674"/>
            <a:ext cx="200939" cy="207297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2"/>
          <p:cNvSpPr/>
          <p:nvPr/>
        </p:nvSpPr>
        <p:spPr>
          <a:xfrm>
            <a:off x="6633249" y="2188071"/>
            <a:ext cx="231684" cy="221777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2"/>
          <p:cNvSpPr/>
          <p:nvPr/>
        </p:nvSpPr>
        <p:spPr>
          <a:xfrm>
            <a:off x="3483190" y="2184631"/>
            <a:ext cx="231711" cy="210258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46" name="Google Shape;746;p4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7" name="Google Shape;747;p43"/>
          <p:cNvGrpSpPr/>
          <p:nvPr/>
        </p:nvGrpSpPr>
        <p:grpSpPr>
          <a:xfrm>
            <a:off x="1207597" y="1276579"/>
            <a:ext cx="3266287" cy="2936454"/>
            <a:chOff x="3778727" y="4460423"/>
            <a:chExt cx="720160" cy="647438"/>
          </a:xfrm>
        </p:grpSpPr>
        <p:sp>
          <p:nvSpPr>
            <p:cNvPr id="748" name="Google Shape;748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cxnSp>
        <p:nvCxnSpPr>
          <p:cNvPr id="755" name="Google Shape;755;p43"/>
          <p:cNvCxnSpPr/>
          <p:nvPr/>
        </p:nvCxnSpPr>
        <p:spPr>
          <a:xfrm>
            <a:off x="4401415" y="1762689"/>
            <a:ext cx="956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56" name="Google Shape;756;p43"/>
          <p:cNvSpPr txBox="1"/>
          <p:nvPr/>
        </p:nvSpPr>
        <p:spPr>
          <a:xfrm>
            <a:off x="5413916" y="1606944"/>
            <a:ext cx="252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757" name="Google Shape;757;p43"/>
          <p:cNvCxnSpPr/>
          <p:nvPr/>
        </p:nvCxnSpPr>
        <p:spPr>
          <a:xfrm>
            <a:off x="4260493" y="2198673"/>
            <a:ext cx="1097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58" name="Google Shape;758;p43"/>
          <p:cNvSpPr txBox="1"/>
          <p:nvPr/>
        </p:nvSpPr>
        <p:spPr>
          <a:xfrm>
            <a:off x="5413916" y="2042918"/>
            <a:ext cx="252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759" name="Google Shape;759;p43"/>
          <p:cNvCxnSpPr/>
          <p:nvPr/>
        </p:nvCxnSpPr>
        <p:spPr>
          <a:xfrm>
            <a:off x="4060233" y="2634656"/>
            <a:ext cx="1297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0" name="Google Shape;760;p43"/>
          <p:cNvSpPr txBox="1"/>
          <p:nvPr/>
        </p:nvSpPr>
        <p:spPr>
          <a:xfrm>
            <a:off x="5413916" y="2478892"/>
            <a:ext cx="252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761" name="Google Shape;761;p43"/>
          <p:cNvCxnSpPr/>
          <p:nvPr/>
        </p:nvCxnSpPr>
        <p:spPr>
          <a:xfrm>
            <a:off x="3889642" y="3070617"/>
            <a:ext cx="1468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2" name="Google Shape;762;p43"/>
          <p:cNvSpPr txBox="1"/>
          <p:nvPr/>
        </p:nvSpPr>
        <p:spPr>
          <a:xfrm>
            <a:off x="5413916" y="2914867"/>
            <a:ext cx="252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763" name="Google Shape;763;p43"/>
          <p:cNvCxnSpPr/>
          <p:nvPr/>
        </p:nvCxnSpPr>
        <p:spPr>
          <a:xfrm>
            <a:off x="3704206" y="3506600"/>
            <a:ext cx="1653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4" name="Google Shape;764;p43"/>
          <p:cNvSpPr txBox="1"/>
          <p:nvPr/>
        </p:nvSpPr>
        <p:spPr>
          <a:xfrm>
            <a:off x="5413916" y="3350841"/>
            <a:ext cx="252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765" name="Google Shape;765;p43"/>
          <p:cNvCxnSpPr/>
          <p:nvPr/>
        </p:nvCxnSpPr>
        <p:spPr>
          <a:xfrm>
            <a:off x="3511369" y="3942561"/>
            <a:ext cx="183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6" name="Google Shape;766;p43"/>
          <p:cNvSpPr txBox="1"/>
          <p:nvPr/>
        </p:nvSpPr>
        <p:spPr>
          <a:xfrm>
            <a:off x="5413916" y="3786815"/>
            <a:ext cx="252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Insert your content</a:t>
            </a:r>
            <a:endParaRPr sz="1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72" name="Google Shape;772;p4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3" name="Google Shape;773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4" name="Google Shape;774;p44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Imani Jackson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JOB TITLE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75" name="Google Shape;77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6" name="Google Shape;776;p44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Marcos Galán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JOB TITLE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77" name="Google Shape;777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8" name="Google Shape;778;p44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Ixchel Valdía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JOB TITLE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79" name="Google Shape;779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0" name="Google Shape;780;p44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Nils Årud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JOB TITLE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Blue is the colour of the clear sky and the deep sea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86" name="Google Shape;786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88" name="Google Shape;788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4" name="Google Shape;804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5" name="Google Shape;805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4" name="Google Shape;834;p4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pSp>
        <p:nvGrpSpPr>
          <p:cNvPr id="835" name="Google Shape;835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36" name="Google Shape;836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7" name="Google Shape;837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8" name="Google Shape;838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9" name="Google Shape;839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0" name="Google Shape;840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2" name="Google Shape;842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1" name="Google Shape;851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3" name="Google Shape;853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58" name="Google Shape;858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59" name="Google Shape;859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60" name="Google Shape;860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LOW VALUE 1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1" name="Google Shape;861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HIGH VALUE 1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2" name="Google Shape;862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LOW VALUE 2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3" name="Google Shape;863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HIGH VALUE 2</a:t>
            </a:r>
            <a:endParaRPr sz="8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4" name="Google Shape;864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Our company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5" name="Google Shape;865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Competitor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6" name="Google Shape;866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Competitor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7" name="Google Shape;867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Competitor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8" name="Google Shape;868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Competitor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9" name="Google Shape;869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Competitor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70" name="Google Shape;870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Competitor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76" name="Google Shape;876;p4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77" name="Google Shape;877;p46"/>
          <p:cNvGraphicFramePr/>
          <p:nvPr/>
        </p:nvGraphicFramePr>
        <p:xfrm>
          <a:off x="855300" y="116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{DAE396D8-B9A6-4BEB-B758-D29E5E98F552}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7"/>
          <p:cNvSpPr/>
          <p:nvPr/>
        </p:nvSpPr>
        <p:spPr>
          <a:xfrm>
            <a:off x="1183384" y="578325"/>
            <a:ext cx="323836" cy="4154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7"/>
          <p:cNvSpPr/>
          <p:nvPr/>
        </p:nvSpPr>
        <p:spPr>
          <a:xfrm>
            <a:off x="1681301" y="636364"/>
            <a:ext cx="345491" cy="29250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7"/>
          <p:cNvSpPr/>
          <p:nvPr/>
        </p:nvSpPr>
        <p:spPr>
          <a:xfrm>
            <a:off x="2194439" y="637273"/>
            <a:ext cx="335326" cy="296198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7"/>
          <p:cNvSpPr/>
          <p:nvPr/>
        </p:nvSpPr>
        <p:spPr>
          <a:xfrm>
            <a:off x="2736577" y="629455"/>
            <a:ext cx="273160" cy="30678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7"/>
          <p:cNvSpPr/>
          <p:nvPr/>
        </p:nvSpPr>
        <p:spPr>
          <a:xfrm>
            <a:off x="3262587" y="626691"/>
            <a:ext cx="232631" cy="30954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7"/>
          <p:cNvSpPr/>
          <p:nvPr/>
        </p:nvSpPr>
        <p:spPr>
          <a:xfrm>
            <a:off x="3706610" y="623000"/>
            <a:ext cx="359310" cy="317380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7"/>
          <p:cNvSpPr/>
          <p:nvPr/>
        </p:nvSpPr>
        <p:spPr>
          <a:xfrm>
            <a:off x="4241858" y="604108"/>
            <a:ext cx="308161" cy="35607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7"/>
          <p:cNvSpPr/>
          <p:nvPr/>
        </p:nvSpPr>
        <p:spPr>
          <a:xfrm>
            <a:off x="4725957" y="627146"/>
            <a:ext cx="358837" cy="31368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7"/>
          <p:cNvSpPr/>
          <p:nvPr/>
        </p:nvSpPr>
        <p:spPr>
          <a:xfrm>
            <a:off x="5254276" y="632673"/>
            <a:ext cx="317380" cy="302634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7"/>
          <p:cNvSpPr/>
          <p:nvPr/>
        </p:nvSpPr>
        <p:spPr>
          <a:xfrm>
            <a:off x="5768322" y="625309"/>
            <a:ext cx="308161" cy="314617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7"/>
          <p:cNvSpPr/>
          <p:nvPr/>
        </p:nvSpPr>
        <p:spPr>
          <a:xfrm>
            <a:off x="1187075" y="1092371"/>
            <a:ext cx="319217" cy="39522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7"/>
          <p:cNvSpPr/>
          <p:nvPr/>
        </p:nvSpPr>
        <p:spPr>
          <a:xfrm>
            <a:off x="1696048" y="1092371"/>
            <a:ext cx="319217" cy="39522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47"/>
          <p:cNvSpPr/>
          <p:nvPr/>
        </p:nvSpPr>
        <p:spPr>
          <a:xfrm>
            <a:off x="2196275" y="1151792"/>
            <a:ext cx="329344" cy="283287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7"/>
          <p:cNvSpPr/>
          <p:nvPr/>
        </p:nvSpPr>
        <p:spPr>
          <a:xfrm>
            <a:off x="2704793" y="1123227"/>
            <a:ext cx="328890" cy="33303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7"/>
          <p:cNvSpPr/>
          <p:nvPr/>
        </p:nvSpPr>
        <p:spPr>
          <a:xfrm>
            <a:off x="3216075" y="1144883"/>
            <a:ext cx="326126" cy="288361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7"/>
          <p:cNvSpPr/>
          <p:nvPr/>
        </p:nvSpPr>
        <p:spPr>
          <a:xfrm>
            <a:off x="3730576" y="1144883"/>
            <a:ext cx="316453" cy="291579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7"/>
          <p:cNvSpPr/>
          <p:nvPr/>
        </p:nvSpPr>
        <p:spPr>
          <a:xfrm>
            <a:off x="4247840" y="1148101"/>
            <a:ext cx="293434" cy="28514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7"/>
          <p:cNvSpPr/>
          <p:nvPr/>
        </p:nvSpPr>
        <p:spPr>
          <a:xfrm>
            <a:off x="4740703" y="1131973"/>
            <a:ext cx="325198" cy="31876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7"/>
          <p:cNvSpPr/>
          <p:nvPr/>
        </p:nvSpPr>
        <p:spPr>
          <a:xfrm>
            <a:off x="5216510" y="1096971"/>
            <a:ext cx="397057" cy="3910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7"/>
          <p:cNvSpPr/>
          <p:nvPr/>
        </p:nvSpPr>
        <p:spPr>
          <a:xfrm>
            <a:off x="5735156" y="1110790"/>
            <a:ext cx="372183" cy="355619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7"/>
          <p:cNvSpPr/>
          <p:nvPr/>
        </p:nvSpPr>
        <p:spPr>
          <a:xfrm>
            <a:off x="1161728" y="1675038"/>
            <a:ext cx="364838" cy="258887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7"/>
          <p:cNvSpPr/>
          <p:nvPr/>
        </p:nvSpPr>
        <p:spPr>
          <a:xfrm>
            <a:off x="1672556" y="1626218"/>
            <a:ext cx="362055" cy="3505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7"/>
          <p:cNvSpPr/>
          <p:nvPr/>
        </p:nvSpPr>
        <p:spPr>
          <a:xfrm>
            <a:off x="2194893" y="1641873"/>
            <a:ext cx="326126" cy="329363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7"/>
          <p:cNvSpPr/>
          <p:nvPr/>
        </p:nvSpPr>
        <p:spPr>
          <a:xfrm>
            <a:off x="2700648" y="1631745"/>
            <a:ext cx="339945" cy="339017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7"/>
          <p:cNvSpPr/>
          <p:nvPr/>
        </p:nvSpPr>
        <p:spPr>
          <a:xfrm>
            <a:off x="3220675" y="1642346"/>
            <a:ext cx="316453" cy="31783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7"/>
          <p:cNvSpPr/>
          <p:nvPr/>
        </p:nvSpPr>
        <p:spPr>
          <a:xfrm>
            <a:off x="3743921" y="1605035"/>
            <a:ext cx="288361" cy="391984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7"/>
          <p:cNvSpPr/>
          <p:nvPr/>
        </p:nvSpPr>
        <p:spPr>
          <a:xfrm>
            <a:off x="4214674" y="1682875"/>
            <a:ext cx="362055" cy="233539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7"/>
          <p:cNvSpPr/>
          <p:nvPr/>
        </p:nvSpPr>
        <p:spPr>
          <a:xfrm>
            <a:off x="4738848" y="1633127"/>
            <a:ext cx="333509" cy="3371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5246912" y="1620236"/>
            <a:ext cx="335345" cy="348691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5740229" y="1630363"/>
            <a:ext cx="358837" cy="33625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/>
          <p:nvPr/>
        </p:nvSpPr>
        <p:spPr>
          <a:xfrm>
            <a:off x="1204112" y="2154991"/>
            <a:ext cx="280997" cy="30679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>
            <a:off x="1700648" y="2155464"/>
            <a:ext cx="299889" cy="30170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7"/>
          <p:cNvSpPr/>
          <p:nvPr/>
        </p:nvSpPr>
        <p:spPr>
          <a:xfrm>
            <a:off x="2215621" y="2155464"/>
            <a:ext cx="299870" cy="301706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7"/>
          <p:cNvSpPr/>
          <p:nvPr/>
        </p:nvSpPr>
        <p:spPr>
          <a:xfrm>
            <a:off x="2720448" y="2155464"/>
            <a:ext cx="299416" cy="301706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47"/>
          <p:cNvSpPr/>
          <p:nvPr/>
        </p:nvSpPr>
        <p:spPr>
          <a:xfrm>
            <a:off x="3298970" y="2108480"/>
            <a:ext cx="161700" cy="398912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7"/>
          <p:cNvSpPr/>
          <p:nvPr/>
        </p:nvSpPr>
        <p:spPr>
          <a:xfrm>
            <a:off x="3817635" y="2111244"/>
            <a:ext cx="140044" cy="39429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7"/>
          <p:cNvSpPr/>
          <p:nvPr/>
        </p:nvSpPr>
        <p:spPr>
          <a:xfrm>
            <a:off x="4331208" y="2154991"/>
            <a:ext cx="127607" cy="302180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7"/>
          <p:cNvSpPr/>
          <p:nvPr/>
        </p:nvSpPr>
        <p:spPr>
          <a:xfrm>
            <a:off x="4755904" y="2150846"/>
            <a:ext cx="297106" cy="314617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7"/>
          <p:cNvSpPr/>
          <p:nvPr/>
        </p:nvSpPr>
        <p:spPr>
          <a:xfrm>
            <a:off x="5252440" y="2159137"/>
            <a:ext cx="325672" cy="30079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47"/>
          <p:cNvSpPr/>
          <p:nvPr/>
        </p:nvSpPr>
        <p:spPr>
          <a:xfrm>
            <a:off x="5767394" y="2108007"/>
            <a:ext cx="299416" cy="35931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47"/>
          <p:cNvSpPr/>
          <p:nvPr/>
        </p:nvSpPr>
        <p:spPr>
          <a:xfrm>
            <a:off x="1289335" y="2631272"/>
            <a:ext cx="110097" cy="372202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47"/>
          <p:cNvSpPr/>
          <p:nvPr/>
        </p:nvSpPr>
        <p:spPr>
          <a:xfrm>
            <a:off x="1733813" y="2617453"/>
            <a:ext cx="238158" cy="398912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7"/>
          <p:cNvSpPr/>
          <p:nvPr/>
        </p:nvSpPr>
        <p:spPr>
          <a:xfrm>
            <a:off x="2208239" y="2617453"/>
            <a:ext cx="311853" cy="398912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7"/>
          <p:cNvSpPr/>
          <p:nvPr/>
        </p:nvSpPr>
        <p:spPr>
          <a:xfrm>
            <a:off x="3187964" y="2685166"/>
            <a:ext cx="376347" cy="21004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7"/>
          <p:cNvSpPr/>
          <p:nvPr/>
        </p:nvSpPr>
        <p:spPr>
          <a:xfrm>
            <a:off x="2686355" y="2641399"/>
            <a:ext cx="365292" cy="34549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7"/>
          <p:cNvSpPr/>
          <p:nvPr/>
        </p:nvSpPr>
        <p:spPr>
          <a:xfrm>
            <a:off x="3723666" y="2650164"/>
            <a:ext cx="323362" cy="326126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7"/>
          <p:cNvSpPr/>
          <p:nvPr/>
        </p:nvSpPr>
        <p:spPr>
          <a:xfrm>
            <a:off x="4231257" y="2652928"/>
            <a:ext cx="327508" cy="326126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7"/>
          <p:cNvSpPr/>
          <p:nvPr/>
        </p:nvSpPr>
        <p:spPr>
          <a:xfrm>
            <a:off x="4695101" y="2652928"/>
            <a:ext cx="426531" cy="345018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7"/>
          <p:cNvSpPr/>
          <p:nvPr/>
        </p:nvSpPr>
        <p:spPr>
          <a:xfrm>
            <a:off x="5284223" y="2639109"/>
            <a:ext cx="256577" cy="35698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7"/>
          <p:cNvSpPr/>
          <p:nvPr/>
        </p:nvSpPr>
        <p:spPr>
          <a:xfrm>
            <a:off x="5795505" y="2657073"/>
            <a:ext cx="250576" cy="34316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7"/>
          <p:cNvSpPr/>
          <p:nvPr/>
        </p:nvSpPr>
        <p:spPr>
          <a:xfrm>
            <a:off x="1171874" y="3184011"/>
            <a:ext cx="362055" cy="286524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7"/>
          <p:cNvSpPr/>
          <p:nvPr/>
        </p:nvSpPr>
        <p:spPr>
          <a:xfrm>
            <a:off x="1677155" y="3205193"/>
            <a:ext cx="352855" cy="239540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7"/>
          <p:cNvSpPr/>
          <p:nvPr/>
        </p:nvSpPr>
        <p:spPr>
          <a:xfrm>
            <a:off x="2196275" y="3195066"/>
            <a:ext cx="334872" cy="26165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7"/>
          <p:cNvSpPr/>
          <p:nvPr/>
        </p:nvSpPr>
        <p:spPr>
          <a:xfrm>
            <a:off x="2702938" y="3188156"/>
            <a:ext cx="337200" cy="274087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7"/>
          <p:cNvSpPr/>
          <p:nvPr/>
        </p:nvSpPr>
        <p:spPr>
          <a:xfrm>
            <a:off x="3229894" y="3166046"/>
            <a:ext cx="304470" cy="30723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7"/>
          <p:cNvSpPr/>
          <p:nvPr/>
        </p:nvSpPr>
        <p:spPr>
          <a:xfrm>
            <a:off x="3711229" y="3204739"/>
            <a:ext cx="344091" cy="25335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47"/>
          <p:cNvSpPr/>
          <p:nvPr/>
        </p:nvSpPr>
        <p:spPr>
          <a:xfrm>
            <a:off x="4221130" y="3204739"/>
            <a:ext cx="343636" cy="25335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47"/>
          <p:cNvSpPr/>
          <p:nvPr/>
        </p:nvSpPr>
        <p:spPr>
          <a:xfrm>
            <a:off x="4739321" y="3179865"/>
            <a:ext cx="331180" cy="29019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47"/>
          <p:cNvSpPr/>
          <p:nvPr/>
        </p:nvSpPr>
        <p:spPr>
          <a:xfrm>
            <a:off x="5231238" y="3144863"/>
            <a:ext cx="363456" cy="366201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47"/>
          <p:cNvSpPr/>
          <p:nvPr/>
        </p:nvSpPr>
        <p:spPr>
          <a:xfrm>
            <a:off x="5766486" y="3165592"/>
            <a:ext cx="311380" cy="315525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47"/>
          <p:cNvSpPr/>
          <p:nvPr/>
        </p:nvSpPr>
        <p:spPr>
          <a:xfrm>
            <a:off x="1166801" y="3661200"/>
            <a:ext cx="354691" cy="34547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7"/>
          <p:cNvSpPr/>
          <p:nvPr/>
        </p:nvSpPr>
        <p:spPr>
          <a:xfrm>
            <a:off x="1660118" y="3716930"/>
            <a:ext cx="378184" cy="23124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47"/>
          <p:cNvSpPr/>
          <p:nvPr/>
        </p:nvSpPr>
        <p:spPr>
          <a:xfrm>
            <a:off x="2257987" y="3637707"/>
            <a:ext cx="222049" cy="378638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47"/>
          <p:cNvSpPr/>
          <p:nvPr/>
        </p:nvSpPr>
        <p:spPr>
          <a:xfrm>
            <a:off x="2735195" y="3674091"/>
            <a:ext cx="278687" cy="349637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7"/>
          <p:cNvSpPr/>
          <p:nvPr/>
        </p:nvSpPr>
        <p:spPr>
          <a:xfrm>
            <a:off x="3222985" y="3700820"/>
            <a:ext cx="313689" cy="272687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7"/>
          <p:cNvSpPr/>
          <p:nvPr/>
        </p:nvSpPr>
        <p:spPr>
          <a:xfrm>
            <a:off x="3730102" y="3676400"/>
            <a:ext cx="314617" cy="315071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47"/>
          <p:cNvSpPr/>
          <p:nvPr/>
        </p:nvSpPr>
        <p:spPr>
          <a:xfrm>
            <a:off x="4237712" y="3672255"/>
            <a:ext cx="316907" cy="324290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47"/>
          <p:cNvSpPr/>
          <p:nvPr/>
        </p:nvSpPr>
        <p:spPr>
          <a:xfrm>
            <a:off x="4722265" y="3675473"/>
            <a:ext cx="365747" cy="309089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7"/>
          <p:cNvSpPr/>
          <p:nvPr/>
        </p:nvSpPr>
        <p:spPr>
          <a:xfrm>
            <a:off x="5246912" y="3669037"/>
            <a:ext cx="333035" cy="328890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47"/>
          <p:cNvSpPr/>
          <p:nvPr/>
        </p:nvSpPr>
        <p:spPr>
          <a:xfrm>
            <a:off x="5764176" y="3653363"/>
            <a:ext cx="319217" cy="35700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7"/>
          <p:cNvSpPr/>
          <p:nvPr/>
        </p:nvSpPr>
        <p:spPr>
          <a:xfrm>
            <a:off x="1142400" y="4228685"/>
            <a:ext cx="410876" cy="231703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7"/>
          <p:cNvSpPr/>
          <p:nvPr/>
        </p:nvSpPr>
        <p:spPr>
          <a:xfrm>
            <a:off x="1685920" y="4167409"/>
            <a:ext cx="331199" cy="34871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47"/>
          <p:cNvSpPr/>
          <p:nvPr/>
        </p:nvSpPr>
        <p:spPr>
          <a:xfrm>
            <a:off x="2182001" y="4147608"/>
            <a:ext cx="364346" cy="37587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7"/>
          <p:cNvSpPr/>
          <p:nvPr/>
        </p:nvSpPr>
        <p:spPr>
          <a:xfrm>
            <a:off x="2709393" y="4179391"/>
            <a:ext cx="321526" cy="325672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47"/>
          <p:cNvSpPr/>
          <p:nvPr/>
        </p:nvSpPr>
        <p:spPr>
          <a:xfrm>
            <a:off x="3186128" y="4180319"/>
            <a:ext cx="386475" cy="32243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47"/>
          <p:cNvSpPr/>
          <p:nvPr/>
        </p:nvSpPr>
        <p:spPr>
          <a:xfrm>
            <a:off x="3738394" y="4152681"/>
            <a:ext cx="298034" cy="36067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47"/>
          <p:cNvSpPr/>
          <p:nvPr/>
        </p:nvSpPr>
        <p:spPr>
          <a:xfrm>
            <a:off x="4184273" y="4148535"/>
            <a:ext cx="427932" cy="388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7"/>
          <p:cNvSpPr/>
          <p:nvPr/>
        </p:nvSpPr>
        <p:spPr>
          <a:xfrm>
            <a:off x="4698773" y="4142535"/>
            <a:ext cx="420095" cy="40213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7"/>
          <p:cNvSpPr/>
          <p:nvPr/>
        </p:nvSpPr>
        <p:spPr>
          <a:xfrm>
            <a:off x="5227092" y="4238813"/>
            <a:ext cx="373584" cy="21650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7"/>
          <p:cNvSpPr/>
          <p:nvPr/>
        </p:nvSpPr>
        <p:spPr>
          <a:xfrm>
            <a:off x="5786286" y="4199192"/>
            <a:ext cx="278687" cy="305871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7"/>
          <p:cNvSpPr/>
          <p:nvPr/>
        </p:nvSpPr>
        <p:spPr>
          <a:xfrm>
            <a:off x="6350992" y="2778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7"/>
          <p:cNvSpPr/>
          <p:nvPr/>
        </p:nvSpPr>
        <p:spPr>
          <a:xfrm>
            <a:off x="7244612" y="2778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7"/>
          <p:cNvSpPr/>
          <p:nvPr/>
        </p:nvSpPr>
        <p:spPr>
          <a:xfrm>
            <a:off x="6535708" y="2989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7"/>
          <p:cNvSpPr/>
          <p:nvPr/>
        </p:nvSpPr>
        <p:spPr>
          <a:xfrm>
            <a:off x="7689847" y="3286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7" name="Google Shape;967;p47"/>
          <p:cNvSpPr txBox="1"/>
          <p:nvPr>
            <p:ph idx="1" type="body"/>
          </p:nvPr>
        </p:nvSpPr>
        <p:spPr>
          <a:xfrm>
            <a:off x="6248575" y="1213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3" name="Google Shape;973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80" name="Google Shape;980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5" name="Google Shape;985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89" name="Google Shape;989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5" name="Google Shape;995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99" name="Google Shape;999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4" name="Google Shape;1004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10" name="Google Shape;1010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17" name="Google Shape;1017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20" name="Google Shape;1020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4" name="Google Shape;1024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31" name="Google Shape;1031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37" name="Google Shape;1037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41" name="Google Shape;1041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2" name="Google Shape;1042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2" name="Google Shape;1052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59" name="Google Shape;1059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4" name="Google Shape;1064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70" name="Google Shape;1070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77" name="Google Shape;1077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82" name="Google Shape;1082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87" name="Google Shape;1087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2" name="Google Shape;1092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3" name="Google Shape;1093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3" name="Google Shape;1103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4" name="Google Shape;1104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7" name="Google Shape;1107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08" name="Google Shape;110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8" name="Google Shape;1118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19" name="Google Shape;1119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3" name="Google Shape;1123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4" name="Google Shape;112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4" name="Google Shape;1134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5" name="Google Shape;1135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3" name="Google Shape;1143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48" name="Google Shape;1148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3" name="Google Shape;1153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59" name="Google Shape;1159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66" name="Google Shape;1166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70" name="Google Shape;1170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76" name="Google Shape;1176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3" name="Google Shape;1183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87" name="Google Shape;1187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92" name="Google Shape;1192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99" name="Google Shape;1199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07" name="Google Shape;1207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12" name="Google Shape;1212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16" name="Google Shape;1216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20" name="Google Shape;1220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5" name="Google Shape;1225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30" name="Google Shape;1230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36" name="Google Shape;1236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3" name="Google Shape;1243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51" name="Google Shape;1251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4" name="Google Shape;1264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69" name="Google Shape;1269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3" name="Google Shape;1273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80" name="Google Shape;1280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89" name="Google Shape;1289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02" name="Google Shape;1302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5" name="Google Shape;1315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28" name="Google Shape;1328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5" name="Google Shape;1335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51" name="Google Shape;1351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56" name="Google Shape;1356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57" name="Google Shape;1357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0" name="Google Shape;1360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61" name="Google Shape;1361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5" name="Google Shape;1365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69" name="Google Shape;1369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2" name="Google Shape;1372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73" name="Google Shape;1373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82" name="Google Shape;1382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07" name="Google Shape;1407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08" name="Google Shape;140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0" name="Google Shape;1410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11" name="Google Shape;141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3" name="Google Shape;1413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14" name="Google Shape;141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6" name="Google Shape;1416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17" name="Google Shape;1417;p4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CC3F8"/>
                </a:solidFill>
                <a:latin typeface="Roboto Slab"/>
                <a:ea typeface="Roboto Slab"/>
                <a:cs typeface="Roboto Slab"/>
                <a:sym typeface="Roboto Sla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CC3F8"/>
                </a:solidFill>
                <a:highlight>
                  <a:srgbClr val="FFDB5C"/>
                </a:highlight>
                <a:latin typeface="Roboto Slab"/>
                <a:ea typeface="Roboto Slab"/>
                <a:cs typeface="Roboto Slab"/>
                <a:sym typeface="Roboto Slab"/>
              </a:rPr>
              <a:t> and many more...</a:t>
            </a:r>
            <a:endParaRPr sz="2400">
              <a:solidFill>
                <a:srgbClr val="4CC3F8"/>
              </a:solidFill>
              <a:highlight>
                <a:srgbClr val="FFDB5C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23" name="Google Shape;1423;p4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4" name="Google Shape;1424;p49"/>
          <p:cNvSpPr txBox="1"/>
          <p:nvPr>
            <p:ph idx="1" type="body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Use any emoji as an icon!</a:t>
            </a:r>
            <a:br>
              <a:rPr lang="en" sz="1400"/>
            </a:br>
            <a:r>
              <a:rPr lang="en" sz="1400"/>
              <a:t>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Google Shape;1429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1" name="Google Shape;1431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32" name="Google Shape;1432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3" name="Google Shape;1433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4" name="Google Shape;1434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5" name="Google Shape;1435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36" name="Google Shape;1436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7" name="Google Shape;1437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8" name="Google Shape;1438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39" name="Google Shape;1439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0" name="Google Shape;1440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1" name="Google Shape;1441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42" name="Google Shape;1442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3" name="Google Shape;1443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44" name="Google Shape;1444;p5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73" name="Google Shape;373;p15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79" name="Google Shape;379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85" name="Google Shape;385;p17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86" name="Google Shape;386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/>
          <p:nvPr>
            <p:ph idx="4294967295" type="ctrTitle"/>
          </p:nvPr>
        </p:nvSpPr>
        <p:spPr>
          <a:xfrm>
            <a:off x="1566225" y="2269150"/>
            <a:ext cx="601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B5C"/>
                </a:solidFill>
              </a:rPr>
              <a:t>B</a:t>
            </a:r>
            <a:r>
              <a:rPr lang="en" sz="9600">
                <a:solidFill>
                  <a:srgbClr val="FFDB5C"/>
                </a:solidFill>
              </a:rPr>
              <a:t>ig</a:t>
            </a:r>
            <a:r>
              <a:rPr lang="en" sz="9600">
                <a:solidFill>
                  <a:srgbClr val="FFDB5C"/>
                </a:solidFill>
              </a:rPr>
              <a:t> concept</a:t>
            </a:r>
            <a:endParaRPr sz="9600">
              <a:solidFill>
                <a:srgbClr val="FFDB5C"/>
              </a:solidFill>
            </a:endParaRPr>
          </a:p>
        </p:txBody>
      </p:sp>
      <p:sp>
        <p:nvSpPr>
          <p:cNvPr id="392" name="Google Shape;392;p18"/>
          <p:cNvSpPr txBox="1"/>
          <p:nvPr>
            <p:ph idx="4294967295" type="subTitle"/>
          </p:nvPr>
        </p:nvSpPr>
        <p:spPr>
          <a:xfrm>
            <a:off x="1566225" y="3487751"/>
            <a:ext cx="6011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6594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4661192" y="550683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18"/>
          <p:cNvSpPr/>
          <p:nvPr/>
        </p:nvSpPr>
        <p:spPr>
          <a:xfrm rot="1473020">
            <a:off x="3160942" y="1385502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4342058" y="3909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6" name="Google Shape;396;p18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7" name="Google Shape;397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403" name="Google Shape;403;p1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04" name="Google Shape;404;p19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405" name="Google Shape;405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11" name="Google Shape;411;p20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12" name="Google Shape;412;p20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13" name="Google Shape;413;p20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