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Catamaran"/>
      <p:regular r:id="rId45"/>
      <p:bold r:id="rId46"/>
    </p:embeddedFont>
    <p:embeddedFont>
      <p:font typeface="Catamaran Thin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778BD7-CB1E-45C7-9444-F9178D188997}">
  <a:tblStyle styleId="{31778BD7-CB1E-45C7-9444-F9178D1889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A729D15-B007-41AA-B28D-3FF0FDEF81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atamaran-bold.fntdata"/><Relationship Id="rId45" Type="http://schemas.openxmlformats.org/officeDocument/2006/relationships/font" Target="fonts/Catamara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atamaranThin-bold.fntdata"/><Relationship Id="rId47" Type="http://schemas.openxmlformats.org/officeDocument/2006/relationships/font" Target="fonts/CatamaranThin-regular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a902fc3460_0_9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a902fc3460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c897f1b335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c897f1b33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c897f1b335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c897f1b33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c897f1b335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c897f1b33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c897f1b335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c897f1b33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c897f1b335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c897f1b33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c897f1b335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c897f1b33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897f1b335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897f1b33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c897f1b335_0_2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c897f1b33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c897f1b335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c897f1b33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c897f1b335_0_3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c897f1b335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9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/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3000"/>
            </a:lvl1pPr>
            <a:lvl2pPr indent="-419100" lvl="1" marL="914400" rtl="0" algn="ctr">
              <a:spcBef>
                <a:spcPts val="800"/>
              </a:spcBef>
              <a:spcAft>
                <a:spcPts val="0"/>
              </a:spcAft>
              <a:buSzPts val="3000"/>
              <a:buChar char="▸"/>
              <a:defRPr sz="3000"/>
            </a:lvl2pPr>
            <a:lvl3pPr indent="-419100" lvl="2" marL="13716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20" name="Google Shape;120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18" y="260336"/>
            <a:ext cx="9143345" cy="1231682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9" name="Google Shape;319;p6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0" name="Google Shape;320;p6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1" name="Google Shape;321;p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7" name="Google Shape;397;p7"/>
          <p:cNvSpPr txBox="1"/>
          <p:nvPr>
            <p:ph idx="1" type="body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8" name="Google Shape;398;p7"/>
          <p:cNvSpPr txBox="1"/>
          <p:nvPr>
            <p:ph idx="2" type="body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9" name="Google Shape;399;p7"/>
          <p:cNvSpPr txBox="1"/>
          <p:nvPr>
            <p:ph idx="3" type="body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0" name="Google Shape;400;p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8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430" name="Google Shape;430;p8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6" name="Google Shape;476;p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78" name="Google Shape;478;p8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"/>
          <p:cNvSpPr txBox="1"/>
          <p:nvPr>
            <p:ph idx="1" type="body"/>
          </p:nvPr>
        </p:nvSpPr>
        <p:spPr>
          <a:xfrm>
            <a:off x="855300" y="4253900"/>
            <a:ext cx="7433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700"/>
              <a:buNone/>
              <a:defRPr sz="1700"/>
            </a:lvl1pPr>
          </a:lstStyle>
          <a:p/>
        </p:txBody>
      </p:sp>
      <p:sp>
        <p:nvSpPr>
          <p:cNvPr id="505" name="Google Shape;505;p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218" y="264561"/>
            <a:ext cx="9143345" cy="1231682"/>
            <a:chOff x="218" y="898161"/>
            <a:chExt cx="9143345" cy="1231682"/>
          </a:xfrm>
        </p:grpSpPr>
        <p:sp>
          <p:nvSpPr>
            <p:cNvPr id="507" name="Google Shape;507;p9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553" name="Google Shape;553;p9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catamaran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 txBox="1"/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1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783" name="Google Shape;783;p21"/>
          <p:cNvSpPr txBox="1"/>
          <p:nvPr>
            <p:ph idx="1" type="body"/>
          </p:nvPr>
        </p:nvSpPr>
        <p:spPr>
          <a:xfrm>
            <a:off x="220325" y="1197025"/>
            <a:ext cx="2450400" cy="31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A complex idea can be conveyed with just a single still image...</a:t>
            </a:r>
            <a:endParaRPr sz="1800"/>
          </a:p>
        </p:txBody>
      </p:sp>
      <p:pic>
        <p:nvPicPr>
          <p:cNvPr id="784" name="Google Shape;784;p21"/>
          <p:cNvPicPr preferRelativeResize="0"/>
          <p:nvPr/>
        </p:nvPicPr>
        <p:blipFill rotWithShape="1">
          <a:blip r:embed="rId3">
            <a:alphaModFix/>
          </a:blip>
          <a:srcRect b="0" l="0" r="14126" t="14126"/>
          <a:stretch/>
        </p:blipFill>
        <p:spPr>
          <a:xfrm>
            <a:off x="2823275" y="1120808"/>
            <a:ext cx="3497700" cy="3497400"/>
          </a:xfrm>
          <a:prstGeom prst="ellipse">
            <a:avLst/>
          </a:prstGeom>
          <a:noFill/>
          <a:ln>
            <a:noFill/>
          </a:ln>
          <a:effectLst>
            <a:outerShdw blurRad="285750" rotWithShape="0" algn="bl">
              <a:schemeClr val="lt1"/>
            </a:outerShdw>
          </a:effectLst>
        </p:spPr>
      </p:pic>
      <p:sp>
        <p:nvSpPr>
          <p:cNvPr id="785" name="Google Shape;785;p2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" name="Google Shape;786;p21"/>
          <p:cNvSpPr txBox="1"/>
          <p:nvPr>
            <p:ph idx="1" type="body"/>
          </p:nvPr>
        </p:nvSpPr>
        <p:spPr>
          <a:xfrm>
            <a:off x="6473275" y="1197025"/>
            <a:ext cx="2450400" cy="319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...</a:t>
            </a:r>
            <a:r>
              <a:rPr lang="en" sz="1800"/>
              <a:t>namely making it possible to absorb large amounts of data quickly.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2"/>
          <p:cNvSpPr txBox="1"/>
          <p:nvPr>
            <p:ph idx="4294967295" type="title"/>
          </p:nvPr>
        </p:nvSpPr>
        <p:spPr>
          <a:xfrm>
            <a:off x="412575" y="462100"/>
            <a:ext cx="2197500" cy="7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2" name="Google Shape;792;p22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3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798" name="Google Shape;798;p2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>
            <a:off x="2027967" y="829503"/>
            <a:ext cx="4036590" cy="3037975"/>
            <a:chOff x="2256567" y="677103"/>
            <a:chExt cx="4036590" cy="3037975"/>
          </a:xfrm>
        </p:grpSpPr>
        <p:sp>
          <p:nvSpPr>
            <p:cNvPr id="800" name="Google Shape;800;p2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23"/>
          <p:cNvGrpSpPr/>
          <p:nvPr/>
        </p:nvGrpSpPr>
        <p:grpSpPr>
          <a:xfrm>
            <a:off x="4218594" y="1968166"/>
            <a:ext cx="2440200" cy="2440200"/>
            <a:chOff x="4447194" y="1815766"/>
            <a:chExt cx="2440200" cy="2440200"/>
          </a:xfrm>
        </p:grpSpPr>
        <p:sp>
          <p:nvSpPr>
            <p:cNvPr id="806" name="Google Shape;806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807" name="Google Shape;807;p23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atamaran Thin"/>
                  <a:ea typeface="Catamaran Thin"/>
                  <a:cs typeface="Catamaran Thin"/>
                  <a:sym typeface="Catamaran Thin"/>
                </a:rPr>
                <a:t>Lorem ipsum congue tempus</a:t>
              </a:r>
              <a:endParaRPr sz="12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</p:grpSp>
      <p:grpSp>
        <p:nvGrpSpPr>
          <p:cNvPr id="808" name="Google Shape;808;p23"/>
          <p:cNvGrpSpPr/>
          <p:nvPr/>
        </p:nvGrpSpPr>
        <p:grpSpPr>
          <a:xfrm>
            <a:off x="3338337" y="1526453"/>
            <a:ext cx="1423800" cy="1423800"/>
            <a:chOff x="3490737" y="1374053"/>
            <a:chExt cx="1423800" cy="1423800"/>
          </a:xfrm>
        </p:grpSpPr>
        <p:sp>
          <p:nvSpPr>
            <p:cNvPr id="809" name="Google Shape;809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700" scaled="0"/>
            </a:gra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810" name="Google Shape;810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Catamaran Thin"/>
                  <a:ea typeface="Catamaran Thin"/>
                  <a:cs typeface="Catamaran Thin"/>
                  <a:sym typeface="Catamaran Thin"/>
                </a:rPr>
                <a:t>Lorem ipsum tempus</a:t>
              </a:r>
              <a:endParaRPr sz="10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</p:grpSp>
      <p:grpSp>
        <p:nvGrpSpPr>
          <p:cNvPr id="811" name="Google Shape;811;p23"/>
          <p:cNvGrpSpPr/>
          <p:nvPr/>
        </p:nvGrpSpPr>
        <p:grpSpPr>
          <a:xfrm>
            <a:off x="2997153" y="3090689"/>
            <a:ext cx="1498800" cy="1498800"/>
            <a:chOff x="644203" y="3718814"/>
            <a:chExt cx="1498800" cy="1498800"/>
          </a:xfrm>
        </p:grpSpPr>
        <p:sp>
          <p:nvSpPr>
            <p:cNvPr id="812" name="Google Shape;812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813" name="Google Shape;813;p23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Catamaran Thin"/>
                  <a:ea typeface="Catamaran Thin"/>
                  <a:cs typeface="Catamaran Thin"/>
                  <a:sym typeface="Catamaran Thin"/>
                </a:rPr>
                <a:t>Lorem ipsum congue tempus</a:t>
              </a:r>
              <a:endParaRPr sz="10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</p:grpSp>
      <p:grpSp>
        <p:nvGrpSpPr>
          <p:cNvPr id="814" name="Google Shape;814;p23"/>
          <p:cNvGrpSpPr/>
          <p:nvPr/>
        </p:nvGrpSpPr>
        <p:grpSpPr>
          <a:xfrm>
            <a:off x="5658984" y="1342893"/>
            <a:ext cx="1030262" cy="1030262"/>
            <a:chOff x="3490737" y="1374053"/>
            <a:chExt cx="1423800" cy="1423800"/>
          </a:xfrm>
        </p:grpSpPr>
        <p:sp>
          <p:nvSpPr>
            <p:cNvPr id="815" name="Google Shape;815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816" name="Google Shape;816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Catamaran Thin"/>
                  <a:ea typeface="Catamaran Thin"/>
                  <a:cs typeface="Catamaran Thin"/>
                  <a:sym typeface="Catamaran Thin"/>
                </a:rPr>
                <a:t>Lorem ipsum tempus</a:t>
              </a:r>
              <a:endParaRPr sz="10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4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22" name="Google Shape;822;p24"/>
          <p:cNvGraphicFramePr/>
          <p:nvPr/>
        </p:nvGraphicFramePr>
        <p:xfrm>
          <a:off x="1241900" y="1084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{31778BD7-CB1E-45C7-9444-F9178D188997}</a:tableStyleId>
              </a:tblPr>
              <a:tblGrid>
                <a:gridCol w="1665075"/>
                <a:gridCol w="1665075"/>
                <a:gridCol w="1665075"/>
                <a:gridCol w="1665075"/>
              </a:tblGrid>
              <a:tr h="62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</a:tr>
              <a:tr h="62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</a:tr>
              <a:tr h="62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</a:tr>
              <a:tr h="620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 Thin"/>
                          <a:ea typeface="Catamaran Thin"/>
                          <a:cs typeface="Catamaran Thin"/>
                          <a:sym typeface="Catamaran Thin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Catamaran Thin"/>
                        <a:ea typeface="Catamaran Thin"/>
                        <a:cs typeface="Catamaran Thin"/>
                        <a:sym typeface="Catamaran Thin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77FF">
                        <a:alpha val="2067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23" name="Google Shape;823;p2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BE5CC"/>
            </a:gs>
            <a:gs pos="100000">
              <a:srgbClr val="027196"/>
            </a:gs>
          </a:gsLst>
          <a:lin ang="16200038" scaled="0"/>
        </a:gra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5"/>
          <p:cNvSpPr/>
          <p:nvPr/>
        </p:nvSpPr>
        <p:spPr>
          <a:xfrm>
            <a:off x="869350" y="349525"/>
            <a:ext cx="7462361" cy="355490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25"/>
          <p:cNvSpPr txBox="1"/>
          <p:nvPr>
            <p:ph idx="4294967295" type="title"/>
          </p:nvPr>
        </p:nvSpPr>
        <p:spPr>
          <a:xfrm>
            <a:off x="1241875" y="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MAPS</a:t>
            </a:r>
            <a:endParaRPr sz="1400"/>
          </a:p>
        </p:txBody>
      </p:sp>
      <p:sp>
        <p:nvSpPr>
          <p:cNvPr id="830" name="Google Shape;830;p25"/>
          <p:cNvSpPr/>
          <p:nvPr/>
        </p:nvSpPr>
        <p:spPr>
          <a:xfrm>
            <a:off x="2220650" y="1166500"/>
            <a:ext cx="615000" cy="1848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our office</a:t>
            </a:r>
            <a:endParaRPr sz="8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1" name="Google Shape;831;p2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2" name="Google Shape;832;p25"/>
          <p:cNvSpPr txBox="1"/>
          <p:nvPr>
            <p:ph idx="4294967295" type="body"/>
          </p:nvPr>
        </p:nvSpPr>
        <p:spPr>
          <a:xfrm>
            <a:off x="457200" y="4909375"/>
            <a:ext cx="7719300" cy="2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833" name="Google Shape;833;p25"/>
          <p:cNvSpPr/>
          <p:nvPr/>
        </p:nvSpPr>
        <p:spPr>
          <a:xfrm>
            <a:off x="1412825" y="1486325"/>
            <a:ext cx="184800" cy="184800"/>
          </a:xfrm>
          <a:prstGeom prst="donut">
            <a:avLst>
              <a:gd fmla="val 2206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25"/>
          <p:cNvSpPr/>
          <p:nvPr/>
        </p:nvSpPr>
        <p:spPr>
          <a:xfrm>
            <a:off x="2958525" y="2962000"/>
            <a:ext cx="184800" cy="184800"/>
          </a:xfrm>
          <a:prstGeom prst="donut">
            <a:avLst>
              <a:gd fmla="val 2206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25"/>
          <p:cNvSpPr/>
          <p:nvPr/>
        </p:nvSpPr>
        <p:spPr>
          <a:xfrm>
            <a:off x="3916125" y="1273000"/>
            <a:ext cx="184800" cy="184800"/>
          </a:xfrm>
          <a:prstGeom prst="donut">
            <a:avLst>
              <a:gd fmla="val 2206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5"/>
          <p:cNvSpPr/>
          <p:nvPr/>
        </p:nvSpPr>
        <p:spPr>
          <a:xfrm>
            <a:off x="4432575" y="3252825"/>
            <a:ext cx="184800" cy="184800"/>
          </a:xfrm>
          <a:prstGeom prst="donut">
            <a:avLst>
              <a:gd fmla="val 2206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25"/>
          <p:cNvSpPr/>
          <p:nvPr/>
        </p:nvSpPr>
        <p:spPr>
          <a:xfrm>
            <a:off x="6496400" y="1773875"/>
            <a:ext cx="184800" cy="184800"/>
          </a:xfrm>
          <a:prstGeom prst="donut">
            <a:avLst>
              <a:gd fmla="val 2206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25"/>
          <p:cNvSpPr/>
          <p:nvPr/>
        </p:nvSpPr>
        <p:spPr>
          <a:xfrm>
            <a:off x="7068900" y="3252825"/>
            <a:ext cx="184800" cy="184800"/>
          </a:xfrm>
          <a:prstGeom prst="donut">
            <a:avLst>
              <a:gd fmla="val 2206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6"/>
          <p:cNvSpPr txBox="1"/>
          <p:nvPr>
            <p:ph idx="4294967295" type="ctrTitle"/>
          </p:nvPr>
        </p:nvSpPr>
        <p:spPr>
          <a:xfrm>
            <a:off x="855300" y="15833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89,526,124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844" name="Google Shape;844;p26"/>
          <p:cNvSpPr txBox="1"/>
          <p:nvPr>
            <p:ph idx="4294967295" type="subTitle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845" name="Google Shape;845;p2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7"/>
          <p:cNvSpPr txBox="1"/>
          <p:nvPr>
            <p:ph idx="4294967295" type="ctrTitle"/>
          </p:nvPr>
        </p:nvSpPr>
        <p:spPr>
          <a:xfrm>
            <a:off x="855300" y="405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3"/>
                </a:solidFill>
              </a:rPr>
              <a:t>89,526,124$</a:t>
            </a:r>
            <a:endParaRPr sz="4000">
              <a:solidFill>
                <a:schemeClr val="accent3"/>
              </a:solidFill>
            </a:endParaRPr>
          </a:p>
        </p:txBody>
      </p:sp>
      <p:sp>
        <p:nvSpPr>
          <p:cNvPr id="851" name="Google Shape;851;p27"/>
          <p:cNvSpPr txBox="1"/>
          <p:nvPr>
            <p:ph idx="4294967295" type="subTitle"/>
          </p:nvPr>
        </p:nvSpPr>
        <p:spPr>
          <a:xfrm>
            <a:off x="855300" y="8800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852" name="Google Shape;852;p27"/>
          <p:cNvSpPr txBox="1"/>
          <p:nvPr>
            <p:ph idx="4294967295" type="ctrTitle"/>
          </p:nvPr>
        </p:nvSpPr>
        <p:spPr>
          <a:xfrm>
            <a:off x="855300" y="26693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</a:rPr>
              <a:t>100%</a:t>
            </a:r>
            <a:endParaRPr sz="4000">
              <a:solidFill>
                <a:schemeClr val="accent6"/>
              </a:solidFill>
            </a:endParaRPr>
          </a:p>
        </p:txBody>
      </p:sp>
      <p:sp>
        <p:nvSpPr>
          <p:cNvPr id="853" name="Google Shape;853;p27"/>
          <p:cNvSpPr txBox="1"/>
          <p:nvPr>
            <p:ph idx="4294967295" type="subTitle"/>
          </p:nvPr>
        </p:nvSpPr>
        <p:spPr>
          <a:xfrm>
            <a:off x="855300" y="35089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854" name="Google Shape;854;p27"/>
          <p:cNvSpPr txBox="1"/>
          <p:nvPr>
            <p:ph idx="4294967295" type="ctrTitle"/>
          </p:nvPr>
        </p:nvSpPr>
        <p:spPr>
          <a:xfrm>
            <a:off x="855300" y="13549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4"/>
                </a:solidFill>
              </a:rPr>
              <a:t>185,244 users</a:t>
            </a:r>
            <a:endParaRPr sz="4000">
              <a:solidFill>
                <a:schemeClr val="accent4"/>
              </a:solidFill>
            </a:endParaRPr>
          </a:p>
        </p:txBody>
      </p:sp>
      <p:sp>
        <p:nvSpPr>
          <p:cNvPr id="855" name="Google Shape;855;p27"/>
          <p:cNvSpPr txBox="1"/>
          <p:nvPr>
            <p:ph idx="4294967295" type="subTitle"/>
          </p:nvPr>
        </p:nvSpPr>
        <p:spPr>
          <a:xfrm>
            <a:off x="855300" y="21944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856" name="Google Shape;856;p2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862" name="Google Shape;862;p2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3" name="Google Shape;863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864" name="Google Shape;864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865" name="Google Shape;865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702A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866" name="Google Shape;866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867" name="Google Shape;867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868" name="Google Shape;868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869" name="Google Shape;869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870" name="Google Shape;870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871" name="Google Shape;871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BEF17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872" name="Google Shape;872;p28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873" name="Google Shape;873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6" name="Google Shape;876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877" name="Google Shape;877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702A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702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9" name="Google Shape;879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880" name="Google Shape;880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826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82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2" name="Google Shape;882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883" name="Google Shape;883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EF17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EF1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5" name="Google Shape;885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03 </a:t>
              </a:r>
              <a:endParaRPr b="1"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886" name="Google Shape;886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01 </a:t>
              </a:r>
              <a:endParaRPr b="1"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887" name="Google Shape;887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02 </a:t>
              </a:r>
              <a:endParaRPr b="1"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9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893" name="Google Shape;893;p29"/>
          <p:cNvSpPr txBox="1"/>
          <p:nvPr>
            <p:ph idx="1" type="body"/>
          </p:nvPr>
        </p:nvSpPr>
        <p:spPr>
          <a:xfrm>
            <a:off x="1241875" y="1125350"/>
            <a:ext cx="2074800" cy="13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Yellow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894" name="Google Shape;894;p29"/>
          <p:cNvSpPr txBox="1"/>
          <p:nvPr>
            <p:ph idx="2" type="body"/>
          </p:nvPr>
        </p:nvSpPr>
        <p:spPr>
          <a:xfrm>
            <a:off x="3534625" y="1125350"/>
            <a:ext cx="2074800" cy="13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Blue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895" name="Google Shape;895;p29"/>
          <p:cNvSpPr txBox="1"/>
          <p:nvPr>
            <p:ph idx="3" type="body"/>
          </p:nvPr>
        </p:nvSpPr>
        <p:spPr>
          <a:xfrm>
            <a:off x="5827376" y="1125350"/>
            <a:ext cx="2074800" cy="13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3D47"/>
                </a:solidFill>
              </a:rPr>
              <a:t>Red</a:t>
            </a:r>
            <a:endParaRPr b="1">
              <a:solidFill>
                <a:srgbClr val="FF3D47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96" name="Google Shape;896;p2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7" name="Google Shape;897;p29"/>
          <p:cNvSpPr txBox="1"/>
          <p:nvPr>
            <p:ph idx="1" type="body"/>
          </p:nvPr>
        </p:nvSpPr>
        <p:spPr>
          <a:xfrm>
            <a:off x="1241875" y="2573150"/>
            <a:ext cx="2074800" cy="13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Yellow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898" name="Google Shape;898;p29"/>
          <p:cNvSpPr txBox="1"/>
          <p:nvPr>
            <p:ph idx="2" type="body"/>
          </p:nvPr>
        </p:nvSpPr>
        <p:spPr>
          <a:xfrm>
            <a:off x="3534625" y="2573150"/>
            <a:ext cx="2074800" cy="13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Blue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899" name="Google Shape;899;p29"/>
          <p:cNvSpPr txBox="1"/>
          <p:nvPr>
            <p:ph idx="3" type="body"/>
          </p:nvPr>
        </p:nvSpPr>
        <p:spPr>
          <a:xfrm>
            <a:off x="5827376" y="2573150"/>
            <a:ext cx="2074800" cy="132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3D47"/>
                </a:solidFill>
              </a:rPr>
              <a:t>Red</a:t>
            </a:r>
            <a:endParaRPr b="1">
              <a:solidFill>
                <a:srgbClr val="FF3D47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0"/>
          <p:cNvSpPr txBox="1"/>
          <p:nvPr>
            <p:ph idx="1" type="body"/>
          </p:nvPr>
        </p:nvSpPr>
        <p:spPr>
          <a:xfrm>
            <a:off x="855300" y="4253900"/>
            <a:ext cx="7433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905" name="Google Shape;905;p3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6" name="Google Shape;906;p30"/>
          <p:cNvCxnSpPr/>
          <p:nvPr/>
        </p:nvCxnSpPr>
        <p:spPr>
          <a:xfrm>
            <a:off x="1072875" y="1272220"/>
            <a:ext cx="6998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7" name="Google Shape;907;p30"/>
          <p:cNvCxnSpPr/>
          <p:nvPr/>
        </p:nvCxnSpPr>
        <p:spPr>
          <a:xfrm>
            <a:off x="1072875" y="1958102"/>
            <a:ext cx="6998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8" name="Google Shape;908;p30"/>
          <p:cNvCxnSpPr/>
          <p:nvPr/>
        </p:nvCxnSpPr>
        <p:spPr>
          <a:xfrm>
            <a:off x="1072875" y="2643983"/>
            <a:ext cx="6998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9" name="Google Shape;909;p30"/>
          <p:cNvCxnSpPr/>
          <p:nvPr/>
        </p:nvCxnSpPr>
        <p:spPr>
          <a:xfrm>
            <a:off x="1072875" y="3329865"/>
            <a:ext cx="6998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0" name="Google Shape;910;p30"/>
          <p:cNvCxnSpPr/>
          <p:nvPr/>
        </p:nvCxnSpPr>
        <p:spPr>
          <a:xfrm>
            <a:off x="1072875" y="4036916"/>
            <a:ext cx="6998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1" name="Google Shape;911;p30"/>
          <p:cNvSpPr txBox="1"/>
          <p:nvPr/>
        </p:nvSpPr>
        <p:spPr>
          <a:xfrm>
            <a:off x="1072875" y="1118750"/>
            <a:ext cx="299100" cy="29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4000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3000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2000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1000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300"/>
              </a:spcBef>
              <a:spcAft>
                <a:spcPts val="43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12" name="Google Shape;912;p30"/>
          <p:cNvSpPr/>
          <p:nvPr/>
        </p:nvSpPr>
        <p:spPr>
          <a:xfrm>
            <a:off x="1672528" y="2535005"/>
            <a:ext cx="225900" cy="1502100"/>
          </a:xfrm>
          <a:prstGeom prst="rect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0"/>
          <p:cNvSpPr/>
          <p:nvPr/>
        </p:nvSpPr>
        <p:spPr>
          <a:xfrm>
            <a:off x="1976321" y="2154051"/>
            <a:ext cx="225900" cy="1883100"/>
          </a:xfrm>
          <a:prstGeom prst="rect">
            <a:avLst/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0"/>
          <p:cNvSpPr/>
          <p:nvPr/>
        </p:nvSpPr>
        <p:spPr>
          <a:xfrm>
            <a:off x="2280115" y="2643983"/>
            <a:ext cx="225900" cy="1393200"/>
          </a:xfrm>
          <a:prstGeom prst="rect">
            <a:avLst/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0"/>
          <p:cNvSpPr/>
          <p:nvPr/>
        </p:nvSpPr>
        <p:spPr>
          <a:xfrm>
            <a:off x="3367232" y="2838358"/>
            <a:ext cx="225900" cy="1198800"/>
          </a:xfrm>
          <a:prstGeom prst="rect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0"/>
          <p:cNvSpPr/>
          <p:nvPr/>
        </p:nvSpPr>
        <p:spPr>
          <a:xfrm>
            <a:off x="3671026" y="2259879"/>
            <a:ext cx="225900" cy="1777200"/>
          </a:xfrm>
          <a:prstGeom prst="rect">
            <a:avLst/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0"/>
          <p:cNvSpPr/>
          <p:nvPr/>
        </p:nvSpPr>
        <p:spPr>
          <a:xfrm>
            <a:off x="3974819" y="1421411"/>
            <a:ext cx="225900" cy="2616000"/>
          </a:xfrm>
          <a:prstGeom prst="rect">
            <a:avLst/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0"/>
          <p:cNvSpPr/>
          <p:nvPr/>
        </p:nvSpPr>
        <p:spPr>
          <a:xfrm>
            <a:off x="5061937" y="2302199"/>
            <a:ext cx="225900" cy="1734900"/>
          </a:xfrm>
          <a:prstGeom prst="rect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0"/>
          <p:cNvSpPr/>
          <p:nvPr/>
        </p:nvSpPr>
        <p:spPr>
          <a:xfrm>
            <a:off x="5365730" y="1272101"/>
            <a:ext cx="225900" cy="2765100"/>
          </a:xfrm>
          <a:prstGeom prst="rect">
            <a:avLst/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0"/>
          <p:cNvSpPr/>
          <p:nvPr/>
        </p:nvSpPr>
        <p:spPr>
          <a:xfrm>
            <a:off x="5669523" y="2478573"/>
            <a:ext cx="225900" cy="1558200"/>
          </a:xfrm>
          <a:prstGeom prst="rect">
            <a:avLst/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0"/>
          <p:cNvSpPr/>
          <p:nvPr/>
        </p:nvSpPr>
        <p:spPr>
          <a:xfrm>
            <a:off x="6756641" y="2894790"/>
            <a:ext cx="225900" cy="1142100"/>
          </a:xfrm>
          <a:prstGeom prst="rect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0"/>
          <p:cNvSpPr/>
          <p:nvPr/>
        </p:nvSpPr>
        <p:spPr>
          <a:xfrm>
            <a:off x="7060434" y="1483857"/>
            <a:ext cx="225900" cy="2553300"/>
          </a:xfrm>
          <a:prstGeom prst="rect">
            <a:avLst/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0"/>
          <p:cNvSpPr/>
          <p:nvPr/>
        </p:nvSpPr>
        <p:spPr>
          <a:xfrm>
            <a:off x="7364227" y="1787209"/>
            <a:ext cx="225900" cy="2250000"/>
          </a:xfrm>
          <a:prstGeom prst="rect">
            <a:avLst/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3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4" name="Google Shape;664;p13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65" name="Google Shape;665;p13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66" name="Google Shape;666;p13"/>
          <p:cNvSpPr txBox="1"/>
          <p:nvPr>
            <p:ph idx="2" type="body"/>
          </p:nvPr>
        </p:nvSpPr>
        <p:spPr>
          <a:xfrm>
            <a:off x="1241825" y="3143925"/>
            <a:ext cx="6660300" cy="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667" name="Google Shape;667;p1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31"/>
          <p:cNvGrpSpPr/>
          <p:nvPr/>
        </p:nvGrpSpPr>
        <p:grpSpPr>
          <a:xfrm>
            <a:off x="218" y="2641709"/>
            <a:ext cx="9143345" cy="1231682"/>
            <a:chOff x="218" y="898161"/>
            <a:chExt cx="9143345" cy="1231682"/>
          </a:xfrm>
        </p:grpSpPr>
        <p:sp>
          <p:nvSpPr>
            <p:cNvPr id="929" name="Google Shape;929;p31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1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1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1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1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1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1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1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1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1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1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1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1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1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1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1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1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1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1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1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4" name="Google Shape;974;p31"/>
          <p:cNvSpPr txBox="1"/>
          <p:nvPr>
            <p:ph idx="4294967295" type="body"/>
          </p:nvPr>
        </p:nvSpPr>
        <p:spPr>
          <a:xfrm>
            <a:off x="855300" y="729550"/>
            <a:ext cx="2337300" cy="22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>
                <a:latin typeface="Catamaran"/>
                <a:ea typeface="Catamaran"/>
                <a:cs typeface="Catamaran"/>
                <a:sym typeface="Catamaran"/>
              </a:rPr>
              <a:t>MOBILE</a:t>
            </a:r>
            <a:br>
              <a:rPr b="1" lang="en">
                <a:latin typeface="Catamaran"/>
                <a:ea typeface="Catamaran"/>
                <a:cs typeface="Catamaran"/>
                <a:sym typeface="Catamaran"/>
              </a:rPr>
            </a:br>
            <a:r>
              <a:rPr b="1" lang="en">
                <a:latin typeface="Catamaran"/>
                <a:ea typeface="Catamaran"/>
                <a:cs typeface="Catamaran"/>
                <a:sym typeface="Catamaran"/>
              </a:rPr>
              <a:t>PROJECT</a:t>
            </a:r>
            <a:endParaRPr b="1" sz="18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75" name="Google Shape;975;p3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76" name="Google Shape;976;p31"/>
          <p:cNvGrpSpPr/>
          <p:nvPr/>
        </p:nvGrpSpPr>
        <p:grpSpPr>
          <a:xfrm>
            <a:off x="3585607" y="373576"/>
            <a:ext cx="1972662" cy="4091691"/>
            <a:chOff x="5353200" y="373572"/>
            <a:chExt cx="2119546" cy="4396359"/>
          </a:xfrm>
        </p:grpSpPr>
        <p:sp>
          <p:nvSpPr>
            <p:cNvPr id="977" name="Google Shape;977;p31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50000">
                  <a:schemeClr val="accent2"/>
                </a:gs>
                <a:gs pos="100000">
                  <a:srgbClr val="AF9FFF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>
                <a:schemeClr val="l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620068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1" name="Google Shape;981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628481" y="729558"/>
            <a:ext cx="1885066" cy="33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31"/>
          <p:cNvSpPr txBox="1"/>
          <p:nvPr>
            <p:ph idx="4294967295" type="body"/>
          </p:nvPr>
        </p:nvSpPr>
        <p:spPr>
          <a:xfrm>
            <a:off x="5951275" y="729550"/>
            <a:ext cx="2337300" cy="22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2"/>
          <p:cNvGrpSpPr/>
          <p:nvPr/>
        </p:nvGrpSpPr>
        <p:grpSpPr>
          <a:xfrm>
            <a:off x="218" y="2641709"/>
            <a:ext cx="9143345" cy="1231682"/>
            <a:chOff x="218" y="898161"/>
            <a:chExt cx="9143345" cy="1231682"/>
          </a:xfrm>
        </p:grpSpPr>
        <p:sp>
          <p:nvSpPr>
            <p:cNvPr id="988" name="Google Shape;988;p32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3" name="Google Shape;1033;p32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4" name="Google Shape;1034;p32"/>
          <p:cNvGrpSpPr/>
          <p:nvPr/>
        </p:nvGrpSpPr>
        <p:grpSpPr>
          <a:xfrm>
            <a:off x="3254338" y="391974"/>
            <a:ext cx="2634616" cy="4065358"/>
            <a:chOff x="5011702" y="465959"/>
            <a:chExt cx="2736410" cy="4222433"/>
          </a:xfrm>
        </p:grpSpPr>
        <p:sp>
          <p:nvSpPr>
            <p:cNvPr id="1035" name="Google Shape;1035;p32"/>
            <p:cNvSpPr/>
            <p:nvPr/>
          </p:nvSpPr>
          <p:spPr>
            <a:xfrm>
              <a:off x="50117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50000">
                  <a:schemeClr val="accent2"/>
                </a:gs>
                <a:gs pos="100000">
                  <a:srgbClr val="AF9FFF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>
                <a:schemeClr val="lt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62681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62515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63406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9" name="Google Shape;10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612" y="751839"/>
            <a:ext cx="2501267" cy="333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32"/>
          <p:cNvSpPr txBox="1"/>
          <p:nvPr>
            <p:ph idx="4294967295" type="body"/>
          </p:nvPr>
        </p:nvSpPr>
        <p:spPr>
          <a:xfrm>
            <a:off x="474300" y="751850"/>
            <a:ext cx="2337300" cy="21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>
                <a:latin typeface="Catamaran"/>
                <a:ea typeface="Catamaran"/>
                <a:cs typeface="Catamaran"/>
                <a:sym typeface="Catamaran"/>
              </a:rPr>
              <a:t>TABLET</a:t>
            </a:r>
            <a:br>
              <a:rPr b="1" lang="en">
                <a:latin typeface="Catamaran"/>
                <a:ea typeface="Catamaran"/>
                <a:cs typeface="Catamaran"/>
                <a:sym typeface="Catamaran"/>
              </a:rPr>
            </a:br>
            <a:r>
              <a:rPr b="1" lang="en">
                <a:latin typeface="Catamaran"/>
                <a:ea typeface="Catamaran"/>
                <a:cs typeface="Catamaran"/>
                <a:sym typeface="Catamaran"/>
              </a:rPr>
              <a:t>PROJECT</a:t>
            </a:r>
            <a:endParaRPr b="1" sz="18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41" name="Google Shape;1041;p32"/>
          <p:cNvSpPr txBox="1"/>
          <p:nvPr>
            <p:ph idx="4294967295" type="body"/>
          </p:nvPr>
        </p:nvSpPr>
        <p:spPr>
          <a:xfrm>
            <a:off x="6332275" y="751850"/>
            <a:ext cx="2337300" cy="21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33"/>
          <p:cNvGrpSpPr/>
          <p:nvPr/>
        </p:nvGrpSpPr>
        <p:grpSpPr>
          <a:xfrm>
            <a:off x="218" y="2641709"/>
            <a:ext cx="9143345" cy="1231682"/>
            <a:chOff x="218" y="898161"/>
            <a:chExt cx="9143345" cy="1231682"/>
          </a:xfrm>
        </p:grpSpPr>
        <p:sp>
          <p:nvSpPr>
            <p:cNvPr id="1047" name="Google Shape;1047;p33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3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3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3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3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3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3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3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3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3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3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3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3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3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3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3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3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3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3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3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2" name="Google Shape;1092;p3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3" name="Google Shape;1093;p33"/>
          <p:cNvGrpSpPr/>
          <p:nvPr/>
        </p:nvGrpSpPr>
        <p:grpSpPr>
          <a:xfrm>
            <a:off x="2300899" y="1241129"/>
            <a:ext cx="4542205" cy="2661224"/>
            <a:chOff x="3938374" y="1241129"/>
            <a:chExt cx="4542205" cy="2661224"/>
          </a:xfrm>
        </p:grpSpPr>
        <p:sp>
          <p:nvSpPr>
            <p:cNvPr id="1094" name="Google Shape;1094;p33"/>
            <p:cNvSpPr/>
            <p:nvPr/>
          </p:nvSpPr>
          <p:spPr>
            <a:xfrm>
              <a:off x="4309824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50000">
                  <a:schemeClr val="accent2"/>
                </a:gs>
                <a:gs pos="100000">
                  <a:srgbClr val="AF9FFF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>
                <a:schemeClr val="lt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3938374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3938374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5872718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8" name="Google Shape;1098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33"/>
          <p:cNvSpPr txBox="1"/>
          <p:nvPr>
            <p:ph idx="4294967295" type="body"/>
          </p:nvPr>
        </p:nvSpPr>
        <p:spPr>
          <a:xfrm>
            <a:off x="249025" y="1241125"/>
            <a:ext cx="2040900" cy="16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>
                <a:latin typeface="Catamaran"/>
                <a:ea typeface="Catamaran"/>
                <a:cs typeface="Catamaran"/>
                <a:sym typeface="Catamaran"/>
              </a:rPr>
              <a:t>DESKTOP</a:t>
            </a:r>
            <a:br>
              <a:rPr b="1" lang="en">
                <a:latin typeface="Catamaran"/>
                <a:ea typeface="Catamaran"/>
                <a:cs typeface="Catamaran"/>
                <a:sym typeface="Catamaran"/>
              </a:rPr>
            </a:br>
            <a:r>
              <a:rPr b="1" lang="en">
                <a:latin typeface="Catamaran"/>
                <a:ea typeface="Catamaran"/>
                <a:cs typeface="Catamaran"/>
                <a:sym typeface="Catamaran"/>
              </a:rPr>
              <a:t>PROJECT</a:t>
            </a:r>
            <a:endParaRPr b="1" sz="18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00" name="Google Shape;1100;p33"/>
          <p:cNvSpPr txBox="1"/>
          <p:nvPr>
            <p:ph idx="4294967295" type="body"/>
          </p:nvPr>
        </p:nvSpPr>
        <p:spPr>
          <a:xfrm>
            <a:off x="6847049" y="1241125"/>
            <a:ext cx="2040900" cy="16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34"/>
          <p:cNvGrpSpPr/>
          <p:nvPr/>
        </p:nvGrpSpPr>
        <p:grpSpPr>
          <a:xfrm>
            <a:off x="218" y="1955909"/>
            <a:ext cx="9143345" cy="1231682"/>
            <a:chOff x="218" y="898161"/>
            <a:chExt cx="9143345" cy="1231682"/>
          </a:xfrm>
        </p:grpSpPr>
        <p:sp>
          <p:nvSpPr>
            <p:cNvPr id="1106" name="Google Shape;1106;p34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4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4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4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4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1" name="Google Shape;1151;p34"/>
          <p:cNvSpPr/>
          <p:nvPr/>
        </p:nvSpPr>
        <p:spPr>
          <a:xfrm>
            <a:off x="3641050" y="1640725"/>
            <a:ext cx="1862100" cy="18621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rotWithShape="0" algn="bl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34"/>
          <p:cNvSpPr txBox="1"/>
          <p:nvPr>
            <p:ph idx="4294967295" type="ctrTitle"/>
          </p:nvPr>
        </p:nvSpPr>
        <p:spPr>
          <a:xfrm>
            <a:off x="1439400" y="978575"/>
            <a:ext cx="6265200" cy="47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THANKS</a:t>
            </a:r>
            <a:r>
              <a:rPr lang="en" sz="3000">
                <a:solidFill>
                  <a:srgbClr val="BEF176"/>
                </a:solidFill>
              </a:rPr>
              <a:t>!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1153" name="Google Shape;1153;p34"/>
          <p:cNvSpPr txBox="1"/>
          <p:nvPr>
            <p:ph idx="4294967295" type="subTitle"/>
          </p:nvPr>
        </p:nvSpPr>
        <p:spPr>
          <a:xfrm>
            <a:off x="952875" y="3706325"/>
            <a:ext cx="7238400" cy="6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Any questions?</a:t>
            </a:r>
            <a:endParaRPr b="1" sz="1800">
              <a:solidFill>
                <a:srgbClr val="AF9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AF9FFF"/>
                </a:solidFill>
              </a:rPr>
              <a:t>You can find me at @username &amp; user@mail.me</a:t>
            </a:r>
            <a:endParaRPr sz="1800">
              <a:solidFill>
                <a:srgbClr val="AF9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F9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AF9FFF"/>
              </a:solidFill>
            </a:endParaRPr>
          </a:p>
        </p:txBody>
      </p:sp>
      <p:sp>
        <p:nvSpPr>
          <p:cNvPr id="1154" name="Google Shape;1154;p3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5" name="Google Shape;1155;p34"/>
          <p:cNvGrpSpPr/>
          <p:nvPr/>
        </p:nvGrpSpPr>
        <p:grpSpPr>
          <a:xfrm>
            <a:off x="4096180" y="2124104"/>
            <a:ext cx="951348" cy="895031"/>
            <a:chOff x="5972700" y="2330200"/>
            <a:chExt cx="411625" cy="387275"/>
          </a:xfrm>
        </p:grpSpPr>
        <p:sp>
          <p:nvSpPr>
            <p:cNvPr id="1156" name="Google Shape;1156;p3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163" name="Google Shape;1163;p35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164" name="Google Shape;1164;p3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170" name="Google Shape;1170;p36"/>
          <p:cNvSpPr txBox="1"/>
          <p:nvPr>
            <p:ph idx="1" type="body"/>
          </p:nvPr>
        </p:nvSpPr>
        <p:spPr>
          <a:xfrm>
            <a:off x="1241875" y="1125350"/>
            <a:ext cx="6660300" cy="21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Titles: Catamaran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Body copy: Catamaran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https://www.fontsquirrel.com/fonts/catamaran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1" name="Google Shape;1171;p36"/>
          <p:cNvSpPr txBox="1"/>
          <p:nvPr/>
        </p:nvSpPr>
        <p:spPr>
          <a:xfrm>
            <a:off x="1241875" y="3342575"/>
            <a:ext cx="666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172" name="Google Shape;1172;p3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7"/>
          <p:cNvSpPr txBox="1"/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1178" name="Google Shape;1178;p37"/>
          <p:cNvSpPr txBox="1"/>
          <p:nvPr>
            <p:ph idx="1" type="subTitle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184" name="Google Shape;1184;p3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5" name="Google Shape;1185;p38"/>
          <p:cNvSpPr/>
          <p:nvPr/>
        </p:nvSpPr>
        <p:spPr>
          <a:xfrm>
            <a:off x="7735208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DEC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86" name="Google Shape;1186;p38"/>
          <p:cNvSpPr/>
          <p:nvPr/>
        </p:nvSpPr>
        <p:spPr>
          <a:xfrm>
            <a:off x="7075124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NOV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87" name="Google Shape;1187;p38"/>
          <p:cNvSpPr/>
          <p:nvPr/>
        </p:nvSpPr>
        <p:spPr>
          <a:xfrm>
            <a:off x="6415040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OCT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88" name="Google Shape;1188;p38"/>
          <p:cNvSpPr/>
          <p:nvPr/>
        </p:nvSpPr>
        <p:spPr>
          <a:xfrm>
            <a:off x="5754956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SEP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89" name="Google Shape;1189;p38"/>
          <p:cNvSpPr/>
          <p:nvPr/>
        </p:nvSpPr>
        <p:spPr>
          <a:xfrm>
            <a:off x="5094872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AUG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0" name="Google Shape;1190;p38"/>
          <p:cNvSpPr/>
          <p:nvPr/>
        </p:nvSpPr>
        <p:spPr>
          <a:xfrm>
            <a:off x="4434788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JUL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1" name="Google Shape;1191;p38"/>
          <p:cNvSpPr/>
          <p:nvPr/>
        </p:nvSpPr>
        <p:spPr>
          <a:xfrm>
            <a:off x="3774704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JUN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2" name="Google Shape;1192;p38"/>
          <p:cNvSpPr/>
          <p:nvPr/>
        </p:nvSpPr>
        <p:spPr>
          <a:xfrm>
            <a:off x="3114619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MAY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3" name="Google Shape;1193;p38"/>
          <p:cNvSpPr/>
          <p:nvPr/>
        </p:nvSpPr>
        <p:spPr>
          <a:xfrm>
            <a:off x="2454535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APR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4" name="Google Shape;1194;p38"/>
          <p:cNvSpPr/>
          <p:nvPr/>
        </p:nvSpPr>
        <p:spPr>
          <a:xfrm>
            <a:off x="1794451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MAR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5" name="Google Shape;1195;p38"/>
          <p:cNvSpPr/>
          <p:nvPr/>
        </p:nvSpPr>
        <p:spPr>
          <a:xfrm>
            <a:off x="1134367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FEB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6" name="Google Shape;1196;p38"/>
          <p:cNvSpPr/>
          <p:nvPr/>
        </p:nvSpPr>
        <p:spPr>
          <a:xfrm>
            <a:off x="474283" y="2146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JAN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97" name="Google Shape;1197;p38"/>
          <p:cNvSpPr/>
          <p:nvPr/>
        </p:nvSpPr>
        <p:spPr>
          <a:xfrm>
            <a:off x="0" y="2146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198" name="Google Shape;1198;p38"/>
          <p:cNvCxnSpPr/>
          <p:nvPr/>
        </p:nvCxnSpPr>
        <p:spPr>
          <a:xfrm rot="10800000">
            <a:off x="768923" y="1672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99" name="Google Shape;1199;p38"/>
          <p:cNvSpPr txBox="1"/>
          <p:nvPr/>
        </p:nvSpPr>
        <p:spPr>
          <a:xfrm>
            <a:off x="727900" y="1117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00" name="Google Shape;1200;p38"/>
          <p:cNvCxnSpPr/>
          <p:nvPr/>
        </p:nvCxnSpPr>
        <p:spPr>
          <a:xfrm rot="10800000">
            <a:off x="2090158" y="1672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01" name="Google Shape;1201;p38"/>
          <p:cNvSpPr txBox="1"/>
          <p:nvPr/>
        </p:nvSpPr>
        <p:spPr>
          <a:xfrm>
            <a:off x="2050642" y="1117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Red is the colour of danger and courage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02" name="Google Shape;1202;p38"/>
          <p:cNvCxnSpPr/>
          <p:nvPr/>
        </p:nvCxnSpPr>
        <p:spPr>
          <a:xfrm rot="10800000">
            <a:off x="3411393" y="1672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03" name="Google Shape;1203;p38"/>
          <p:cNvSpPr txBox="1"/>
          <p:nvPr/>
        </p:nvSpPr>
        <p:spPr>
          <a:xfrm>
            <a:off x="3373384" y="1117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04" name="Google Shape;1204;p38"/>
          <p:cNvCxnSpPr/>
          <p:nvPr/>
        </p:nvCxnSpPr>
        <p:spPr>
          <a:xfrm rot="10800000">
            <a:off x="4732628" y="1672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05" name="Google Shape;1205;p38"/>
          <p:cNvSpPr txBox="1"/>
          <p:nvPr/>
        </p:nvSpPr>
        <p:spPr>
          <a:xfrm>
            <a:off x="4696126" y="1117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06" name="Google Shape;1206;p38"/>
          <p:cNvCxnSpPr/>
          <p:nvPr/>
        </p:nvCxnSpPr>
        <p:spPr>
          <a:xfrm rot="10800000">
            <a:off x="6053863" y="1672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07" name="Google Shape;1207;p38"/>
          <p:cNvSpPr txBox="1"/>
          <p:nvPr/>
        </p:nvSpPr>
        <p:spPr>
          <a:xfrm>
            <a:off x="6018868" y="1117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08" name="Google Shape;1208;p38"/>
          <p:cNvCxnSpPr/>
          <p:nvPr/>
        </p:nvCxnSpPr>
        <p:spPr>
          <a:xfrm rot="10800000">
            <a:off x="7375098" y="1672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09" name="Google Shape;1209;p38"/>
          <p:cNvSpPr txBox="1"/>
          <p:nvPr/>
        </p:nvSpPr>
        <p:spPr>
          <a:xfrm>
            <a:off x="7341610" y="1117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10" name="Google Shape;1210;p38"/>
          <p:cNvCxnSpPr/>
          <p:nvPr/>
        </p:nvCxnSpPr>
        <p:spPr>
          <a:xfrm rot="10800000">
            <a:off x="1439687" y="2515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1" name="Google Shape;1211;p38"/>
          <p:cNvSpPr txBox="1"/>
          <p:nvPr/>
        </p:nvSpPr>
        <p:spPr>
          <a:xfrm>
            <a:off x="1369548" y="3038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12" name="Google Shape;1212;p38"/>
          <p:cNvCxnSpPr/>
          <p:nvPr/>
        </p:nvCxnSpPr>
        <p:spPr>
          <a:xfrm rot="10800000">
            <a:off x="2760922" y="2515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3" name="Google Shape;1213;p38"/>
          <p:cNvSpPr txBox="1"/>
          <p:nvPr/>
        </p:nvSpPr>
        <p:spPr>
          <a:xfrm>
            <a:off x="2699944" y="3038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14" name="Google Shape;1214;p38"/>
          <p:cNvCxnSpPr/>
          <p:nvPr/>
        </p:nvCxnSpPr>
        <p:spPr>
          <a:xfrm rot="10800000">
            <a:off x="4082157" y="2515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5" name="Google Shape;1215;p38"/>
          <p:cNvSpPr txBox="1"/>
          <p:nvPr/>
        </p:nvSpPr>
        <p:spPr>
          <a:xfrm>
            <a:off x="4030339" y="3038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16" name="Google Shape;1216;p38"/>
          <p:cNvCxnSpPr/>
          <p:nvPr/>
        </p:nvCxnSpPr>
        <p:spPr>
          <a:xfrm rot="10800000">
            <a:off x="5403392" y="2515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7" name="Google Shape;1217;p38"/>
          <p:cNvSpPr txBox="1"/>
          <p:nvPr/>
        </p:nvSpPr>
        <p:spPr>
          <a:xfrm>
            <a:off x="5360735" y="3038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Red is the colour of danger and courage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18" name="Google Shape;1218;p38"/>
          <p:cNvCxnSpPr/>
          <p:nvPr/>
        </p:nvCxnSpPr>
        <p:spPr>
          <a:xfrm rot="10800000">
            <a:off x="6724627" y="2515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19" name="Google Shape;1219;p38"/>
          <p:cNvSpPr txBox="1"/>
          <p:nvPr/>
        </p:nvSpPr>
        <p:spPr>
          <a:xfrm>
            <a:off x="6691131" y="3038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20" name="Google Shape;1220;p38"/>
          <p:cNvCxnSpPr/>
          <p:nvPr/>
        </p:nvCxnSpPr>
        <p:spPr>
          <a:xfrm rot="10800000">
            <a:off x="8045862" y="2515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21" name="Google Shape;1221;p38"/>
          <p:cNvSpPr txBox="1"/>
          <p:nvPr/>
        </p:nvSpPr>
        <p:spPr>
          <a:xfrm>
            <a:off x="8008073" y="3038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9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227" name="Google Shape;1227;p3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8" name="Google Shape;1228;p39"/>
          <p:cNvSpPr/>
          <p:nvPr/>
        </p:nvSpPr>
        <p:spPr>
          <a:xfrm>
            <a:off x="0" y="1913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39"/>
          <p:cNvSpPr/>
          <p:nvPr/>
        </p:nvSpPr>
        <p:spPr>
          <a:xfrm>
            <a:off x="0" y="1913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0" name="Google Shape;1230;p39"/>
          <p:cNvGrpSpPr/>
          <p:nvPr/>
        </p:nvGrpSpPr>
        <p:grpSpPr>
          <a:xfrm>
            <a:off x="1786339" y="1246201"/>
            <a:ext cx="473400" cy="473400"/>
            <a:chOff x="1786339" y="1703401"/>
            <a:chExt cx="473400" cy="473400"/>
          </a:xfrm>
        </p:grpSpPr>
        <p:sp>
          <p:nvSpPr>
            <p:cNvPr id="1231" name="Google Shape;1231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1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3" name="Google Shape;1233;p39"/>
          <p:cNvGrpSpPr/>
          <p:nvPr/>
        </p:nvGrpSpPr>
        <p:grpSpPr>
          <a:xfrm>
            <a:off x="3814414" y="1246201"/>
            <a:ext cx="473400" cy="473400"/>
            <a:chOff x="3814414" y="1703401"/>
            <a:chExt cx="473400" cy="473400"/>
          </a:xfrm>
        </p:grpSpPr>
        <p:sp>
          <p:nvSpPr>
            <p:cNvPr id="1234" name="Google Shape;1234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3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6" name="Google Shape;1236;p39"/>
          <p:cNvGrpSpPr/>
          <p:nvPr/>
        </p:nvGrpSpPr>
        <p:grpSpPr>
          <a:xfrm>
            <a:off x="5842489" y="1246201"/>
            <a:ext cx="473400" cy="473400"/>
            <a:chOff x="5842489" y="1703401"/>
            <a:chExt cx="473400" cy="473400"/>
          </a:xfrm>
        </p:grpSpPr>
        <p:sp>
          <p:nvSpPr>
            <p:cNvPr id="1237" name="Google Shape;1237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5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9" name="Google Shape;1239;p39"/>
          <p:cNvGrpSpPr/>
          <p:nvPr/>
        </p:nvGrpSpPr>
        <p:grpSpPr>
          <a:xfrm>
            <a:off x="6880814" y="3119100"/>
            <a:ext cx="473400" cy="473400"/>
            <a:chOff x="6880814" y="3576300"/>
            <a:chExt cx="473400" cy="473400"/>
          </a:xfrm>
        </p:grpSpPr>
        <p:sp>
          <p:nvSpPr>
            <p:cNvPr id="1240" name="Google Shape;1240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6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42" name="Google Shape;1242;p39"/>
          <p:cNvGrpSpPr/>
          <p:nvPr/>
        </p:nvGrpSpPr>
        <p:grpSpPr>
          <a:xfrm>
            <a:off x="4852739" y="3119100"/>
            <a:ext cx="473400" cy="473400"/>
            <a:chOff x="4852739" y="3576300"/>
            <a:chExt cx="473400" cy="473400"/>
          </a:xfrm>
        </p:grpSpPr>
        <p:sp>
          <p:nvSpPr>
            <p:cNvPr id="1243" name="Google Shape;1243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4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45" name="Google Shape;1245;p39"/>
          <p:cNvGrpSpPr/>
          <p:nvPr/>
        </p:nvGrpSpPr>
        <p:grpSpPr>
          <a:xfrm>
            <a:off x="2824664" y="3119100"/>
            <a:ext cx="473400" cy="473400"/>
            <a:chOff x="2824664" y="3576300"/>
            <a:chExt cx="473400" cy="473400"/>
          </a:xfrm>
        </p:grpSpPr>
        <p:sp>
          <p:nvSpPr>
            <p:cNvPr id="1246" name="Google Shape;1246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tamaran"/>
                  <a:ea typeface="Catamaran"/>
                  <a:cs typeface="Catamaran"/>
                  <a:sym typeface="Catamaran"/>
                </a:rPr>
                <a:t>2</a:t>
              </a:r>
              <a:endParaRPr sz="6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sp>
        <p:nvSpPr>
          <p:cNvPr id="1248" name="Google Shape;1248;p39"/>
          <p:cNvSpPr txBox="1"/>
          <p:nvPr/>
        </p:nvSpPr>
        <p:spPr>
          <a:xfrm>
            <a:off x="1379850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49" name="Google Shape;1249;p39"/>
          <p:cNvSpPr txBox="1"/>
          <p:nvPr/>
        </p:nvSpPr>
        <p:spPr>
          <a:xfrm>
            <a:off x="3377205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Red is the colour of danger and courage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0" name="Google Shape;1250;p39"/>
          <p:cNvSpPr txBox="1"/>
          <p:nvPr/>
        </p:nvSpPr>
        <p:spPr>
          <a:xfrm>
            <a:off x="5436010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1" name="Google Shape;1251;p39"/>
          <p:cNvSpPr txBox="1"/>
          <p:nvPr/>
        </p:nvSpPr>
        <p:spPr>
          <a:xfrm>
            <a:off x="241817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2" name="Google Shape;1252;p39"/>
          <p:cNvSpPr txBox="1"/>
          <p:nvPr/>
        </p:nvSpPr>
        <p:spPr>
          <a:xfrm>
            <a:off x="444625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53" name="Google Shape;1253;p39"/>
          <p:cNvSpPr txBox="1"/>
          <p:nvPr/>
        </p:nvSpPr>
        <p:spPr>
          <a:xfrm>
            <a:off x="647433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40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259" name="Google Shape;1259;p4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260" name="Google Shape;1260;p40"/>
          <p:cNvGraphicFramePr/>
          <p:nvPr/>
        </p:nvGraphicFramePr>
        <p:xfrm>
          <a:off x="392525" y="1107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{31778BD7-CB1E-45C7-9444-F9178D188997}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24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4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4"/>
          <p:cNvGrpSpPr/>
          <p:nvPr/>
        </p:nvGrpSpPr>
        <p:grpSpPr>
          <a:xfrm>
            <a:off x="218" y="1955909"/>
            <a:ext cx="9143345" cy="1231682"/>
            <a:chOff x="218" y="898161"/>
            <a:chExt cx="9143345" cy="1231682"/>
          </a:xfrm>
        </p:grpSpPr>
        <p:sp>
          <p:nvSpPr>
            <p:cNvPr id="673" name="Google Shape;673;p14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14"/>
          <p:cNvSpPr/>
          <p:nvPr/>
        </p:nvSpPr>
        <p:spPr>
          <a:xfrm>
            <a:off x="3346875" y="1346550"/>
            <a:ext cx="2450400" cy="24504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rotWithShape="0" algn="bl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4"/>
          <p:cNvSpPr txBox="1"/>
          <p:nvPr>
            <p:ph idx="4294967295" type="ctrTitle"/>
          </p:nvPr>
        </p:nvSpPr>
        <p:spPr>
          <a:xfrm>
            <a:off x="1439400" y="749975"/>
            <a:ext cx="6265200" cy="47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EF176"/>
                </a:solidFill>
              </a:rPr>
              <a:t>HELLO</a:t>
            </a:r>
            <a:r>
              <a:rPr lang="en" sz="3000">
                <a:solidFill>
                  <a:srgbClr val="BEF176"/>
                </a:solidFill>
              </a:rPr>
              <a:t>!</a:t>
            </a:r>
            <a:endParaRPr sz="3000">
              <a:solidFill>
                <a:srgbClr val="BEF176"/>
              </a:solidFill>
            </a:endParaRPr>
          </a:p>
        </p:txBody>
      </p:sp>
      <p:sp>
        <p:nvSpPr>
          <p:cNvPr id="720" name="Google Shape;720;p14"/>
          <p:cNvSpPr txBox="1"/>
          <p:nvPr>
            <p:ph idx="4294967295" type="subTitle"/>
          </p:nvPr>
        </p:nvSpPr>
        <p:spPr>
          <a:xfrm>
            <a:off x="952875" y="3934925"/>
            <a:ext cx="7238400" cy="6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I am Jayden Smith</a:t>
            </a:r>
            <a:endParaRPr b="1" sz="1800">
              <a:solidFill>
                <a:srgbClr val="AF9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AF9FFF"/>
                </a:solidFill>
              </a:rPr>
              <a:t>I am here because I love to give presentations. You can find me at @username</a:t>
            </a:r>
            <a:endParaRPr b="1" sz="1800">
              <a:solidFill>
                <a:srgbClr val="AF9FFF"/>
              </a:solidFill>
            </a:endParaRPr>
          </a:p>
        </p:txBody>
      </p:sp>
      <p:pic>
        <p:nvPicPr>
          <p:cNvPr id="721" name="Google Shape;721;p14"/>
          <p:cNvPicPr preferRelativeResize="0"/>
          <p:nvPr/>
        </p:nvPicPr>
        <p:blipFill rotWithShape="1">
          <a:blip r:embed="rId3">
            <a:alphaModFix/>
          </a:blip>
          <a:srcRect b="9987" l="0" r="0" t="9987"/>
          <a:stretch/>
        </p:blipFill>
        <p:spPr>
          <a:xfrm>
            <a:off x="3401316" y="1400991"/>
            <a:ext cx="2341500" cy="234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2" name="Google Shape;722;p1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1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266" name="Google Shape;1266;p4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7" name="Google Shape;1267;p41"/>
          <p:cNvSpPr/>
          <p:nvPr/>
        </p:nvSpPr>
        <p:spPr>
          <a:xfrm>
            <a:off x="665025" y="1053475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STRENGTHS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68" name="Google Shape;1268;p41"/>
          <p:cNvSpPr/>
          <p:nvPr/>
        </p:nvSpPr>
        <p:spPr>
          <a:xfrm>
            <a:off x="4659410" y="1053475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WEAKNESSES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69" name="Google Shape;1269;p41"/>
          <p:cNvSpPr/>
          <p:nvPr/>
        </p:nvSpPr>
        <p:spPr>
          <a:xfrm>
            <a:off x="665025" y="2657039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OPPORTUNITIES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70" name="Google Shape;1270;p41"/>
          <p:cNvSpPr/>
          <p:nvPr/>
        </p:nvSpPr>
        <p:spPr>
          <a:xfrm>
            <a:off x="4659410" y="2657039"/>
            <a:ext cx="3835800" cy="1445100"/>
          </a:xfrm>
          <a:prstGeom prst="rect">
            <a:avLst/>
          </a:prstGeom>
          <a:solidFill>
            <a:srgbClr val="4B77FF">
              <a:alpha val="2067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THREATS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71" name="Google Shape;1271;p41"/>
          <p:cNvSpPr/>
          <p:nvPr/>
        </p:nvSpPr>
        <p:spPr>
          <a:xfrm>
            <a:off x="3399669" y="139542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41"/>
          <p:cNvSpPr/>
          <p:nvPr/>
        </p:nvSpPr>
        <p:spPr>
          <a:xfrm rot="5400000">
            <a:off x="3558619" y="139542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FFC229"/>
              </a:gs>
              <a:gs pos="100000">
                <a:srgbClr val="FF826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1"/>
          <p:cNvSpPr/>
          <p:nvPr/>
        </p:nvSpPr>
        <p:spPr>
          <a:xfrm rot="10800000">
            <a:off x="3558619" y="155560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41"/>
          <p:cNvSpPr/>
          <p:nvPr/>
        </p:nvSpPr>
        <p:spPr>
          <a:xfrm rot="-5400000">
            <a:off x="3399669" y="1555605"/>
            <a:ext cx="2204100" cy="22041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41"/>
          <p:cNvSpPr/>
          <p:nvPr/>
        </p:nvSpPr>
        <p:spPr>
          <a:xfrm>
            <a:off x="3907117" y="1855191"/>
            <a:ext cx="263014" cy="3992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Catamaran"/>
              </a:rPr>
              <a:t>S</a:t>
            </a:r>
          </a:p>
        </p:txBody>
      </p:sp>
      <p:sp>
        <p:nvSpPr>
          <p:cNvPr id="1276" name="Google Shape;1276;p41"/>
          <p:cNvSpPr/>
          <p:nvPr/>
        </p:nvSpPr>
        <p:spPr>
          <a:xfrm>
            <a:off x="4833259" y="1862230"/>
            <a:ext cx="509696" cy="3891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Catamaran"/>
              </a:rPr>
              <a:t>W</a:t>
            </a:r>
          </a:p>
        </p:txBody>
      </p:sp>
      <p:sp>
        <p:nvSpPr>
          <p:cNvPr id="1277" name="Google Shape;1277;p41"/>
          <p:cNvSpPr/>
          <p:nvPr/>
        </p:nvSpPr>
        <p:spPr>
          <a:xfrm>
            <a:off x="3875578" y="2864086"/>
            <a:ext cx="375091" cy="3998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Catamaran"/>
              </a:rPr>
              <a:t>O</a:t>
            </a:r>
          </a:p>
        </p:txBody>
      </p:sp>
      <p:sp>
        <p:nvSpPr>
          <p:cNvPr id="1278" name="Google Shape;1278;p41"/>
          <p:cNvSpPr/>
          <p:nvPr/>
        </p:nvSpPr>
        <p:spPr>
          <a:xfrm>
            <a:off x="4937451" y="2871126"/>
            <a:ext cx="321587" cy="3829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Catamaran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284" name="Google Shape;1284;p42"/>
          <p:cNvSpPr txBox="1"/>
          <p:nvPr>
            <p:ph idx="12" type="sldNum"/>
          </p:nvPr>
        </p:nvSpPr>
        <p:spPr>
          <a:xfrm>
            <a:off x="4297650" y="4903000"/>
            <a:ext cx="548700" cy="24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5" name="Google Shape;1285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Key Activities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86" name="Google Shape;1286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Key Resources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87" name="Google Shape;1287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Value Propositions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88" name="Google Shape;1288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Customer Relationships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89" name="Google Shape;1289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Channels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90" name="Google Shape;1290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Customer Segments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91" name="Google Shape;1291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Key Partners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92" name="Google Shape;1292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Cost Structure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93" name="Google Shape;1293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Revenue Streams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94" name="Google Shape;1294;p42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42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2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p42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8" name="Google Shape;1298;p42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1299" name="Google Shape;1299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1" name="Google Shape;1301;p42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1302" name="Google Shape;1302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9" name="Google Shape;1309;p42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1310" name="Google Shape;1310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1" name="Google Shape;1321;p42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1322" name="Google Shape;1322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7" name="Google Shape;1327;p42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333" name="Google Shape;1333;p4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34" name="Google Shape;1334;p43"/>
          <p:cNvGrpSpPr/>
          <p:nvPr/>
        </p:nvGrpSpPr>
        <p:grpSpPr>
          <a:xfrm>
            <a:off x="1200448" y="1100517"/>
            <a:ext cx="3273344" cy="2942799"/>
            <a:chOff x="3778727" y="4460423"/>
            <a:chExt cx="720160" cy="647438"/>
          </a:xfrm>
        </p:grpSpPr>
        <p:sp>
          <p:nvSpPr>
            <p:cNvPr id="1335" name="Google Shape;133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cxnSp>
        <p:nvCxnSpPr>
          <p:cNvPr id="1342" name="Google Shape;1342;p43"/>
          <p:cNvCxnSpPr/>
          <p:nvPr/>
        </p:nvCxnSpPr>
        <p:spPr>
          <a:xfrm>
            <a:off x="4401047" y="1587538"/>
            <a:ext cx="958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43" name="Google Shape;1343;p43"/>
          <p:cNvSpPr txBox="1"/>
          <p:nvPr/>
        </p:nvSpPr>
        <p:spPr>
          <a:xfrm>
            <a:off x="5415730" y="1431457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44" name="Google Shape;1344;p43"/>
          <p:cNvCxnSpPr/>
          <p:nvPr/>
        </p:nvCxnSpPr>
        <p:spPr>
          <a:xfrm>
            <a:off x="4259822" y="2024460"/>
            <a:ext cx="1100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45" name="Google Shape;1345;p43"/>
          <p:cNvSpPr txBox="1"/>
          <p:nvPr/>
        </p:nvSpPr>
        <p:spPr>
          <a:xfrm>
            <a:off x="5415730" y="1868370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46" name="Google Shape;1346;p43"/>
          <p:cNvCxnSpPr/>
          <p:nvPr/>
        </p:nvCxnSpPr>
        <p:spPr>
          <a:xfrm>
            <a:off x="4059130" y="2461382"/>
            <a:ext cx="1300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47" name="Google Shape;1347;p43"/>
          <p:cNvSpPr txBox="1"/>
          <p:nvPr/>
        </p:nvSpPr>
        <p:spPr>
          <a:xfrm>
            <a:off x="5415730" y="2305283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48" name="Google Shape;1348;p43"/>
          <p:cNvCxnSpPr/>
          <p:nvPr/>
        </p:nvCxnSpPr>
        <p:spPr>
          <a:xfrm>
            <a:off x="3888172" y="2898282"/>
            <a:ext cx="1471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49" name="Google Shape;1349;p43"/>
          <p:cNvSpPr txBox="1"/>
          <p:nvPr/>
        </p:nvSpPr>
        <p:spPr>
          <a:xfrm>
            <a:off x="5415730" y="2742197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50" name="Google Shape;1350;p43"/>
          <p:cNvCxnSpPr/>
          <p:nvPr/>
        </p:nvCxnSpPr>
        <p:spPr>
          <a:xfrm>
            <a:off x="3702336" y="3335204"/>
            <a:ext cx="1657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51" name="Google Shape;1351;p43"/>
          <p:cNvSpPr txBox="1"/>
          <p:nvPr/>
        </p:nvSpPr>
        <p:spPr>
          <a:xfrm>
            <a:off x="5415730" y="3179110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52" name="Google Shape;1352;p43"/>
          <p:cNvCxnSpPr/>
          <p:nvPr/>
        </p:nvCxnSpPr>
        <p:spPr>
          <a:xfrm>
            <a:off x="3509083" y="3772104"/>
            <a:ext cx="1842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53" name="Google Shape;1353;p43"/>
          <p:cNvSpPr txBox="1"/>
          <p:nvPr/>
        </p:nvSpPr>
        <p:spPr>
          <a:xfrm>
            <a:off x="5415730" y="3616023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4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359" name="Google Shape;1359;p4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0" name="Google Shape;136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1" name="Google Shape;1361;p44"/>
          <p:cNvSpPr txBox="1"/>
          <p:nvPr/>
        </p:nvSpPr>
        <p:spPr>
          <a:xfrm>
            <a:off x="86032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Imani Jackson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362" name="Google Shape;136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3" name="Google Shape;1363;p44"/>
          <p:cNvSpPr txBox="1"/>
          <p:nvPr/>
        </p:nvSpPr>
        <p:spPr>
          <a:xfrm>
            <a:off x="284005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Marcos Galán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364" name="Google Shape;136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5" name="Google Shape;1365;p44"/>
          <p:cNvSpPr txBox="1"/>
          <p:nvPr/>
        </p:nvSpPr>
        <p:spPr>
          <a:xfrm>
            <a:off x="481977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Ixchel Valdía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366" name="Google Shape;136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7" name="Google Shape;1367;p44"/>
          <p:cNvSpPr txBox="1"/>
          <p:nvPr/>
        </p:nvSpPr>
        <p:spPr>
          <a:xfrm>
            <a:off x="679950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Nils Årud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373" name="Google Shape;1373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4" name="Google Shape;1374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375" name="Google Shape;137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6" name="Google Shape;137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7" name="Google Shape;137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8" name="Google Shape;137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9" name="Google Shape;137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0" name="Google Shape;138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1" name="Google Shape;138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2" name="Google Shape;138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3" name="Google Shape;138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4" name="Google Shape;138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5" name="Google Shape;138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6" name="Google Shape;138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7" name="Google Shape;138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8" name="Google Shape;138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9" name="Google Shape;138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0" name="Google Shape;139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1" name="Google Shape;139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2" name="Google Shape;139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3" name="Google Shape;139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4" name="Google Shape;139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5" name="Google Shape;139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6" name="Google Shape;139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7" name="Google Shape;139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8" name="Google Shape;139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9" name="Google Shape;139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0" name="Google Shape;140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1" name="Google Shape;140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2" name="Google Shape;140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3" name="Google Shape;140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4" name="Google Shape;140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5" name="Google Shape;140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6" name="Google Shape;140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7" name="Google Shape;140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8" name="Google Shape;140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9" name="Google Shape;140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0" name="Google Shape;141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1" name="Google Shape;141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2" name="Google Shape;141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3" name="Google Shape;141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4" name="Google Shape;141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5" name="Google Shape;141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6" name="Google Shape;141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7" name="Google Shape;141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8" name="Google Shape;141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9" name="Google Shape;141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0" name="Google Shape;142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21" name="Google Shape;1421;p4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22" name="Google Shape;1422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423" name="Google Shape;142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4" name="Google Shape;142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5" name="Google Shape;142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6" name="Google Shape;142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7" name="Google Shape;142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8" name="Google Shape;142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9" name="Google Shape;142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0" name="Google Shape;143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1" name="Google Shape;143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2" name="Google Shape;143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3" name="Google Shape;143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4" name="Google Shape;143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5" name="Google Shape;143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6" name="Google Shape;143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7" name="Google Shape;143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8" name="Google Shape;143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9" name="Google Shape;143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0" name="Google Shape;144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1" name="Google Shape;144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2" name="Google Shape;144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3" name="Google Shape;144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4" name="Google Shape;144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445" name="Google Shape;1445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446" name="Google Shape;1446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447" name="Google Shape;1447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LOW VALUE 1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48" name="Google Shape;1448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HIGH VALUE 1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49" name="Google Shape;1449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LOW VALUE 2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0" name="Google Shape;1450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HIGH VALUE 2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1" name="Google Shape;145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gradFill>
            <a:gsLst>
              <a:gs pos="0">
                <a:srgbClr val="3BE5CC"/>
              </a:gs>
              <a:gs pos="100000">
                <a:srgbClr val="027196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Our company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2" name="Google Shape;145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gradFill>
            <a:gsLst>
              <a:gs pos="0">
                <a:srgbClr val="FFC229"/>
              </a:gs>
              <a:gs pos="100000">
                <a:srgbClr val="FF826C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3" name="Google Shape;145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4" name="Google Shape;145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gradFill>
            <a:gsLst>
              <a:gs pos="0">
                <a:srgbClr val="FF826C"/>
              </a:gs>
              <a:gs pos="100000">
                <a:srgbClr val="FF3E45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5" name="Google Shape;145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6" name="Google Shape;145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gradFill>
            <a:gsLst>
              <a:gs pos="0">
                <a:srgbClr val="BEF176"/>
              </a:gs>
              <a:gs pos="100000">
                <a:srgbClr val="17A89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57" name="Google Shape;145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gradFill>
            <a:gsLst>
              <a:gs pos="0">
                <a:srgbClr val="A54FA6"/>
              </a:gs>
              <a:gs pos="100000">
                <a:srgbClr val="F702A2"/>
              </a:gs>
            </a:gsLst>
            <a:lin ang="54007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463" name="Google Shape;1463;p4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464" name="Google Shape;1464;p46"/>
          <p:cNvGraphicFramePr/>
          <p:nvPr/>
        </p:nvGraphicFramePr>
        <p:xfrm>
          <a:off x="855300" y="116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{AA729D15-B007-41AA-B28D-3FF0FDEF8188}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46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47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1470" name="Google Shape;1470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4" name="Google Shape;1484;p47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1485" name="Google Shape;1485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47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1491" name="Google Shape;1491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6" name="Google Shape;1496;p47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47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8" name="Google Shape;1498;p47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1499" name="Google Shape;1499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3" name="Google Shape;1503;p47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4" name="Google Shape;1504;p47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1505" name="Google Shape;1505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47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1513" name="Google Shape;1513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7" name="Google Shape;1517;p47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47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47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47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1" name="Google Shape;1521;p47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1522" name="Google Shape;1522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47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1525" name="Google Shape;1525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7" name="Google Shape;1527;p47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1528" name="Google Shape;1528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1" name="Google Shape;1531;p47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1532" name="Google Shape;1532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9" name="Google Shape;1539;p47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1540" name="Google Shape;1540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6" name="Google Shape;1546;p4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1547" name="Google Shape;1547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1" name="Google Shape;1551;p47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2" name="Google Shape;1552;p47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1553" name="Google Shape;1553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5" name="Google Shape;1555;p47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1556" name="Google Shape;1556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1" name="Google Shape;1561;p47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1562" name="Google Shape;1562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4" name="Google Shape;1564;p47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1565" name="Google Shape;1565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2" name="Google Shape;1572;p47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1573" name="Google Shape;1573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8" name="Google Shape;1578;p47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1579" name="Google Shape;1579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47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1588" name="Google Shape;1588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2" name="Google Shape;1592;p47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1593" name="Google Shape;1593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7" name="Google Shape;1597;p47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1598" name="Google Shape;1598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2" name="Google Shape;1602;p47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1603" name="Google Shape;1603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5" name="Google Shape;1605;p47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1606" name="Google Shape;1606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8" name="Google Shape;1608;p47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1609" name="Google Shape;1609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1" name="Google Shape;1611;p47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2" name="Google Shape;1612;p47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1613" name="Google Shape;1613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5" name="Google Shape;1615;p47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1616" name="Google Shape;1616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4" name="Google Shape;1624;p47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47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6" name="Google Shape;1626;p4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1627" name="Google Shape;1627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9" name="Google Shape;1629;p47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0" name="Google Shape;1630;p47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1631" name="Google Shape;1631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47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1634" name="Google Shape;1634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8" name="Google Shape;1638;p47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1639" name="Google Shape;1639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2" name="Google Shape;1642;p47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3" name="Google Shape;1643;p47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1644" name="Google Shape;1644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0" name="Google Shape;1650;p47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1651" name="Google Shape;1651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0" name="Google Shape;1660;p47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1661" name="Google Shape;1661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4" name="Google Shape;1664;p47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1665" name="Google Shape;1665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8" name="Google Shape;1668;p47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1669" name="Google Shape;1669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4" name="Google Shape;1674;p47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1675" name="Google Shape;1675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47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1678" name="Google Shape;1678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5" name="Google Shape;1685;p47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1686" name="Google Shape;1686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2" name="Google Shape;1692;p47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1693" name="Google Shape;1693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5" name="Google Shape;1695;p47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1696" name="Google Shape;1696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0" name="Google Shape;1700;p47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47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47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47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4" name="Google Shape;1704;p47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1705" name="Google Shape;1705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3" name="Google Shape;1713;p47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1714" name="Google Shape;1714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6" name="Google Shape;1716;p4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1717" name="Google Shape;1717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3" name="Google Shape;1723;p47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1724" name="Google Shape;1724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1" name="Google Shape;1731;p47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1732" name="Google Shape;1732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5" name="Google Shape;1735;p47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1736" name="Google Shape;1736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47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743" name="Google Shape;1743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6" name="Google Shape;1746;p4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747" name="Google Shape;1747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0" name="Google Shape;1750;p47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751" name="Google Shape;1751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6" name="Google Shape;1756;p4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757" name="Google Shape;1757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4" name="Google Shape;1784;p47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785" name="Google Shape;1785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8" name="Google Shape;1808;p47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809" name="Google Shape;1809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3" name="Google Shape;1823;p47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824" name="Google Shape;1824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7" name="Google Shape;1827;p47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828" name="Google Shape;1828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4" name="Google Shape;1834;p47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835" name="Google Shape;1835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3" name="Google Shape;1843;p47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844" name="Google Shape;1844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47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848" name="Google Shape;1848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3" name="Google Shape;1853;p47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854" name="Google Shape;1854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47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862" name="Google Shape;1862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8" name="Google Shape;1868;p47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869" name="Google Shape;1869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8" name="Google Shape;1878;p4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879" name="Google Shape;1879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0" name="Google Shape;1890;p47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891" name="Google Shape;1891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6" name="Google Shape;1896;p4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897" name="Google Shape;1897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47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905" name="Google Shape;1905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7" name="Google Shape;1907;p47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908" name="Google Shape;1908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911" name="Google Shape;1911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3" name="Google Shape;1913;p47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47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47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4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7" name="Google Shape;1917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918" name="Google Shape;1918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▹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▹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▹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p48"/>
          <p:cNvGrpSpPr/>
          <p:nvPr/>
        </p:nvGrpSpPr>
        <p:grpSpPr>
          <a:xfrm>
            <a:off x="3193214" y="1664730"/>
            <a:ext cx="404980" cy="405056"/>
            <a:chOff x="3706812" y="1035050"/>
            <a:chExt cx="4792662" cy="4787899"/>
          </a:xfrm>
        </p:grpSpPr>
        <p:sp>
          <p:nvSpPr>
            <p:cNvPr id="1924" name="Google Shape;192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48"/>
          <p:cNvGrpSpPr/>
          <p:nvPr/>
        </p:nvGrpSpPr>
        <p:grpSpPr>
          <a:xfrm>
            <a:off x="2030228" y="1664851"/>
            <a:ext cx="403069" cy="405146"/>
            <a:chOff x="1400175" y="1220787"/>
            <a:chExt cx="4473575" cy="4476750"/>
          </a:xfrm>
        </p:grpSpPr>
        <p:sp>
          <p:nvSpPr>
            <p:cNvPr id="1931" name="Google Shape;193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5" name="Google Shape;1935;p48"/>
          <p:cNvGrpSpPr/>
          <p:nvPr/>
        </p:nvGrpSpPr>
        <p:grpSpPr>
          <a:xfrm>
            <a:off x="1447164" y="1664875"/>
            <a:ext cx="405450" cy="405333"/>
            <a:chOff x="1649412" y="927100"/>
            <a:chExt cx="5011737" cy="5016500"/>
          </a:xfrm>
        </p:grpSpPr>
        <p:sp>
          <p:nvSpPr>
            <p:cNvPr id="1936" name="Google Shape;193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9" name="Google Shape;1939;p48"/>
          <p:cNvGrpSpPr/>
          <p:nvPr/>
        </p:nvGrpSpPr>
        <p:grpSpPr>
          <a:xfrm>
            <a:off x="2611040" y="1664979"/>
            <a:ext cx="404103" cy="404481"/>
            <a:chOff x="1301750" y="920750"/>
            <a:chExt cx="5095875" cy="5100637"/>
          </a:xfrm>
        </p:grpSpPr>
        <p:sp>
          <p:nvSpPr>
            <p:cNvPr id="1940" name="Google Shape;194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5" name="Google Shape;1945;p48"/>
          <p:cNvGrpSpPr/>
          <p:nvPr/>
        </p:nvGrpSpPr>
        <p:grpSpPr>
          <a:xfrm>
            <a:off x="4359893" y="1665167"/>
            <a:ext cx="405163" cy="405135"/>
            <a:chOff x="5732756" y="2682276"/>
            <a:chExt cx="719905" cy="719856"/>
          </a:xfrm>
        </p:grpSpPr>
        <p:sp>
          <p:nvSpPr>
            <p:cNvPr id="1946" name="Google Shape;194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" name="Google Shape;1949;p48"/>
          <p:cNvGrpSpPr/>
          <p:nvPr/>
        </p:nvGrpSpPr>
        <p:grpSpPr>
          <a:xfrm>
            <a:off x="4942983" y="1665161"/>
            <a:ext cx="405168" cy="405147"/>
            <a:chOff x="6768809" y="2682265"/>
            <a:chExt cx="719915" cy="719877"/>
          </a:xfrm>
        </p:grpSpPr>
        <p:sp>
          <p:nvSpPr>
            <p:cNvPr id="1950" name="Google Shape;195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4" name="Google Shape;1954;p48"/>
          <p:cNvGrpSpPr/>
          <p:nvPr/>
        </p:nvGrpSpPr>
        <p:grpSpPr>
          <a:xfrm>
            <a:off x="5526079" y="1665188"/>
            <a:ext cx="405283" cy="405093"/>
            <a:chOff x="7804870" y="2682313"/>
            <a:chExt cx="720118" cy="719782"/>
          </a:xfrm>
        </p:grpSpPr>
        <p:sp>
          <p:nvSpPr>
            <p:cNvPr id="1955" name="Google Shape;195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0" name="Google Shape;1960;p48"/>
          <p:cNvGrpSpPr/>
          <p:nvPr/>
        </p:nvGrpSpPr>
        <p:grpSpPr>
          <a:xfrm>
            <a:off x="6109289" y="1664978"/>
            <a:ext cx="405773" cy="405513"/>
            <a:chOff x="8841135" y="2681940"/>
            <a:chExt cx="720990" cy="720527"/>
          </a:xfrm>
        </p:grpSpPr>
        <p:sp>
          <p:nvSpPr>
            <p:cNvPr id="1961" name="Google Shape;196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7" name="Google Shape;1967;p48"/>
          <p:cNvGrpSpPr/>
          <p:nvPr/>
        </p:nvGrpSpPr>
        <p:grpSpPr>
          <a:xfrm>
            <a:off x="3775706" y="1664639"/>
            <a:ext cx="404601" cy="404600"/>
            <a:chOff x="4103687" y="1439862"/>
            <a:chExt cx="3986212" cy="3986211"/>
          </a:xfrm>
        </p:grpSpPr>
        <p:sp>
          <p:nvSpPr>
            <p:cNvPr id="1968" name="Google Shape;196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0" name="Google Shape;1970;p48"/>
          <p:cNvGrpSpPr/>
          <p:nvPr/>
        </p:nvGrpSpPr>
        <p:grpSpPr>
          <a:xfrm>
            <a:off x="6692989" y="1665192"/>
            <a:ext cx="405328" cy="405085"/>
            <a:chOff x="9878272" y="2682320"/>
            <a:chExt cx="720199" cy="719767"/>
          </a:xfrm>
        </p:grpSpPr>
        <p:sp>
          <p:nvSpPr>
            <p:cNvPr id="1971" name="Google Shape;197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4" name="Google Shape;1974;p48"/>
          <p:cNvGrpSpPr/>
          <p:nvPr/>
        </p:nvGrpSpPr>
        <p:grpSpPr>
          <a:xfrm>
            <a:off x="7276244" y="1665117"/>
            <a:ext cx="405235" cy="405235"/>
            <a:chOff x="10914618" y="2682187"/>
            <a:chExt cx="720033" cy="720033"/>
          </a:xfrm>
        </p:grpSpPr>
        <p:sp>
          <p:nvSpPr>
            <p:cNvPr id="1975" name="Google Shape;197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1" name="Google Shape;1981;p48"/>
          <p:cNvGrpSpPr/>
          <p:nvPr/>
        </p:nvGrpSpPr>
        <p:grpSpPr>
          <a:xfrm>
            <a:off x="2024221" y="1022064"/>
            <a:ext cx="328697" cy="405340"/>
            <a:chOff x="1582665" y="1011072"/>
            <a:chExt cx="584040" cy="720220"/>
          </a:xfrm>
        </p:grpSpPr>
        <p:sp>
          <p:nvSpPr>
            <p:cNvPr id="1982" name="Google Shape;198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7" name="Google Shape;1987;p48"/>
          <p:cNvGrpSpPr/>
          <p:nvPr/>
        </p:nvGrpSpPr>
        <p:grpSpPr>
          <a:xfrm>
            <a:off x="2571005" y="1022082"/>
            <a:ext cx="345027" cy="405321"/>
            <a:chOff x="2554206" y="1011105"/>
            <a:chExt cx="613055" cy="720187"/>
          </a:xfrm>
        </p:grpSpPr>
        <p:sp>
          <p:nvSpPr>
            <p:cNvPr id="1988" name="Google Shape;198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48"/>
          <p:cNvGrpSpPr/>
          <p:nvPr/>
        </p:nvGrpSpPr>
        <p:grpSpPr>
          <a:xfrm>
            <a:off x="6706244" y="980569"/>
            <a:ext cx="418877" cy="446835"/>
            <a:chOff x="9901824" y="937343"/>
            <a:chExt cx="744273" cy="793950"/>
          </a:xfrm>
        </p:grpSpPr>
        <p:grpSp>
          <p:nvGrpSpPr>
            <p:cNvPr id="1992" name="Google Shape;199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993" name="Google Shape;199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3" name="Google Shape;200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9" name="Google Shape;2009;p48"/>
          <p:cNvGrpSpPr/>
          <p:nvPr/>
        </p:nvGrpSpPr>
        <p:grpSpPr>
          <a:xfrm>
            <a:off x="3134117" y="1022234"/>
            <a:ext cx="336287" cy="405170"/>
            <a:chOff x="3554761" y="1011374"/>
            <a:chExt cx="597525" cy="719918"/>
          </a:xfrm>
        </p:grpSpPr>
        <p:sp>
          <p:nvSpPr>
            <p:cNvPr id="2010" name="Google Shape;201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4" name="Google Shape;2014;p48"/>
          <p:cNvGrpSpPr/>
          <p:nvPr/>
        </p:nvGrpSpPr>
        <p:grpSpPr>
          <a:xfrm>
            <a:off x="3688490" y="1022041"/>
            <a:ext cx="337093" cy="405363"/>
            <a:chOff x="4539787" y="1011032"/>
            <a:chExt cx="598958" cy="720261"/>
          </a:xfrm>
        </p:grpSpPr>
        <p:sp>
          <p:nvSpPr>
            <p:cNvPr id="2015" name="Google Shape;201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0" name="Google Shape;2020;p48"/>
          <p:cNvGrpSpPr/>
          <p:nvPr/>
        </p:nvGrpSpPr>
        <p:grpSpPr>
          <a:xfrm>
            <a:off x="4243668" y="1022139"/>
            <a:ext cx="333604" cy="405264"/>
            <a:chOff x="5526246" y="1011207"/>
            <a:chExt cx="592758" cy="720086"/>
          </a:xfrm>
        </p:grpSpPr>
        <p:sp>
          <p:nvSpPr>
            <p:cNvPr id="2021" name="Google Shape;202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7" name="Google Shape;2027;p48"/>
          <p:cNvGrpSpPr/>
          <p:nvPr/>
        </p:nvGrpSpPr>
        <p:grpSpPr>
          <a:xfrm>
            <a:off x="1474917" y="1022133"/>
            <a:ext cx="331219" cy="405270"/>
            <a:chOff x="606645" y="1011196"/>
            <a:chExt cx="588520" cy="720096"/>
          </a:xfrm>
        </p:grpSpPr>
        <p:sp>
          <p:nvSpPr>
            <p:cNvPr id="2028" name="Google Shape;202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2" name="Google Shape;2032;p48"/>
          <p:cNvGrpSpPr/>
          <p:nvPr/>
        </p:nvGrpSpPr>
        <p:grpSpPr>
          <a:xfrm>
            <a:off x="7343206" y="1022113"/>
            <a:ext cx="271312" cy="405291"/>
            <a:chOff x="11033597" y="1011159"/>
            <a:chExt cx="482075" cy="720133"/>
          </a:xfrm>
        </p:grpSpPr>
        <p:sp>
          <p:nvSpPr>
            <p:cNvPr id="2033" name="Google Shape;203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7" name="Google Shape;2037;p48"/>
          <p:cNvGrpSpPr/>
          <p:nvPr/>
        </p:nvGrpSpPr>
        <p:grpSpPr>
          <a:xfrm>
            <a:off x="6069282" y="980569"/>
            <a:ext cx="418877" cy="446835"/>
            <a:chOff x="8770051" y="937343"/>
            <a:chExt cx="744273" cy="793950"/>
          </a:xfrm>
        </p:grpSpPr>
        <p:sp>
          <p:nvSpPr>
            <p:cNvPr id="2038" name="Google Shape;203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044" name="Google Shape;204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54" name="Google Shape;2054;p48"/>
          <p:cNvGrpSpPr/>
          <p:nvPr/>
        </p:nvGrpSpPr>
        <p:grpSpPr>
          <a:xfrm>
            <a:off x="4795358" y="980569"/>
            <a:ext cx="418877" cy="446835"/>
            <a:chOff x="6506504" y="937343"/>
            <a:chExt cx="744273" cy="793950"/>
          </a:xfrm>
        </p:grpSpPr>
        <p:sp>
          <p:nvSpPr>
            <p:cNvPr id="2055" name="Google Shape;205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8" name="Google Shape;205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059" name="Google Shape;205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9" name="Google Shape;2069;p48"/>
          <p:cNvGrpSpPr/>
          <p:nvPr/>
        </p:nvGrpSpPr>
        <p:grpSpPr>
          <a:xfrm>
            <a:off x="5432320" y="980569"/>
            <a:ext cx="418877" cy="446835"/>
            <a:chOff x="7638277" y="937343"/>
            <a:chExt cx="744273" cy="793950"/>
          </a:xfrm>
        </p:grpSpPr>
        <p:sp>
          <p:nvSpPr>
            <p:cNvPr id="2070" name="Google Shape;207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4" name="Google Shape;207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075" name="Google Shape;207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0" name="Google Shape;208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5" name="Google Shape;2085;p48"/>
          <p:cNvGrpSpPr/>
          <p:nvPr/>
        </p:nvGrpSpPr>
        <p:grpSpPr>
          <a:xfrm>
            <a:off x="3195776" y="2971329"/>
            <a:ext cx="405306" cy="364378"/>
            <a:chOff x="3778727" y="4460423"/>
            <a:chExt cx="720160" cy="647438"/>
          </a:xfrm>
        </p:grpSpPr>
        <p:sp>
          <p:nvSpPr>
            <p:cNvPr id="2086" name="Google Shape;208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3" name="Google Shape;2093;p48"/>
          <p:cNvGrpSpPr/>
          <p:nvPr/>
        </p:nvGrpSpPr>
        <p:grpSpPr>
          <a:xfrm>
            <a:off x="1447255" y="2957759"/>
            <a:ext cx="405216" cy="391517"/>
            <a:chOff x="557494" y="4436312"/>
            <a:chExt cx="720000" cy="695660"/>
          </a:xfrm>
        </p:grpSpPr>
        <p:sp>
          <p:nvSpPr>
            <p:cNvPr id="2094" name="Google Shape;209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48"/>
          <p:cNvGrpSpPr/>
          <p:nvPr/>
        </p:nvGrpSpPr>
        <p:grpSpPr>
          <a:xfrm>
            <a:off x="4361485" y="2950859"/>
            <a:ext cx="405355" cy="405318"/>
            <a:chOff x="5926265" y="4424051"/>
            <a:chExt cx="720246" cy="720181"/>
          </a:xfrm>
        </p:grpSpPr>
        <p:sp>
          <p:nvSpPr>
            <p:cNvPr id="2099" name="Google Shape;209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3" name="Google Shape;2103;p48"/>
          <p:cNvGrpSpPr/>
          <p:nvPr/>
        </p:nvGrpSpPr>
        <p:grpSpPr>
          <a:xfrm>
            <a:off x="2030046" y="2968638"/>
            <a:ext cx="405216" cy="369761"/>
            <a:chOff x="1631150" y="4455641"/>
            <a:chExt cx="720000" cy="657002"/>
          </a:xfrm>
        </p:grpSpPr>
        <p:sp>
          <p:nvSpPr>
            <p:cNvPr id="2104" name="Google Shape;210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9" name="Google Shape;2109;p48"/>
          <p:cNvGrpSpPr/>
          <p:nvPr/>
        </p:nvGrpSpPr>
        <p:grpSpPr>
          <a:xfrm>
            <a:off x="2612877" y="2968106"/>
            <a:ext cx="405216" cy="370823"/>
            <a:chOff x="2704878" y="4454697"/>
            <a:chExt cx="720000" cy="658889"/>
          </a:xfrm>
        </p:grpSpPr>
        <p:sp>
          <p:nvSpPr>
            <p:cNvPr id="2110" name="Google Shape;211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6" name="Google Shape;2116;p48"/>
          <p:cNvGrpSpPr/>
          <p:nvPr/>
        </p:nvGrpSpPr>
        <p:grpSpPr>
          <a:xfrm>
            <a:off x="3778735" y="2969887"/>
            <a:ext cx="405097" cy="367261"/>
            <a:chOff x="4852681" y="4457861"/>
            <a:chExt cx="719788" cy="652561"/>
          </a:xfrm>
        </p:grpSpPr>
        <p:sp>
          <p:nvSpPr>
            <p:cNvPr id="2117" name="Google Shape;211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0" name="Google Shape;2120;p48"/>
          <p:cNvGrpSpPr/>
          <p:nvPr/>
        </p:nvGrpSpPr>
        <p:grpSpPr>
          <a:xfrm>
            <a:off x="4944493" y="2961192"/>
            <a:ext cx="405342" cy="384653"/>
            <a:chOff x="7000306" y="4442411"/>
            <a:chExt cx="720224" cy="683463"/>
          </a:xfrm>
        </p:grpSpPr>
        <p:sp>
          <p:nvSpPr>
            <p:cNvPr id="2121" name="Google Shape;212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6" name="Google Shape;2126;p48"/>
          <p:cNvGrpSpPr/>
          <p:nvPr/>
        </p:nvGrpSpPr>
        <p:grpSpPr>
          <a:xfrm>
            <a:off x="5527487" y="2959189"/>
            <a:ext cx="405306" cy="388658"/>
            <a:chOff x="8074325" y="4438852"/>
            <a:chExt cx="720160" cy="690579"/>
          </a:xfrm>
        </p:grpSpPr>
        <p:sp>
          <p:nvSpPr>
            <p:cNvPr id="2127" name="Google Shape;212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3" name="Google Shape;2133;p48"/>
          <p:cNvGrpSpPr/>
          <p:nvPr/>
        </p:nvGrpSpPr>
        <p:grpSpPr>
          <a:xfrm>
            <a:off x="6693385" y="2971869"/>
            <a:ext cx="405170" cy="363288"/>
            <a:chOff x="9878975" y="4425243"/>
            <a:chExt cx="719918" cy="645502"/>
          </a:xfrm>
        </p:grpSpPr>
        <p:sp>
          <p:nvSpPr>
            <p:cNvPr id="2134" name="Google Shape;213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7" name="Google Shape;2137;p48"/>
          <p:cNvGrpSpPr/>
          <p:nvPr/>
        </p:nvGrpSpPr>
        <p:grpSpPr>
          <a:xfrm>
            <a:off x="7276203" y="2961686"/>
            <a:ext cx="405312" cy="383654"/>
            <a:chOff x="10914544" y="4407150"/>
            <a:chExt cx="720170" cy="681687"/>
          </a:xfrm>
        </p:grpSpPr>
        <p:sp>
          <p:nvSpPr>
            <p:cNvPr id="2138" name="Google Shape;213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2" name="Google Shape;2142;p48"/>
          <p:cNvGrpSpPr/>
          <p:nvPr/>
        </p:nvGrpSpPr>
        <p:grpSpPr>
          <a:xfrm>
            <a:off x="6110407" y="2969064"/>
            <a:ext cx="405330" cy="368898"/>
            <a:chOff x="8843122" y="4420259"/>
            <a:chExt cx="720202" cy="655469"/>
          </a:xfrm>
        </p:grpSpPr>
        <p:sp>
          <p:nvSpPr>
            <p:cNvPr id="2143" name="Google Shape;214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9" name="Google Shape;2149;p48"/>
          <p:cNvGrpSpPr/>
          <p:nvPr/>
        </p:nvGrpSpPr>
        <p:grpSpPr>
          <a:xfrm>
            <a:off x="3203379" y="2331306"/>
            <a:ext cx="405336" cy="358699"/>
            <a:chOff x="1510757" y="3225422"/>
            <a:chExt cx="720214" cy="637347"/>
          </a:xfrm>
        </p:grpSpPr>
        <p:sp>
          <p:nvSpPr>
            <p:cNvPr id="2150" name="Google Shape;215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7" name="Google Shape;2157;p48"/>
          <p:cNvGrpSpPr/>
          <p:nvPr/>
        </p:nvGrpSpPr>
        <p:grpSpPr>
          <a:xfrm>
            <a:off x="3831995" y="2347235"/>
            <a:ext cx="405295" cy="326840"/>
            <a:chOff x="2595501" y="3253725"/>
            <a:chExt cx="720141" cy="580739"/>
          </a:xfrm>
        </p:grpSpPr>
        <p:sp>
          <p:nvSpPr>
            <p:cNvPr id="2158" name="Google Shape;215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2" name="Google Shape;2162;p48"/>
          <p:cNvGrpSpPr/>
          <p:nvPr/>
        </p:nvGrpSpPr>
        <p:grpSpPr>
          <a:xfrm>
            <a:off x="5089126" y="2308110"/>
            <a:ext cx="403578" cy="405089"/>
            <a:chOff x="4764809" y="3184208"/>
            <a:chExt cx="717090" cy="719775"/>
          </a:xfrm>
        </p:grpSpPr>
        <p:sp>
          <p:nvSpPr>
            <p:cNvPr id="2163" name="Google Shape;216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6" name="Google Shape;2166;p48"/>
          <p:cNvGrpSpPr/>
          <p:nvPr/>
        </p:nvGrpSpPr>
        <p:grpSpPr>
          <a:xfrm>
            <a:off x="4460571" y="2334445"/>
            <a:ext cx="405276" cy="352420"/>
            <a:chOff x="3680173" y="3231000"/>
            <a:chExt cx="720106" cy="626190"/>
          </a:xfrm>
        </p:grpSpPr>
        <p:sp>
          <p:nvSpPr>
            <p:cNvPr id="2167" name="Google Shape;216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0" name="Google Shape;2170;p48"/>
          <p:cNvGrpSpPr/>
          <p:nvPr/>
        </p:nvGrpSpPr>
        <p:grpSpPr>
          <a:xfrm>
            <a:off x="6344522" y="2308074"/>
            <a:ext cx="403037" cy="405161"/>
            <a:chOff x="6931035" y="3184144"/>
            <a:chExt cx="716128" cy="719903"/>
          </a:xfrm>
        </p:grpSpPr>
        <p:sp>
          <p:nvSpPr>
            <p:cNvPr id="2171" name="Google Shape;217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5" name="Google Shape;2175;p48"/>
          <p:cNvGrpSpPr/>
          <p:nvPr/>
        </p:nvGrpSpPr>
        <p:grpSpPr>
          <a:xfrm>
            <a:off x="5715984" y="2308031"/>
            <a:ext cx="405259" cy="405247"/>
            <a:chOff x="5846429" y="3184067"/>
            <a:chExt cx="720076" cy="720055"/>
          </a:xfrm>
        </p:grpSpPr>
        <p:sp>
          <p:nvSpPr>
            <p:cNvPr id="2176" name="Google Shape;217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0" name="Google Shape;2180;p48"/>
          <p:cNvGrpSpPr/>
          <p:nvPr/>
        </p:nvGrpSpPr>
        <p:grpSpPr>
          <a:xfrm>
            <a:off x="2703975" y="2307981"/>
            <a:ext cx="276125" cy="405348"/>
            <a:chOff x="655600" y="3183978"/>
            <a:chExt cx="490627" cy="720234"/>
          </a:xfrm>
        </p:grpSpPr>
        <p:sp>
          <p:nvSpPr>
            <p:cNvPr id="2181" name="Google Shape;218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6" name="Google Shape;2186;p48"/>
          <p:cNvGrpSpPr/>
          <p:nvPr/>
        </p:nvGrpSpPr>
        <p:grpSpPr>
          <a:xfrm>
            <a:off x="6970838" y="2308087"/>
            <a:ext cx="172554" cy="405136"/>
            <a:chOff x="8011692" y="3184166"/>
            <a:chExt cx="306600" cy="719859"/>
          </a:xfrm>
        </p:grpSpPr>
        <p:sp>
          <p:nvSpPr>
            <p:cNvPr id="2187" name="Google Shape;218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3" name="Google Shape;2193;p48"/>
          <p:cNvGrpSpPr/>
          <p:nvPr/>
        </p:nvGrpSpPr>
        <p:grpSpPr>
          <a:xfrm>
            <a:off x="7365303" y="2307589"/>
            <a:ext cx="223705" cy="404863"/>
            <a:chOff x="4556125" y="630237"/>
            <a:chExt cx="3081338" cy="5568950"/>
          </a:xfrm>
        </p:grpSpPr>
        <p:sp>
          <p:nvSpPr>
            <p:cNvPr id="2194" name="Google Shape;219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1" name="Google Shape;2201;p48"/>
          <p:cNvGrpSpPr/>
          <p:nvPr/>
        </p:nvGrpSpPr>
        <p:grpSpPr>
          <a:xfrm>
            <a:off x="2075672" y="2308043"/>
            <a:ext cx="405296" cy="405231"/>
            <a:chOff x="1674084" y="3214987"/>
            <a:chExt cx="720142" cy="720027"/>
          </a:xfrm>
        </p:grpSpPr>
        <p:sp>
          <p:nvSpPr>
            <p:cNvPr id="2202" name="Google Shape;220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4" name="Google Shape;2214;p48"/>
          <p:cNvGrpSpPr/>
          <p:nvPr/>
        </p:nvGrpSpPr>
        <p:grpSpPr>
          <a:xfrm>
            <a:off x="1447265" y="2308009"/>
            <a:ext cx="405124" cy="405300"/>
            <a:chOff x="557511" y="3214925"/>
            <a:chExt cx="719836" cy="720150"/>
          </a:xfrm>
        </p:grpSpPr>
        <p:sp>
          <p:nvSpPr>
            <p:cNvPr id="2215" name="Google Shape;221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9" name="Google Shape;2219;p48"/>
          <p:cNvGrpSpPr/>
          <p:nvPr/>
        </p:nvGrpSpPr>
        <p:grpSpPr>
          <a:xfrm>
            <a:off x="1396197" y="3613478"/>
            <a:ext cx="405321" cy="364027"/>
            <a:chOff x="1147762" y="1131887"/>
            <a:chExt cx="5137150" cy="4619626"/>
          </a:xfrm>
        </p:grpSpPr>
        <p:sp>
          <p:nvSpPr>
            <p:cNvPr id="2220" name="Google Shape;222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3" name="Google Shape;2223;p48"/>
          <p:cNvGrpSpPr/>
          <p:nvPr/>
        </p:nvGrpSpPr>
        <p:grpSpPr>
          <a:xfrm>
            <a:off x="2121045" y="3607742"/>
            <a:ext cx="405365" cy="375752"/>
            <a:chOff x="1570037" y="1341437"/>
            <a:chExt cx="4943475" cy="4576762"/>
          </a:xfrm>
        </p:grpSpPr>
        <p:sp>
          <p:nvSpPr>
            <p:cNvPr id="2224" name="Google Shape;222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0" name="Google Shape;2230;p48"/>
          <p:cNvGrpSpPr/>
          <p:nvPr/>
        </p:nvGrpSpPr>
        <p:grpSpPr>
          <a:xfrm>
            <a:off x="4380858" y="3593711"/>
            <a:ext cx="401263" cy="405254"/>
            <a:chOff x="5770007" y="5489899"/>
            <a:chExt cx="712976" cy="720067"/>
          </a:xfrm>
        </p:grpSpPr>
        <p:sp>
          <p:nvSpPr>
            <p:cNvPr id="2231" name="Google Shape;223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9" name="Google Shape;2239;p48"/>
          <p:cNvGrpSpPr/>
          <p:nvPr/>
        </p:nvGrpSpPr>
        <p:grpSpPr>
          <a:xfrm>
            <a:off x="5101670" y="3614140"/>
            <a:ext cx="405189" cy="364432"/>
            <a:chOff x="7050768" y="5526199"/>
            <a:chExt cx="719953" cy="647534"/>
          </a:xfrm>
        </p:grpSpPr>
        <p:sp>
          <p:nvSpPr>
            <p:cNvPr id="2240" name="Google Shape;224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2" name="Google Shape;2252;p48"/>
          <p:cNvGrpSpPr/>
          <p:nvPr/>
        </p:nvGrpSpPr>
        <p:grpSpPr>
          <a:xfrm>
            <a:off x="6551417" y="3614205"/>
            <a:ext cx="405217" cy="364275"/>
            <a:chOff x="9626723" y="5526313"/>
            <a:chExt cx="720002" cy="647256"/>
          </a:xfrm>
        </p:grpSpPr>
        <p:sp>
          <p:nvSpPr>
            <p:cNvPr id="2253" name="Google Shape;225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5" name="Google Shape;2265;p48"/>
          <p:cNvGrpSpPr/>
          <p:nvPr/>
        </p:nvGrpSpPr>
        <p:grpSpPr>
          <a:xfrm>
            <a:off x="7276275" y="3593690"/>
            <a:ext cx="405127" cy="405273"/>
            <a:chOff x="10914672" y="5489861"/>
            <a:chExt cx="719842" cy="720102"/>
          </a:xfrm>
        </p:grpSpPr>
        <p:sp>
          <p:nvSpPr>
            <p:cNvPr id="2266" name="Google Shape;226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48"/>
          <p:cNvGrpSpPr/>
          <p:nvPr/>
        </p:nvGrpSpPr>
        <p:grpSpPr>
          <a:xfrm>
            <a:off x="5826506" y="3603022"/>
            <a:ext cx="405344" cy="386637"/>
            <a:chOff x="8338678" y="5506443"/>
            <a:chExt cx="720227" cy="686988"/>
          </a:xfrm>
        </p:grpSpPr>
        <p:sp>
          <p:nvSpPr>
            <p:cNvPr id="2279" name="Google Shape;227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48"/>
          <p:cNvGrpSpPr/>
          <p:nvPr/>
        </p:nvGrpSpPr>
        <p:grpSpPr>
          <a:xfrm>
            <a:off x="2845808" y="3652655"/>
            <a:ext cx="1215452" cy="287341"/>
            <a:chOff x="3042485" y="5594633"/>
            <a:chExt cx="2159652" cy="510557"/>
          </a:xfrm>
        </p:grpSpPr>
        <p:sp>
          <p:nvSpPr>
            <p:cNvPr id="2286" name="Google Shape;228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1" name="Google Shape;2301;p48"/>
          <p:cNvGrpSpPr/>
          <p:nvPr/>
        </p:nvGrpSpPr>
        <p:grpSpPr>
          <a:xfrm>
            <a:off x="2120915" y="4237180"/>
            <a:ext cx="405206" cy="402671"/>
            <a:chOff x="1442627" y="5710929"/>
            <a:chExt cx="594318" cy="590600"/>
          </a:xfrm>
        </p:grpSpPr>
        <p:sp>
          <p:nvSpPr>
            <p:cNvPr id="2302" name="Google Shape;2302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6" name="Google Shape;2306;p48"/>
          <p:cNvGrpSpPr/>
          <p:nvPr/>
        </p:nvGrpSpPr>
        <p:grpSpPr>
          <a:xfrm>
            <a:off x="6583386" y="4235888"/>
            <a:ext cx="339130" cy="405254"/>
            <a:chOff x="8095060" y="5664590"/>
            <a:chExt cx="497404" cy="594389"/>
          </a:xfrm>
        </p:grpSpPr>
        <p:grpSp>
          <p:nvGrpSpPr>
            <p:cNvPr id="2307" name="Google Shape;2307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308" name="Google Shape;2308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1" name="Google Shape;2311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312" name="Google Shape;2312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5" name="Google Shape;2315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316" name="Google Shape;2316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9" name="Google Shape;2319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320" name="Google Shape;2320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23" name="Google Shape;2323;p48"/>
          <p:cNvGrpSpPr/>
          <p:nvPr/>
        </p:nvGrpSpPr>
        <p:grpSpPr>
          <a:xfrm>
            <a:off x="3022364" y="4235915"/>
            <a:ext cx="506497" cy="405202"/>
            <a:chOff x="4607809" y="5664627"/>
            <a:chExt cx="742883" cy="594312"/>
          </a:xfrm>
        </p:grpSpPr>
        <p:sp>
          <p:nvSpPr>
            <p:cNvPr id="2324" name="Google Shape;2324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2" name="Google Shape;2332;p48"/>
          <p:cNvGrpSpPr/>
          <p:nvPr/>
        </p:nvGrpSpPr>
        <p:grpSpPr>
          <a:xfrm>
            <a:off x="4025162" y="4235966"/>
            <a:ext cx="981669" cy="405098"/>
            <a:chOff x="2571250" y="5664711"/>
            <a:chExt cx="1439820" cy="594160"/>
          </a:xfrm>
        </p:grpSpPr>
        <p:sp>
          <p:nvSpPr>
            <p:cNvPr id="2333" name="Google Shape;2333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7" name="Google Shape;2357;p48"/>
          <p:cNvGrpSpPr/>
          <p:nvPr/>
        </p:nvGrpSpPr>
        <p:grpSpPr>
          <a:xfrm>
            <a:off x="5503077" y="4235777"/>
            <a:ext cx="584048" cy="405477"/>
            <a:chOff x="6332670" y="5663946"/>
            <a:chExt cx="856627" cy="594715"/>
          </a:xfrm>
        </p:grpSpPr>
        <p:grpSp>
          <p:nvGrpSpPr>
            <p:cNvPr id="2358" name="Google Shape;2358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359" name="Google Shape;235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1" name="Google Shape;2361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362" name="Google Shape;236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4" name="Google Shape;2364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365" name="Google Shape;236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67" name="Google Shape;2367;p48"/>
          <p:cNvSpPr txBox="1"/>
          <p:nvPr>
            <p:ph idx="4294967295"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INFOGRAPHICS</a:t>
            </a:r>
            <a:endParaRPr sz="2000"/>
          </a:p>
        </p:txBody>
      </p:sp>
      <p:sp>
        <p:nvSpPr>
          <p:cNvPr id="2368" name="Google Shape;2368;p4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49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Catamaran Thin"/>
                <a:ea typeface="Catamaran Thin"/>
                <a:cs typeface="Catamaran Thin"/>
                <a:sym typeface="Catamaran Thin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374" name="Google Shape;2374;p4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5" name="Google Shape;2375;p49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79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0" name="Google Shape;238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1" name="Google Shape;238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82" name="Google Shape;238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383" name="Google Shape;238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384" name="Google Shape;238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85" name="Google Shape;238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386" name="Google Shape;238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387" name="Google Shape;238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88" name="Google Shape;238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389" name="Google Shape;238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390" name="Google Shape;239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91" name="Google Shape;239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392" name="Google Shape;239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393" name="Google Shape;239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94" name="Google Shape;239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5"/>
          <p:cNvSpPr txBox="1"/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28" name="Google Shape;728;p15"/>
          <p:cNvSpPr txBox="1"/>
          <p:nvPr>
            <p:ph idx="1" type="subTitle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6"/>
          <p:cNvSpPr txBox="1"/>
          <p:nvPr>
            <p:ph idx="1" type="body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34" name="Google Shape;734;p1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740" name="Google Shape;740;p17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741" name="Google Shape;741;p1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"/>
          <p:cNvSpPr txBox="1"/>
          <p:nvPr>
            <p:ph idx="4294967295" type="ctrTitle"/>
          </p:nvPr>
        </p:nvSpPr>
        <p:spPr>
          <a:xfrm>
            <a:off x="228600" y="1450950"/>
            <a:ext cx="2799600" cy="13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747" name="Google Shape;747;p18"/>
          <p:cNvSpPr txBox="1"/>
          <p:nvPr>
            <p:ph idx="4294967295" type="subTitle"/>
          </p:nvPr>
        </p:nvSpPr>
        <p:spPr>
          <a:xfrm>
            <a:off x="6115800" y="1613400"/>
            <a:ext cx="2799600" cy="100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900"/>
              <a:t>Bring the attention of your audience over a key concept using icons or illustrations</a:t>
            </a:r>
            <a:endParaRPr sz="1900"/>
          </a:p>
        </p:txBody>
      </p:sp>
      <p:grpSp>
        <p:nvGrpSpPr>
          <p:cNvPr id="748" name="Google Shape;748;p18"/>
          <p:cNvGrpSpPr/>
          <p:nvPr/>
        </p:nvGrpSpPr>
        <p:grpSpPr>
          <a:xfrm>
            <a:off x="3942034" y="724589"/>
            <a:ext cx="1767035" cy="1767021"/>
            <a:chOff x="6643075" y="3664250"/>
            <a:chExt cx="407950" cy="407975"/>
          </a:xfrm>
        </p:grpSpPr>
        <p:sp>
          <p:nvSpPr>
            <p:cNvPr id="749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18"/>
          <p:cNvGrpSpPr/>
          <p:nvPr/>
        </p:nvGrpSpPr>
        <p:grpSpPr>
          <a:xfrm rot="-587343">
            <a:off x="3838205" y="2721593"/>
            <a:ext cx="726473" cy="726432"/>
            <a:chOff x="576250" y="4319400"/>
            <a:chExt cx="442075" cy="442050"/>
          </a:xfrm>
        </p:grpSpPr>
        <p:sp>
          <p:nvSpPr>
            <p:cNvPr id="752" name="Google Shape;752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18"/>
          <p:cNvSpPr/>
          <p:nvPr/>
        </p:nvSpPr>
        <p:spPr>
          <a:xfrm>
            <a:off x="3519528" y="1132610"/>
            <a:ext cx="276197" cy="26372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8"/>
          <p:cNvSpPr/>
          <p:nvPr/>
        </p:nvSpPr>
        <p:spPr>
          <a:xfrm rot="2697373">
            <a:off x="5339641" y="2482775"/>
            <a:ext cx="419273" cy="40033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8"/>
          <p:cNvSpPr/>
          <p:nvPr/>
        </p:nvSpPr>
        <p:spPr>
          <a:xfrm>
            <a:off x="5671331" y="2254231"/>
            <a:ext cx="167923" cy="16041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8"/>
          <p:cNvSpPr/>
          <p:nvPr/>
        </p:nvSpPr>
        <p:spPr>
          <a:xfrm rot="1279953">
            <a:off x="3328170" y="1928089"/>
            <a:ext cx="167913" cy="16042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1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9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766" name="Google Shape;766;p19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767" name="Google Shape;767;p19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768" name="Google Shape;768;p1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0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774" name="Google Shape;774;p20"/>
          <p:cNvSpPr txBox="1"/>
          <p:nvPr>
            <p:ph idx="1" type="body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775" name="Google Shape;775;p20"/>
          <p:cNvSpPr txBox="1"/>
          <p:nvPr>
            <p:ph idx="2" type="body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776" name="Google Shape;776;p20"/>
          <p:cNvSpPr txBox="1"/>
          <p:nvPr>
            <p:ph idx="3" type="body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