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Zilla Slab"/>
      <p:regular r:id="rId49"/>
      <p:bold r:id="rId50"/>
      <p:italic r:id="rId51"/>
    </p:embeddedFont>
    <p:embeddedFont>
      <p:font typeface="Red Hat Text"/>
      <p:regular r:id="rId52"/>
      <p:bold r:id="rId53"/>
      <p:italic r:id="rId54"/>
      <p:boldItalic r:id="rId55"/>
    </p:embeddedFont>
    <p:embeddedFont>
      <p:font typeface="DM Sans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0905850-DA82-4F7D-B1E8-8B3E4BB2DB8A}">
  <a:tblStyle styleId="{30905850-DA82-4F7D-B1E8-8B3E4BB2DB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258A258-484F-489F-9975-5C46AB3A274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ZillaSlab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ZillaSlab-italic.fntdata"/><Relationship Id="rId50" Type="http://schemas.openxmlformats.org/officeDocument/2006/relationships/font" Target="fonts/ZillaSlab-bold.fntdata"/><Relationship Id="rId53" Type="http://schemas.openxmlformats.org/officeDocument/2006/relationships/font" Target="fonts/RedHatText-bold.fntdata"/><Relationship Id="rId52" Type="http://schemas.openxmlformats.org/officeDocument/2006/relationships/font" Target="fonts/RedHatText-regular.fntdata"/><Relationship Id="rId11" Type="http://schemas.openxmlformats.org/officeDocument/2006/relationships/slide" Target="slides/slide6.xml"/><Relationship Id="rId55" Type="http://schemas.openxmlformats.org/officeDocument/2006/relationships/font" Target="fonts/RedHatText-boldItalic.fntdata"/><Relationship Id="rId10" Type="http://schemas.openxmlformats.org/officeDocument/2006/relationships/slide" Target="slides/slide5.xml"/><Relationship Id="rId54" Type="http://schemas.openxmlformats.org/officeDocument/2006/relationships/font" Target="fonts/RedHatText-italic.fntdata"/><Relationship Id="rId13" Type="http://schemas.openxmlformats.org/officeDocument/2006/relationships/slide" Target="slides/slide8.xml"/><Relationship Id="rId57" Type="http://schemas.openxmlformats.org/officeDocument/2006/relationships/font" Target="fonts/DMSans-bold.fntdata"/><Relationship Id="rId12" Type="http://schemas.openxmlformats.org/officeDocument/2006/relationships/slide" Target="slides/slide7.xml"/><Relationship Id="rId56" Type="http://schemas.openxmlformats.org/officeDocument/2006/relationships/font" Target="fonts/DMSans-regular.fntdata"/><Relationship Id="rId15" Type="http://schemas.openxmlformats.org/officeDocument/2006/relationships/slide" Target="slides/slide10.xml"/><Relationship Id="rId59" Type="http://schemas.openxmlformats.org/officeDocument/2006/relationships/font" Target="fonts/DMSans-boldItalic.fntdata"/><Relationship Id="rId14" Type="http://schemas.openxmlformats.org/officeDocument/2006/relationships/slide" Target="slides/slide9.xml"/><Relationship Id="rId58" Type="http://schemas.openxmlformats.org/officeDocument/2006/relationships/font" Target="fonts/DM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c89748de2b_0_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c89748de2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c89748de2b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c89748de2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c89748de2b_0_1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c89748de2b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c89748de2b_0_1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c89748de2b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c89748de2b_0_1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c89748de2b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c89748de2b_0_1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c89748de2b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c89748de2b_0_1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c89748de2b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c89748de2b_0_2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c89748de2b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89748de2b_0_2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89748de2b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c89748de2b_0_3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c89748de2b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77ae50d194_1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77ae50d194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11" name="Google Shape;11;p2"/>
            <p:cNvSpPr/>
            <p:nvPr/>
          </p:nvSpPr>
          <p:spPr>
            <a:xfrm>
              <a:off x="7058279" y="3298639"/>
              <a:ext cx="4870838" cy="3559360"/>
            </a:xfrm>
            <a:custGeom>
              <a:rect b="b" l="l" r="r" t="t"/>
              <a:pathLst>
                <a:path extrusionOk="0" h="3559360" w="4870838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94308" y="870735"/>
              <a:ext cx="1060407" cy="1021442"/>
            </a:xfrm>
            <a:custGeom>
              <a:rect b="b" l="l" r="r" t="t"/>
              <a:pathLst>
                <a:path extrusionOk="0" h="1021442" w="1060407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62136" y="349276"/>
              <a:ext cx="7816743" cy="6508723"/>
            </a:xfrm>
            <a:custGeom>
              <a:rect b="b" l="l" r="r" t="t"/>
              <a:pathLst>
                <a:path extrusionOk="0" h="6508723" w="7816743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52676" y="0"/>
              <a:ext cx="1739323" cy="1459231"/>
            </a:xfrm>
            <a:custGeom>
              <a:rect b="b" l="l" r="r" t="t"/>
              <a:pathLst>
                <a:path extrusionOk="0" h="1459231" w="1739323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6446" y="0"/>
              <a:ext cx="500673" cy="253560"/>
            </a:xfrm>
            <a:custGeom>
              <a:rect b="b" l="l" r="r" t="t"/>
              <a:pathLst>
                <a:path extrusionOk="0" h="253560" w="500673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780582" y="438990"/>
              <a:ext cx="1262883" cy="1267331"/>
            </a:xfrm>
            <a:custGeom>
              <a:rect b="b" l="l" r="r" t="t"/>
              <a:pathLst>
                <a:path extrusionOk="0" h="1267331" w="1262883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64241" y="370787"/>
              <a:ext cx="500809" cy="502458"/>
            </a:xfrm>
            <a:custGeom>
              <a:rect b="b" l="l" r="r" t="t"/>
              <a:pathLst>
                <a:path extrusionOk="0" h="502458" w="500809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17271" y="638028"/>
              <a:ext cx="227669" cy="228376"/>
            </a:xfrm>
            <a:custGeom>
              <a:rect b="b" l="l" r="r" t="t"/>
              <a:pathLst>
                <a:path extrusionOk="0" h="228376" w="227669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21789" y="5368431"/>
              <a:ext cx="1059635" cy="1149053"/>
            </a:xfrm>
            <a:custGeom>
              <a:rect b="b" l="l" r="r" t="t"/>
              <a:pathLst>
                <a:path extrusionOk="0" h="1149053" w="1059635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768437" y="3223348"/>
              <a:ext cx="257951" cy="248289"/>
            </a:xfrm>
            <a:custGeom>
              <a:rect b="b" l="l" r="r" t="t"/>
              <a:pathLst>
                <a:path extrusionOk="0" h="248289" w="257951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679436" y="3549882"/>
              <a:ext cx="128860" cy="124173"/>
            </a:xfrm>
            <a:custGeom>
              <a:rect b="b" l="l" r="r" t="t"/>
              <a:pathLst>
                <a:path extrusionOk="0" h="124173" w="12886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91333" y="1651273"/>
              <a:ext cx="785156" cy="756187"/>
            </a:xfrm>
            <a:custGeom>
              <a:rect b="b" l="l" r="r" t="t"/>
              <a:pathLst>
                <a:path extrusionOk="0" h="756187" w="785156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3657" y="2158563"/>
              <a:ext cx="257868" cy="248316"/>
            </a:xfrm>
            <a:custGeom>
              <a:rect b="b" l="l" r="r" t="t"/>
              <a:pathLst>
                <a:path extrusionOk="0" h="248316" w="257868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91147" y="5496758"/>
              <a:ext cx="257868" cy="248316"/>
            </a:xfrm>
            <a:custGeom>
              <a:rect b="b" l="l" r="r" t="t"/>
              <a:pathLst>
                <a:path extrusionOk="0" h="248316" w="257868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68629" y="2410325"/>
              <a:ext cx="248378" cy="257380"/>
            </a:xfrm>
            <a:custGeom>
              <a:rect b="b" l="l" r="r" t="t"/>
              <a:pathLst>
                <a:path extrusionOk="0" h="257380" w="248378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26741" y="2119783"/>
              <a:ext cx="2247585" cy="2436081"/>
            </a:xfrm>
            <a:custGeom>
              <a:rect b="b" l="l" r="r" t="t"/>
              <a:pathLst>
                <a:path extrusionOk="0" h="2436081" w="2247585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023321" y="1490281"/>
              <a:ext cx="380539" cy="362910"/>
            </a:xfrm>
            <a:custGeom>
              <a:rect b="b" l="l" r="r" t="t"/>
              <a:pathLst>
                <a:path extrusionOk="0" h="362910" w="380539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493305" y="623215"/>
              <a:ext cx="230695" cy="219950"/>
            </a:xfrm>
            <a:custGeom>
              <a:rect b="b" l="l" r="r" t="t"/>
              <a:pathLst>
                <a:path extrusionOk="0" h="219950" w="230695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58816" y="0"/>
              <a:ext cx="2951872" cy="1913961"/>
            </a:xfrm>
            <a:custGeom>
              <a:rect b="b" l="l" r="r" t="t"/>
              <a:pathLst>
                <a:path extrusionOk="0" h="1913961" w="2951872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6781" y="0"/>
              <a:ext cx="2404015" cy="2080478"/>
            </a:xfrm>
            <a:custGeom>
              <a:rect b="b" l="l" r="r" t="t"/>
              <a:pathLst>
                <a:path extrusionOk="0" h="2080478" w="2404015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91182" y="3281293"/>
              <a:ext cx="1600817" cy="1997697"/>
            </a:xfrm>
            <a:custGeom>
              <a:rect b="b" l="l" r="r" t="t"/>
              <a:pathLst>
                <a:path extrusionOk="0" h="1997697" w="1600817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490709" y="5556126"/>
              <a:ext cx="2701290" cy="1301873"/>
            </a:xfrm>
            <a:custGeom>
              <a:rect b="b" l="l" r="r" t="t"/>
              <a:pathLst>
                <a:path extrusionOk="0" h="1301873" w="270129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521200"/>
              <a:ext cx="963988" cy="1891601"/>
            </a:xfrm>
            <a:custGeom>
              <a:rect b="b" l="l" r="r" t="t"/>
              <a:pathLst>
                <a:path extrusionOk="0" h="1891601" w="963988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5613285"/>
              <a:ext cx="1873164" cy="1244714"/>
            </a:xfrm>
            <a:custGeom>
              <a:rect b="b" l="l" r="r" t="t"/>
              <a:pathLst>
                <a:path extrusionOk="0" h="1244714" w="1873164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2"/>
          <p:cNvSpPr txBox="1"/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b="0" sz="56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b="0" sz="56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b="0" sz="56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b="0" sz="56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b="0" sz="56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b="0" sz="56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b="0" sz="56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b="0" sz="56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b="0" sz="56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 background">
  <p:cSld name="BLANK_1">
    <p:bg>
      <p:bgPr>
        <a:solidFill>
          <a:schemeClr val="accent3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1"/>
          <p:cNvGrpSpPr/>
          <p:nvPr/>
        </p:nvGrpSpPr>
        <p:grpSpPr>
          <a:xfrm>
            <a:off x="2385" y="2386"/>
            <a:ext cx="9146643" cy="5143181"/>
            <a:chOff x="3175" y="3175"/>
            <a:chExt cx="12185776" cy="6852093"/>
          </a:xfrm>
        </p:grpSpPr>
        <p:sp>
          <p:nvSpPr>
            <p:cNvPr id="266" name="Google Shape;266;p11"/>
            <p:cNvSpPr/>
            <p:nvPr/>
          </p:nvSpPr>
          <p:spPr>
            <a:xfrm>
              <a:off x="11340814" y="109410"/>
              <a:ext cx="848010" cy="1622615"/>
            </a:xfrm>
            <a:custGeom>
              <a:rect b="b" l="l" r="r" t="t"/>
              <a:pathLst>
                <a:path extrusionOk="0" h="1622615" w="848010">
                  <a:moveTo>
                    <a:pt x="848010" y="1622616"/>
                  </a:moveTo>
                  <a:cubicBezTo>
                    <a:pt x="711168" y="1613725"/>
                    <a:pt x="565943" y="1575816"/>
                    <a:pt x="427767" y="1512888"/>
                  </a:cubicBezTo>
                  <a:cubicBezTo>
                    <a:pt x="507587" y="1308989"/>
                    <a:pt x="446246" y="1074293"/>
                    <a:pt x="287432" y="977456"/>
                  </a:cubicBezTo>
                  <a:cubicBezTo>
                    <a:pt x="197517" y="922655"/>
                    <a:pt x="96425" y="887095"/>
                    <a:pt x="2381" y="877253"/>
                  </a:cubicBezTo>
                  <a:cubicBezTo>
                    <a:pt x="-14891" y="632968"/>
                    <a:pt x="62579" y="410972"/>
                    <a:pt x="209963" y="283083"/>
                  </a:cubicBezTo>
                  <a:cubicBezTo>
                    <a:pt x="394938" y="122365"/>
                    <a:pt x="627284" y="19494"/>
                    <a:pt x="848010" y="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0874301" y="990155"/>
              <a:ext cx="922938" cy="925576"/>
            </a:xfrm>
            <a:custGeom>
              <a:rect b="b" l="l" r="r" t="t"/>
              <a:pathLst>
                <a:path extrusionOk="0" h="925576" w="922938">
                  <a:moveTo>
                    <a:pt x="460766" y="925513"/>
                  </a:moveTo>
                  <a:cubicBezTo>
                    <a:pt x="355610" y="925513"/>
                    <a:pt x="254772" y="888873"/>
                    <a:pt x="169174" y="819531"/>
                  </a:cubicBezTo>
                  <a:cubicBezTo>
                    <a:pt x="-29707" y="658495"/>
                    <a:pt x="-54409" y="421767"/>
                    <a:pt x="101292" y="169990"/>
                  </a:cubicBezTo>
                  <a:cubicBezTo>
                    <a:pt x="170063" y="58801"/>
                    <a:pt x="278712" y="0"/>
                    <a:pt x="415427" y="0"/>
                  </a:cubicBezTo>
                  <a:cubicBezTo>
                    <a:pt x="521980" y="0"/>
                    <a:pt x="644027" y="37211"/>
                    <a:pt x="750643" y="102172"/>
                  </a:cubicBezTo>
                  <a:cubicBezTo>
                    <a:pt x="837194" y="154940"/>
                    <a:pt x="895805" y="247333"/>
                    <a:pt x="915743" y="362522"/>
                  </a:cubicBezTo>
                  <a:cubicBezTo>
                    <a:pt x="939683" y="501015"/>
                    <a:pt x="903043" y="646367"/>
                    <a:pt x="818398" y="751205"/>
                  </a:cubicBezTo>
                  <a:cubicBezTo>
                    <a:pt x="728673" y="862013"/>
                    <a:pt x="598307" y="925576"/>
                    <a:pt x="460766" y="92557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9813163" y="4711890"/>
              <a:ext cx="2375661" cy="2142934"/>
            </a:xfrm>
            <a:custGeom>
              <a:rect b="b" l="l" r="r" t="t"/>
              <a:pathLst>
                <a:path extrusionOk="0" h="2142934" w="2375661">
                  <a:moveTo>
                    <a:pt x="0" y="2142935"/>
                  </a:moveTo>
                  <a:cubicBezTo>
                    <a:pt x="25781" y="2071243"/>
                    <a:pt x="28321" y="1993265"/>
                    <a:pt x="7303" y="1920050"/>
                  </a:cubicBezTo>
                  <a:cubicBezTo>
                    <a:pt x="178181" y="1739710"/>
                    <a:pt x="338074" y="1526350"/>
                    <a:pt x="474726" y="1340675"/>
                  </a:cubicBezTo>
                  <a:cubicBezTo>
                    <a:pt x="662559" y="1297610"/>
                    <a:pt x="830580" y="1192822"/>
                    <a:pt x="951865" y="1043051"/>
                  </a:cubicBezTo>
                  <a:cubicBezTo>
                    <a:pt x="1043115" y="930338"/>
                    <a:pt x="1145731" y="815912"/>
                    <a:pt x="1254379" y="694690"/>
                  </a:cubicBezTo>
                  <a:cubicBezTo>
                    <a:pt x="1295781" y="648589"/>
                    <a:pt x="1338517" y="600900"/>
                    <a:pt x="1380744" y="553149"/>
                  </a:cubicBezTo>
                  <a:cubicBezTo>
                    <a:pt x="1399413" y="588029"/>
                    <a:pt x="1423924" y="619481"/>
                    <a:pt x="1453134" y="646176"/>
                  </a:cubicBezTo>
                  <a:cubicBezTo>
                    <a:pt x="1499044" y="689337"/>
                    <a:pt x="1559623" y="713423"/>
                    <a:pt x="1622616" y="713550"/>
                  </a:cubicBezTo>
                  <a:cubicBezTo>
                    <a:pt x="1704022" y="713550"/>
                    <a:pt x="1785493" y="675069"/>
                    <a:pt x="1851914" y="605092"/>
                  </a:cubicBezTo>
                  <a:cubicBezTo>
                    <a:pt x="1909318" y="545840"/>
                    <a:pt x="1936306" y="463506"/>
                    <a:pt x="1925193" y="381762"/>
                  </a:cubicBezTo>
                  <a:cubicBezTo>
                    <a:pt x="1915541" y="308527"/>
                    <a:pt x="1872742" y="243795"/>
                    <a:pt x="1809179" y="206184"/>
                  </a:cubicBezTo>
                  <a:cubicBezTo>
                    <a:pt x="1776285" y="186500"/>
                    <a:pt x="1740726" y="171539"/>
                    <a:pt x="1703642" y="161734"/>
                  </a:cubicBezTo>
                  <a:cubicBezTo>
                    <a:pt x="1729422" y="127063"/>
                    <a:pt x="1752918" y="94170"/>
                    <a:pt x="1775143" y="61786"/>
                  </a:cubicBezTo>
                  <a:cubicBezTo>
                    <a:pt x="1894522" y="21304"/>
                    <a:pt x="2019681" y="438"/>
                    <a:pt x="2145729" y="0"/>
                  </a:cubicBezTo>
                  <a:cubicBezTo>
                    <a:pt x="2223071" y="-38"/>
                    <a:pt x="2300161" y="8267"/>
                    <a:pt x="2375662" y="24765"/>
                  </a:cubicBezTo>
                  <a:lnTo>
                    <a:pt x="2375662" y="1231265"/>
                  </a:lnTo>
                  <a:cubicBezTo>
                    <a:pt x="2108200" y="1251077"/>
                    <a:pt x="1871599" y="1368869"/>
                    <a:pt x="1672527" y="1581468"/>
                  </a:cubicBezTo>
                  <a:cubicBezTo>
                    <a:pt x="1525333" y="1738567"/>
                    <a:pt x="1441387" y="1932686"/>
                    <a:pt x="1429639" y="2142935"/>
                  </a:cubicBezTo>
                  <a:close/>
                  <a:moveTo>
                    <a:pt x="1352232" y="1184593"/>
                  </a:moveTo>
                  <a:cubicBezTo>
                    <a:pt x="1324928" y="1184739"/>
                    <a:pt x="1298893" y="1196460"/>
                    <a:pt x="1280731" y="1216850"/>
                  </a:cubicBezTo>
                  <a:cubicBezTo>
                    <a:pt x="1265428" y="1232890"/>
                    <a:pt x="1257364" y="1254468"/>
                    <a:pt x="1258316" y="1276604"/>
                  </a:cubicBezTo>
                  <a:cubicBezTo>
                    <a:pt x="1260157" y="1305179"/>
                    <a:pt x="1273239" y="1331868"/>
                    <a:pt x="1294702" y="1350836"/>
                  </a:cubicBezTo>
                  <a:cubicBezTo>
                    <a:pt x="1310195" y="1365377"/>
                    <a:pt x="1330643" y="1373480"/>
                    <a:pt x="1351852" y="1373505"/>
                  </a:cubicBezTo>
                  <a:cubicBezTo>
                    <a:pt x="1379156" y="1373505"/>
                    <a:pt x="1406462" y="1360805"/>
                    <a:pt x="1428687" y="1337246"/>
                  </a:cubicBezTo>
                  <a:cubicBezTo>
                    <a:pt x="1447991" y="1317301"/>
                    <a:pt x="1457071" y="1289615"/>
                    <a:pt x="1453325" y="1262126"/>
                  </a:cubicBezTo>
                  <a:cubicBezTo>
                    <a:pt x="1450022" y="1237431"/>
                    <a:pt x="1435608" y="1215600"/>
                    <a:pt x="1414208" y="1202881"/>
                  </a:cubicBezTo>
                  <a:cubicBezTo>
                    <a:pt x="1395540" y="1191412"/>
                    <a:pt x="1374140" y="1185107"/>
                    <a:pt x="1352232" y="1184593"/>
                  </a:cubicBezTo>
                  <a:close/>
                  <a:moveTo>
                    <a:pt x="1801749" y="728281"/>
                  </a:moveTo>
                  <a:cubicBezTo>
                    <a:pt x="1774444" y="728402"/>
                    <a:pt x="1748472" y="740105"/>
                    <a:pt x="1730248" y="760476"/>
                  </a:cubicBezTo>
                  <a:cubicBezTo>
                    <a:pt x="1714944" y="776516"/>
                    <a:pt x="1706880" y="798093"/>
                    <a:pt x="1707832" y="820230"/>
                  </a:cubicBezTo>
                  <a:cubicBezTo>
                    <a:pt x="1709674" y="848805"/>
                    <a:pt x="1722755" y="875494"/>
                    <a:pt x="1744218" y="894461"/>
                  </a:cubicBezTo>
                  <a:cubicBezTo>
                    <a:pt x="1759712" y="909028"/>
                    <a:pt x="1780095" y="917137"/>
                    <a:pt x="1801368" y="917131"/>
                  </a:cubicBezTo>
                  <a:cubicBezTo>
                    <a:pt x="1828673" y="917131"/>
                    <a:pt x="1855978" y="904431"/>
                    <a:pt x="1878203" y="880872"/>
                  </a:cubicBezTo>
                  <a:cubicBezTo>
                    <a:pt x="1897507" y="860933"/>
                    <a:pt x="1906588" y="833247"/>
                    <a:pt x="1902841" y="805751"/>
                  </a:cubicBezTo>
                  <a:cubicBezTo>
                    <a:pt x="1899603" y="781044"/>
                    <a:pt x="1885188" y="759200"/>
                    <a:pt x="1863725" y="746506"/>
                  </a:cubicBezTo>
                  <a:cubicBezTo>
                    <a:pt x="1845056" y="735057"/>
                    <a:pt x="1823656" y="728770"/>
                    <a:pt x="1801749" y="728281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1077757" y="5902769"/>
              <a:ext cx="183129" cy="176276"/>
            </a:xfrm>
            <a:custGeom>
              <a:rect b="b" l="l" r="r" t="t"/>
              <a:pathLst>
                <a:path extrusionOk="0" h="176276" w="183129">
                  <a:moveTo>
                    <a:pt x="87193" y="176276"/>
                  </a:moveTo>
                  <a:cubicBezTo>
                    <a:pt x="67572" y="176219"/>
                    <a:pt x="48712" y="168701"/>
                    <a:pt x="34424" y="155258"/>
                  </a:cubicBezTo>
                  <a:cubicBezTo>
                    <a:pt x="14232" y="137420"/>
                    <a:pt x="1849" y="112313"/>
                    <a:pt x="72" y="85408"/>
                  </a:cubicBezTo>
                  <a:cubicBezTo>
                    <a:pt x="-818" y="64979"/>
                    <a:pt x="6611" y="45066"/>
                    <a:pt x="20773" y="30290"/>
                  </a:cubicBezTo>
                  <a:cubicBezTo>
                    <a:pt x="37790" y="11176"/>
                    <a:pt x="62048" y="165"/>
                    <a:pt x="87637" y="0"/>
                  </a:cubicBezTo>
                  <a:cubicBezTo>
                    <a:pt x="108402" y="514"/>
                    <a:pt x="128659" y="6521"/>
                    <a:pt x="146311" y="17399"/>
                  </a:cubicBezTo>
                  <a:cubicBezTo>
                    <a:pt x="166061" y="29153"/>
                    <a:pt x="179332" y="49295"/>
                    <a:pt x="182380" y="72072"/>
                  </a:cubicBezTo>
                  <a:cubicBezTo>
                    <a:pt x="185809" y="97650"/>
                    <a:pt x="177363" y="123399"/>
                    <a:pt x="159393" y="141922"/>
                  </a:cubicBezTo>
                  <a:cubicBezTo>
                    <a:pt x="138437" y="164021"/>
                    <a:pt x="112784" y="176213"/>
                    <a:pt x="87193" y="17621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1672262" y="2985960"/>
              <a:ext cx="516689" cy="549529"/>
            </a:xfrm>
            <a:custGeom>
              <a:rect b="b" l="l" r="r" t="t"/>
              <a:pathLst>
                <a:path extrusionOk="0" h="549529" w="516689">
                  <a:moveTo>
                    <a:pt x="271897" y="549529"/>
                  </a:moveTo>
                  <a:cubicBezTo>
                    <a:pt x="210493" y="549370"/>
                    <a:pt x="151501" y="525850"/>
                    <a:pt x="106797" y="483743"/>
                  </a:cubicBezTo>
                  <a:cubicBezTo>
                    <a:pt x="42091" y="424498"/>
                    <a:pt x="3229" y="345440"/>
                    <a:pt x="244" y="266827"/>
                  </a:cubicBezTo>
                  <a:cubicBezTo>
                    <a:pt x="-2677" y="202825"/>
                    <a:pt x="20755" y="140417"/>
                    <a:pt x="65014" y="94107"/>
                  </a:cubicBezTo>
                  <a:cubicBezTo>
                    <a:pt x="122672" y="32512"/>
                    <a:pt x="194681" y="0"/>
                    <a:pt x="273294" y="0"/>
                  </a:cubicBezTo>
                  <a:cubicBezTo>
                    <a:pt x="332413" y="0"/>
                    <a:pt x="395341" y="18605"/>
                    <a:pt x="455349" y="53848"/>
                  </a:cubicBezTo>
                  <a:cubicBezTo>
                    <a:pt x="478717" y="67526"/>
                    <a:pt x="499481" y="85236"/>
                    <a:pt x="516690" y="106172"/>
                  </a:cubicBezTo>
                  <a:lnTo>
                    <a:pt x="516690" y="419418"/>
                  </a:lnTo>
                  <a:cubicBezTo>
                    <a:pt x="510467" y="427673"/>
                    <a:pt x="503735" y="435559"/>
                    <a:pt x="496624" y="443039"/>
                  </a:cubicBezTo>
                  <a:cubicBezTo>
                    <a:pt x="431409" y="511683"/>
                    <a:pt x="351653" y="549529"/>
                    <a:pt x="272024" y="549529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0550466" y="2586863"/>
              <a:ext cx="859831" cy="722757"/>
            </a:xfrm>
            <a:custGeom>
              <a:rect b="b" l="l" r="r" t="t"/>
              <a:pathLst>
                <a:path extrusionOk="0" h="722757" w="859831">
                  <a:moveTo>
                    <a:pt x="154363" y="722757"/>
                  </a:moveTo>
                  <a:cubicBezTo>
                    <a:pt x="70924" y="643763"/>
                    <a:pt x="17330" y="542989"/>
                    <a:pt x="3551" y="438912"/>
                  </a:cubicBezTo>
                  <a:cubicBezTo>
                    <a:pt x="-11436" y="326454"/>
                    <a:pt x="21203" y="223710"/>
                    <a:pt x="97912" y="141795"/>
                  </a:cubicBezTo>
                  <a:cubicBezTo>
                    <a:pt x="184843" y="49022"/>
                    <a:pt x="293364" y="0"/>
                    <a:pt x="411728" y="0"/>
                  </a:cubicBezTo>
                  <a:cubicBezTo>
                    <a:pt x="500628" y="0"/>
                    <a:pt x="595498" y="28004"/>
                    <a:pt x="685731" y="81026"/>
                  </a:cubicBezTo>
                  <a:cubicBezTo>
                    <a:pt x="779076" y="136360"/>
                    <a:pt x="841877" y="231496"/>
                    <a:pt x="856038" y="339090"/>
                  </a:cubicBezTo>
                  <a:cubicBezTo>
                    <a:pt x="872802" y="458026"/>
                    <a:pt x="833496" y="577786"/>
                    <a:pt x="748088" y="667703"/>
                  </a:cubicBezTo>
                  <a:cubicBezTo>
                    <a:pt x="743897" y="672084"/>
                    <a:pt x="739706" y="676339"/>
                    <a:pt x="735388" y="680403"/>
                  </a:cubicBezTo>
                  <a:cubicBezTo>
                    <a:pt x="661093" y="657815"/>
                    <a:pt x="583877" y="646367"/>
                    <a:pt x="506216" y="646430"/>
                  </a:cubicBezTo>
                  <a:cubicBezTo>
                    <a:pt x="384932" y="647167"/>
                    <a:pt x="265107" y="673164"/>
                    <a:pt x="154363" y="72275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1788393" y="1763128"/>
              <a:ext cx="273276" cy="260553"/>
            </a:xfrm>
            <a:custGeom>
              <a:rect b="b" l="l" r="r" t="t"/>
              <a:pathLst>
                <a:path extrusionOk="0" h="260553" w="273276">
                  <a:moveTo>
                    <a:pt x="145733" y="260553"/>
                  </a:moveTo>
                  <a:cubicBezTo>
                    <a:pt x="113285" y="259931"/>
                    <a:pt x="81471" y="251200"/>
                    <a:pt x="53277" y="235153"/>
                  </a:cubicBezTo>
                  <a:cubicBezTo>
                    <a:pt x="24702" y="219469"/>
                    <a:pt x="5080" y="186385"/>
                    <a:pt x="826" y="146571"/>
                  </a:cubicBezTo>
                  <a:cubicBezTo>
                    <a:pt x="-3428" y="106756"/>
                    <a:pt x="8954" y="67513"/>
                    <a:pt x="33401" y="46304"/>
                  </a:cubicBezTo>
                  <a:cubicBezTo>
                    <a:pt x="66739" y="17348"/>
                    <a:pt x="109601" y="13"/>
                    <a:pt x="148463" y="13"/>
                  </a:cubicBezTo>
                  <a:cubicBezTo>
                    <a:pt x="175705" y="-393"/>
                    <a:pt x="202185" y="8801"/>
                    <a:pt x="223330" y="25984"/>
                  </a:cubicBezTo>
                  <a:cubicBezTo>
                    <a:pt x="281115" y="72873"/>
                    <a:pt x="290068" y="157683"/>
                    <a:pt x="243333" y="215595"/>
                  </a:cubicBezTo>
                  <a:cubicBezTo>
                    <a:pt x="219584" y="244951"/>
                    <a:pt x="183515" y="261557"/>
                    <a:pt x="145733" y="26049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0663692" y="1125849"/>
              <a:ext cx="162747" cy="155355"/>
            </a:xfrm>
            <a:custGeom>
              <a:rect b="b" l="l" r="r" t="t"/>
              <a:pathLst>
                <a:path extrusionOk="0" h="155355" w="162747">
                  <a:moveTo>
                    <a:pt x="87049" y="155326"/>
                  </a:moveTo>
                  <a:cubicBezTo>
                    <a:pt x="67617" y="154952"/>
                    <a:pt x="48567" y="149738"/>
                    <a:pt x="31613" y="140150"/>
                  </a:cubicBezTo>
                  <a:cubicBezTo>
                    <a:pt x="14658" y="130815"/>
                    <a:pt x="3038" y="111130"/>
                    <a:pt x="498" y="87445"/>
                  </a:cubicBezTo>
                  <a:cubicBezTo>
                    <a:pt x="-2042" y="63759"/>
                    <a:pt x="5260" y="40328"/>
                    <a:pt x="19548" y="27691"/>
                  </a:cubicBezTo>
                  <a:cubicBezTo>
                    <a:pt x="38598" y="10711"/>
                    <a:pt x="62982" y="920"/>
                    <a:pt x="88509" y="5"/>
                  </a:cubicBezTo>
                  <a:cubicBezTo>
                    <a:pt x="104702" y="-192"/>
                    <a:pt x="120386" y="5263"/>
                    <a:pt x="132959" y="15436"/>
                  </a:cubicBezTo>
                  <a:cubicBezTo>
                    <a:pt x="167439" y="43420"/>
                    <a:pt x="172774" y="94055"/>
                    <a:pt x="144833" y="128593"/>
                  </a:cubicBezTo>
                  <a:cubicBezTo>
                    <a:pt x="130673" y="146081"/>
                    <a:pt x="109146" y="155967"/>
                    <a:pt x="86667" y="155326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9242388" y="3239770"/>
              <a:ext cx="2607895" cy="2827210"/>
            </a:xfrm>
            <a:custGeom>
              <a:rect b="b" l="l" r="r" t="t"/>
              <a:pathLst>
                <a:path extrusionOk="0" h="2827210" w="2607895">
                  <a:moveTo>
                    <a:pt x="860716" y="2827211"/>
                  </a:moveTo>
                  <a:cubicBezTo>
                    <a:pt x="669073" y="2827211"/>
                    <a:pt x="486066" y="2761044"/>
                    <a:pt x="331570" y="2635885"/>
                  </a:cubicBezTo>
                  <a:cubicBezTo>
                    <a:pt x="133577" y="2475547"/>
                    <a:pt x="13118" y="2243391"/>
                    <a:pt x="989" y="1998980"/>
                  </a:cubicBezTo>
                  <a:cubicBezTo>
                    <a:pt x="-9488" y="1786382"/>
                    <a:pt x="63537" y="1591437"/>
                    <a:pt x="206666" y="1450022"/>
                  </a:cubicBezTo>
                  <a:cubicBezTo>
                    <a:pt x="366686" y="1291844"/>
                    <a:pt x="508481" y="1097788"/>
                    <a:pt x="658531" y="892365"/>
                  </a:cubicBezTo>
                  <a:cubicBezTo>
                    <a:pt x="806296" y="690118"/>
                    <a:pt x="959077" y="480949"/>
                    <a:pt x="1131988" y="307277"/>
                  </a:cubicBezTo>
                  <a:cubicBezTo>
                    <a:pt x="1329346" y="109093"/>
                    <a:pt x="1571662" y="0"/>
                    <a:pt x="1814359" y="0"/>
                  </a:cubicBezTo>
                  <a:cubicBezTo>
                    <a:pt x="1996730" y="0"/>
                    <a:pt x="2170975" y="63055"/>
                    <a:pt x="2318358" y="182372"/>
                  </a:cubicBezTo>
                  <a:cubicBezTo>
                    <a:pt x="2489808" y="321120"/>
                    <a:pt x="2588932" y="510730"/>
                    <a:pt x="2605379" y="730695"/>
                  </a:cubicBezTo>
                  <a:cubicBezTo>
                    <a:pt x="2620872" y="936879"/>
                    <a:pt x="2564611" y="1157605"/>
                    <a:pt x="2442755" y="1368933"/>
                  </a:cubicBezTo>
                  <a:cubicBezTo>
                    <a:pt x="2281656" y="1648333"/>
                    <a:pt x="2047213" y="1909699"/>
                    <a:pt x="1820455" y="2162683"/>
                  </a:cubicBezTo>
                  <a:cubicBezTo>
                    <a:pt x="1711743" y="2283905"/>
                    <a:pt x="1609063" y="2398458"/>
                    <a:pt x="1517623" y="2511362"/>
                  </a:cubicBezTo>
                  <a:cubicBezTo>
                    <a:pt x="1355063" y="2712021"/>
                    <a:pt x="1115605" y="2827211"/>
                    <a:pt x="860716" y="2827211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11249025" y="5949505"/>
              <a:ext cx="939800" cy="905319"/>
            </a:xfrm>
            <a:custGeom>
              <a:rect b="b" l="l" r="r" t="t"/>
              <a:pathLst>
                <a:path extrusionOk="0" h="905319" w="939800">
                  <a:moveTo>
                    <a:pt x="0" y="905320"/>
                  </a:moveTo>
                  <a:cubicBezTo>
                    <a:pt x="11747" y="696659"/>
                    <a:pt x="95250" y="504127"/>
                    <a:pt x="241300" y="348171"/>
                  </a:cubicBezTo>
                  <a:cubicBezTo>
                    <a:pt x="439166" y="136970"/>
                    <a:pt x="674180" y="19812"/>
                    <a:pt x="939800" y="0"/>
                  </a:cubicBezTo>
                  <a:lnTo>
                    <a:pt x="939800" y="905320"/>
                  </a:ln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9055701" y="6354953"/>
              <a:ext cx="772367" cy="500315"/>
            </a:xfrm>
            <a:custGeom>
              <a:rect b="b" l="l" r="r" t="t"/>
              <a:pathLst>
                <a:path extrusionOk="0" h="500315" w="772367">
                  <a:moveTo>
                    <a:pt x="6574" y="499872"/>
                  </a:moveTo>
                  <a:cubicBezTo>
                    <a:pt x="-13175" y="350012"/>
                    <a:pt x="12162" y="214693"/>
                    <a:pt x="74645" y="137922"/>
                  </a:cubicBezTo>
                  <a:cubicBezTo>
                    <a:pt x="146654" y="49022"/>
                    <a:pt x="247683" y="0"/>
                    <a:pt x="359189" y="0"/>
                  </a:cubicBezTo>
                  <a:cubicBezTo>
                    <a:pt x="444787" y="0"/>
                    <a:pt x="533052" y="28511"/>
                    <a:pt x="614459" y="82550"/>
                  </a:cubicBezTo>
                  <a:cubicBezTo>
                    <a:pt x="750730" y="173736"/>
                    <a:pt x="807054" y="346328"/>
                    <a:pt x="750667" y="5003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3175" y="3175"/>
              <a:ext cx="2097785" cy="2906966"/>
            </a:xfrm>
            <a:custGeom>
              <a:rect b="b" l="l" r="r" t="t"/>
              <a:pathLst>
                <a:path extrusionOk="0" h="2906966" w="2097785">
                  <a:moveTo>
                    <a:pt x="1249871" y="2906967"/>
                  </a:moveTo>
                  <a:cubicBezTo>
                    <a:pt x="1263079" y="2891028"/>
                    <a:pt x="1275271" y="2876233"/>
                    <a:pt x="1286701" y="2862072"/>
                  </a:cubicBezTo>
                  <a:cubicBezTo>
                    <a:pt x="1503966" y="2593740"/>
                    <a:pt x="1462602" y="2200097"/>
                    <a:pt x="1194308" y="1982788"/>
                  </a:cubicBezTo>
                  <a:cubicBezTo>
                    <a:pt x="1075055" y="1885950"/>
                    <a:pt x="936371" y="1835150"/>
                    <a:pt x="793369" y="1835150"/>
                  </a:cubicBezTo>
                  <a:cubicBezTo>
                    <a:pt x="610235" y="1835150"/>
                    <a:pt x="440373" y="1920431"/>
                    <a:pt x="315024" y="2075180"/>
                  </a:cubicBezTo>
                  <a:lnTo>
                    <a:pt x="0" y="2464245"/>
                  </a:lnTo>
                  <a:lnTo>
                    <a:pt x="0" y="0"/>
                  </a:lnTo>
                  <a:lnTo>
                    <a:pt x="349250" y="0"/>
                  </a:lnTo>
                  <a:cubicBezTo>
                    <a:pt x="237300" y="313690"/>
                    <a:pt x="313690" y="598234"/>
                    <a:pt x="565150" y="801624"/>
                  </a:cubicBezTo>
                  <a:cubicBezTo>
                    <a:pt x="700024" y="910844"/>
                    <a:pt x="858838" y="968566"/>
                    <a:pt x="1024573" y="968566"/>
                  </a:cubicBezTo>
                  <a:cubicBezTo>
                    <a:pt x="1241235" y="968566"/>
                    <a:pt x="1446467" y="868553"/>
                    <a:pt x="1587627" y="694182"/>
                  </a:cubicBezTo>
                  <a:cubicBezTo>
                    <a:pt x="1677543" y="583121"/>
                    <a:pt x="1734566" y="439039"/>
                    <a:pt x="1748536" y="287782"/>
                  </a:cubicBezTo>
                  <a:cubicBezTo>
                    <a:pt x="1914493" y="471199"/>
                    <a:pt x="2034235" y="691604"/>
                    <a:pt x="2097786" y="930656"/>
                  </a:cubicBezTo>
                  <a:cubicBezTo>
                    <a:pt x="2052403" y="920058"/>
                    <a:pt x="2005965" y="914629"/>
                    <a:pt x="1959356" y="914463"/>
                  </a:cubicBezTo>
                  <a:cubicBezTo>
                    <a:pt x="1804353" y="914463"/>
                    <a:pt x="1662303" y="978535"/>
                    <a:pt x="1548702" y="1099884"/>
                  </a:cubicBezTo>
                  <a:cubicBezTo>
                    <a:pt x="1460957" y="1191374"/>
                    <a:pt x="1414513" y="1314812"/>
                    <a:pt x="1420178" y="1441450"/>
                  </a:cubicBezTo>
                  <a:cubicBezTo>
                    <a:pt x="1426147" y="1596390"/>
                    <a:pt x="1502728" y="1752156"/>
                    <a:pt x="1629728" y="1868742"/>
                  </a:cubicBezTo>
                  <a:cubicBezTo>
                    <a:pt x="1722564" y="1953768"/>
                    <a:pt x="1835531" y="1998663"/>
                    <a:pt x="1956308" y="1998663"/>
                  </a:cubicBezTo>
                  <a:cubicBezTo>
                    <a:pt x="1980578" y="1998644"/>
                    <a:pt x="2004816" y="1996866"/>
                    <a:pt x="2028825" y="1993329"/>
                  </a:cubicBezTo>
                  <a:cubicBezTo>
                    <a:pt x="1944961" y="2200561"/>
                    <a:pt x="1822552" y="2390007"/>
                    <a:pt x="1668082" y="2551621"/>
                  </a:cubicBezTo>
                  <a:cubicBezTo>
                    <a:pt x="1542136" y="2685047"/>
                    <a:pt x="1401883" y="2804217"/>
                    <a:pt x="1249871" y="2906967"/>
                  </a:cubicBezTo>
                  <a:close/>
                  <a:moveTo>
                    <a:pt x="314198" y="767080"/>
                  </a:moveTo>
                  <a:cubicBezTo>
                    <a:pt x="268288" y="767080"/>
                    <a:pt x="231648" y="786892"/>
                    <a:pt x="208725" y="824230"/>
                  </a:cubicBezTo>
                  <a:cubicBezTo>
                    <a:pt x="156909" y="908050"/>
                    <a:pt x="165100" y="986790"/>
                    <a:pt x="231648" y="1040511"/>
                  </a:cubicBezTo>
                  <a:cubicBezTo>
                    <a:pt x="295784" y="1094200"/>
                    <a:pt x="391300" y="1085736"/>
                    <a:pt x="444990" y="1021594"/>
                  </a:cubicBezTo>
                  <a:cubicBezTo>
                    <a:pt x="446077" y="1020299"/>
                    <a:pt x="447141" y="1018985"/>
                    <a:pt x="448183" y="1017651"/>
                  </a:cubicBezTo>
                  <a:cubicBezTo>
                    <a:pt x="476910" y="981062"/>
                    <a:pt x="488730" y="933990"/>
                    <a:pt x="480695" y="888175"/>
                  </a:cubicBezTo>
                  <a:cubicBezTo>
                    <a:pt x="474345" y="849630"/>
                    <a:pt x="454279" y="818325"/>
                    <a:pt x="425132" y="800862"/>
                  </a:cubicBezTo>
                  <a:cubicBezTo>
                    <a:pt x="391812" y="779945"/>
                    <a:pt x="353520" y="768287"/>
                    <a:pt x="314198" y="76708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308614" y="3175"/>
              <a:ext cx="1439922" cy="962215"/>
            </a:xfrm>
            <a:custGeom>
              <a:rect b="b" l="l" r="r" t="t"/>
              <a:pathLst>
                <a:path extrusionOk="0" h="962215" w="1439922">
                  <a:moveTo>
                    <a:pt x="718816" y="962216"/>
                  </a:moveTo>
                  <a:cubicBezTo>
                    <a:pt x="554541" y="962216"/>
                    <a:pt x="397061" y="905066"/>
                    <a:pt x="263394" y="796671"/>
                  </a:cubicBezTo>
                  <a:cubicBezTo>
                    <a:pt x="13902" y="594678"/>
                    <a:pt x="-61536" y="311785"/>
                    <a:pt x="50732" y="0"/>
                  </a:cubicBezTo>
                  <a:lnTo>
                    <a:pt x="1409061" y="0"/>
                  </a:lnTo>
                  <a:cubicBezTo>
                    <a:pt x="1479228" y="233617"/>
                    <a:pt x="1427476" y="504254"/>
                    <a:pt x="1276917" y="690182"/>
                  </a:cubicBezTo>
                  <a:cubicBezTo>
                    <a:pt x="1137217" y="863029"/>
                    <a:pt x="933446" y="962216"/>
                    <a:pt x="718752" y="9622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2031045" y="3175"/>
              <a:ext cx="367163" cy="325183"/>
            </a:xfrm>
            <a:custGeom>
              <a:rect b="b" l="l" r="r" t="t"/>
              <a:pathLst>
                <a:path extrusionOk="0" h="325183" w="367163">
                  <a:moveTo>
                    <a:pt x="180469" y="325057"/>
                  </a:moveTo>
                  <a:cubicBezTo>
                    <a:pt x="112556" y="325175"/>
                    <a:pt x="50599" y="286307"/>
                    <a:pt x="21148" y="225108"/>
                  </a:cubicBezTo>
                  <a:cubicBezTo>
                    <a:pt x="-20190" y="143701"/>
                    <a:pt x="-506" y="63818"/>
                    <a:pt x="76520" y="0"/>
                  </a:cubicBezTo>
                  <a:lnTo>
                    <a:pt x="287213" y="0"/>
                  </a:lnTo>
                  <a:cubicBezTo>
                    <a:pt x="309146" y="17682"/>
                    <a:pt x="328393" y="38451"/>
                    <a:pt x="344363" y="61659"/>
                  </a:cubicBezTo>
                  <a:cubicBezTo>
                    <a:pt x="366778" y="94298"/>
                    <a:pt x="372938" y="136716"/>
                    <a:pt x="361635" y="181039"/>
                  </a:cubicBezTo>
                  <a:cubicBezTo>
                    <a:pt x="348300" y="234221"/>
                    <a:pt x="312975" y="279221"/>
                    <a:pt x="264480" y="304800"/>
                  </a:cubicBezTo>
                  <a:cubicBezTo>
                    <a:pt x="238451" y="318067"/>
                    <a:pt x="209679" y="325048"/>
                    <a:pt x="180469" y="325184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2373089" y="276225"/>
              <a:ext cx="163494" cy="164147"/>
            </a:xfrm>
            <a:custGeom>
              <a:rect b="b" l="l" r="r" t="t"/>
              <a:pathLst>
                <a:path extrusionOk="0" h="164147" w="163494">
                  <a:moveTo>
                    <a:pt x="80169" y="164147"/>
                  </a:moveTo>
                  <a:cubicBezTo>
                    <a:pt x="49963" y="164203"/>
                    <a:pt x="22404" y="146917"/>
                    <a:pt x="9303" y="119697"/>
                  </a:cubicBezTo>
                  <a:cubicBezTo>
                    <a:pt x="-10890" y="79883"/>
                    <a:pt x="2128" y="40322"/>
                    <a:pt x="45054" y="11240"/>
                  </a:cubicBezTo>
                  <a:cubicBezTo>
                    <a:pt x="54966" y="4114"/>
                    <a:pt x="66822" y="192"/>
                    <a:pt x="79026" y="0"/>
                  </a:cubicBezTo>
                  <a:cubicBezTo>
                    <a:pt x="110015" y="0"/>
                    <a:pt x="137700" y="24194"/>
                    <a:pt x="153258" y="46863"/>
                  </a:cubicBezTo>
                  <a:cubicBezTo>
                    <a:pt x="163367" y="62524"/>
                    <a:pt x="166155" y="81815"/>
                    <a:pt x="160878" y="99695"/>
                  </a:cubicBezTo>
                  <a:cubicBezTo>
                    <a:pt x="154896" y="123371"/>
                    <a:pt x="139161" y="143401"/>
                    <a:pt x="117571" y="154813"/>
                  </a:cubicBezTo>
                  <a:cubicBezTo>
                    <a:pt x="106001" y="160769"/>
                    <a:pt x="93181" y="163883"/>
                    <a:pt x="80169" y="16389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2355649" y="1988883"/>
              <a:ext cx="183140" cy="176276"/>
            </a:xfrm>
            <a:custGeom>
              <a:rect b="b" l="l" r="r" t="t"/>
              <a:pathLst>
                <a:path extrusionOk="0" h="176276" w="183140">
                  <a:moveTo>
                    <a:pt x="87196" y="176276"/>
                  </a:moveTo>
                  <a:cubicBezTo>
                    <a:pt x="67555" y="176219"/>
                    <a:pt x="48677" y="168707"/>
                    <a:pt x="34364" y="155258"/>
                  </a:cubicBezTo>
                  <a:cubicBezTo>
                    <a:pt x="14120" y="137446"/>
                    <a:pt x="1782" y="112319"/>
                    <a:pt x="74" y="85408"/>
                  </a:cubicBezTo>
                  <a:cubicBezTo>
                    <a:pt x="-834" y="64980"/>
                    <a:pt x="6640" y="45066"/>
                    <a:pt x="20775" y="30290"/>
                  </a:cubicBezTo>
                  <a:cubicBezTo>
                    <a:pt x="37761" y="11176"/>
                    <a:pt x="62069" y="165"/>
                    <a:pt x="87640" y="0"/>
                  </a:cubicBezTo>
                  <a:cubicBezTo>
                    <a:pt x="108392" y="514"/>
                    <a:pt x="128636" y="6522"/>
                    <a:pt x="146315" y="17399"/>
                  </a:cubicBezTo>
                  <a:cubicBezTo>
                    <a:pt x="166063" y="29153"/>
                    <a:pt x="179347" y="49295"/>
                    <a:pt x="182383" y="72073"/>
                  </a:cubicBezTo>
                  <a:cubicBezTo>
                    <a:pt x="185837" y="97650"/>
                    <a:pt x="177366" y="123400"/>
                    <a:pt x="159396" y="141923"/>
                  </a:cubicBezTo>
                  <a:cubicBezTo>
                    <a:pt x="138377" y="164021"/>
                    <a:pt x="112723" y="176213"/>
                    <a:pt x="87196" y="17621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515771" y="1840229"/>
              <a:ext cx="88404" cy="84899"/>
            </a:xfrm>
            <a:custGeom>
              <a:rect b="b" l="l" r="r" t="t"/>
              <a:pathLst>
                <a:path extrusionOk="0" h="84899" w="88404">
                  <a:moveTo>
                    <a:pt x="42072" y="84900"/>
                  </a:moveTo>
                  <a:cubicBezTo>
                    <a:pt x="32629" y="84893"/>
                    <a:pt x="23543" y="81280"/>
                    <a:pt x="16672" y="74803"/>
                  </a:cubicBezTo>
                  <a:cubicBezTo>
                    <a:pt x="6867" y="66192"/>
                    <a:pt x="886" y="54045"/>
                    <a:pt x="35" y="41021"/>
                  </a:cubicBezTo>
                  <a:cubicBezTo>
                    <a:pt x="-397" y="31236"/>
                    <a:pt x="3185" y="21698"/>
                    <a:pt x="9941" y="14605"/>
                  </a:cubicBezTo>
                  <a:cubicBezTo>
                    <a:pt x="18152" y="5404"/>
                    <a:pt x="29867" y="95"/>
                    <a:pt x="42199" y="0"/>
                  </a:cubicBezTo>
                  <a:cubicBezTo>
                    <a:pt x="52302" y="241"/>
                    <a:pt x="62163" y="3156"/>
                    <a:pt x="70774" y="8446"/>
                  </a:cubicBezTo>
                  <a:cubicBezTo>
                    <a:pt x="80236" y="14091"/>
                    <a:pt x="86598" y="23749"/>
                    <a:pt x="88046" y="34671"/>
                  </a:cubicBezTo>
                  <a:cubicBezTo>
                    <a:pt x="89697" y="46977"/>
                    <a:pt x="85595" y="59366"/>
                    <a:pt x="76933" y="68263"/>
                  </a:cubicBezTo>
                  <a:cubicBezTo>
                    <a:pt x="68082" y="78378"/>
                    <a:pt x="55445" y="84398"/>
                    <a:pt x="42008" y="8490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3175" y="5854001"/>
              <a:ext cx="1031722" cy="1000823"/>
            </a:xfrm>
            <a:custGeom>
              <a:rect b="b" l="l" r="r" t="t"/>
              <a:pathLst>
                <a:path extrusionOk="0" h="1000823" w="1031722">
                  <a:moveTo>
                    <a:pt x="0" y="1000823"/>
                  </a:moveTo>
                  <a:lnTo>
                    <a:pt x="0" y="0"/>
                  </a:lnTo>
                  <a:cubicBezTo>
                    <a:pt x="24258" y="31121"/>
                    <a:pt x="51950" y="59410"/>
                    <a:pt x="82550" y="84328"/>
                  </a:cubicBezTo>
                  <a:cubicBezTo>
                    <a:pt x="176594" y="160464"/>
                    <a:pt x="295720" y="200723"/>
                    <a:pt x="426974" y="200723"/>
                  </a:cubicBezTo>
                  <a:cubicBezTo>
                    <a:pt x="563563" y="200723"/>
                    <a:pt x="703136" y="156273"/>
                    <a:pt x="820293" y="74676"/>
                  </a:cubicBezTo>
                  <a:cubicBezTo>
                    <a:pt x="930802" y="199453"/>
                    <a:pt x="1001674" y="354298"/>
                    <a:pt x="1023874" y="519494"/>
                  </a:cubicBezTo>
                  <a:cubicBezTo>
                    <a:pt x="1046556" y="684022"/>
                    <a:pt x="1019810" y="851535"/>
                    <a:pt x="947039" y="100082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3175" y="4901438"/>
              <a:ext cx="1062141" cy="1146936"/>
            </a:xfrm>
            <a:custGeom>
              <a:rect b="b" l="l" r="r" t="t"/>
              <a:pathLst>
                <a:path extrusionOk="0" h="1146936" w="1062141">
                  <a:moveTo>
                    <a:pt x="427101" y="1146937"/>
                  </a:moveTo>
                  <a:cubicBezTo>
                    <a:pt x="297180" y="1146937"/>
                    <a:pt x="179451" y="1107186"/>
                    <a:pt x="86551" y="1031939"/>
                  </a:cubicBezTo>
                  <a:cubicBezTo>
                    <a:pt x="54211" y="1005580"/>
                    <a:pt x="25153" y="975436"/>
                    <a:pt x="0" y="942150"/>
                  </a:cubicBezTo>
                  <a:lnTo>
                    <a:pt x="0" y="209550"/>
                  </a:lnTo>
                  <a:cubicBezTo>
                    <a:pt x="110046" y="74104"/>
                    <a:pt x="263970" y="0"/>
                    <a:pt x="433642" y="0"/>
                  </a:cubicBezTo>
                  <a:cubicBezTo>
                    <a:pt x="563817" y="0"/>
                    <a:pt x="697929" y="43243"/>
                    <a:pt x="821563" y="125095"/>
                  </a:cubicBezTo>
                  <a:cubicBezTo>
                    <a:pt x="957142" y="214681"/>
                    <a:pt x="1044715" y="360978"/>
                    <a:pt x="1059625" y="522796"/>
                  </a:cubicBezTo>
                  <a:cubicBezTo>
                    <a:pt x="1074928" y="683070"/>
                    <a:pt x="1019937" y="837438"/>
                    <a:pt x="908685" y="946340"/>
                  </a:cubicBezTo>
                  <a:cubicBezTo>
                    <a:pt x="778320" y="1073721"/>
                    <a:pt x="602806" y="1146937"/>
                    <a:pt x="427101" y="1146937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232346" y="3622484"/>
              <a:ext cx="704594" cy="666750"/>
            </a:xfrm>
            <a:custGeom>
              <a:rect b="b" l="l" r="r" t="t"/>
              <a:pathLst>
                <a:path extrusionOk="0" h="666750" w="704594">
                  <a:moveTo>
                    <a:pt x="335471" y="666560"/>
                  </a:moveTo>
                  <a:cubicBezTo>
                    <a:pt x="259559" y="666414"/>
                    <a:pt x="186555" y="637350"/>
                    <a:pt x="131318" y="585280"/>
                  </a:cubicBezTo>
                  <a:cubicBezTo>
                    <a:pt x="53276" y="513779"/>
                    <a:pt x="5778" y="418529"/>
                    <a:pt x="0" y="323533"/>
                  </a:cubicBezTo>
                  <a:cubicBezTo>
                    <a:pt x="161544" y="295339"/>
                    <a:pt x="299148" y="207455"/>
                    <a:pt x="377889" y="82233"/>
                  </a:cubicBezTo>
                  <a:cubicBezTo>
                    <a:pt x="394272" y="56134"/>
                    <a:pt x="412559" y="28448"/>
                    <a:pt x="432308" y="0"/>
                  </a:cubicBezTo>
                  <a:cubicBezTo>
                    <a:pt x="477850" y="11843"/>
                    <a:pt x="521487" y="30080"/>
                    <a:pt x="561912" y="54166"/>
                  </a:cubicBezTo>
                  <a:cubicBezTo>
                    <a:pt x="638486" y="99511"/>
                    <a:pt x="689991" y="177514"/>
                    <a:pt x="701612" y="265748"/>
                  </a:cubicBezTo>
                  <a:cubicBezTo>
                    <a:pt x="715086" y="364389"/>
                    <a:pt x="682447" y="463747"/>
                    <a:pt x="613093" y="535178"/>
                  </a:cubicBezTo>
                  <a:cubicBezTo>
                    <a:pt x="532511" y="620014"/>
                    <a:pt x="433959" y="666750"/>
                    <a:pt x="335598" y="66675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429225" y="923925"/>
              <a:ext cx="1113147" cy="1071752"/>
            </a:xfrm>
            <a:custGeom>
              <a:rect b="b" l="l" r="r" t="t"/>
              <a:pathLst>
                <a:path extrusionOk="0" h="1071752" w="1113147">
                  <a:moveTo>
                    <a:pt x="530448" y="1071689"/>
                  </a:moveTo>
                  <a:cubicBezTo>
                    <a:pt x="411195" y="1071689"/>
                    <a:pt x="299752" y="1027239"/>
                    <a:pt x="208122" y="943356"/>
                  </a:cubicBezTo>
                  <a:cubicBezTo>
                    <a:pt x="82011" y="827913"/>
                    <a:pt x="6382" y="673799"/>
                    <a:pt x="477" y="520573"/>
                  </a:cubicBezTo>
                  <a:cubicBezTo>
                    <a:pt x="-5226" y="395675"/>
                    <a:pt x="40437" y="273882"/>
                    <a:pt x="126842" y="183515"/>
                  </a:cubicBezTo>
                  <a:cubicBezTo>
                    <a:pt x="239300" y="63437"/>
                    <a:pt x="379762" y="0"/>
                    <a:pt x="533242" y="0"/>
                  </a:cubicBezTo>
                  <a:cubicBezTo>
                    <a:pt x="648367" y="0"/>
                    <a:pt x="770922" y="36259"/>
                    <a:pt x="887762" y="104838"/>
                  </a:cubicBezTo>
                  <a:cubicBezTo>
                    <a:pt x="1007841" y="175324"/>
                    <a:pt x="1088232" y="297116"/>
                    <a:pt x="1108234" y="438849"/>
                  </a:cubicBezTo>
                  <a:cubicBezTo>
                    <a:pt x="1129951" y="592836"/>
                    <a:pt x="1079024" y="747903"/>
                    <a:pt x="968534" y="864298"/>
                  </a:cubicBezTo>
                  <a:cubicBezTo>
                    <a:pt x="841534" y="998093"/>
                    <a:pt x="686023" y="1071753"/>
                    <a:pt x="530765" y="107175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3175" y="1844675"/>
              <a:ext cx="1419722" cy="2104390"/>
            </a:xfrm>
            <a:custGeom>
              <a:rect b="b" l="l" r="r" t="t"/>
              <a:pathLst>
                <a:path extrusionOk="0" h="2104390" w="1419722">
                  <a:moveTo>
                    <a:pt x="121285" y="2104390"/>
                  </a:moveTo>
                  <a:cubicBezTo>
                    <a:pt x="80546" y="2104428"/>
                    <a:pt x="39908" y="2100320"/>
                    <a:pt x="0" y="2092134"/>
                  </a:cubicBezTo>
                  <a:lnTo>
                    <a:pt x="0" y="632841"/>
                  </a:lnTo>
                  <a:lnTo>
                    <a:pt x="319977" y="237680"/>
                  </a:lnTo>
                  <a:cubicBezTo>
                    <a:pt x="444119" y="84392"/>
                    <a:pt x="612077" y="0"/>
                    <a:pt x="793369" y="0"/>
                  </a:cubicBezTo>
                  <a:cubicBezTo>
                    <a:pt x="934911" y="0"/>
                    <a:pt x="1072198" y="50800"/>
                    <a:pt x="1190308" y="146050"/>
                  </a:cubicBezTo>
                  <a:cubicBezTo>
                    <a:pt x="1455909" y="361118"/>
                    <a:pt x="1496879" y="750773"/>
                    <a:pt x="1281811" y="1016381"/>
                  </a:cubicBezTo>
                  <a:cubicBezTo>
                    <a:pt x="1210882" y="1103884"/>
                    <a:pt x="1134174" y="1191959"/>
                    <a:pt x="1053211" y="1285113"/>
                  </a:cubicBezTo>
                  <a:cubicBezTo>
                    <a:pt x="890334" y="1471994"/>
                    <a:pt x="721868" y="1665288"/>
                    <a:pt x="601917" y="1856296"/>
                  </a:cubicBezTo>
                  <a:cubicBezTo>
                    <a:pt x="505905" y="2009203"/>
                    <a:pt x="321818" y="2103946"/>
                    <a:pt x="121603" y="210394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178940" y="5810426"/>
              <a:ext cx="273352" cy="260490"/>
            </a:xfrm>
            <a:custGeom>
              <a:rect b="b" l="l" r="r" t="t"/>
              <a:pathLst>
                <a:path extrusionOk="0" h="260490" w="273352">
                  <a:moveTo>
                    <a:pt x="145733" y="260491"/>
                  </a:moveTo>
                  <a:cubicBezTo>
                    <a:pt x="113278" y="259868"/>
                    <a:pt x="81496" y="251137"/>
                    <a:pt x="53277" y="235091"/>
                  </a:cubicBezTo>
                  <a:cubicBezTo>
                    <a:pt x="24702" y="219406"/>
                    <a:pt x="5080" y="186323"/>
                    <a:pt x="826" y="146571"/>
                  </a:cubicBezTo>
                  <a:cubicBezTo>
                    <a:pt x="-3429" y="106820"/>
                    <a:pt x="8954" y="67451"/>
                    <a:pt x="33401" y="46242"/>
                  </a:cubicBezTo>
                  <a:cubicBezTo>
                    <a:pt x="66739" y="17286"/>
                    <a:pt x="109601" y="14"/>
                    <a:pt x="148527" y="14"/>
                  </a:cubicBezTo>
                  <a:cubicBezTo>
                    <a:pt x="175749" y="-406"/>
                    <a:pt x="202248" y="8770"/>
                    <a:pt x="223393" y="25921"/>
                  </a:cubicBezTo>
                  <a:cubicBezTo>
                    <a:pt x="281229" y="72791"/>
                    <a:pt x="290151" y="157659"/>
                    <a:pt x="243332" y="215532"/>
                  </a:cubicBezTo>
                  <a:cubicBezTo>
                    <a:pt x="219577" y="244889"/>
                    <a:pt x="183484" y="261494"/>
                    <a:pt x="145733" y="26042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6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3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38" name="Google Shape;38;p3"/>
            <p:cNvSpPr/>
            <p:nvPr/>
          </p:nvSpPr>
          <p:spPr>
            <a:xfrm>
              <a:off x="7058279" y="3298639"/>
              <a:ext cx="4870838" cy="3559360"/>
            </a:xfrm>
            <a:custGeom>
              <a:rect b="b" l="l" r="r" t="t"/>
              <a:pathLst>
                <a:path extrusionOk="0" h="3559360" w="4870838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694308" y="870735"/>
              <a:ext cx="1060407" cy="1021442"/>
            </a:xfrm>
            <a:custGeom>
              <a:rect b="b" l="l" r="r" t="t"/>
              <a:pathLst>
                <a:path extrusionOk="0" h="1021442" w="1060407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162136" y="349276"/>
              <a:ext cx="7816743" cy="6508723"/>
            </a:xfrm>
            <a:custGeom>
              <a:rect b="b" l="l" r="r" t="t"/>
              <a:pathLst>
                <a:path extrusionOk="0" h="6508723" w="7816743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0452676" y="0"/>
              <a:ext cx="1739323" cy="1459231"/>
            </a:xfrm>
            <a:custGeom>
              <a:rect b="b" l="l" r="r" t="t"/>
              <a:pathLst>
                <a:path extrusionOk="0" h="1459231" w="1739323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36446" y="0"/>
              <a:ext cx="500673" cy="253560"/>
            </a:xfrm>
            <a:custGeom>
              <a:rect b="b" l="l" r="r" t="t"/>
              <a:pathLst>
                <a:path extrusionOk="0" h="253560" w="500673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9780582" y="438990"/>
              <a:ext cx="1262883" cy="1267331"/>
            </a:xfrm>
            <a:custGeom>
              <a:rect b="b" l="l" r="r" t="t"/>
              <a:pathLst>
                <a:path extrusionOk="0" h="1267331" w="1262883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764241" y="370787"/>
              <a:ext cx="500809" cy="502458"/>
            </a:xfrm>
            <a:custGeom>
              <a:rect b="b" l="l" r="r" t="t"/>
              <a:pathLst>
                <a:path extrusionOk="0" h="502458" w="500809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317271" y="638028"/>
              <a:ext cx="227669" cy="228376"/>
            </a:xfrm>
            <a:custGeom>
              <a:rect b="b" l="l" r="r" t="t"/>
              <a:pathLst>
                <a:path extrusionOk="0" h="228376" w="227669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721789" y="5368431"/>
              <a:ext cx="1059635" cy="1149053"/>
            </a:xfrm>
            <a:custGeom>
              <a:rect b="b" l="l" r="r" t="t"/>
              <a:pathLst>
                <a:path extrusionOk="0" h="1149053" w="1059635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0768437" y="3223348"/>
              <a:ext cx="257951" cy="248289"/>
            </a:xfrm>
            <a:custGeom>
              <a:rect b="b" l="l" r="r" t="t"/>
              <a:pathLst>
                <a:path extrusionOk="0" h="248289" w="257951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679436" y="3549882"/>
              <a:ext cx="128860" cy="124173"/>
            </a:xfrm>
            <a:custGeom>
              <a:rect b="b" l="l" r="r" t="t"/>
              <a:pathLst>
                <a:path extrusionOk="0" h="124173" w="12886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691333" y="1651273"/>
              <a:ext cx="785156" cy="756187"/>
            </a:xfrm>
            <a:custGeom>
              <a:rect b="b" l="l" r="r" t="t"/>
              <a:pathLst>
                <a:path extrusionOk="0" h="756187" w="785156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033657" y="2158563"/>
              <a:ext cx="257868" cy="248316"/>
            </a:xfrm>
            <a:custGeom>
              <a:rect b="b" l="l" r="r" t="t"/>
              <a:pathLst>
                <a:path extrusionOk="0" h="248316" w="257868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891147" y="5496758"/>
              <a:ext cx="257868" cy="248316"/>
            </a:xfrm>
            <a:custGeom>
              <a:rect b="b" l="l" r="r" t="t"/>
              <a:pathLst>
                <a:path extrusionOk="0" h="248316" w="257868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568629" y="2410325"/>
              <a:ext cx="248378" cy="257380"/>
            </a:xfrm>
            <a:custGeom>
              <a:rect b="b" l="l" r="r" t="t"/>
              <a:pathLst>
                <a:path extrusionOk="0" h="257380" w="248378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026741" y="2119783"/>
              <a:ext cx="2247585" cy="2436081"/>
            </a:xfrm>
            <a:custGeom>
              <a:rect b="b" l="l" r="r" t="t"/>
              <a:pathLst>
                <a:path extrusionOk="0" h="2436081" w="2247585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1023321" y="1490281"/>
              <a:ext cx="380539" cy="362910"/>
            </a:xfrm>
            <a:custGeom>
              <a:rect b="b" l="l" r="r" t="t"/>
              <a:pathLst>
                <a:path extrusionOk="0" h="362910" w="380539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9493305" y="623215"/>
              <a:ext cx="230695" cy="219950"/>
            </a:xfrm>
            <a:custGeom>
              <a:rect b="b" l="l" r="r" t="t"/>
              <a:pathLst>
                <a:path extrusionOk="0" h="219950" w="230695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358816" y="0"/>
              <a:ext cx="2951872" cy="1913961"/>
            </a:xfrm>
            <a:custGeom>
              <a:rect b="b" l="l" r="r" t="t"/>
              <a:pathLst>
                <a:path extrusionOk="0" h="1913961" w="2951872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36781" y="0"/>
              <a:ext cx="2404015" cy="2080478"/>
            </a:xfrm>
            <a:custGeom>
              <a:rect b="b" l="l" r="r" t="t"/>
              <a:pathLst>
                <a:path extrusionOk="0" h="2080478" w="2404015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0591182" y="3281293"/>
              <a:ext cx="1600817" cy="1997697"/>
            </a:xfrm>
            <a:custGeom>
              <a:rect b="b" l="l" r="r" t="t"/>
              <a:pathLst>
                <a:path extrusionOk="0" h="1997697" w="1600817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490709" y="5556126"/>
              <a:ext cx="2701290" cy="1301873"/>
            </a:xfrm>
            <a:custGeom>
              <a:rect b="b" l="l" r="r" t="t"/>
              <a:pathLst>
                <a:path extrusionOk="0" h="1301873" w="270129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0" y="4521200"/>
              <a:ext cx="963988" cy="1891601"/>
            </a:xfrm>
            <a:custGeom>
              <a:rect b="b" l="l" r="r" t="t"/>
              <a:pathLst>
                <a:path extrusionOk="0" h="1891601" w="963988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0" y="5613285"/>
              <a:ext cx="1873164" cy="1244714"/>
            </a:xfrm>
            <a:custGeom>
              <a:rect b="b" l="l" r="r" t="t"/>
              <a:pathLst>
                <a:path extrusionOk="0" h="1244714" w="1873164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3"/>
          <p:cNvSpPr txBox="1"/>
          <p:nvPr>
            <p:ph type="ctrTitle"/>
          </p:nvPr>
        </p:nvSpPr>
        <p:spPr>
          <a:xfrm>
            <a:off x="1419825" y="1964350"/>
            <a:ext cx="4575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b="0" sz="4400"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b="0" sz="4400">
                <a:latin typeface="Zilla Slab"/>
                <a:ea typeface="Zilla Slab"/>
                <a:cs typeface="Zilla Slab"/>
                <a:sym typeface="Zilla Slab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b="0" sz="4400">
                <a:latin typeface="Zilla Slab"/>
                <a:ea typeface="Zilla Slab"/>
                <a:cs typeface="Zilla Slab"/>
                <a:sym typeface="Zilla Slab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b="0" sz="4400">
                <a:latin typeface="Zilla Slab"/>
                <a:ea typeface="Zilla Slab"/>
                <a:cs typeface="Zilla Slab"/>
                <a:sym typeface="Zilla Slab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b="0" sz="4400">
                <a:latin typeface="Zilla Slab"/>
                <a:ea typeface="Zilla Slab"/>
                <a:cs typeface="Zilla Slab"/>
                <a:sym typeface="Zilla Slab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b="0" sz="4400">
                <a:latin typeface="Zilla Slab"/>
                <a:ea typeface="Zilla Slab"/>
                <a:cs typeface="Zilla Slab"/>
                <a:sym typeface="Zilla Slab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b="0" sz="4400">
                <a:latin typeface="Zilla Slab"/>
                <a:ea typeface="Zilla Slab"/>
                <a:cs typeface="Zilla Slab"/>
                <a:sym typeface="Zilla Slab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b="0" sz="4400">
                <a:latin typeface="Zilla Slab"/>
                <a:ea typeface="Zilla Slab"/>
                <a:cs typeface="Zilla Slab"/>
                <a:sym typeface="Zilla Slab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b="0" sz="4400">
                <a:latin typeface="Zilla Slab"/>
                <a:ea typeface="Zilla Slab"/>
                <a:cs typeface="Zilla Slab"/>
                <a:sym typeface="Zilla Slab"/>
              </a:defRPr>
            </a:lvl9pPr>
          </a:lstStyle>
          <a:p/>
        </p:txBody>
      </p:sp>
      <p:sp>
        <p:nvSpPr>
          <p:cNvPr id="63" name="Google Shape;63;p3"/>
          <p:cNvSpPr txBox="1"/>
          <p:nvPr>
            <p:ph idx="1" type="subTitle"/>
          </p:nvPr>
        </p:nvSpPr>
        <p:spPr>
          <a:xfrm>
            <a:off x="1419825" y="3221050"/>
            <a:ext cx="4575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4"/>
          <p:cNvGrpSpPr/>
          <p:nvPr/>
        </p:nvGrpSpPr>
        <p:grpSpPr>
          <a:xfrm>
            <a:off x="2101" y="-4212"/>
            <a:ext cx="9156821" cy="5148491"/>
            <a:chOff x="12700" y="0"/>
            <a:chExt cx="12166917" cy="6858253"/>
          </a:xfrm>
        </p:grpSpPr>
        <p:sp>
          <p:nvSpPr>
            <p:cNvPr id="66" name="Google Shape;66;p4"/>
            <p:cNvSpPr/>
            <p:nvPr/>
          </p:nvSpPr>
          <p:spPr>
            <a:xfrm>
              <a:off x="12700" y="5848456"/>
              <a:ext cx="1668970" cy="1009543"/>
            </a:xfrm>
            <a:custGeom>
              <a:rect b="b" l="l" r="r" t="t"/>
              <a:pathLst>
                <a:path extrusionOk="0" h="1009543" w="1668970">
                  <a:moveTo>
                    <a:pt x="1119632" y="272943"/>
                  </a:moveTo>
                  <a:cubicBezTo>
                    <a:pt x="752793" y="57869"/>
                    <a:pt x="365697" y="-37254"/>
                    <a:pt x="0" y="13292"/>
                  </a:cubicBezTo>
                  <a:lnTo>
                    <a:pt x="0" y="1009543"/>
                  </a:lnTo>
                  <a:lnTo>
                    <a:pt x="1668970" y="1009543"/>
                  </a:lnTo>
                  <a:cubicBezTo>
                    <a:pt x="1592263" y="709252"/>
                    <a:pt x="1405700" y="441155"/>
                    <a:pt x="1119632" y="2729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7303025" y="2827152"/>
              <a:ext cx="4873992" cy="4030847"/>
            </a:xfrm>
            <a:custGeom>
              <a:rect b="b" l="l" r="r" t="t"/>
              <a:pathLst>
                <a:path extrusionOk="0" h="4030847" w="4873992">
                  <a:moveTo>
                    <a:pt x="4331826" y="341498"/>
                  </a:moveTo>
                  <a:cubicBezTo>
                    <a:pt x="3654344" y="-207142"/>
                    <a:pt x="2753470" y="-69665"/>
                    <a:pt x="2111866" y="574606"/>
                  </a:cubicBezTo>
                  <a:cubicBezTo>
                    <a:pt x="1470262" y="1218877"/>
                    <a:pt x="986392" y="2112386"/>
                    <a:pt x="386825" y="2704968"/>
                  </a:cubicBezTo>
                  <a:cubicBezTo>
                    <a:pt x="34718" y="3052948"/>
                    <a:pt x="-71836" y="3556313"/>
                    <a:pt x="46084" y="4030848"/>
                  </a:cubicBezTo>
                  <a:lnTo>
                    <a:pt x="3414822" y="4030848"/>
                  </a:lnTo>
                  <a:cubicBezTo>
                    <a:pt x="3829605" y="3568314"/>
                    <a:pt x="4267373" y="3078348"/>
                    <a:pt x="4565569" y="2561395"/>
                  </a:cubicBezTo>
                  <a:cubicBezTo>
                    <a:pt x="5009625" y="1790504"/>
                    <a:pt x="5009625" y="890074"/>
                    <a:pt x="4331826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7656470" y="653184"/>
              <a:ext cx="1060400" cy="1021501"/>
            </a:xfrm>
            <a:custGeom>
              <a:rect b="b" l="l" r="r" t="t"/>
              <a:pathLst>
                <a:path extrusionOk="0" h="1021501" w="1060400">
                  <a:moveTo>
                    <a:pt x="198035" y="899137"/>
                  </a:moveTo>
                  <a:cubicBezTo>
                    <a:pt x="408474" y="1091859"/>
                    <a:pt x="708258" y="1049568"/>
                    <a:pt x="922507" y="824016"/>
                  </a:cubicBezTo>
                  <a:cubicBezTo>
                    <a:pt x="1136756" y="598464"/>
                    <a:pt x="1093957" y="245595"/>
                    <a:pt x="845354" y="99735"/>
                  </a:cubicBezTo>
                  <a:cubicBezTo>
                    <a:pt x="596751" y="-46124"/>
                    <a:pt x="322939" y="-40917"/>
                    <a:pt x="120883" y="174856"/>
                  </a:cubicBezTo>
                  <a:cubicBezTo>
                    <a:pt x="-81175" y="390629"/>
                    <a:pt x="-12467" y="706351"/>
                    <a:pt x="198035" y="899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09331" y="874531"/>
              <a:ext cx="3566591" cy="3908051"/>
            </a:xfrm>
            <a:custGeom>
              <a:rect b="b" l="l" r="r" t="t"/>
              <a:pathLst>
                <a:path extrusionOk="0" h="3908051" w="3566591">
                  <a:moveTo>
                    <a:pt x="3139709" y="272025"/>
                  </a:moveTo>
                  <a:cubicBezTo>
                    <a:pt x="3633929" y="672075"/>
                    <a:pt x="3710193" y="1397436"/>
                    <a:pt x="3309889" y="1891656"/>
                  </a:cubicBezTo>
                  <a:cubicBezTo>
                    <a:pt x="2909585" y="2385877"/>
                    <a:pt x="2381519" y="2920356"/>
                    <a:pt x="2051319" y="3446136"/>
                  </a:cubicBezTo>
                  <a:cubicBezTo>
                    <a:pt x="1721119" y="3971916"/>
                    <a:pt x="877331" y="4076373"/>
                    <a:pt x="431688" y="3616379"/>
                  </a:cubicBezTo>
                  <a:cubicBezTo>
                    <a:pt x="-13955" y="3156385"/>
                    <a:pt x="-185088" y="2548119"/>
                    <a:pt x="261254" y="1996749"/>
                  </a:cubicBezTo>
                  <a:lnTo>
                    <a:pt x="1520014" y="442268"/>
                  </a:lnTo>
                  <a:cubicBezTo>
                    <a:pt x="1958609" y="-99323"/>
                    <a:pt x="2645425" y="-128216"/>
                    <a:pt x="3139709" y="272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3018171" y="451813"/>
              <a:ext cx="6181043" cy="5954359"/>
            </a:xfrm>
            <a:custGeom>
              <a:rect b="b" l="l" r="r" t="t"/>
              <a:pathLst>
                <a:path extrusionOk="0" h="5954359" w="6181043">
                  <a:moveTo>
                    <a:pt x="5026581" y="713348"/>
                  </a:moveTo>
                  <a:cubicBezTo>
                    <a:pt x="3799760" y="-410157"/>
                    <a:pt x="2052113" y="-163587"/>
                    <a:pt x="803386" y="1151117"/>
                  </a:cubicBezTo>
                  <a:cubicBezTo>
                    <a:pt x="-445341" y="2465821"/>
                    <a:pt x="-194961" y="4522967"/>
                    <a:pt x="1253220" y="5373042"/>
                  </a:cubicBezTo>
                  <a:cubicBezTo>
                    <a:pt x="2701401" y="6223117"/>
                    <a:pt x="4298173" y="6192954"/>
                    <a:pt x="5476351" y="4935209"/>
                  </a:cubicBezTo>
                  <a:cubicBezTo>
                    <a:pt x="6654530" y="3677465"/>
                    <a:pt x="6253337" y="1836854"/>
                    <a:pt x="5026581" y="7133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2700" y="79502"/>
              <a:ext cx="1132669" cy="2211705"/>
            </a:xfrm>
            <a:custGeom>
              <a:rect b="b" l="l" r="r" t="t"/>
              <a:pathLst>
                <a:path extrusionOk="0" h="2211705" w="1132669">
                  <a:moveTo>
                    <a:pt x="845566" y="383667"/>
                  </a:moveTo>
                  <a:cubicBezTo>
                    <a:pt x="612775" y="181674"/>
                    <a:pt x="308356" y="33465"/>
                    <a:pt x="0" y="0"/>
                  </a:cubicBezTo>
                  <a:lnTo>
                    <a:pt x="0" y="2211705"/>
                  </a:lnTo>
                  <a:cubicBezTo>
                    <a:pt x="228219" y="2192655"/>
                    <a:pt x="460756" y="2117789"/>
                    <a:pt x="673545" y="2001139"/>
                  </a:cubicBezTo>
                  <a:cubicBezTo>
                    <a:pt x="1218121" y="1702626"/>
                    <a:pt x="1281811" y="762254"/>
                    <a:pt x="845566" y="3836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761319" y="165378"/>
              <a:ext cx="1851377" cy="1857489"/>
            </a:xfrm>
            <a:custGeom>
              <a:rect b="b" l="l" r="r" t="t"/>
              <a:pathLst>
                <a:path extrusionOk="0" h="1857489" w="1851377">
                  <a:moveTo>
                    <a:pt x="97958" y="1337857"/>
                  </a:moveTo>
                  <a:cubicBezTo>
                    <a:pt x="327892" y="1813154"/>
                    <a:pt x="864086" y="1982128"/>
                    <a:pt x="1318301" y="1762354"/>
                  </a:cubicBezTo>
                  <a:cubicBezTo>
                    <a:pt x="1772517" y="1542581"/>
                    <a:pt x="2001879" y="934251"/>
                    <a:pt x="1742735" y="542012"/>
                  </a:cubicBezTo>
                  <a:cubicBezTo>
                    <a:pt x="1483592" y="149772"/>
                    <a:pt x="988355" y="-186016"/>
                    <a:pt x="522392" y="117514"/>
                  </a:cubicBezTo>
                  <a:cubicBezTo>
                    <a:pt x="56429" y="421044"/>
                    <a:pt x="-132039" y="862623"/>
                    <a:pt x="97958" y="1337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2912568" y="190"/>
              <a:ext cx="385836" cy="296343"/>
            </a:xfrm>
            <a:custGeom>
              <a:rect b="b" l="l" r="r" t="t"/>
              <a:pathLst>
                <a:path extrusionOk="0" h="296343" w="385836">
                  <a:moveTo>
                    <a:pt x="20433" y="188151"/>
                  </a:moveTo>
                  <a:cubicBezTo>
                    <a:pt x="68375" y="287147"/>
                    <a:pt x="180072" y="322326"/>
                    <a:pt x="274750" y="276479"/>
                  </a:cubicBezTo>
                  <a:cubicBezTo>
                    <a:pt x="369428" y="230632"/>
                    <a:pt x="417180" y="103950"/>
                    <a:pt x="363205" y="22479"/>
                  </a:cubicBezTo>
                  <a:cubicBezTo>
                    <a:pt x="358189" y="14859"/>
                    <a:pt x="352728" y="7302"/>
                    <a:pt x="346886" y="0"/>
                  </a:cubicBezTo>
                  <a:lnTo>
                    <a:pt x="36625" y="0"/>
                  </a:lnTo>
                  <a:cubicBezTo>
                    <a:pt x="-4269" y="54420"/>
                    <a:pt x="-12714" y="119571"/>
                    <a:pt x="20433" y="188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16378" y="1275650"/>
              <a:ext cx="1262959" cy="1267225"/>
            </a:xfrm>
            <a:custGeom>
              <a:rect b="b" l="l" r="r" t="t"/>
              <a:pathLst>
                <a:path extrusionOk="0" h="1267225" w="1262959">
                  <a:moveTo>
                    <a:pt x="1031942" y="1122109"/>
                  </a:moveTo>
                  <a:cubicBezTo>
                    <a:pt x="748033" y="1351979"/>
                    <a:pt x="362461" y="1299909"/>
                    <a:pt x="142942" y="1028447"/>
                  </a:cubicBezTo>
                  <a:cubicBezTo>
                    <a:pt x="-76578" y="756984"/>
                    <a:pt x="-41526" y="308420"/>
                    <a:pt x="236160" y="139447"/>
                  </a:cubicBezTo>
                  <a:cubicBezTo>
                    <a:pt x="513846" y="-29527"/>
                    <a:pt x="922976" y="-94233"/>
                    <a:pt x="1125160" y="233109"/>
                  </a:cubicBezTo>
                  <a:cubicBezTo>
                    <a:pt x="1327344" y="560451"/>
                    <a:pt x="1315851" y="892239"/>
                    <a:pt x="1031942" y="1122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708516" y="6044728"/>
              <a:ext cx="1062500" cy="813525"/>
            </a:xfrm>
            <a:custGeom>
              <a:rect b="b" l="l" r="r" t="t"/>
              <a:pathLst>
                <a:path extrusionOk="0" h="813525" w="1062500">
                  <a:moveTo>
                    <a:pt x="906348" y="65178"/>
                  </a:moveTo>
                  <a:cubicBezTo>
                    <a:pt x="729945" y="-96557"/>
                    <a:pt x="379806" y="70702"/>
                    <a:pt x="159080" y="262028"/>
                  </a:cubicBezTo>
                  <a:cubicBezTo>
                    <a:pt x="330" y="399442"/>
                    <a:pt x="-40691" y="627089"/>
                    <a:pt x="40907" y="813525"/>
                  </a:cubicBezTo>
                  <a:lnTo>
                    <a:pt x="1025284" y="813525"/>
                  </a:lnTo>
                  <a:cubicBezTo>
                    <a:pt x="1107326" y="562065"/>
                    <a:pt x="1047572" y="194591"/>
                    <a:pt x="906348" y="65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469633" y="4440872"/>
              <a:ext cx="2073892" cy="1997784"/>
            </a:xfrm>
            <a:custGeom>
              <a:rect b="b" l="l" r="r" t="t"/>
              <a:pathLst>
                <a:path extrusionOk="0" h="1997784" w="2073892">
                  <a:moveTo>
                    <a:pt x="387616" y="1758442"/>
                  </a:moveTo>
                  <a:cubicBezTo>
                    <a:pt x="799223" y="2135378"/>
                    <a:pt x="1385582" y="2052701"/>
                    <a:pt x="1804492" y="1611567"/>
                  </a:cubicBezTo>
                  <a:cubicBezTo>
                    <a:pt x="2223402" y="1170432"/>
                    <a:pt x="2139137" y="480377"/>
                    <a:pt x="1653298" y="195072"/>
                  </a:cubicBezTo>
                  <a:cubicBezTo>
                    <a:pt x="1167460" y="-90234"/>
                    <a:pt x="631710" y="-80010"/>
                    <a:pt x="236423" y="342011"/>
                  </a:cubicBezTo>
                  <a:cubicBezTo>
                    <a:pt x="-158865" y="764032"/>
                    <a:pt x="-24308" y="1381506"/>
                    <a:pt x="387616" y="1758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9789587" y="3368567"/>
              <a:ext cx="785106" cy="756187"/>
            </a:xfrm>
            <a:custGeom>
              <a:rect b="b" l="l" r="r" t="t"/>
              <a:pathLst>
                <a:path extrusionOk="0" h="756187" w="785106">
                  <a:moveTo>
                    <a:pt x="146702" y="665587"/>
                  </a:moveTo>
                  <a:cubicBezTo>
                    <a:pt x="302468" y="808272"/>
                    <a:pt x="524464" y="776967"/>
                    <a:pt x="683023" y="610025"/>
                  </a:cubicBezTo>
                  <a:cubicBezTo>
                    <a:pt x="841582" y="443083"/>
                    <a:pt x="810023" y="181781"/>
                    <a:pt x="625873" y="73831"/>
                  </a:cubicBezTo>
                  <a:cubicBezTo>
                    <a:pt x="441723" y="-34119"/>
                    <a:pt x="239158" y="-30309"/>
                    <a:pt x="89488" y="129393"/>
                  </a:cubicBezTo>
                  <a:cubicBezTo>
                    <a:pt x="-60181" y="289096"/>
                    <a:pt x="-9127" y="522903"/>
                    <a:pt x="146702" y="6655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108312" y="6248280"/>
              <a:ext cx="257887" cy="248311"/>
            </a:xfrm>
            <a:custGeom>
              <a:rect b="b" l="l" r="r" t="t"/>
              <a:pathLst>
                <a:path extrusionOk="0" h="248311" w="257887">
                  <a:moveTo>
                    <a:pt x="48275" y="218560"/>
                  </a:moveTo>
                  <a:cubicBezTo>
                    <a:pt x="99456" y="265423"/>
                    <a:pt x="172354" y="255136"/>
                    <a:pt x="224424" y="200272"/>
                  </a:cubicBezTo>
                  <a:cubicBezTo>
                    <a:pt x="276494" y="145408"/>
                    <a:pt x="266017" y="59683"/>
                    <a:pt x="205374" y="24250"/>
                  </a:cubicBezTo>
                  <a:cubicBezTo>
                    <a:pt x="144731" y="-11184"/>
                    <a:pt x="78374" y="-9977"/>
                    <a:pt x="29289" y="42474"/>
                  </a:cubicBezTo>
                  <a:cubicBezTo>
                    <a:pt x="-19797" y="94925"/>
                    <a:pt x="-2906" y="171570"/>
                    <a:pt x="48275" y="2185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0283937" y="4153415"/>
              <a:ext cx="257914" cy="248311"/>
            </a:xfrm>
            <a:custGeom>
              <a:rect b="b" l="l" r="r" t="t"/>
              <a:pathLst>
                <a:path extrusionOk="0" h="248311" w="257914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7" y="145407"/>
                    <a:pt x="266017" y="59682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326364" y="6045915"/>
              <a:ext cx="128851" cy="124142"/>
            </a:xfrm>
            <a:custGeom>
              <a:rect b="b" l="l" r="r" t="t"/>
              <a:pathLst>
                <a:path extrusionOk="0" h="124142" w="128851">
                  <a:moveTo>
                    <a:pt x="24024" y="109267"/>
                  </a:moveTo>
                  <a:cubicBezTo>
                    <a:pt x="49424" y="132698"/>
                    <a:pt x="86064" y="127555"/>
                    <a:pt x="112099" y="100123"/>
                  </a:cubicBezTo>
                  <a:cubicBezTo>
                    <a:pt x="138134" y="72691"/>
                    <a:pt x="132927" y="29828"/>
                    <a:pt x="102701" y="12112"/>
                  </a:cubicBezTo>
                  <a:cubicBezTo>
                    <a:pt x="72475" y="-5605"/>
                    <a:pt x="39201" y="-4970"/>
                    <a:pt x="14690" y="21256"/>
                  </a:cubicBezTo>
                  <a:cubicBezTo>
                    <a:pt x="-9821" y="47481"/>
                    <a:pt x="-1566" y="85835"/>
                    <a:pt x="24024" y="1092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809147" y="354228"/>
              <a:ext cx="785106" cy="756208"/>
            </a:xfrm>
            <a:custGeom>
              <a:rect b="b" l="l" r="r" t="t"/>
              <a:pathLst>
                <a:path extrusionOk="0" h="756208" w="785106">
                  <a:moveTo>
                    <a:pt x="146702" y="665582"/>
                  </a:moveTo>
                  <a:cubicBezTo>
                    <a:pt x="302531" y="808330"/>
                    <a:pt x="524463" y="776961"/>
                    <a:pt x="683022" y="610019"/>
                  </a:cubicBezTo>
                  <a:cubicBezTo>
                    <a:pt x="841583" y="443078"/>
                    <a:pt x="810022" y="181775"/>
                    <a:pt x="625872" y="73825"/>
                  </a:cubicBezTo>
                  <a:cubicBezTo>
                    <a:pt x="441722" y="-34125"/>
                    <a:pt x="239158" y="-30315"/>
                    <a:pt x="89488" y="129451"/>
                  </a:cubicBezTo>
                  <a:cubicBezTo>
                    <a:pt x="-60181" y="289217"/>
                    <a:pt x="-9128" y="522897"/>
                    <a:pt x="146702" y="6655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681831" y="5495170"/>
              <a:ext cx="257914" cy="248311"/>
            </a:xfrm>
            <a:custGeom>
              <a:rect b="b" l="l" r="r" t="t"/>
              <a:pathLst>
                <a:path extrusionOk="0" h="248311" w="257914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8" y="145408"/>
                    <a:pt x="266017" y="59683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851583" y="1132324"/>
              <a:ext cx="248377" cy="257352"/>
            </a:xfrm>
            <a:custGeom>
              <a:rect b="b" l="l" r="r" t="t"/>
              <a:pathLst>
                <a:path extrusionOk="0" h="257352" w="248377">
                  <a:moveTo>
                    <a:pt x="15937" y="70746"/>
                  </a:moveTo>
                  <a:cubicBezTo>
                    <a:pt x="-19242" y="130563"/>
                    <a:pt x="5968" y="199715"/>
                    <a:pt x="70420" y="239212"/>
                  </a:cubicBezTo>
                  <a:cubicBezTo>
                    <a:pt x="134872" y="278709"/>
                    <a:pt x="216470" y="250705"/>
                    <a:pt x="238695" y="184284"/>
                  </a:cubicBezTo>
                  <a:cubicBezTo>
                    <a:pt x="260920" y="117863"/>
                    <a:pt x="245744" y="52966"/>
                    <a:pt x="184212" y="15819"/>
                  </a:cubicBezTo>
                  <a:cubicBezTo>
                    <a:pt x="122681" y="-21329"/>
                    <a:pt x="51116" y="10993"/>
                    <a:pt x="15937" y="7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9788952" y="1717573"/>
              <a:ext cx="785106" cy="756220"/>
            </a:xfrm>
            <a:custGeom>
              <a:rect b="b" l="l" r="r" t="t"/>
              <a:pathLst>
                <a:path extrusionOk="0" h="756220" w="785106">
                  <a:moveTo>
                    <a:pt x="146702" y="665645"/>
                  </a:moveTo>
                  <a:cubicBezTo>
                    <a:pt x="302467" y="808330"/>
                    <a:pt x="524464" y="776961"/>
                    <a:pt x="683023" y="610019"/>
                  </a:cubicBezTo>
                  <a:cubicBezTo>
                    <a:pt x="841582" y="443078"/>
                    <a:pt x="810023" y="181775"/>
                    <a:pt x="625873" y="73825"/>
                  </a:cubicBezTo>
                  <a:cubicBezTo>
                    <a:pt x="441723" y="-34125"/>
                    <a:pt x="239158" y="-30315"/>
                    <a:pt x="89488" y="129451"/>
                  </a:cubicBezTo>
                  <a:cubicBezTo>
                    <a:pt x="-60181" y="289217"/>
                    <a:pt x="-9127" y="522897"/>
                    <a:pt x="146702" y="6656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0280934" y="0"/>
              <a:ext cx="1898365" cy="1929701"/>
            </a:xfrm>
            <a:custGeom>
              <a:rect b="b" l="l" r="r" t="t"/>
              <a:pathLst>
                <a:path extrusionOk="0" h="1929701" w="1898365">
                  <a:moveTo>
                    <a:pt x="1898365" y="0"/>
                  </a:moveTo>
                  <a:lnTo>
                    <a:pt x="617888" y="0"/>
                  </a:lnTo>
                  <a:cubicBezTo>
                    <a:pt x="488030" y="176467"/>
                    <a:pt x="358173" y="346012"/>
                    <a:pt x="216759" y="485712"/>
                  </a:cubicBezTo>
                  <a:cubicBezTo>
                    <a:pt x="-119157" y="817690"/>
                    <a:pt x="-56291" y="1402207"/>
                    <a:pt x="347441" y="1729169"/>
                  </a:cubicBezTo>
                  <a:cubicBezTo>
                    <a:pt x="751174" y="2056130"/>
                    <a:pt x="1296068" y="1962531"/>
                    <a:pt x="1590898" y="1598486"/>
                  </a:cubicBezTo>
                  <a:cubicBezTo>
                    <a:pt x="1683862" y="1483741"/>
                    <a:pt x="1789463" y="1365631"/>
                    <a:pt x="1898365" y="12441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9903705" y="5110054"/>
              <a:ext cx="2275912" cy="1747945"/>
            </a:xfrm>
            <a:custGeom>
              <a:rect b="b" l="l" r="r" t="t"/>
              <a:pathLst>
                <a:path extrusionOk="0" h="1747945" w="2275912">
                  <a:moveTo>
                    <a:pt x="2275595" y="249854"/>
                  </a:moveTo>
                  <a:cubicBezTo>
                    <a:pt x="1605797" y="-125558"/>
                    <a:pt x="873959" y="-100349"/>
                    <a:pt x="331161" y="479089"/>
                  </a:cubicBezTo>
                  <a:cubicBezTo>
                    <a:pt x="-11739" y="845293"/>
                    <a:pt x="-70032" y="1316654"/>
                    <a:pt x="72462" y="1747946"/>
                  </a:cubicBezTo>
                  <a:lnTo>
                    <a:pt x="2275912" y="17479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56070" y="2326844"/>
              <a:ext cx="380528" cy="362923"/>
            </a:xfrm>
            <a:custGeom>
              <a:rect b="b" l="l" r="r" t="t"/>
              <a:pathLst>
                <a:path extrusionOk="0" h="362923" w="380528">
                  <a:moveTo>
                    <a:pt x="305765" y="327900"/>
                  </a:moveTo>
                  <a:cubicBezTo>
                    <a:pt x="216865" y="376541"/>
                    <a:pt x="107010" y="380795"/>
                    <a:pt x="41795" y="300277"/>
                  </a:cubicBezTo>
                  <a:cubicBezTo>
                    <a:pt x="-23407" y="219702"/>
                    <a:pt x="-10955" y="101528"/>
                    <a:pt x="69608" y="36307"/>
                  </a:cubicBezTo>
                  <a:cubicBezTo>
                    <a:pt x="150190" y="-28971"/>
                    <a:pt x="262331" y="2081"/>
                    <a:pt x="333578" y="63930"/>
                  </a:cubicBezTo>
                  <a:cubicBezTo>
                    <a:pt x="404825" y="125779"/>
                    <a:pt x="394538" y="279259"/>
                    <a:pt x="305765" y="32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4"/>
          <p:cNvSpPr txBox="1"/>
          <p:nvPr>
            <p:ph idx="1" type="body"/>
          </p:nvPr>
        </p:nvSpPr>
        <p:spPr>
          <a:xfrm>
            <a:off x="2750325" y="2161800"/>
            <a:ext cx="36435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89" name="Google Shape;89;p4"/>
          <p:cNvSpPr txBox="1"/>
          <p:nvPr/>
        </p:nvSpPr>
        <p:spPr>
          <a:xfrm>
            <a:off x="2279732" y="359940"/>
            <a:ext cx="9300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“</a:t>
            </a:r>
            <a:endParaRPr sz="9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93" name="Google Shape;93;p5"/>
            <p:cNvSpPr/>
            <p:nvPr/>
          </p:nvSpPr>
          <p:spPr>
            <a:xfrm>
              <a:off x="379256" y="0"/>
              <a:ext cx="3202074" cy="2719638"/>
            </a:xfrm>
            <a:custGeom>
              <a:rect b="b" l="l" r="r" t="t"/>
              <a:pathLst>
                <a:path extrusionOk="0" h="2719638" w="3202074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098126" y="509973"/>
              <a:ext cx="5085005" cy="4898812"/>
            </a:xfrm>
            <a:custGeom>
              <a:rect b="b" l="l" r="r" t="t"/>
              <a:pathLst>
                <a:path extrusionOk="0" h="4898812" w="5085005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580560" y="0"/>
              <a:ext cx="1611439" cy="1077905"/>
            </a:xfrm>
            <a:custGeom>
              <a:rect b="b" l="l" r="r" t="t"/>
              <a:pathLst>
                <a:path extrusionOk="0" h="1077905" w="1611439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893492" y="3876233"/>
              <a:ext cx="3298507" cy="2981766"/>
            </a:xfrm>
            <a:custGeom>
              <a:rect b="b" l="l" r="r" t="t"/>
              <a:pathLst>
                <a:path extrusionOk="0" h="2981766" w="3298507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9946085" y="184703"/>
              <a:ext cx="1262894" cy="1267301"/>
            </a:xfrm>
            <a:custGeom>
              <a:rect b="b" l="l" r="r" t="t"/>
              <a:pathLst>
                <a:path extrusionOk="0" h="1267301" w="1262894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154070" y="6110888"/>
              <a:ext cx="1059589" cy="746920"/>
            </a:xfrm>
            <a:custGeom>
              <a:rect b="b" l="l" r="r" t="t"/>
              <a:pathLst>
                <a:path extrusionOk="0" h="746920" w="1059589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1021808" y="3814317"/>
              <a:ext cx="785039" cy="756266"/>
            </a:xfrm>
            <a:custGeom>
              <a:rect b="b" l="l" r="r" t="t"/>
              <a:pathLst>
                <a:path extrusionOk="0" h="756266" w="785039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1515984" y="4599211"/>
              <a:ext cx="257951" cy="248290"/>
            </a:xfrm>
            <a:custGeom>
              <a:rect b="b" l="l" r="r" t="t"/>
              <a:pathLst>
                <a:path extrusionOk="0" h="248290" w="257951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9279368" y="1460372"/>
              <a:ext cx="785039" cy="756266"/>
            </a:xfrm>
            <a:custGeom>
              <a:rect b="b" l="l" r="r" t="t"/>
              <a:pathLst>
                <a:path extrusionOk="0" h="756266" w="785039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0904678" y="5496467"/>
              <a:ext cx="257778" cy="248289"/>
            </a:xfrm>
            <a:custGeom>
              <a:rect b="b" l="l" r="r" t="t"/>
              <a:pathLst>
                <a:path extrusionOk="0" h="248289" w="257778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321695" y="2238468"/>
              <a:ext cx="248447" cy="257470"/>
            </a:xfrm>
            <a:custGeom>
              <a:rect b="b" l="l" r="r" t="t"/>
              <a:pathLst>
                <a:path extrusionOk="0" h="257470" w="248447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1713296" y="1528436"/>
              <a:ext cx="478703" cy="756067"/>
            </a:xfrm>
            <a:custGeom>
              <a:rect b="b" l="l" r="r" t="t"/>
              <a:pathLst>
                <a:path extrusionOk="0" h="756067" w="478703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0" y="5745251"/>
              <a:ext cx="2832735" cy="1112748"/>
            </a:xfrm>
            <a:custGeom>
              <a:rect b="b" l="l" r="r" t="t"/>
              <a:pathLst>
                <a:path extrusionOk="0" h="1112748" w="2832735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998247" y="2197363"/>
              <a:ext cx="2807421" cy="3042981"/>
            </a:xfrm>
            <a:custGeom>
              <a:rect b="b" l="l" r="r" t="t"/>
              <a:pathLst>
                <a:path extrusionOk="0" h="3042981" w="2807421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0" y="5372101"/>
              <a:ext cx="999118" cy="1485898"/>
            </a:xfrm>
            <a:custGeom>
              <a:rect b="b" l="l" r="r" t="t"/>
              <a:pathLst>
                <a:path extrusionOk="0" h="1485898" w="999118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321033" y="6438530"/>
              <a:ext cx="755520" cy="419469"/>
            </a:xfrm>
            <a:custGeom>
              <a:rect b="b" l="l" r="r" t="t"/>
              <a:pathLst>
                <a:path extrusionOk="0" h="419469" w="75552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060002" y="6367255"/>
              <a:ext cx="248016" cy="257519"/>
            </a:xfrm>
            <a:custGeom>
              <a:rect b="b" l="l" r="r" t="t"/>
              <a:pathLst>
                <a:path extrusionOk="0" h="257519" w="248016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335624" y="5499047"/>
              <a:ext cx="653692" cy="629771"/>
            </a:xfrm>
            <a:custGeom>
              <a:rect b="b" l="l" r="r" t="t"/>
              <a:pathLst>
                <a:path extrusionOk="0" h="629771" w="653692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848308" y="6135276"/>
              <a:ext cx="257880" cy="248289"/>
            </a:xfrm>
            <a:custGeom>
              <a:rect b="b" l="l" r="r" t="t"/>
              <a:pathLst>
                <a:path extrusionOk="0" h="248289" w="25788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066201" y="5932859"/>
              <a:ext cx="128918" cy="124173"/>
            </a:xfrm>
            <a:custGeom>
              <a:rect b="b" l="l" r="r" t="t"/>
              <a:pathLst>
                <a:path extrusionOk="0" h="124173" w="128918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1135868" y="5596064"/>
              <a:ext cx="1056131" cy="1261935"/>
            </a:xfrm>
            <a:custGeom>
              <a:rect b="b" l="l" r="r" t="t"/>
              <a:pathLst>
                <a:path extrusionOk="0" h="1261935" w="1056131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1188871" y="1108964"/>
              <a:ext cx="380597" cy="362910"/>
            </a:xfrm>
            <a:custGeom>
              <a:rect b="b" l="l" r="r" t="t"/>
              <a:pathLst>
                <a:path extrusionOk="0" h="362910" w="380597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9658908" y="241897"/>
              <a:ext cx="230618" cy="219842"/>
            </a:xfrm>
            <a:custGeom>
              <a:rect b="b" l="l" r="r" t="t"/>
              <a:pathLst>
                <a:path extrusionOk="0" h="219842" w="230618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5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5"/>
          <p:cNvSpPr txBox="1"/>
          <p:nvPr>
            <p:ph idx="1" type="body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18" name="Google Shape;118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6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21" name="Google Shape;121;p6"/>
            <p:cNvSpPr/>
            <p:nvPr/>
          </p:nvSpPr>
          <p:spPr>
            <a:xfrm>
              <a:off x="379256" y="0"/>
              <a:ext cx="3202074" cy="2719638"/>
            </a:xfrm>
            <a:custGeom>
              <a:rect b="b" l="l" r="r" t="t"/>
              <a:pathLst>
                <a:path extrusionOk="0" h="2719638" w="3202074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5098126" y="509973"/>
              <a:ext cx="5085005" cy="4898812"/>
            </a:xfrm>
            <a:custGeom>
              <a:rect b="b" l="l" r="r" t="t"/>
              <a:pathLst>
                <a:path extrusionOk="0" h="4898812" w="5085005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0580560" y="0"/>
              <a:ext cx="1611439" cy="1077905"/>
            </a:xfrm>
            <a:custGeom>
              <a:rect b="b" l="l" r="r" t="t"/>
              <a:pathLst>
                <a:path extrusionOk="0" h="1077905" w="1611439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8893492" y="3876233"/>
              <a:ext cx="3298507" cy="2981766"/>
            </a:xfrm>
            <a:custGeom>
              <a:rect b="b" l="l" r="r" t="t"/>
              <a:pathLst>
                <a:path extrusionOk="0" h="2981766" w="3298507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9946085" y="184703"/>
              <a:ext cx="1262894" cy="1267301"/>
            </a:xfrm>
            <a:custGeom>
              <a:rect b="b" l="l" r="r" t="t"/>
              <a:pathLst>
                <a:path extrusionOk="0" h="1267301" w="1262894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8154070" y="6110888"/>
              <a:ext cx="1059589" cy="746920"/>
            </a:xfrm>
            <a:custGeom>
              <a:rect b="b" l="l" r="r" t="t"/>
              <a:pathLst>
                <a:path extrusionOk="0" h="746920" w="1059589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1021808" y="3814317"/>
              <a:ext cx="785039" cy="756266"/>
            </a:xfrm>
            <a:custGeom>
              <a:rect b="b" l="l" r="r" t="t"/>
              <a:pathLst>
                <a:path extrusionOk="0" h="756266" w="785039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1515984" y="4599211"/>
              <a:ext cx="257951" cy="248290"/>
            </a:xfrm>
            <a:custGeom>
              <a:rect b="b" l="l" r="r" t="t"/>
              <a:pathLst>
                <a:path extrusionOk="0" h="248290" w="257951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9279368" y="1460372"/>
              <a:ext cx="785039" cy="756266"/>
            </a:xfrm>
            <a:custGeom>
              <a:rect b="b" l="l" r="r" t="t"/>
              <a:pathLst>
                <a:path extrusionOk="0" h="756266" w="785039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10904678" y="5496467"/>
              <a:ext cx="257778" cy="248289"/>
            </a:xfrm>
            <a:custGeom>
              <a:rect b="b" l="l" r="r" t="t"/>
              <a:pathLst>
                <a:path extrusionOk="0" h="248289" w="257778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9321695" y="2238468"/>
              <a:ext cx="248447" cy="257470"/>
            </a:xfrm>
            <a:custGeom>
              <a:rect b="b" l="l" r="r" t="t"/>
              <a:pathLst>
                <a:path extrusionOk="0" h="257470" w="248447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1713296" y="1528436"/>
              <a:ext cx="478703" cy="756067"/>
            </a:xfrm>
            <a:custGeom>
              <a:rect b="b" l="l" r="r" t="t"/>
              <a:pathLst>
                <a:path extrusionOk="0" h="756067" w="478703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0" y="5745251"/>
              <a:ext cx="2832735" cy="1112748"/>
            </a:xfrm>
            <a:custGeom>
              <a:rect b="b" l="l" r="r" t="t"/>
              <a:pathLst>
                <a:path extrusionOk="0" h="1112748" w="2832735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998247" y="2197363"/>
              <a:ext cx="2807421" cy="3042981"/>
            </a:xfrm>
            <a:custGeom>
              <a:rect b="b" l="l" r="r" t="t"/>
              <a:pathLst>
                <a:path extrusionOk="0" h="3042981" w="2807421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0" y="5372101"/>
              <a:ext cx="999118" cy="1485898"/>
            </a:xfrm>
            <a:custGeom>
              <a:rect b="b" l="l" r="r" t="t"/>
              <a:pathLst>
                <a:path extrusionOk="0" h="1485898" w="999118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321033" y="6438530"/>
              <a:ext cx="755520" cy="419469"/>
            </a:xfrm>
            <a:custGeom>
              <a:rect b="b" l="l" r="r" t="t"/>
              <a:pathLst>
                <a:path extrusionOk="0" h="419469" w="75552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060002" y="6367255"/>
              <a:ext cx="248016" cy="257519"/>
            </a:xfrm>
            <a:custGeom>
              <a:rect b="b" l="l" r="r" t="t"/>
              <a:pathLst>
                <a:path extrusionOk="0" h="257519" w="248016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335624" y="5499047"/>
              <a:ext cx="653692" cy="629771"/>
            </a:xfrm>
            <a:custGeom>
              <a:rect b="b" l="l" r="r" t="t"/>
              <a:pathLst>
                <a:path extrusionOk="0" h="629771" w="653692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848308" y="6135276"/>
              <a:ext cx="257880" cy="248289"/>
            </a:xfrm>
            <a:custGeom>
              <a:rect b="b" l="l" r="r" t="t"/>
              <a:pathLst>
                <a:path extrusionOk="0" h="248289" w="25788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2066201" y="5932859"/>
              <a:ext cx="128918" cy="124173"/>
            </a:xfrm>
            <a:custGeom>
              <a:rect b="b" l="l" r="r" t="t"/>
              <a:pathLst>
                <a:path extrusionOk="0" h="124173" w="128918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1135868" y="5596064"/>
              <a:ext cx="1056131" cy="1261935"/>
            </a:xfrm>
            <a:custGeom>
              <a:rect b="b" l="l" r="r" t="t"/>
              <a:pathLst>
                <a:path extrusionOk="0" h="1261935" w="1056131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1188871" y="1108964"/>
              <a:ext cx="380597" cy="362910"/>
            </a:xfrm>
            <a:custGeom>
              <a:rect b="b" l="l" r="r" t="t"/>
              <a:pathLst>
                <a:path extrusionOk="0" h="362910" w="380597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9658908" y="241897"/>
              <a:ext cx="230618" cy="219842"/>
            </a:xfrm>
            <a:custGeom>
              <a:rect b="b" l="l" r="r" t="t"/>
              <a:pathLst>
                <a:path extrusionOk="0" h="219842" w="230618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6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" name="Google Shape;145;p6"/>
          <p:cNvSpPr txBox="1"/>
          <p:nvPr>
            <p:ph idx="1" type="body"/>
          </p:nvPr>
        </p:nvSpPr>
        <p:spPr>
          <a:xfrm>
            <a:off x="611400" y="1265775"/>
            <a:ext cx="2813100" cy="28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46" name="Google Shape;146;p6"/>
          <p:cNvSpPr txBox="1"/>
          <p:nvPr>
            <p:ph idx="2" type="body"/>
          </p:nvPr>
        </p:nvSpPr>
        <p:spPr>
          <a:xfrm>
            <a:off x="3688194" y="1265775"/>
            <a:ext cx="2813100" cy="28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47" name="Google Shape;147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7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50" name="Google Shape;150;p7"/>
            <p:cNvSpPr/>
            <p:nvPr/>
          </p:nvSpPr>
          <p:spPr>
            <a:xfrm>
              <a:off x="379256" y="0"/>
              <a:ext cx="3202074" cy="2719638"/>
            </a:xfrm>
            <a:custGeom>
              <a:rect b="b" l="l" r="r" t="t"/>
              <a:pathLst>
                <a:path extrusionOk="0" h="2719638" w="3202074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5819672" y="394425"/>
              <a:ext cx="5085005" cy="4898812"/>
            </a:xfrm>
            <a:custGeom>
              <a:rect b="b" l="l" r="r" t="t"/>
              <a:pathLst>
                <a:path extrusionOk="0" h="4898812" w="5085005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0580560" y="0"/>
              <a:ext cx="1611439" cy="1077905"/>
            </a:xfrm>
            <a:custGeom>
              <a:rect b="b" l="l" r="r" t="t"/>
              <a:pathLst>
                <a:path extrusionOk="0" h="1077905" w="1611439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8893492" y="3876233"/>
              <a:ext cx="3298507" cy="2981766"/>
            </a:xfrm>
            <a:custGeom>
              <a:rect b="b" l="l" r="r" t="t"/>
              <a:pathLst>
                <a:path extrusionOk="0" h="2981766" w="3298507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9946085" y="184703"/>
              <a:ext cx="1262894" cy="1267301"/>
            </a:xfrm>
            <a:custGeom>
              <a:rect b="b" l="l" r="r" t="t"/>
              <a:pathLst>
                <a:path extrusionOk="0" h="1267301" w="1262894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154070" y="6110888"/>
              <a:ext cx="1059589" cy="746920"/>
            </a:xfrm>
            <a:custGeom>
              <a:rect b="b" l="l" r="r" t="t"/>
              <a:pathLst>
                <a:path extrusionOk="0" h="746920" w="1059589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1021808" y="3814317"/>
              <a:ext cx="785039" cy="756266"/>
            </a:xfrm>
            <a:custGeom>
              <a:rect b="b" l="l" r="r" t="t"/>
              <a:pathLst>
                <a:path extrusionOk="0" h="756266" w="785039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11515977" y="4599209"/>
              <a:ext cx="188949" cy="181872"/>
            </a:xfrm>
            <a:custGeom>
              <a:rect b="b" l="l" r="r" t="t"/>
              <a:pathLst>
                <a:path extrusionOk="0" h="248290" w="257951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 rot="1363546">
              <a:off x="10487027" y="2291608"/>
              <a:ext cx="1061767" cy="1022852"/>
            </a:xfrm>
            <a:custGeom>
              <a:rect b="b" l="l" r="r" t="t"/>
              <a:pathLst>
                <a:path extrusionOk="0" h="756266" w="785039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0904678" y="5496467"/>
              <a:ext cx="257778" cy="248289"/>
            </a:xfrm>
            <a:custGeom>
              <a:rect b="b" l="l" r="r" t="t"/>
              <a:pathLst>
                <a:path extrusionOk="0" h="248289" w="257778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 rot="1363546">
              <a:off x="10291954" y="3168162"/>
              <a:ext cx="336025" cy="348229"/>
            </a:xfrm>
            <a:custGeom>
              <a:rect b="b" l="l" r="r" t="t"/>
              <a:pathLst>
                <a:path extrusionOk="0" h="257470" w="248447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713296" y="1528436"/>
              <a:ext cx="478703" cy="756067"/>
            </a:xfrm>
            <a:custGeom>
              <a:rect b="b" l="l" r="r" t="t"/>
              <a:pathLst>
                <a:path extrusionOk="0" h="756067" w="478703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0" y="5745251"/>
              <a:ext cx="2832735" cy="1112748"/>
            </a:xfrm>
            <a:custGeom>
              <a:rect b="b" l="l" r="r" t="t"/>
              <a:pathLst>
                <a:path extrusionOk="0" h="1112748" w="2832735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0" y="5372101"/>
              <a:ext cx="999118" cy="1485898"/>
            </a:xfrm>
            <a:custGeom>
              <a:rect b="b" l="l" r="r" t="t"/>
              <a:pathLst>
                <a:path extrusionOk="0" h="1485898" w="999118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321033" y="6438530"/>
              <a:ext cx="755520" cy="419469"/>
            </a:xfrm>
            <a:custGeom>
              <a:rect b="b" l="l" r="r" t="t"/>
              <a:pathLst>
                <a:path extrusionOk="0" h="419469" w="75552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060002" y="6367255"/>
              <a:ext cx="248016" cy="257519"/>
            </a:xfrm>
            <a:custGeom>
              <a:rect b="b" l="l" r="r" t="t"/>
              <a:pathLst>
                <a:path extrusionOk="0" h="257519" w="248016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335624" y="5499047"/>
              <a:ext cx="653692" cy="629771"/>
            </a:xfrm>
            <a:custGeom>
              <a:rect b="b" l="l" r="r" t="t"/>
              <a:pathLst>
                <a:path extrusionOk="0" h="629771" w="653692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848308" y="6135276"/>
              <a:ext cx="257880" cy="248289"/>
            </a:xfrm>
            <a:custGeom>
              <a:rect b="b" l="l" r="r" t="t"/>
              <a:pathLst>
                <a:path extrusionOk="0" h="248289" w="25788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066201" y="5932859"/>
              <a:ext cx="128918" cy="124173"/>
            </a:xfrm>
            <a:custGeom>
              <a:rect b="b" l="l" r="r" t="t"/>
              <a:pathLst>
                <a:path extrusionOk="0" h="124173" w="128918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1135868" y="5596064"/>
              <a:ext cx="1056131" cy="1261935"/>
            </a:xfrm>
            <a:custGeom>
              <a:rect b="b" l="l" r="r" t="t"/>
              <a:pathLst>
                <a:path extrusionOk="0" h="1261935" w="1056131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11188871" y="1108964"/>
              <a:ext cx="380597" cy="362910"/>
            </a:xfrm>
            <a:custGeom>
              <a:rect b="b" l="l" r="r" t="t"/>
              <a:pathLst>
                <a:path extrusionOk="0" h="362910" w="380597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9658908" y="241897"/>
              <a:ext cx="230618" cy="219842"/>
            </a:xfrm>
            <a:custGeom>
              <a:rect b="b" l="l" r="r" t="t"/>
              <a:pathLst>
                <a:path extrusionOk="0" h="219842" w="230618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7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p7"/>
          <p:cNvSpPr txBox="1"/>
          <p:nvPr>
            <p:ph idx="1" type="body"/>
          </p:nvPr>
        </p:nvSpPr>
        <p:spPr>
          <a:xfrm>
            <a:off x="611450" y="1265775"/>
            <a:ext cx="1991100" cy="28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4" name="Google Shape;174;p7"/>
          <p:cNvSpPr txBox="1"/>
          <p:nvPr>
            <p:ph idx="2" type="body"/>
          </p:nvPr>
        </p:nvSpPr>
        <p:spPr>
          <a:xfrm>
            <a:off x="2971160" y="1265775"/>
            <a:ext cx="1991100" cy="28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5" name="Google Shape;175;p7"/>
          <p:cNvSpPr txBox="1"/>
          <p:nvPr>
            <p:ph idx="3" type="body"/>
          </p:nvPr>
        </p:nvSpPr>
        <p:spPr>
          <a:xfrm>
            <a:off x="5330871" y="1265775"/>
            <a:ext cx="1991100" cy="28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6" name="Google Shape;176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8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79" name="Google Shape;179;p8"/>
            <p:cNvSpPr/>
            <p:nvPr/>
          </p:nvSpPr>
          <p:spPr>
            <a:xfrm>
              <a:off x="379256" y="0"/>
              <a:ext cx="3202074" cy="2719638"/>
            </a:xfrm>
            <a:custGeom>
              <a:rect b="b" l="l" r="r" t="t"/>
              <a:pathLst>
                <a:path extrusionOk="0" h="2719638" w="3202074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5098126" y="509973"/>
              <a:ext cx="5085005" cy="4898812"/>
            </a:xfrm>
            <a:custGeom>
              <a:rect b="b" l="l" r="r" t="t"/>
              <a:pathLst>
                <a:path extrusionOk="0" h="4898812" w="5085005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10580560" y="0"/>
              <a:ext cx="1611439" cy="1077905"/>
            </a:xfrm>
            <a:custGeom>
              <a:rect b="b" l="l" r="r" t="t"/>
              <a:pathLst>
                <a:path extrusionOk="0" h="1077905" w="1611439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893492" y="3876233"/>
              <a:ext cx="3298507" cy="2981766"/>
            </a:xfrm>
            <a:custGeom>
              <a:rect b="b" l="l" r="r" t="t"/>
              <a:pathLst>
                <a:path extrusionOk="0" h="2981766" w="3298507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9946085" y="184703"/>
              <a:ext cx="1262894" cy="1267301"/>
            </a:xfrm>
            <a:custGeom>
              <a:rect b="b" l="l" r="r" t="t"/>
              <a:pathLst>
                <a:path extrusionOk="0" h="1267301" w="1262894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154070" y="6110888"/>
              <a:ext cx="1059589" cy="746920"/>
            </a:xfrm>
            <a:custGeom>
              <a:rect b="b" l="l" r="r" t="t"/>
              <a:pathLst>
                <a:path extrusionOk="0" h="746920" w="1059589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1021808" y="3814317"/>
              <a:ext cx="785039" cy="756266"/>
            </a:xfrm>
            <a:custGeom>
              <a:rect b="b" l="l" r="r" t="t"/>
              <a:pathLst>
                <a:path extrusionOk="0" h="756266" w="785039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11515984" y="4599211"/>
              <a:ext cx="257951" cy="248290"/>
            </a:xfrm>
            <a:custGeom>
              <a:rect b="b" l="l" r="r" t="t"/>
              <a:pathLst>
                <a:path extrusionOk="0" h="248290" w="257951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9279368" y="1460372"/>
              <a:ext cx="785039" cy="756266"/>
            </a:xfrm>
            <a:custGeom>
              <a:rect b="b" l="l" r="r" t="t"/>
              <a:pathLst>
                <a:path extrusionOk="0" h="756266" w="785039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0904678" y="5496467"/>
              <a:ext cx="257778" cy="248289"/>
            </a:xfrm>
            <a:custGeom>
              <a:rect b="b" l="l" r="r" t="t"/>
              <a:pathLst>
                <a:path extrusionOk="0" h="248289" w="257778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9321695" y="2238468"/>
              <a:ext cx="248447" cy="257470"/>
            </a:xfrm>
            <a:custGeom>
              <a:rect b="b" l="l" r="r" t="t"/>
              <a:pathLst>
                <a:path extrusionOk="0" h="257470" w="248447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1713296" y="1528436"/>
              <a:ext cx="478703" cy="756067"/>
            </a:xfrm>
            <a:custGeom>
              <a:rect b="b" l="l" r="r" t="t"/>
              <a:pathLst>
                <a:path extrusionOk="0" h="756067" w="478703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0" y="5745251"/>
              <a:ext cx="2832735" cy="1112748"/>
            </a:xfrm>
            <a:custGeom>
              <a:rect b="b" l="l" r="r" t="t"/>
              <a:pathLst>
                <a:path extrusionOk="0" h="1112748" w="2832735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998247" y="2197363"/>
              <a:ext cx="2807421" cy="3042981"/>
            </a:xfrm>
            <a:custGeom>
              <a:rect b="b" l="l" r="r" t="t"/>
              <a:pathLst>
                <a:path extrusionOk="0" h="3042981" w="2807421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0" y="5372101"/>
              <a:ext cx="999118" cy="1485898"/>
            </a:xfrm>
            <a:custGeom>
              <a:rect b="b" l="l" r="r" t="t"/>
              <a:pathLst>
                <a:path extrusionOk="0" h="1485898" w="999118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2321033" y="6438530"/>
              <a:ext cx="755520" cy="419469"/>
            </a:xfrm>
            <a:custGeom>
              <a:rect b="b" l="l" r="r" t="t"/>
              <a:pathLst>
                <a:path extrusionOk="0" h="419469" w="75552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060002" y="6367255"/>
              <a:ext cx="248016" cy="257519"/>
            </a:xfrm>
            <a:custGeom>
              <a:rect b="b" l="l" r="r" t="t"/>
              <a:pathLst>
                <a:path extrusionOk="0" h="257519" w="248016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335624" y="5499047"/>
              <a:ext cx="653692" cy="629771"/>
            </a:xfrm>
            <a:custGeom>
              <a:rect b="b" l="l" r="r" t="t"/>
              <a:pathLst>
                <a:path extrusionOk="0" h="629771" w="653692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848308" y="6135276"/>
              <a:ext cx="257880" cy="248289"/>
            </a:xfrm>
            <a:custGeom>
              <a:rect b="b" l="l" r="r" t="t"/>
              <a:pathLst>
                <a:path extrusionOk="0" h="248289" w="25788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2066201" y="5932859"/>
              <a:ext cx="128918" cy="124173"/>
            </a:xfrm>
            <a:custGeom>
              <a:rect b="b" l="l" r="r" t="t"/>
              <a:pathLst>
                <a:path extrusionOk="0" h="124173" w="128918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1135868" y="5596064"/>
              <a:ext cx="1056131" cy="1261935"/>
            </a:xfrm>
            <a:custGeom>
              <a:rect b="b" l="l" r="r" t="t"/>
              <a:pathLst>
                <a:path extrusionOk="0" h="1261935" w="1056131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1188871" y="1108964"/>
              <a:ext cx="380597" cy="362910"/>
            </a:xfrm>
            <a:custGeom>
              <a:rect b="b" l="l" r="r" t="t"/>
              <a:pathLst>
                <a:path extrusionOk="0" h="362910" w="380597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9658908" y="241897"/>
              <a:ext cx="230618" cy="219842"/>
            </a:xfrm>
            <a:custGeom>
              <a:rect b="b" l="l" r="r" t="t"/>
              <a:pathLst>
                <a:path extrusionOk="0" h="219842" w="230618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8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" name="Google Shape;203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/>
          <p:nvPr>
            <p:ph idx="12" type="sldNum"/>
          </p:nvPr>
        </p:nvSpPr>
        <p:spPr>
          <a:xfrm>
            <a:off x="8776516" y="4925257"/>
            <a:ext cx="309300" cy="22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9"/>
          <p:cNvSpPr txBox="1"/>
          <p:nvPr>
            <p:ph idx="1" type="body"/>
          </p:nvPr>
        </p:nvSpPr>
        <p:spPr>
          <a:xfrm>
            <a:off x="1579000" y="4568975"/>
            <a:ext cx="5985900" cy="35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grpSp>
        <p:nvGrpSpPr>
          <p:cNvPr id="207" name="Google Shape;207;p9"/>
          <p:cNvGrpSpPr/>
          <p:nvPr/>
        </p:nvGrpSpPr>
        <p:grpSpPr>
          <a:xfrm>
            <a:off x="0" y="0"/>
            <a:ext cx="9158200" cy="5151629"/>
            <a:chOff x="0" y="0"/>
            <a:chExt cx="9158200" cy="5151629"/>
          </a:xfrm>
        </p:grpSpPr>
        <p:sp>
          <p:nvSpPr>
            <p:cNvPr id="208" name="Google Shape;208;p9"/>
            <p:cNvSpPr/>
            <p:nvPr/>
          </p:nvSpPr>
          <p:spPr>
            <a:xfrm>
              <a:off x="8070617" y="4241847"/>
              <a:ext cx="1085813" cy="908049"/>
            </a:xfrm>
            <a:custGeom>
              <a:rect b="b" l="l" r="r" t="t"/>
              <a:pathLst>
                <a:path extrusionOk="0" h="2149229" w="2569971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829551" y="4937303"/>
              <a:ext cx="329171" cy="214008"/>
            </a:xfrm>
            <a:custGeom>
              <a:rect b="b" l="l" r="r" t="t"/>
              <a:pathLst>
                <a:path extrusionOk="0" h="506528" w="779104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722038" y="4308575"/>
              <a:ext cx="243798" cy="234867"/>
            </a:xfrm>
            <a:custGeom>
              <a:rect b="b" l="l" r="r" t="t"/>
              <a:pathLst>
                <a:path extrusionOk="0" h="555898" w="577036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8875921" y="4552778"/>
              <a:ext cx="80049" cy="77166"/>
            </a:xfrm>
            <a:custGeom>
              <a:rect b="b" l="l" r="r" t="t"/>
              <a:pathLst>
                <a:path extrusionOk="0" h="182642" w="189464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8685611" y="4745990"/>
              <a:ext cx="80049" cy="77166"/>
            </a:xfrm>
            <a:custGeom>
              <a:rect b="b" l="l" r="r" t="t"/>
              <a:pathLst>
                <a:path extrusionOk="0" h="182642" w="189465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937243" y="3511160"/>
              <a:ext cx="220957" cy="234823"/>
            </a:xfrm>
            <a:custGeom>
              <a:rect b="b" l="l" r="r" t="t"/>
              <a:pathLst>
                <a:path extrusionOk="0" h="555794" w="522974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462361" y="3342175"/>
              <a:ext cx="365886" cy="352497"/>
            </a:xfrm>
            <a:custGeom>
              <a:rect b="b" l="l" r="r" t="t"/>
              <a:pathLst>
                <a:path extrusionOk="0" h="834312" w="866003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7908551" y="3618536"/>
              <a:ext cx="1104503" cy="1197384"/>
            </a:xfrm>
            <a:custGeom>
              <a:rect b="b" l="l" r="r" t="t"/>
              <a:pathLst>
                <a:path extrusionOk="0" h="2834046" w="2614208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8758086" y="4765674"/>
              <a:ext cx="399748" cy="385287"/>
            </a:xfrm>
            <a:custGeom>
              <a:rect b="b" l="l" r="r" t="t"/>
              <a:pathLst>
                <a:path extrusionOk="0" h="911923" w="94615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0" y="0"/>
              <a:ext cx="928602" cy="1398829"/>
            </a:xfrm>
            <a:custGeom>
              <a:rect b="b" l="l" r="r" t="t"/>
              <a:pathLst>
                <a:path extrusionOk="0" h="3253090" w="215954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8726483" y="79572"/>
              <a:ext cx="431431" cy="822884"/>
            </a:xfrm>
            <a:custGeom>
              <a:rect b="b" l="l" r="r" t="t"/>
              <a:pathLst>
                <a:path extrusionOk="0" h="1629473" w="854318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31373" y="0"/>
              <a:ext cx="621952" cy="416485"/>
            </a:xfrm>
            <a:custGeom>
              <a:rect b="b" l="l" r="r" t="t"/>
              <a:pathLst>
                <a:path extrusionOk="0" h="968569" w="144640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78183" y="332909"/>
              <a:ext cx="129584" cy="130031"/>
            </a:xfrm>
            <a:custGeom>
              <a:rect b="b" l="l" r="r" t="t"/>
              <a:pathLst>
                <a:path extrusionOk="0" h="302398" w="301359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490844" y="525033"/>
              <a:ext cx="469118" cy="470813"/>
            </a:xfrm>
            <a:custGeom>
              <a:rect b="b" l="l" r="r" t="t"/>
              <a:pathLst>
                <a:path extrusionOk="0" h="932303" w="928947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872798" y="0"/>
              <a:ext cx="160534" cy="142556"/>
            </a:xfrm>
            <a:custGeom>
              <a:rect b="b" l="l" r="r" t="t"/>
              <a:pathLst>
                <a:path extrusionOk="0" h="331526" w="373336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019887" y="117627"/>
              <a:ext cx="72983" cy="73218"/>
            </a:xfrm>
            <a:custGeom>
              <a:rect b="b" l="l" r="r" t="t"/>
              <a:pathLst>
                <a:path extrusionOk="0" h="170275" w="169729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3745" y="396271"/>
              <a:ext cx="481225" cy="463494"/>
            </a:xfrm>
            <a:custGeom>
              <a:rect b="b" l="l" r="r" t="t"/>
              <a:pathLst>
                <a:path extrusionOk="0" h="1077892" w="1119129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1012409" y="854477"/>
              <a:ext cx="81470" cy="78536"/>
            </a:xfrm>
            <a:custGeom>
              <a:rect b="b" l="l" r="r" t="t"/>
              <a:pathLst>
                <a:path extrusionOk="0" h="182642" w="189466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081360" y="790702"/>
              <a:ext cx="40781" cy="39267"/>
            </a:xfrm>
            <a:custGeom>
              <a:rect b="b" l="l" r="r" t="t"/>
              <a:pathLst>
                <a:path extrusionOk="0" h="91318" w="94839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0" y="4534168"/>
              <a:ext cx="537284" cy="617461"/>
            </a:xfrm>
            <a:custGeom>
              <a:rect b="b" l="l" r="r" t="t"/>
              <a:pathLst>
                <a:path extrusionOk="0" h="1193161" w="103823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0" y="4137233"/>
              <a:ext cx="552912" cy="597004"/>
            </a:xfrm>
            <a:custGeom>
              <a:rect b="b" l="l" r="r" t="t"/>
              <a:pathLst>
                <a:path extrusionOk="0" h="1153631" w="1068429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98370" y="1552192"/>
              <a:ext cx="305940" cy="294713"/>
            </a:xfrm>
            <a:custGeom>
              <a:rect b="b" l="l" r="r" t="t"/>
              <a:pathLst>
                <a:path extrusionOk="0" h="685378" w="711488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8952853" y="916299"/>
              <a:ext cx="141267" cy="134711"/>
            </a:xfrm>
            <a:custGeom>
              <a:rect b="b" l="l" r="r" t="t"/>
              <a:pathLst>
                <a:path extrusionOk="0" h="266755" w="279737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383926" y="593893"/>
              <a:ext cx="85607" cy="81645"/>
            </a:xfrm>
            <a:custGeom>
              <a:rect b="b" l="l" r="r" t="t"/>
              <a:pathLst>
                <a:path extrusionOk="0" h="161673" w="169519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0" y="792498"/>
              <a:ext cx="613160" cy="907631"/>
            </a:xfrm>
            <a:custGeom>
              <a:rect b="b" l="l" r="r" t="t"/>
              <a:pathLst>
                <a:path extrusionOk="0" h="2110769" w="1425953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08531" y="4607869"/>
              <a:ext cx="144771" cy="138105"/>
            </a:xfrm>
            <a:custGeom>
              <a:rect b="b" l="l" r="r" t="t"/>
              <a:pathLst>
                <a:path extrusionOk="0" h="266869" w="279751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9"/>
          <p:cNvSpPr txBox="1"/>
          <p:nvPr>
            <p:ph idx="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0"/>
          <p:cNvGrpSpPr/>
          <p:nvPr/>
        </p:nvGrpSpPr>
        <p:grpSpPr>
          <a:xfrm>
            <a:off x="0" y="0"/>
            <a:ext cx="9158630" cy="5151729"/>
            <a:chOff x="0" y="0"/>
            <a:chExt cx="12192000" cy="6857999"/>
          </a:xfrm>
        </p:grpSpPr>
        <p:sp>
          <p:nvSpPr>
            <p:cNvPr id="237" name="Google Shape;237;p10"/>
            <p:cNvSpPr/>
            <p:nvPr/>
          </p:nvSpPr>
          <p:spPr>
            <a:xfrm>
              <a:off x="0" y="0"/>
              <a:ext cx="2159540" cy="3253090"/>
            </a:xfrm>
            <a:custGeom>
              <a:rect b="b" l="l" r="r" t="t"/>
              <a:pathLst>
                <a:path extrusionOk="0" h="3253090" w="215954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11337681" y="105918"/>
              <a:ext cx="854318" cy="1629473"/>
            </a:xfrm>
            <a:custGeom>
              <a:rect b="b" l="l" r="r" t="t"/>
              <a:pathLst>
                <a:path extrusionOk="0" h="1629473" w="854318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9622028" y="4708770"/>
              <a:ext cx="2569971" cy="2149229"/>
            </a:xfrm>
            <a:custGeom>
              <a:rect b="b" l="l" r="r" t="t"/>
              <a:pathLst>
                <a:path extrusionOk="0" h="2149229" w="2569971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05263" y="0"/>
              <a:ext cx="1446400" cy="968569"/>
            </a:xfrm>
            <a:custGeom>
              <a:rect b="b" l="l" r="r" t="t"/>
              <a:pathLst>
                <a:path extrusionOk="0" h="968569" w="144640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81668" y="773563"/>
              <a:ext cx="301359" cy="302398"/>
            </a:xfrm>
            <a:custGeom>
              <a:rect b="b" l="l" r="r" t="t"/>
              <a:pathLst>
                <a:path extrusionOk="0" h="302398" w="301359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0871839" y="986555"/>
              <a:ext cx="928947" cy="932303"/>
            </a:xfrm>
            <a:custGeom>
              <a:rect b="b" l="l" r="r" t="t"/>
              <a:pathLst>
                <a:path extrusionOk="0" h="932303" w="928947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2028065" y="0"/>
              <a:ext cx="373336" cy="331526"/>
            </a:xfrm>
            <a:custGeom>
              <a:rect b="b" l="l" r="r" t="t"/>
              <a:pathLst>
                <a:path extrusionOk="0" h="331526" w="373336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2369848" y="273325"/>
              <a:ext cx="169729" cy="170275"/>
            </a:xfrm>
            <a:custGeom>
              <a:rect b="b" l="l" r="r" t="t"/>
              <a:pathLst>
                <a:path extrusionOk="0" h="170275" w="169729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9052624" y="6351471"/>
              <a:ext cx="779104" cy="506528"/>
            </a:xfrm>
            <a:custGeom>
              <a:rect b="b" l="l" r="r" t="t"/>
              <a:pathLst>
                <a:path extrusionOk="0" h="506528" w="779104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1426120" y="920796"/>
              <a:ext cx="1119129" cy="1077892"/>
            </a:xfrm>
            <a:custGeom>
              <a:rect b="b" l="l" r="r" t="t"/>
              <a:pathLst>
                <a:path extrusionOk="0" h="1077892" w="1119129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11160703" y="4866386"/>
              <a:ext cx="577036" cy="555898"/>
            </a:xfrm>
            <a:custGeom>
              <a:rect b="b" l="l" r="r" t="t"/>
              <a:pathLst>
                <a:path extrusionOk="0" h="555898" w="577036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2352471" y="1985504"/>
              <a:ext cx="189466" cy="182642"/>
            </a:xfrm>
            <a:custGeom>
              <a:rect b="b" l="l" r="r" t="t"/>
              <a:pathLst>
                <a:path extrusionOk="0" h="182642" w="189466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11524180" y="5443206"/>
              <a:ext cx="189464" cy="182642"/>
            </a:xfrm>
            <a:custGeom>
              <a:rect b="b" l="l" r="r" t="t"/>
              <a:pathLst>
                <a:path extrusionOk="0" h="182642" w="189464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2512688" y="1837315"/>
              <a:ext cx="94839" cy="91318"/>
            </a:xfrm>
            <a:custGeom>
              <a:rect b="b" l="l" r="r" t="t"/>
              <a:pathLst>
                <a:path extrusionOk="0" h="91318" w="94839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11074663" y="5899581"/>
              <a:ext cx="189465" cy="182642"/>
            </a:xfrm>
            <a:custGeom>
              <a:rect b="b" l="l" r="r" t="t"/>
              <a:pathLst>
                <a:path extrusionOk="0" h="182642" w="189465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1669025" y="2982853"/>
              <a:ext cx="522974" cy="555794"/>
            </a:xfrm>
            <a:custGeom>
              <a:rect b="b" l="l" r="r" t="t"/>
              <a:pathLst>
                <a:path extrusionOk="0" h="555794" w="522974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0" y="5664838"/>
              <a:ext cx="1038230" cy="1193161"/>
            </a:xfrm>
            <a:custGeom>
              <a:rect b="b" l="l" r="r" t="t"/>
              <a:pathLst>
                <a:path extrusionOk="0" h="1193161" w="103823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0" y="4897936"/>
              <a:ext cx="1068429" cy="1153631"/>
            </a:xfrm>
            <a:custGeom>
              <a:rect b="b" l="l" r="r" t="t"/>
              <a:pathLst>
                <a:path extrusionOk="0" h="1153631" w="1068429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10547338" y="2583702"/>
              <a:ext cx="866003" cy="834312"/>
            </a:xfrm>
            <a:custGeom>
              <a:rect b="b" l="l" r="r" t="t"/>
              <a:pathLst>
                <a:path extrusionOk="0" h="834312" w="866003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9622038" y="3540800"/>
              <a:ext cx="2228612" cy="2416024"/>
            </a:xfrm>
            <a:custGeom>
              <a:rect b="b" l="l" r="r" t="t"/>
              <a:pathLst>
                <a:path extrusionOk="0" h="2834046" w="2614208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228577" y="3606751"/>
              <a:ext cx="711488" cy="685378"/>
            </a:xfrm>
            <a:custGeom>
              <a:rect b="b" l="l" r="r" t="t"/>
              <a:pathLst>
                <a:path extrusionOk="0" h="685378" w="711488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11245850" y="5946076"/>
              <a:ext cx="946150" cy="911923"/>
            </a:xfrm>
            <a:custGeom>
              <a:rect b="b" l="l" r="r" t="t"/>
              <a:pathLst>
                <a:path extrusionOk="0" h="911923" w="94615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11785200" y="1760054"/>
              <a:ext cx="279737" cy="266755"/>
            </a:xfrm>
            <a:custGeom>
              <a:rect b="b" l="l" r="r" t="t"/>
              <a:pathLst>
                <a:path extrusionOk="0" h="266755" w="279737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0660470" y="1122685"/>
              <a:ext cx="169519" cy="161673"/>
            </a:xfrm>
            <a:custGeom>
              <a:rect b="b" l="l" r="r" t="t"/>
              <a:pathLst>
                <a:path extrusionOk="0" h="161673" w="169519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0" y="1841488"/>
              <a:ext cx="1425953" cy="2110769"/>
            </a:xfrm>
            <a:custGeom>
              <a:rect b="b" l="l" r="r" t="t"/>
              <a:pathLst>
                <a:path extrusionOk="0" h="2110769" w="1425953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1175721" y="5807234"/>
              <a:ext cx="279751" cy="266869"/>
            </a:xfrm>
            <a:custGeom>
              <a:rect b="b" l="l" r="r" t="t"/>
              <a:pathLst>
                <a:path extrusionOk="0" h="266869" w="279751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b="1" sz="2800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b="1" sz="2800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b="1" sz="2800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b="1" sz="2800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b="1" sz="2800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b="1" sz="2800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b="1" sz="2800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b="1" sz="2800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b="1" sz="2800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indent="-355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indent="-355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indent="-355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indent="-355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indent="-355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indent="-355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indent="-355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indent="-355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Relationship Id="rId5" Type="http://schemas.openxmlformats.org/officeDocument/2006/relationships/hyperlink" Target="https://lstore.graphics/paaatterns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zilla-slab" TargetMode="External"/><Relationship Id="rId4" Type="http://schemas.openxmlformats.org/officeDocument/2006/relationships/hyperlink" Target="https://www.fontsquirrel.com/fonts/red-ha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9.jpg"/><Relationship Id="rId6" Type="http://schemas.openxmlformats.org/officeDocument/2006/relationships/image" Target="../media/image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/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 txBox="1"/>
          <p:nvPr>
            <p:ph type="title"/>
          </p:nvPr>
        </p:nvSpPr>
        <p:spPr>
          <a:xfrm>
            <a:off x="533400" y="1360525"/>
            <a:ext cx="3058800" cy="42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65" name="Google Shape;365;p21"/>
          <p:cNvSpPr txBox="1"/>
          <p:nvPr>
            <p:ph idx="1" type="body"/>
          </p:nvPr>
        </p:nvSpPr>
        <p:spPr>
          <a:xfrm>
            <a:off x="533400" y="1911450"/>
            <a:ext cx="3058800" cy="15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66" name="Google Shape;366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7" name="Google Shape;367;p21"/>
          <p:cNvPicPr preferRelativeResize="0"/>
          <p:nvPr/>
        </p:nvPicPr>
        <p:blipFill rotWithShape="1">
          <a:blip r:embed="rId3">
            <a:alphaModFix/>
          </a:blip>
          <a:srcRect b="32252" l="0" r="0" t="3689"/>
          <a:stretch/>
        </p:blipFill>
        <p:spPr>
          <a:xfrm>
            <a:off x="3815790" y="384375"/>
            <a:ext cx="3827852" cy="3678137"/>
          </a:xfrm>
          <a:custGeom>
            <a:rect b="b" l="l" r="r" t="t"/>
            <a:pathLst>
              <a:path extrusionOk="0" h="20055" w="18805">
                <a:moveTo>
                  <a:pt x="8259" y="33"/>
                </a:moveTo>
                <a:cubicBezTo>
                  <a:pt x="6046" y="230"/>
                  <a:pt x="3936" y="1317"/>
                  <a:pt x="2144" y="3435"/>
                </a:cubicBezTo>
                <a:cubicBezTo>
                  <a:pt x="-1440" y="7671"/>
                  <a:pt x="-220" y="13869"/>
                  <a:pt x="3512" y="17653"/>
                </a:cubicBezTo>
                <a:cubicBezTo>
                  <a:pt x="7244" y="21436"/>
                  <a:pt x="12562" y="20608"/>
                  <a:pt x="16361" y="16177"/>
                </a:cubicBezTo>
                <a:cubicBezTo>
                  <a:pt x="20160" y="11746"/>
                  <a:pt x="19399" y="4822"/>
                  <a:pt x="14993" y="1959"/>
                </a:cubicBezTo>
                <a:cubicBezTo>
                  <a:pt x="12790" y="528"/>
                  <a:pt x="10472" y="-164"/>
                  <a:pt x="8259" y="33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 txBox="1"/>
          <p:nvPr>
            <p:ph idx="4294967295" type="title"/>
          </p:nvPr>
        </p:nvSpPr>
        <p:spPr>
          <a:xfrm>
            <a:off x="1370950" y="4106900"/>
            <a:ext cx="2765100" cy="76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lt1"/>
                </a:solidFill>
              </a:rPr>
              <a:t>Want big impact?</a:t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Use big image.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73" name="Google Shape;373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3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379" name="Google Shape;379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0" name="Google Shape;380;p23"/>
          <p:cNvSpPr/>
          <p:nvPr/>
        </p:nvSpPr>
        <p:spPr>
          <a:xfrm>
            <a:off x="3269543" y="1450850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</a:t>
            </a:r>
            <a:endParaRPr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1" name="Google Shape;381;p23"/>
          <p:cNvSpPr/>
          <p:nvPr/>
        </p:nvSpPr>
        <p:spPr>
          <a:xfrm>
            <a:off x="5039840" y="23505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</a:t>
            </a:r>
            <a:endParaRPr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2" name="Google Shape;382;p23"/>
          <p:cNvSpPr/>
          <p:nvPr/>
        </p:nvSpPr>
        <p:spPr>
          <a:xfrm>
            <a:off x="1499247" y="23505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</a:t>
            </a:r>
            <a:endParaRPr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654000" y="3250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</a:t>
            </a:r>
            <a:endParaRPr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2344493" y="3250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</a:t>
            </a:r>
            <a:endParaRPr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5" name="Google Shape;385;p23"/>
          <p:cNvSpPr/>
          <p:nvPr/>
        </p:nvSpPr>
        <p:spPr>
          <a:xfrm>
            <a:off x="4194600" y="3250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</a:t>
            </a:r>
            <a:endParaRPr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5885093" y="3250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</a:t>
            </a:r>
            <a:endParaRPr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387" name="Google Shape;387;p23"/>
          <p:cNvCxnSpPr>
            <a:stCxn id="380" idx="2"/>
            <a:endCxn id="381" idx="0"/>
          </p:cNvCxnSpPr>
          <p:nvPr/>
        </p:nvCxnSpPr>
        <p:spPr>
          <a:xfrm flipH="1" rot="-5400000">
            <a:off x="4695143" y="1236800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8" name="Google Shape;388;p23"/>
          <p:cNvCxnSpPr>
            <a:stCxn id="382" idx="0"/>
            <a:endCxn id="380" idx="2"/>
          </p:cNvCxnSpPr>
          <p:nvPr/>
        </p:nvCxnSpPr>
        <p:spPr>
          <a:xfrm rot="-5400000">
            <a:off x="2924847" y="1236801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9" name="Google Shape;389;p23"/>
          <p:cNvCxnSpPr>
            <a:stCxn id="382" idx="2"/>
            <a:endCxn id="384" idx="0"/>
          </p:cNvCxnSpPr>
          <p:nvPr/>
        </p:nvCxnSpPr>
        <p:spPr>
          <a:xfrm flipH="1" rot="-5400000">
            <a:off x="2462247" y="2599101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0" name="Google Shape;390;p23"/>
          <p:cNvCxnSpPr>
            <a:stCxn id="383" idx="0"/>
            <a:endCxn id="382" idx="2"/>
          </p:cNvCxnSpPr>
          <p:nvPr/>
        </p:nvCxnSpPr>
        <p:spPr>
          <a:xfrm rot="-5400000">
            <a:off x="1617000" y="25991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1" name="Google Shape;391;p23"/>
          <p:cNvCxnSpPr>
            <a:stCxn id="381" idx="2"/>
            <a:endCxn id="386" idx="0"/>
          </p:cNvCxnSpPr>
          <p:nvPr/>
        </p:nvCxnSpPr>
        <p:spPr>
          <a:xfrm flipH="1" rot="-5400000">
            <a:off x="6002990" y="2598951"/>
            <a:ext cx="4572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2" name="Google Shape;392;p23"/>
          <p:cNvCxnSpPr>
            <a:stCxn id="385" idx="0"/>
            <a:endCxn id="381" idx="2"/>
          </p:cNvCxnSpPr>
          <p:nvPr/>
        </p:nvCxnSpPr>
        <p:spPr>
          <a:xfrm rot="-5400000">
            <a:off x="5157600" y="25991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4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98" name="Google Shape;398;p24"/>
          <p:cNvGraphicFramePr/>
          <p:nvPr/>
        </p:nvGraphicFramePr>
        <p:xfrm>
          <a:off x="611400" y="14376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{30905850-DA82-4F7D-B1E8-8B3E4BB2DB8A}</a:tableStyleId>
              </a:tblPr>
              <a:tblGrid>
                <a:gridCol w="1327850"/>
                <a:gridCol w="1327850"/>
                <a:gridCol w="1327850"/>
                <a:gridCol w="1327850"/>
              </a:tblGrid>
              <a:tr h="28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</a:t>
                      </a:r>
                      <a:endParaRPr sz="1100">
                        <a:solidFill>
                          <a:schemeClr val="accent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</a:t>
                      </a:r>
                      <a:endParaRPr sz="1100">
                        <a:solidFill>
                          <a:schemeClr val="accent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</a:t>
                      </a:r>
                      <a:endParaRPr sz="1100">
                        <a:solidFill>
                          <a:schemeClr val="accent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</a:tr>
              <a:tr h="63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Yellow</a:t>
                      </a:r>
                      <a:endParaRPr sz="1100">
                        <a:solidFill>
                          <a:schemeClr val="accent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20</a:t>
                      </a:r>
                      <a:endParaRPr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</a:tr>
              <a:tr h="63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Blue</a:t>
                      </a:r>
                      <a:endParaRPr sz="1100">
                        <a:solidFill>
                          <a:schemeClr val="accent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30</a:t>
                      </a:r>
                      <a:endParaRPr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15</a:t>
                      </a:r>
                      <a:endParaRPr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</a:tr>
              <a:tr h="63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Orange</a:t>
                      </a:r>
                      <a:endParaRPr sz="1100">
                        <a:solidFill>
                          <a:schemeClr val="accent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24</a:t>
                      </a:r>
                      <a:endParaRPr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16</a:t>
                      </a:r>
                      <a:endParaRPr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99" name="Google Shape;399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5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C34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5"/>
          <p:cNvSpPr txBox="1"/>
          <p:nvPr>
            <p:ph idx="4294967295" type="title"/>
          </p:nvPr>
        </p:nvSpPr>
        <p:spPr>
          <a:xfrm>
            <a:off x="1627050" y="369925"/>
            <a:ext cx="5889900" cy="30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6" name="Google Shape;406;p25"/>
          <p:cNvSpPr/>
          <p:nvPr/>
        </p:nvSpPr>
        <p:spPr>
          <a:xfrm>
            <a:off x="1962150" y="1865900"/>
            <a:ext cx="682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our office</a:t>
            </a:r>
            <a:endParaRPr sz="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7" name="Google Shape;407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8" name="Google Shape;408;p25"/>
          <p:cNvSpPr txBox="1"/>
          <p:nvPr>
            <p:ph idx="4294967295" type="body"/>
          </p:nvPr>
        </p:nvSpPr>
        <p:spPr>
          <a:xfrm>
            <a:off x="712350" y="4885000"/>
            <a:ext cx="7719300" cy="17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  <p:sp>
        <p:nvSpPr>
          <p:cNvPr id="409" name="Google Shape;409;p25"/>
          <p:cNvSpPr/>
          <p:nvPr/>
        </p:nvSpPr>
        <p:spPr>
          <a:xfrm>
            <a:off x="1177873" y="2194773"/>
            <a:ext cx="116560" cy="126396"/>
          </a:xfrm>
          <a:custGeom>
            <a:rect b="b" l="l" r="r" t="t"/>
            <a:pathLst>
              <a:path extrusionOk="0" h="1149053" w="1059635">
                <a:moveTo>
                  <a:pt x="187834" y="1094599"/>
                </a:moveTo>
                <a:cubicBezTo>
                  <a:pt x="373762" y="1245221"/>
                  <a:pt x="713042" y="1056816"/>
                  <a:pt x="921704" y="852601"/>
                </a:cubicBezTo>
                <a:cubicBezTo>
                  <a:pt x="1130365" y="648385"/>
                  <a:pt x="1100964" y="283958"/>
                  <a:pt x="842455" y="112825"/>
                </a:cubicBezTo>
                <a:cubicBezTo>
                  <a:pt x="583947" y="-58307"/>
                  <a:pt x="284862" y="-36209"/>
                  <a:pt x="102363" y="189026"/>
                </a:cubicBezTo>
                <a:cubicBezTo>
                  <a:pt x="-80136" y="414260"/>
                  <a:pt x="1842" y="944041"/>
                  <a:pt x="187834" y="10945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5"/>
          <p:cNvSpPr/>
          <p:nvPr/>
        </p:nvSpPr>
        <p:spPr>
          <a:xfrm>
            <a:off x="2878148" y="3834823"/>
            <a:ext cx="116560" cy="126396"/>
          </a:xfrm>
          <a:custGeom>
            <a:rect b="b" l="l" r="r" t="t"/>
            <a:pathLst>
              <a:path extrusionOk="0" h="1149053" w="1059635">
                <a:moveTo>
                  <a:pt x="187834" y="1094599"/>
                </a:moveTo>
                <a:cubicBezTo>
                  <a:pt x="373762" y="1245221"/>
                  <a:pt x="713042" y="1056816"/>
                  <a:pt x="921704" y="852601"/>
                </a:cubicBezTo>
                <a:cubicBezTo>
                  <a:pt x="1130365" y="648385"/>
                  <a:pt x="1100964" y="283958"/>
                  <a:pt x="842455" y="112825"/>
                </a:cubicBezTo>
                <a:cubicBezTo>
                  <a:pt x="583947" y="-58307"/>
                  <a:pt x="284862" y="-36209"/>
                  <a:pt x="102363" y="189026"/>
                </a:cubicBezTo>
                <a:cubicBezTo>
                  <a:pt x="-80136" y="414260"/>
                  <a:pt x="1842" y="944041"/>
                  <a:pt x="187834" y="10945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5"/>
          <p:cNvSpPr/>
          <p:nvPr/>
        </p:nvSpPr>
        <p:spPr>
          <a:xfrm>
            <a:off x="3903848" y="1981623"/>
            <a:ext cx="116560" cy="126396"/>
          </a:xfrm>
          <a:custGeom>
            <a:rect b="b" l="l" r="r" t="t"/>
            <a:pathLst>
              <a:path extrusionOk="0" h="1149053" w="1059635">
                <a:moveTo>
                  <a:pt x="187834" y="1094599"/>
                </a:moveTo>
                <a:cubicBezTo>
                  <a:pt x="373762" y="1245221"/>
                  <a:pt x="713042" y="1056816"/>
                  <a:pt x="921704" y="852601"/>
                </a:cubicBezTo>
                <a:cubicBezTo>
                  <a:pt x="1130365" y="648385"/>
                  <a:pt x="1100964" y="283958"/>
                  <a:pt x="842455" y="112825"/>
                </a:cubicBezTo>
                <a:cubicBezTo>
                  <a:pt x="583947" y="-58307"/>
                  <a:pt x="284862" y="-36209"/>
                  <a:pt x="102363" y="189026"/>
                </a:cubicBezTo>
                <a:cubicBezTo>
                  <a:pt x="-80136" y="414260"/>
                  <a:pt x="1842" y="944041"/>
                  <a:pt x="187834" y="10945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5"/>
          <p:cNvSpPr/>
          <p:nvPr/>
        </p:nvSpPr>
        <p:spPr>
          <a:xfrm>
            <a:off x="4640473" y="4061323"/>
            <a:ext cx="116560" cy="126396"/>
          </a:xfrm>
          <a:custGeom>
            <a:rect b="b" l="l" r="r" t="t"/>
            <a:pathLst>
              <a:path extrusionOk="0" h="1149053" w="1059635">
                <a:moveTo>
                  <a:pt x="187834" y="1094599"/>
                </a:moveTo>
                <a:cubicBezTo>
                  <a:pt x="373762" y="1245221"/>
                  <a:pt x="713042" y="1056816"/>
                  <a:pt x="921704" y="852601"/>
                </a:cubicBezTo>
                <a:cubicBezTo>
                  <a:pt x="1130365" y="648385"/>
                  <a:pt x="1100964" y="283958"/>
                  <a:pt x="842455" y="112825"/>
                </a:cubicBezTo>
                <a:cubicBezTo>
                  <a:pt x="583947" y="-58307"/>
                  <a:pt x="284862" y="-36209"/>
                  <a:pt x="102363" y="189026"/>
                </a:cubicBezTo>
                <a:cubicBezTo>
                  <a:pt x="-80136" y="414260"/>
                  <a:pt x="1842" y="944041"/>
                  <a:pt x="187834" y="10945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5"/>
          <p:cNvSpPr/>
          <p:nvPr/>
        </p:nvSpPr>
        <p:spPr>
          <a:xfrm>
            <a:off x="6762348" y="2442998"/>
            <a:ext cx="116560" cy="126396"/>
          </a:xfrm>
          <a:custGeom>
            <a:rect b="b" l="l" r="r" t="t"/>
            <a:pathLst>
              <a:path extrusionOk="0" h="1149053" w="1059635">
                <a:moveTo>
                  <a:pt x="187834" y="1094599"/>
                </a:moveTo>
                <a:cubicBezTo>
                  <a:pt x="373762" y="1245221"/>
                  <a:pt x="713042" y="1056816"/>
                  <a:pt x="921704" y="852601"/>
                </a:cubicBezTo>
                <a:cubicBezTo>
                  <a:pt x="1130365" y="648385"/>
                  <a:pt x="1100964" y="283958"/>
                  <a:pt x="842455" y="112825"/>
                </a:cubicBezTo>
                <a:cubicBezTo>
                  <a:pt x="583947" y="-58307"/>
                  <a:pt x="284862" y="-36209"/>
                  <a:pt x="102363" y="189026"/>
                </a:cubicBezTo>
                <a:cubicBezTo>
                  <a:pt x="-80136" y="414260"/>
                  <a:pt x="1842" y="944041"/>
                  <a:pt x="187834" y="10945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5"/>
          <p:cNvSpPr/>
          <p:nvPr/>
        </p:nvSpPr>
        <p:spPr>
          <a:xfrm>
            <a:off x="7438723" y="4125198"/>
            <a:ext cx="116560" cy="126396"/>
          </a:xfrm>
          <a:custGeom>
            <a:rect b="b" l="l" r="r" t="t"/>
            <a:pathLst>
              <a:path extrusionOk="0" h="1149053" w="1059635">
                <a:moveTo>
                  <a:pt x="187834" y="1094599"/>
                </a:moveTo>
                <a:cubicBezTo>
                  <a:pt x="373762" y="1245221"/>
                  <a:pt x="713042" y="1056816"/>
                  <a:pt x="921704" y="852601"/>
                </a:cubicBezTo>
                <a:cubicBezTo>
                  <a:pt x="1130365" y="648385"/>
                  <a:pt x="1100964" y="283958"/>
                  <a:pt x="842455" y="112825"/>
                </a:cubicBezTo>
                <a:cubicBezTo>
                  <a:pt x="583947" y="-58307"/>
                  <a:pt x="284862" y="-36209"/>
                  <a:pt x="102363" y="189026"/>
                </a:cubicBezTo>
                <a:cubicBezTo>
                  <a:pt x="-80136" y="414260"/>
                  <a:pt x="1842" y="944041"/>
                  <a:pt x="187834" y="10945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6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</a:rPr>
              <a:t>89,526,124</a:t>
            </a:r>
            <a:endParaRPr sz="9600">
              <a:solidFill>
                <a:schemeClr val="accent2"/>
              </a:solidFill>
            </a:endParaRPr>
          </a:p>
        </p:txBody>
      </p:sp>
      <p:sp>
        <p:nvSpPr>
          <p:cNvPr id="420" name="Google Shape;420;p26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421" name="Google Shape;421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7"/>
          <p:cNvSpPr txBox="1"/>
          <p:nvPr>
            <p:ph idx="4294967295" type="ctrTitle"/>
          </p:nvPr>
        </p:nvSpPr>
        <p:spPr>
          <a:xfrm>
            <a:off x="2304050" y="648000"/>
            <a:ext cx="45360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89,526,124$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427" name="Google Shape;427;p27"/>
          <p:cNvSpPr txBox="1"/>
          <p:nvPr>
            <p:ph idx="4294967295" type="subTitle"/>
          </p:nvPr>
        </p:nvSpPr>
        <p:spPr>
          <a:xfrm>
            <a:off x="2304050" y="1411308"/>
            <a:ext cx="4536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428" name="Google Shape;428;p27"/>
          <p:cNvSpPr txBox="1"/>
          <p:nvPr>
            <p:ph idx="4294967295" type="ctrTitle"/>
          </p:nvPr>
        </p:nvSpPr>
        <p:spPr>
          <a:xfrm>
            <a:off x="2304050" y="3276893"/>
            <a:ext cx="45360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</a:rPr>
              <a:t>100%</a:t>
            </a:r>
            <a:endParaRPr sz="4800">
              <a:solidFill>
                <a:schemeClr val="accent4"/>
              </a:solidFill>
            </a:endParaRPr>
          </a:p>
        </p:txBody>
      </p:sp>
      <p:sp>
        <p:nvSpPr>
          <p:cNvPr id="429" name="Google Shape;429;p27"/>
          <p:cNvSpPr txBox="1"/>
          <p:nvPr>
            <p:ph idx="4294967295" type="subTitle"/>
          </p:nvPr>
        </p:nvSpPr>
        <p:spPr>
          <a:xfrm>
            <a:off x="2304050" y="4040201"/>
            <a:ext cx="4536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430" name="Google Shape;430;p27"/>
          <p:cNvSpPr txBox="1"/>
          <p:nvPr>
            <p:ph idx="4294967295" type="ctrTitle"/>
          </p:nvPr>
        </p:nvSpPr>
        <p:spPr>
          <a:xfrm>
            <a:off x="2304050" y="1962447"/>
            <a:ext cx="45360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431" name="Google Shape;431;p27"/>
          <p:cNvSpPr txBox="1"/>
          <p:nvPr>
            <p:ph idx="4294967295" type="subTitle"/>
          </p:nvPr>
        </p:nvSpPr>
        <p:spPr>
          <a:xfrm>
            <a:off x="2304050" y="2725755"/>
            <a:ext cx="4536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432" name="Google Shape;432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8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38" name="Google Shape;438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9" name="Google Shape;439;p28"/>
          <p:cNvGrpSpPr/>
          <p:nvPr/>
        </p:nvGrpSpPr>
        <p:grpSpPr>
          <a:xfrm>
            <a:off x="421461" y="1258050"/>
            <a:ext cx="2726286" cy="2547000"/>
            <a:chOff x="1293736" y="1258050"/>
            <a:chExt cx="2726286" cy="2547000"/>
          </a:xfrm>
        </p:grpSpPr>
        <p:sp>
          <p:nvSpPr>
            <p:cNvPr id="440" name="Google Shape;440;p28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1</a:t>
              </a:r>
              <a:endParaRPr b="1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2" name="Google Shape;442;p28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3" name="Google Shape;443;p28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44" name="Google Shape;444;p28"/>
          <p:cNvGrpSpPr/>
          <p:nvPr/>
        </p:nvGrpSpPr>
        <p:grpSpPr>
          <a:xfrm>
            <a:off x="2331683" y="1258050"/>
            <a:ext cx="2726286" cy="2547000"/>
            <a:chOff x="3203958" y="1258050"/>
            <a:chExt cx="2726286" cy="2547000"/>
          </a:xfrm>
        </p:grpSpPr>
        <p:sp>
          <p:nvSpPr>
            <p:cNvPr id="445" name="Google Shape;445;p28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2</a:t>
              </a:r>
              <a:endParaRPr b="1" sz="12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7" name="Google Shape;447;p28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8" name="Google Shape;448;p28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49" name="Google Shape;449;p28"/>
          <p:cNvGrpSpPr/>
          <p:nvPr/>
        </p:nvGrpSpPr>
        <p:grpSpPr>
          <a:xfrm>
            <a:off x="4251702" y="1258050"/>
            <a:ext cx="2726286" cy="2547000"/>
            <a:chOff x="5123977" y="1258050"/>
            <a:chExt cx="2726286" cy="2547000"/>
          </a:xfrm>
        </p:grpSpPr>
        <p:sp>
          <p:nvSpPr>
            <p:cNvPr id="450" name="Google Shape;450;p28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3</a:t>
              </a:r>
              <a:endParaRPr b="1" sz="12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2" name="Google Shape;452;p28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3" name="Google Shape;453;p28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9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59" name="Google Shape;459;p29"/>
          <p:cNvSpPr txBox="1"/>
          <p:nvPr>
            <p:ph idx="1" type="body"/>
          </p:nvPr>
        </p:nvSpPr>
        <p:spPr>
          <a:xfrm>
            <a:off x="611450" y="1265775"/>
            <a:ext cx="1991100" cy="109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460" name="Google Shape;460;p29"/>
          <p:cNvSpPr txBox="1"/>
          <p:nvPr>
            <p:ph idx="2" type="body"/>
          </p:nvPr>
        </p:nvSpPr>
        <p:spPr>
          <a:xfrm>
            <a:off x="2971162" y="1265775"/>
            <a:ext cx="1991100" cy="109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461" name="Google Shape;461;p29"/>
          <p:cNvSpPr txBox="1"/>
          <p:nvPr>
            <p:ph idx="3" type="body"/>
          </p:nvPr>
        </p:nvSpPr>
        <p:spPr>
          <a:xfrm>
            <a:off x="5330874" y="1265775"/>
            <a:ext cx="1991100" cy="109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62" name="Google Shape;462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3" name="Google Shape;463;p29"/>
          <p:cNvSpPr txBox="1"/>
          <p:nvPr>
            <p:ph idx="1" type="body"/>
          </p:nvPr>
        </p:nvSpPr>
        <p:spPr>
          <a:xfrm>
            <a:off x="611450" y="2789775"/>
            <a:ext cx="1991100" cy="109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464" name="Google Shape;464;p29"/>
          <p:cNvSpPr txBox="1"/>
          <p:nvPr>
            <p:ph idx="2" type="body"/>
          </p:nvPr>
        </p:nvSpPr>
        <p:spPr>
          <a:xfrm>
            <a:off x="2971162" y="2789775"/>
            <a:ext cx="1991100" cy="109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465" name="Google Shape;465;p29"/>
          <p:cNvSpPr txBox="1"/>
          <p:nvPr>
            <p:ph idx="3" type="body"/>
          </p:nvPr>
        </p:nvSpPr>
        <p:spPr>
          <a:xfrm>
            <a:off x="5330874" y="2789775"/>
            <a:ext cx="1991100" cy="109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0"/>
          <p:cNvSpPr txBox="1"/>
          <p:nvPr>
            <p:ph idx="1" type="body"/>
          </p:nvPr>
        </p:nvSpPr>
        <p:spPr>
          <a:xfrm>
            <a:off x="1579000" y="4568975"/>
            <a:ext cx="5985900" cy="35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471" name="Google Shape;471;p30"/>
          <p:cNvSpPr txBox="1"/>
          <p:nvPr>
            <p:ph idx="12" type="sldNum"/>
          </p:nvPr>
        </p:nvSpPr>
        <p:spPr>
          <a:xfrm>
            <a:off x="8776516" y="4925257"/>
            <a:ext cx="309300" cy="22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2" name="Google Shape;472;p30"/>
          <p:cNvSpPr txBox="1"/>
          <p:nvPr>
            <p:ph idx="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73" name="Google Shape;473;p30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4" name="Google Shape;474;p30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5" name="Google Shape;475;p30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6" name="Google Shape;476;p30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7" name="Google Shape;477;p30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8" name="Google Shape;478;p30"/>
          <p:cNvSpPr txBox="1"/>
          <p:nvPr/>
        </p:nvSpPr>
        <p:spPr>
          <a:xfrm>
            <a:off x="952500" y="915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4000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3000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2000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1000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500"/>
              </a:spcBef>
              <a:spcAft>
                <a:spcPts val="450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0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79" name="Google Shape;479;p30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0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0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0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0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0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0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0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0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0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0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0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300" name="Google Shape;300;p13"/>
          <p:cNvSpPr txBox="1"/>
          <p:nvPr>
            <p:ph idx="2" type="body"/>
          </p:nvPr>
        </p:nvSpPr>
        <p:spPr>
          <a:xfrm>
            <a:off x="3688194" y="1265775"/>
            <a:ext cx="2813100" cy="28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EDIT IN POWERPOINT®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</a:t>
            </a:r>
            <a:r>
              <a:rPr b="1" lang="en" sz="1100"/>
              <a:t>"Download as PowerPoint template"</a:t>
            </a:r>
            <a:r>
              <a:rPr lang="en" sz="1100"/>
              <a:t>. You will get a .pptx file that you can edit in PowerPoint.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100"/>
              <a:t>)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/>
          </a:p>
        </p:txBody>
      </p:sp>
      <p:sp>
        <p:nvSpPr>
          <p:cNvPr id="301" name="Google Shape;301;p13"/>
          <p:cNvSpPr txBox="1"/>
          <p:nvPr>
            <p:ph idx="1" type="body"/>
          </p:nvPr>
        </p:nvSpPr>
        <p:spPr>
          <a:xfrm>
            <a:off x="611400" y="1265775"/>
            <a:ext cx="2813100" cy="28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EDIT IN GOOGLE SLIDES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</a:t>
            </a:r>
            <a:r>
              <a:rPr b="1" lang="en" sz="1100"/>
              <a:t>"Use as Google Slides Theme"</a:t>
            </a:r>
            <a:r>
              <a:rPr lang="en" sz="1100"/>
              <a:t>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will get a copy of this document on your Google Drive and will be able to edit, add or delete slides.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You have to be signed in to your Google account.</a:t>
            </a:r>
            <a:endParaRPr sz="1100"/>
          </a:p>
        </p:txBody>
      </p:sp>
      <p:sp>
        <p:nvSpPr>
          <p:cNvPr id="302" name="Google Shape;302;p13"/>
          <p:cNvSpPr txBox="1"/>
          <p:nvPr>
            <p:ph idx="2" type="body"/>
          </p:nvPr>
        </p:nvSpPr>
        <p:spPr>
          <a:xfrm>
            <a:off x="611400" y="3524925"/>
            <a:ext cx="5889900" cy="50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2"/>
                </a:solidFill>
              </a:rPr>
              <a:t>More info on how to use this template at </a:t>
            </a:r>
            <a:r>
              <a:rPr b="1" lang="en" sz="900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9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accent2"/>
                </a:solidFill>
              </a:rPr>
              <a:t>This template is free to use under </a:t>
            </a:r>
            <a:r>
              <a:rPr lang="en" sz="900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900">
                <a:solidFill>
                  <a:schemeClr val="accent2"/>
                </a:solidFill>
              </a:rPr>
              <a:t>. You can keep the Credits slide or mention SlidesCarnival and other resources used in a slide footer.</a:t>
            </a:r>
            <a:endParaRPr sz="9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2"/>
              </a:solidFill>
            </a:endParaRPr>
          </a:p>
        </p:txBody>
      </p:sp>
      <p:sp>
        <p:nvSpPr>
          <p:cNvPr id="303" name="Google Shape;303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1"/>
          <p:cNvSpPr txBox="1"/>
          <p:nvPr>
            <p:ph idx="4294967295" type="body"/>
          </p:nvPr>
        </p:nvSpPr>
        <p:spPr>
          <a:xfrm>
            <a:off x="4613563" y="657463"/>
            <a:ext cx="2298000" cy="15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Mobile</a:t>
            </a:r>
            <a:r>
              <a:rPr b="1" lang="en" sz="1400"/>
              <a:t> project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96" name="Google Shape;496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7" name="Google Shape;497;p31"/>
          <p:cNvGrpSpPr/>
          <p:nvPr/>
        </p:nvGrpSpPr>
        <p:grpSpPr>
          <a:xfrm>
            <a:off x="2103275" y="373572"/>
            <a:ext cx="2119546" cy="4396359"/>
            <a:chOff x="2547150" y="238125"/>
            <a:chExt cx="2525675" cy="5238750"/>
          </a:xfrm>
        </p:grpSpPr>
        <p:sp>
          <p:nvSpPr>
            <p:cNvPr id="498" name="Google Shape;498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02" name="Google Shape;502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2149600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8" name="Google Shape;508;p32"/>
          <p:cNvSpPr txBox="1"/>
          <p:nvPr>
            <p:ph idx="4294967295" type="body"/>
          </p:nvPr>
        </p:nvSpPr>
        <p:spPr>
          <a:xfrm>
            <a:off x="4957188" y="657463"/>
            <a:ext cx="2298000" cy="15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Tablet</a:t>
            </a:r>
            <a:r>
              <a:rPr b="1" lang="en" sz="1400"/>
              <a:t> project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grpSp>
        <p:nvGrpSpPr>
          <p:cNvPr id="509" name="Google Shape;509;p32"/>
          <p:cNvGrpSpPr/>
          <p:nvPr/>
        </p:nvGrpSpPr>
        <p:grpSpPr>
          <a:xfrm>
            <a:off x="1884602" y="465959"/>
            <a:ext cx="2736410" cy="4222433"/>
            <a:chOff x="2112475" y="238125"/>
            <a:chExt cx="3395050" cy="5238750"/>
          </a:xfrm>
        </p:grpSpPr>
        <p:sp>
          <p:nvSpPr>
            <p:cNvPr id="510" name="Google Shape;510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14" name="Google Shape;5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1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0" name="Google Shape;520;p33"/>
          <p:cNvGrpSpPr/>
          <p:nvPr/>
        </p:nvGrpSpPr>
        <p:grpSpPr>
          <a:xfrm>
            <a:off x="1006811" y="1269867"/>
            <a:ext cx="4542205" cy="2661224"/>
            <a:chOff x="1177450" y="241631"/>
            <a:chExt cx="6173152" cy="3616776"/>
          </a:xfrm>
        </p:grpSpPr>
        <p:sp>
          <p:nvSpPr>
            <p:cNvPr id="521" name="Google Shape;521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5" name="Google Shape;525;p33"/>
          <p:cNvSpPr txBox="1"/>
          <p:nvPr>
            <p:ph idx="4294967295" type="body"/>
          </p:nvPr>
        </p:nvSpPr>
        <p:spPr>
          <a:xfrm>
            <a:off x="5458175" y="1291154"/>
            <a:ext cx="2298000" cy="15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Desktop</a:t>
            </a:r>
            <a:r>
              <a:rPr b="1" lang="en" sz="1400"/>
              <a:t> project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pic>
        <p:nvPicPr>
          <p:cNvPr id="526" name="Google Shape;526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1512637" y="1421424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2" name="Google Shape;532;p34"/>
          <p:cNvSpPr txBox="1"/>
          <p:nvPr>
            <p:ph idx="4294967295" type="ctrTitle"/>
          </p:nvPr>
        </p:nvSpPr>
        <p:spPr>
          <a:xfrm>
            <a:off x="3240775" y="1475375"/>
            <a:ext cx="4872000" cy="1220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96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Thanks!</a:t>
            </a:r>
            <a:endParaRPr b="0" sz="96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533" name="Google Shape;533;p34"/>
          <p:cNvSpPr txBox="1"/>
          <p:nvPr>
            <p:ph idx="4294967295" type="subTitle"/>
          </p:nvPr>
        </p:nvSpPr>
        <p:spPr>
          <a:xfrm>
            <a:off x="3240775" y="2645250"/>
            <a:ext cx="4872000" cy="102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Any questions?</a:t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 @username &amp; user@mail.me</a:t>
            </a:r>
            <a:endParaRPr sz="1800"/>
          </a:p>
        </p:txBody>
      </p:sp>
      <p:sp>
        <p:nvSpPr>
          <p:cNvPr id="534" name="Google Shape;534;p34"/>
          <p:cNvSpPr/>
          <p:nvPr/>
        </p:nvSpPr>
        <p:spPr>
          <a:xfrm>
            <a:off x="1234450" y="1149387"/>
            <a:ext cx="1806651" cy="1811815"/>
          </a:xfrm>
          <a:custGeom>
            <a:rect b="b" l="l" r="r" t="t"/>
            <a:pathLst>
              <a:path extrusionOk="0" h="925576" w="922938">
                <a:moveTo>
                  <a:pt x="460766" y="925513"/>
                </a:moveTo>
                <a:cubicBezTo>
                  <a:pt x="355610" y="925513"/>
                  <a:pt x="254772" y="888873"/>
                  <a:pt x="169174" y="819531"/>
                </a:cubicBezTo>
                <a:cubicBezTo>
                  <a:pt x="-29707" y="658495"/>
                  <a:pt x="-54409" y="421767"/>
                  <a:pt x="101292" y="169990"/>
                </a:cubicBezTo>
                <a:cubicBezTo>
                  <a:pt x="170063" y="58801"/>
                  <a:pt x="278712" y="0"/>
                  <a:pt x="415427" y="0"/>
                </a:cubicBezTo>
                <a:cubicBezTo>
                  <a:pt x="521980" y="0"/>
                  <a:pt x="644027" y="37211"/>
                  <a:pt x="750643" y="102172"/>
                </a:cubicBezTo>
                <a:cubicBezTo>
                  <a:pt x="837194" y="154940"/>
                  <a:pt x="895805" y="247333"/>
                  <a:pt x="915743" y="362522"/>
                </a:cubicBezTo>
                <a:cubicBezTo>
                  <a:pt x="939683" y="501015"/>
                  <a:pt x="903043" y="646367"/>
                  <a:pt x="818398" y="751205"/>
                </a:cubicBezTo>
                <a:cubicBezTo>
                  <a:pt x="728673" y="862013"/>
                  <a:pt x="598307" y="925576"/>
                  <a:pt x="460766" y="9255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4"/>
          <p:cNvSpPr/>
          <p:nvPr/>
        </p:nvSpPr>
        <p:spPr>
          <a:xfrm>
            <a:off x="1705484" y="1566670"/>
            <a:ext cx="864587" cy="798592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5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41" name="Google Shape;541;p35"/>
          <p:cNvSpPr txBox="1"/>
          <p:nvPr>
            <p:ph idx="1" type="body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⦁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⦁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⦁"/>
            </a:pPr>
            <a:r>
              <a:rPr lang="en" sz="2400"/>
              <a:t>Background by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Paaatterns</a:t>
            </a:r>
            <a:endParaRPr sz="2400"/>
          </a:p>
        </p:txBody>
      </p:sp>
      <p:sp>
        <p:nvSpPr>
          <p:cNvPr id="542" name="Google Shape;542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6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48" name="Google Shape;548;p36"/>
          <p:cNvSpPr txBox="1"/>
          <p:nvPr>
            <p:ph idx="1" type="body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⦁"/>
            </a:pPr>
            <a:r>
              <a:rPr lang="en" sz="1800"/>
              <a:t>Titles: Zilla Slab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⦁"/>
            </a:pPr>
            <a:r>
              <a:rPr lang="en" sz="1800"/>
              <a:t>Body copy: Red Hat Text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https://www.fontsquirrel.com/fonts/zilla-slab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https://www.fontsquirrel.com/fonts/red-hat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49" name="Google Shape;549;p36"/>
          <p:cNvSpPr txBox="1"/>
          <p:nvPr/>
        </p:nvSpPr>
        <p:spPr>
          <a:xfrm>
            <a:off x="611400" y="3513975"/>
            <a:ext cx="5889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0" name="Google Shape;550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7"/>
          <p:cNvSpPr txBox="1"/>
          <p:nvPr>
            <p:ph type="ctrTitle"/>
          </p:nvPr>
        </p:nvSpPr>
        <p:spPr>
          <a:xfrm>
            <a:off x="1419825" y="1964350"/>
            <a:ext cx="4575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556" name="Google Shape;556;p37"/>
          <p:cNvSpPr txBox="1"/>
          <p:nvPr>
            <p:ph idx="1" type="subTitle"/>
          </p:nvPr>
        </p:nvSpPr>
        <p:spPr>
          <a:xfrm>
            <a:off x="1419825" y="3221050"/>
            <a:ext cx="4575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557" name="Google Shape;557;p37"/>
          <p:cNvSpPr txBox="1"/>
          <p:nvPr/>
        </p:nvSpPr>
        <p:spPr>
          <a:xfrm>
            <a:off x="479725" y="0"/>
            <a:ext cx="1778400" cy="13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1" sz="7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8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563" name="Google Shape;563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4" name="Google Shape;564;p38"/>
          <p:cNvSpPr/>
          <p:nvPr/>
        </p:nvSpPr>
        <p:spPr>
          <a:xfrm>
            <a:off x="6664802" y="2527350"/>
            <a:ext cx="708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DEC</a:t>
            </a:r>
            <a:endParaRPr sz="10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65" name="Google Shape;565;p38"/>
          <p:cNvSpPr/>
          <p:nvPr/>
        </p:nvSpPr>
        <p:spPr>
          <a:xfrm>
            <a:off x="6096061" y="2527350"/>
            <a:ext cx="708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NOV</a:t>
            </a:r>
            <a:endParaRPr sz="10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66" name="Google Shape;566;p38"/>
          <p:cNvSpPr/>
          <p:nvPr/>
        </p:nvSpPr>
        <p:spPr>
          <a:xfrm>
            <a:off x="5527320" y="2527350"/>
            <a:ext cx="708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OCT</a:t>
            </a:r>
            <a:endParaRPr sz="10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67" name="Google Shape;567;p38"/>
          <p:cNvSpPr/>
          <p:nvPr/>
        </p:nvSpPr>
        <p:spPr>
          <a:xfrm>
            <a:off x="4958579" y="2527350"/>
            <a:ext cx="708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SEP</a:t>
            </a:r>
            <a:endParaRPr sz="10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68" name="Google Shape;568;p38"/>
          <p:cNvSpPr/>
          <p:nvPr/>
        </p:nvSpPr>
        <p:spPr>
          <a:xfrm>
            <a:off x="4389838" y="2527350"/>
            <a:ext cx="708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AUG</a:t>
            </a:r>
            <a:endParaRPr sz="10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69" name="Google Shape;569;p38"/>
          <p:cNvSpPr/>
          <p:nvPr/>
        </p:nvSpPr>
        <p:spPr>
          <a:xfrm>
            <a:off x="3821097" y="2527350"/>
            <a:ext cx="708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JUL</a:t>
            </a:r>
            <a:endParaRPr sz="10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70" name="Google Shape;570;p38"/>
          <p:cNvSpPr/>
          <p:nvPr/>
        </p:nvSpPr>
        <p:spPr>
          <a:xfrm>
            <a:off x="3252356" y="2527350"/>
            <a:ext cx="708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JUN</a:t>
            </a:r>
            <a:endParaRPr sz="10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71" name="Google Shape;571;p38"/>
          <p:cNvSpPr/>
          <p:nvPr/>
        </p:nvSpPr>
        <p:spPr>
          <a:xfrm>
            <a:off x="2683615" y="2527350"/>
            <a:ext cx="708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MAY</a:t>
            </a:r>
            <a:endParaRPr sz="10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72" name="Google Shape;572;p38"/>
          <p:cNvSpPr/>
          <p:nvPr/>
        </p:nvSpPr>
        <p:spPr>
          <a:xfrm>
            <a:off x="2114874" y="2527350"/>
            <a:ext cx="708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APR</a:t>
            </a:r>
            <a:endParaRPr sz="10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73" name="Google Shape;573;p38"/>
          <p:cNvSpPr/>
          <p:nvPr/>
        </p:nvSpPr>
        <p:spPr>
          <a:xfrm>
            <a:off x="1546133" y="2527350"/>
            <a:ext cx="708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MAR</a:t>
            </a:r>
            <a:endParaRPr sz="10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74" name="Google Shape;574;p38"/>
          <p:cNvSpPr/>
          <p:nvPr/>
        </p:nvSpPr>
        <p:spPr>
          <a:xfrm>
            <a:off x="977392" y="2527350"/>
            <a:ext cx="708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FEB</a:t>
            </a:r>
            <a:endParaRPr sz="10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75" name="Google Shape;575;p38"/>
          <p:cNvSpPr/>
          <p:nvPr/>
        </p:nvSpPr>
        <p:spPr>
          <a:xfrm>
            <a:off x="408651" y="2527350"/>
            <a:ext cx="708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JAN</a:t>
            </a:r>
            <a:endParaRPr sz="10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76" name="Google Shape;576;p38"/>
          <p:cNvSpPr/>
          <p:nvPr/>
        </p:nvSpPr>
        <p:spPr>
          <a:xfrm>
            <a:off x="0" y="2527350"/>
            <a:ext cx="5490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577" name="Google Shape;577;p38"/>
          <p:cNvCxnSpPr/>
          <p:nvPr/>
        </p:nvCxnSpPr>
        <p:spPr>
          <a:xfrm rot="10800000">
            <a:off x="66251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8" name="Google Shape;578;p38"/>
          <p:cNvSpPr txBox="1"/>
          <p:nvPr/>
        </p:nvSpPr>
        <p:spPr>
          <a:xfrm>
            <a:off x="627173" y="1498600"/>
            <a:ext cx="1076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579" name="Google Shape;579;p38"/>
          <p:cNvCxnSpPr/>
          <p:nvPr/>
        </p:nvCxnSpPr>
        <p:spPr>
          <a:xfrm rot="10800000">
            <a:off x="1800919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0" name="Google Shape;580;p38"/>
          <p:cNvSpPr txBox="1"/>
          <p:nvPr/>
        </p:nvSpPr>
        <p:spPr>
          <a:xfrm>
            <a:off x="1766872" y="1498600"/>
            <a:ext cx="1076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Red is the colour of danger and courage</a:t>
            </a:r>
            <a:endParaRPr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581" name="Google Shape;581;p38"/>
          <p:cNvCxnSpPr/>
          <p:nvPr/>
        </p:nvCxnSpPr>
        <p:spPr>
          <a:xfrm rot="10800000">
            <a:off x="2939321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2" name="Google Shape;582;p38"/>
          <p:cNvSpPr txBox="1"/>
          <p:nvPr/>
        </p:nvSpPr>
        <p:spPr>
          <a:xfrm>
            <a:off x="2906572" y="1498600"/>
            <a:ext cx="1076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583" name="Google Shape;583;p38"/>
          <p:cNvCxnSpPr/>
          <p:nvPr/>
        </p:nvCxnSpPr>
        <p:spPr>
          <a:xfrm rot="10800000">
            <a:off x="4077722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4" name="Google Shape;584;p38"/>
          <p:cNvSpPr txBox="1"/>
          <p:nvPr/>
        </p:nvSpPr>
        <p:spPr>
          <a:xfrm>
            <a:off x="4046271" y="1498600"/>
            <a:ext cx="1076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585" name="Google Shape;585;p38"/>
          <p:cNvCxnSpPr/>
          <p:nvPr/>
        </p:nvCxnSpPr>
        <p:spPr>
          <a:xfrm rot="10800000">
            <a:off x="521612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6" name="Google Shape;586;p38"/>
          <p:cNvSpPr txBox="1"/>
          <p:nvPr/>
        </p:nvSpPr>
        <p:spPr>
          <a:xfrm>
            <a:off x="5185971" y="1498600"/>
            <a:ext cx="1076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587" name="Google Shape;587;p38"/>
          <p:cNvCxnSpPr/>
          <p:nvPr/>
        </p:nvCxnSpPr>
        <p:spPr>
          <a:xfrm rot="10800000">
            <a:off x="6354524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8" name="Google Shape;588;p38"/>
          <p:cNvSpPr txBox="1"/>
          <p:nvPr/>
        </p:nvSpPr>
        <p:spPr>
          <a:xfrm>
            <a:off x="6325670" y="1498600"/>
            <a:ext cx="1076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589" name="Google Shape;589;p38"/>
          <p:cNvCxnSpPr/>
          <p:nvPr/>
        </p:nvCxnSpPr>
        <p:spPr>
          <a:xfrm rot="10800000">
            <a:off x="1240461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0" name="Google Shape;590;p38"/>
          <p:cNvSpPr txBox="1"/>
          <p:nvPr/>
        </p:nvSpPr>
        <p:spPr>
          <a:xfrm>
            <a:off x="1180028" y="3419550"/>
            <a:ext cx="1076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591" name="Google Shape;591;p38"/>
          <p:cNvCxnSpPr/>
          <p:nvPr/>
        </p:nvCxnSpPr>
        <p:spPr>
          <a:xfrm rot="10800000">
            <a:off x="2378863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2" name="Google Shape;592;p38"/>
          <p:cNvSpPr txBox="1"/>
          <p:nvPr/>
        </p:nvSpPr>
        <p:spPr>
          <a:xfrm>
            <a:off x="2326323" y="3419550"/>
            <a:ext cx="1076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593" name="Google Shape;593;p38"/>
          <p:cNvCxnSpPr/>
          <p:nvPr/>
        </p:nvCxnSpPr>
        <p:spPr>
          <a:xfrm rot="10800000">
            <a:off x="3517264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4" name="Google Shape;594;p38"/>
          <p:cNvSpPr txBox="1"/>
          <p:nvPr/>
        </p:nvSpPr>
        <p:spPr>
          <a:xfrm>
            <a:off x="3472617" y="3419550"/>
            <a:ext cx="1076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595" name="Google Shape;595;p38"/>
          <p:cNvCxnSpPr/>
          <p:nvPr/>
        </p:nvCxnSpPr>
        <p:spPr>
          <a:xfrm rot="10800000">
            <a:off x="4655665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6" name="Google Shape;596;p38"/>
          <p:cNvSpPr txBox="1"/>
          <p:nvPr/>
        </p:nvSpPr>
        <p:spPr>
          <a:xfrm>
            <a:off x="4618911" y="3419550"/>
            <a:ext cx="1076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Red is the colour of danger and courage</a:t>
            </a:r>
            <a:endParaRPr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597" name="Google Shape;597;p38"/>
          <p:cNvCxnSpPr/>
          <p:nvPr/>
        </p:nvCxnSpPr>
        <p:spPr>
          <a:xfrm rot="10800000">
            <a:off x="5794066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8" name="Google Shape;598;p38"/>
          <p:cNvSpPr txBox="1"/>
          <p:nvPr/>
        </p:nvSpPr>
        <p:spPr>
          <a:xfrm>
            <a:off x="5765206" y="3419550"/>
            <a:ext cx="1076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599" name="Google Shape;599;p38"/>
          <p:cNvCxnSpPr/>
          <p:nvPr/>
        </p:nvCxnSpPr>
        <p:spPr>
          <a:xfrm rot="10800000">
            <a:off x="693246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0" name="Google Shape;600;p38"/>
          <p:cNvSpPr txBox="1"/>
          <p:nvPr/>
        </p:nvSpPr>
        <p:spPr>
          <a:xfrm>
            <a:off x="6899908" y="3419550"/>
            <a:ext cx="89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9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606" name="Google Shape;606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7" name="Google Shape;607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9" name="Google Shape;609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610" name="Google Shape;610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1</a:t>
              </a:r>
              <a:endParaRPr sz="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612" name="Google Shape;612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613" name="Google Shape;613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3</a:t>
              </a:r>
              <a:endParaRPr sz="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615" name="Google Shape;615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616" name="Google Shape;616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5</a:t>
              </a:r>
              <a:endParaRPr sz="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618" name="Google Shape;618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619" name="Google Shape;619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20" name="Google Shape;620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6</a:t>
              </a:r>
              <a:endParaRPr sz="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621" name="Google Shape;621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622" name="Google Shape;622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23" name="Google Shape;623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4</a:t>
              </a:r>
              <a:endParaRPr sz="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624" name="Google Shape;624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625" name="Google Shape;625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26" name="Google Shape;626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2</a:t>
              </a:r>
              <a:endParaRPr sz="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sp>
        <p:nvSpPr>
          <p:cNvPr id="627" name="Google Shape;627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28" name="Google Shape;628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Red is the colour of danger and courage</a:t>
            </a:r>
            <a:endParaRPr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29" name="Google Shape;629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30" name="Google Shape;630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31" name="Google Shape;631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32" name="Google Shape;632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0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638" name="Google Shape;638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39" name="Google Shape;639;p40"/>
          <p:cNvGraphicFramePr/>
          <p:nvPr/>
        </p:nvGraphicFramePr>
        <p:xfrm>
          <a:off x="611525" y="123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{30905850-DA82-4F7D-B1E8-8B3E4BB2DB8A}</a:tableStyleId>
              </a:tblPr>
              <a:tblGrid>
                <a:gridCol w="102687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03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03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3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3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3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3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3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"/>
          <p:cNvSpPr txBox="1"/>
          <p:nvPr>
            <p:ph idx="4294967295" type="ctrTitle"/>
          </p:nvPr>
        </p:nvSpPr>
        <p:spPr>
          <a:xfrm>
            <a:off x="3926575" y="1222700"/>
            <a:ext cx="3286500" cy="1220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96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Hello!</a:t>
            </a:r>
            <a:endParaRPr b="0" sz="96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09" name="Google Shape;309;p14"/>
          <p:cNvSpPr txBox="1"/>
          <p:nvPr>
            <p:ph idx="4294967295" type="subTitle"/>
          </p:nvPr>
        </p:nvSpPr>
        <p:spPr>
          <a:xfrm>
            <a:off x="3926575" y="2392575"/>
            <a:ext cx="3286500" cy="155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I am Jayden Smith</a:t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pic>
        <p:nvPicPr>
          <p:cNvPr id="310" name="Google Shape;310;p14"/>
          <p:cNvPicPr preferRelativeResize="0"/>
          <p:nvPr/>
        </p:nvPicPr>
        <p:blipFill rotWithShape="1">
          <a:blip r:embed="rId3">
            <a:alphaModFix/>
          </a:blip>
          <a:srcRect b="25098" l="10430" r="10430" t="22228"/>
          <a:stretch/>
        </p:blipFill>
        <p:spPr>
          <a:xfrm>
            <a:off x="1286850" y="865550"/>
            <a:ext cx="2295000" cy="2295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1" name="Google Shape;311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1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645" name="Google Shape;645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6" name="Google Shape;646;p41"/>
          <p:cNvSpPr/>
          <p:nvPr/>
        </p:nvSpPr>
        <p:spPr>
          <a:xfrm>
            <a:off x="611400" y="1515800"/>
            <a:ext cx="3076500" cy="1158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STRENGTHS</a:t>
            </a:r>
            <a:endParaRPr b="1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47" name="Google Shape;647;p41"/>
          <p:cNvSpPr/>
          <p:nvPr/>
        </p:nvSpPr>
        <p:spPr>
          <a:xfrm>
            <a:off x="3815297" y="1515800"/>
            <a:ext cx="3076500" cy="11589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WEAKNESSES</a:t>
            </a:r>
            <a:endParaRPr b="1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48" name="Google Shape;648;p41"/>
          <p:cNvSpPr/>
          <p:nvPr/>
        </p:nvSpPr>
        <p:spPr>
          <a:xfrm>
            <a:off x="611400" y="2802023"/>
            <a:ext cx="3076500" cy="11589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Black is the color of ebony and of outer space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OPPORTUNITIES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49" name="Google Shape;649;p41"/>
          <p:cNvSpPr/>
          <p:nvPr/>
        </p:nvSpPr>
        <p:spPr>
          <a:xfrm>
            <a:off x="3815297" y="2802023"/>
            <a:ext cx="3076500" cy="11589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White is the color of milk and fresh snow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THREATS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50" name="Google Shape;650;p41"/>
          <p:cNvSpPr/>
          <p:nvPr/>
        </p:nvSpPr>
        <p:spPr>
          <a:xfrm>
            <a:off x="2804859" y="1790079"/>
            <a:ext cx="1767900" cy="1767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1"/>
          <p:cNvSpPr/>
          <p:nvPr/>
        </p:nvSpPr>
        <p:spPr>
          <a:xfrm rot="5400000">
            <a:off x="2932361" y="1790079"/>
            <a:ext cx="1767900" cy="1767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1"/>
          <p:cNvSpPr/>
          <p:nvPr/>
        </p:nvSpPr>
        <p:spPr>
          <a:xfrm rot="10800000">
            <a:off x="2932361" y="1918575"/>
            <a:ext cx="1767900" cy="1767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1"/>
          <p:cNvSpPr/>
          <p:nvPr/>
        </p:nvSpPr>
        <p:spPr>
          <a:xfrm rot="-5400000">
            <a:off x="2804859" y="1918575"/>
            <a:ext cx="1767900" cy="1767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1"/>
          <p:cNvSpPr/>
          <p:nvPr/>
        </p:nvSpPr>
        <p:spPr>
          <a:xfrm>
            <a:off x="3226392" y="2187877"/>
            <a:ext cx="221354" cy="30266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Zilla Slab"/>
              </a:rPr>
              <a:t>S</a:t>
            </a:r>
          </a:p>
        </p:txBody>
      </p:sp>
      <p:sp>
        <p:nvSpPr>
          <p:cNvPr id="655" name="Google Shape;655;p41"/>
          <p:cNvSpPr/>
          <p:nvPr/>
        </p:nvSpPr>
        <p:spPr>
          <a:xfrm>
            <a:off x="3969251" y="2193523"/>
            <a:ext cx="439545" cy="2936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Zilla Slab"/>
              </a:rPr>
              <a:t>W</a:t>
            </a:r>
          </a:p>
        </p:txBody>
      </p:sp>
      <p:sp>
        <p:nvSpPr>
          <p:cNvPr id="656" name="Google Shape;656;p41"/>
          <p:cNvSpPr/>
          <p:nvPr/>
        </p:nvSpPr>
        <p:spPr>
          <a:xfrm>
            <a:off x="3201094" y="2997115"/>
            <a:ext cx="299957" cy="30266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Zilla Slab"/>
              </a:rPr>
              <a:t>O</a:t>
            </a:r>
          </a:p>
        </p:txBody>
      </p:sp>
      <p:sp>
        <p:nvSpPr>
          <p:cNvPr id="657" name="Google Shape;657;p41"/>
          <p:cNvSpPr/>
          <p:nvPr/>
        </p:nvSpPr>
        <p:spPr>
          <a:xfrm>
            <a:off x="4052823" y="3002761"/>
            <a:ext cx="274659" cy="2936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Zilla Slab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663" name="Google Shape;663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4" name="Google Shape;664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Key Activities</a:t>
            </a:r>
            <a:endParaRPr b="1"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b="1" sz="8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65" name="Google Shape;665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Key Resources</a:t>
            </a:r>
            <a:endParaRPr b="1"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b="1"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66" name="Google Shape;666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Value Propositions</a:t>
            </a:r>
            <a:endParaRPr b="1"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b="1"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67" name="Google Shape;667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Customer Relationships</a:t>
            </a:r>
            <a:endParaRPr b="1"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b="1"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68" name="Google Shape;668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Channels</a:t>
            </a:r>
            <a:endParaRPr b="1"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b="1"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69" name="Google Shape;669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Customer Segments</a:t>
            </a:r>
            <a:endParaRPr b="1"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b="1"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70" name="Google Shape;670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Key Partners</a:t>
            </a:r>
            <a:endParaRPr b="1"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b="1" sz="8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71" name="Google Shape;671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Cost Structure</a:t>
            </a:r>
            <a:endParaRPr b="1"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b="1"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72" name="Google Shape;672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Revenue Streams</a:t>
            </a:r>
            <a:endParaRPr b="1"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b="1"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73" name="Google Shape;673;p42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2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42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42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2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2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2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42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2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3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687" name="Google Shape;687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8" name="Google Shape;688;p43"/>
          <p:cNvGrpSpPr/>
          <p:nvPr/>
        </p:nvGrpSpPr>
        <p:grpSpPr>
          <a:xfrm>
            <a:off x="611389" y="1581569"/>
            <a:ext cx="2880857" cy="2589946"/>
            <a:chOff x="3778727" y="4460423"/>
            <a:chExt cx="720160" cy="647438"/>
          </a:xfrm>
        </p:grpSpPr>
        <p:sp>
          <p:nvSpPr>
            <p:cNvPr id="689" name="Google Shape;689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0" name="Google Shape;690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1" name="Google Shape;691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2" name="Google Shape;692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3" name="Google Shape;693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4" name="Google Shape;694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5" name="Google Shape;695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cxnSp>
        <p:nvCxnSpPr>
          <p:cNvPr id="696" name="Google Shape;696;p43"/>
          <p:cNvCxnSpPr/>
          <p:nvPr/>
        </p:nvCxnSpPr>
        <p:spPr>
          <a:xfrm>
            <a:off x="3428445" y="2010376"/>
            <a:ext cx="843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97" name="Google Shape;697;p43"/>
          <p:cNvSpPr txBox="1"/>
          <p:nvPr/>
        </p:nvSpPr>
        <p:spPr>
          <a:xfrm>
            <a:off x="4321474" y="1873008"/>
            <a:ext cx="22248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sz="10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698" name="Google Shape;698;p43"/>
          <p:cNvCxnSpPr/>
          <p:nvPr/>
        </p:nvCxnSpPr>
        <p:spPr>
          <a:xfrm>
            <a:off x="3304151" y="2394913"/>
            <a:ext cx="968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99" name="Google Shape;699;p43"/>
          <p:cNvSpPr txBox="1"/>
          <p:nvPr/>
        </p:nvSpPr>
        <p:spPr>
          <a:xfrm>
            <a:off x="4321474" y="2257537"/>
            <a:ext cx="22248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sz="10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700" name="Google Shape;700;p43"/>
          <p:cNvCxnSpPr/>
          <p:nvPr/>
        </p:nvCxnSpPr>
        <p:spPr>
          <a:xfrm>
            <a:off x="3127522" y="2779450"/>
            <a:ext cx="11448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01" name="Google Shape;701;p43"/>
          <p:cNvSpPr txBox="1"/>
          <p:nvPr/>
        </p:nvSpPr>
        <p:spPr>
          <a:xfrm>
            <a:off x="4321474" y="2642067"/>
            <a:ext cx="22248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sz="10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702" name="Google Shape;702;p43"/>
          <p:cNvCxnSpPr/>
          <p:nvPr/>
        </p:nvCxnSpPr>
        <p:spPr>
          <a:xfrm>
            <a:off x="2977060" y="3163968"/>
            <a:ext cx="1295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03" name="Google Shape;703;p43"/>
          <p:cNvSpPr txBox="1"/>
          <p:nvPr/>
        </p:nvSpPr>
        <p:spPr>
          <a:xfrm>
            <a:off x="4321474" y="3026596"/>
            <a:ext cx="22248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sz="10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704" name="Google Shape;704;p43"/>
          <p:cNvCxnSpPr/>
          <p:nvPr/>
        </p:nvCxnSpPr>
        <p:spPr>
          <a:xfrm>
            <a:off x="2813504" y="3548505"/>
            <a:ext cx="14586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05" name="Google Shape;705;p43"/>
          <p:cNvSpPr txBox="1"/>
          <p:nvPr/>
        </p:nvSpPr>
        <p:spPr>
          <a:xfrm>
            <a:off x="4321474" y="3411126"/>
            <a:ext cx="22248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sz="10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706" name="Google Shape;706;p43"/>
          <p:cNvCxnSpPr/>
          <p:nvPr/>
        </p:nvCxnSpPr>
        <p:spPr>
          <a:xfrm>
            <a:off x="2643421" y="3933023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07" name="Google Shape;707;p43"/>
          <p:cNvSpPr txBox="1"/>
          <p:nvPr/>
        </p:nvSpPr>
        <p:spPr>
          <a:xfrm>
            <a:off x="4321474" y="3795655"/>
            <a:ext cx="22248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sz="10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4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713" name="Google Shape;713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4" name="Google Shape;714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611400" y="1537500"/>
            <a:ext cx="1309200" cy="130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15" name="Google Shape;715;p44"/>
          <p:cNvSpPr txBox="1"/>
          <p:nvPr/>
        </p:nvSpPr>
        <p:spPr>
          <a:xfrm>
            <a:off x="615817" y="2960711"/>
            <a:ext cx="13092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Imani Jackson</a:t>
            </a:r>
            <a:br>
              <a:rPr lang="en"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JOB TITLE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Blue is the colour of the clear sky and the deep sea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716" name="Google Shape;716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1689" y="1537500"/>
            <a:ext cx="1309200" cy="130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17" name="Google Shape;717;p44"/>
          <p:cNvSpPr txBox="1"/>
          <p:nvPr/>
        </p:nvSpPr>
        <p:spPr>
          <a:xfrm>
            <a:off x="2356106" y="2960711"/>
            <a:ext cx="13092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Marcos Galán</a:t>
            </a:r>
            <a:br>
              <a:rPr lang="en"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JOB TITLE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Blue is the colour of the clear sky and the deep sea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718" name="Google Shape;718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091978" y="1537500"/>
            <a:ext cx="1309200" cy="130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19" name="Google Shape;719;p44"/>
          <p:cNvSpPr txBox="1"/>
          <p:nvPr/>
        </p:nvSpPr>
        <p:spPr>
          <a:xfrm>
            <a:off x="4096396" y="2960711"/>
            <a:ext cx="13092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Ixchel Valdía</a:t>
            </a:r>
            <a:br>
              <a:rPr lang="en"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JOB TITLE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Blue is the colour of the clear sky and the deep sea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720" name="Google Shape;720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5832268" y="1537500"/>
            <a:ext cx="1309200" cy="130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21" name="Google Shape;721;p44"/>
          <p:cNvSpPr txBox="1"/>
          <p:nvPr/>
        </p:nvSpPr>
        <p:spPr>
          <a:xfrm>
            <a:off x="5836685" y="2960711"/>
            <a:ext cx="13092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Nils Årud</a:t>
            </a:r>
            <a:br>
              <a:rPr lang="en"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JOB TITLE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Blue is the colour of the clear sky and the deep sea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727" name="Google Shape;727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8" name="Google Shape;728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729" name="Google Shape;729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0" name="Google Shape;730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1" name="Google Shape;731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2" name="Google Shape;732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3" name="Google Shape;733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4" name="Google Shape;734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" name="Google Shape;735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" name="Google Shape;736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" name="Google Shape;737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8" name="Google Shape;738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Google Shape;739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0" name="Google Shape;740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1" name="Google Shape;741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2" name="Google Shape;742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3" name="Google Shape;743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4" name="Google Shape;744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5" name="Google Shape;745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6" name="Google Shape;746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7" name="Google Shape;747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8" name="Google Shape;748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9" name="Google Shape;749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0" name="Google Shape;750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1" name="Google Shape;751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2" name="Google Shape;752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3" name="Google Shape;753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4" name="Google Shape;754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5" name="Google Shape;755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6" name="Google Shape;756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7" name="Google Shape;757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8" name="Google Shape;758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9" name="Google Shape;759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0" name="Google Shape;760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1" name="Google Shape;761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2" name="Google Shape;762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3" name="Google Shape;763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4" name="Google Shape;764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5" name="Google Shape;765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6" name="Google Shape;766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7" name="Google Shape;767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8" name="Google Shape;768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9" name="Google Shape;769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0" name="Google Shape;770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1" name="Google Shape;771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2" name="Google Shape;772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3" name="Google Shape;773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4" name="Google Shape;774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75" name="Google Shape;775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6" name="Google Shape;776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777" name="Google Shape;777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8" name="Google Shape;778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9" name="Google Shape;779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0" name="Google Shape;780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1" name="Google Shape;781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2" name="Google Shape;782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3" name="Google Shape;783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4" name="Google Shape;784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5" name="Google Shape;785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6" name="Google Shape;786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7" name="Google Shape;787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8" name="Google Shape;788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9" name="Google Shape;789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0" name="Google Shape;790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1" name="Google Shape;791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2" name="Google Shape;792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3" name="Google Shape;793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4" name="Google Shape;794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5" name="Google Shape;795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6" name="Google Shape;796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7" name="Google Shape;797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8" name="Google Shape;798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99" name="Google Shape;799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800" name="Google Shape;800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801" name="Google Shape;801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LOW VALUE 1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802" name="Google Shape;802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HIGH VALUE 1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803" name="Google Shape;803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LOW VALUE 2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804" name="Google Shape;804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HIGH VALUE 2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805" name="Google Shape;805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Our company</a:t>
            </a:r>
            <a:endParaRPr sz="8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806" name="Google Shape;806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Competitor</a:t>
            </a:r>
            <a:endParaRPr sz="8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807" name="Google Shape;807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Competitor</a:t>
            </a:r>
            <a:endParaRPr sz="8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808" name="Google Shape;808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Competitor</a:t>
            </a:r>
            <a:endParaRPr sz="8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809" name="Google Shape;809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Competitor</a:t>
            </a:r>
            <a:endParaRPr sz="8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810" name="Google Shape;810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Competitor</a:t>
            </a:r>
            <a:endParaRPr sz="8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811" name="Google Shape;811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Competitor</a:t>
            </a:r>
            <a:endParaRPr sz="8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46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817" name="Google Shape;817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18" name="Google Shape;818;p46"/>
          <p:cNvGraphicFramePr/>
          <p:nvPr/>
        </p:nvGraphicFramePr>
        <p:xfrm>
          <a:off x="611450" y="1228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{3258A258-484F-489F-9975-5C46AB3A274A}</a:tableStyleId>
              </a:tblPr>
              <a:tblGrid>
                <a:gridCol w="674675"/>
                <a:gridCol w="773300"/>
                <a:gridCol w="773300"/>
                <a:gridCol w="773300"/>
                <a:gridCol w="773300"/>
                <a:gridCol w="773300"/>
                <a:gridCol w="773300"/>
                <a:gridCol w="773300"/>
              </a:tblGrid>
              <a:tr h="271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41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09:00 - 09:45</a:t>
                      </a:r>
                      <a:endParaRPr sz="6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10:00 - 10:45</a:t>
                      </a:r>
                      <a:endParaRPr sz="6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11:00 - 11:45</a:t>
                      </a:r>
                      <a:endParaRPr sz="6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12:00 - 13:15</a:t>
                      </a:r>
                      <a:endParaRPr sz="6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341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13:30 - 14:15</a:t>
                      </a:r>
                      <a:endParaRPr sz="6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14:30 - 15:15</a:t>
                      </a:r>
                      <a:endParaRPr sz="6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15:30 - 16:15</a:t>
                      </a:r>
                      <a:endParaRPr sz="6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47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47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47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47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47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47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47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47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47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47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47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47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47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47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47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47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47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47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47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47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47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47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47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47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47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47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47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47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47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47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47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47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47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47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47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47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47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47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47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47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47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47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47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47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47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47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47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47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47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47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47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47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47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47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47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47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47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47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47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47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47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47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47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47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47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47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47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47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47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47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47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47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47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47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47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47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47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47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47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47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47"/>
          <p:cNvSpPr/>
          <p:nvPr/>
        </p:nvSpPr>
        <p:spPr>
          <a:xfrm>
            <a:off x="6350992" y="21062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47"/>
          <p:cNvSpPr/>
          <p:nvPr/>
        </p:nvSpPr>
        <p:spPr>
          <a:xfrm>
            <a:off x="7244612" y="21061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47"/>
          <p:cNvSpPr/>
          <p:nvPr/>
        </p:nvSpPr>
        <p:spPr>
          <a:xfrm>
            <a:off x="6535708" y="23170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47"/>
          <p:cNvSpPr/>
          <p:nvPr/>
        </p:nvSpPr>
        <p:spPr>
          <a:xfrm>
            <a:off x="7689847" y="26144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8" name="Google Shape;908;p47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⦁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⦁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⦁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sp>
        <p:nvSpPr>
          <p:cNvPr id="909" name="Google Shape;909;p47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15" name="Google Shape;915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1" name="Google Shape;921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22" name="Google Shape;922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27" name="Google Shape;927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0" name="Google Shape;930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31" name="Google Shape;931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37" name="Google Shape;937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41" name="Google Shape;941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46" name="Google Shape;946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1" name="Google Shape;951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52" name="Google Shape;952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59" name="Google Shape;959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1" name="Google Shape;961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62" name="Google Shape;962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66" name="Google Shape;966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2" name="Google Shape;972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73" name="Google Shape;973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79" name="Google Shape;979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83" name="Google Shape;983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84" name="Google Shape;984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4" name="Google Shape;994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01" name="Google Shape;1001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06" name="Google Shape;1006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1" name="Google Shape;1011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12" name="Google Shape;1012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19" name="Google Shape;1019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3" name="Google Shape;1023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24" name="Google Shape;1024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29" name="Google Shape;1029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4" name="Google Shape;1034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35" name="Google Shape;1035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5" name="Google Shape;1045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46" name="Google Shape;1046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9" name="Google Shape;1049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50" name="Google Shape;1050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0" name="Google Shape;1060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61" name="Google Shape;1061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5" name="Google Shape;1065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66" name="Google Shape;1066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6" name="Google Shape;1076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77" name="Google Shape;1077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85" name="Google Shape;1085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9" name="Google Shape;1089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90" name="Google Shape;1090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095" name="Google Shape;1095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01" name="Google Shape;1101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08" name="Google Shape;1108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12" name="Google Shape;1112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18" name="Google Shape;1118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4" name="Google Shape;1124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25" name="Google Shape;1125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29" name="Google Shape;1129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34" name="Google Shape;1134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41" name="Google Shape;1141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49" name="Google Shape;1149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54" name="Google Shape;1154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58" name="Google Shape;1158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62" name="Google Shape;1162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67" name="Google Shape;1167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72" name="Google Shape;1172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78" name="Google Shape;1178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85" name="Google Shape;1185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93" name="Google Shape;1193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06" name="Google Shape;1206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11" name="Google Shape;1211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15" name="Google Shape;1215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22" name="Google Shape;1222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31" name="Google Shape;1231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3" name="Google Shape;1243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44" name="Google Shape;1244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57" name="Google Shape;1257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9" name="Google Shape;1269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70" name="Google Shape;1270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77" name="Google Shape;1277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293" name="Google Shape;1293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98" name="Google Shape;1298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99" name="Google Shape;1299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2" name="Google Shape;1302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03" name="Google Shape;1303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6" name="Google Shape;1306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07" name="Google Shape;1307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0" name="Google Shape;1310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11" name="Google Shape;1311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4" name="Google Shape;1314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15" name="Google Shape;1315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24" name="Google Shape;1324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49" name="Google Shape;1349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50" name="Google Shape;1350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2" name="Google Shape;1352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53" name="Google Shape;1353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5" name="Google Shape;1355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56" name="Google Shape;1356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8" name="Google Shape;1358;p4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59" name="Google Shape;1359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4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2"/>
                </a:highlight>
                <a:latin typeface="DM Sans"/>
                <a:ea typeface="DM Sans"/>
                <a:cs typeface="DM Sans"/>
                <a:sym typeface="DM Sans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2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65" name="Google Shape;1365;p4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6" name="Google Shape;1366;p49"/>
          <p:cNvSpPr txBox="1"/>
          <p:nvPr>
            <p:ph idx="4294967295" type="body"/>
          </p:nvPr>
        </p:nvSpPr>
        <p:spPr>
          <a:xfrm>
            <a:off x="732025" y="8564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1" name="Google Shape;1371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73" name="Google Shape;1373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74" name="Google Shape;1374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75" name="Google Shape;1375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6" name="Google Shape;1376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77" name="Google Shape;1377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78" name="Google Shape;1378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9" name="Google Shape;1379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0" name="Google Shape;1380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81" name="Google Shape;1381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2" name="Google Shape;1382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3" name="Google Shape;1383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84" name="Google Shape;1384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5" name="Google Shape;1385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386" name="Google Shape;1386;p5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17" name="Google Shape;317;p15"/>
          <p:cNvSpPr txBox="1"/>
          <p:nvPr>
            <p:ph idx="1" type="body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⦁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⦁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⦁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318" name="Google Shape;318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 txBox="1"/>
          <p:nvPr>
            <p:ph idx="4294967295" type="ctrTitle"/>
          </p:nvPr>
        </p:nvSpPr>
        <p:spPr>
          <a:xfrm>
            <a:off x="2012050" y="2421550"/>
            <a:ext cx="46626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324" name="Google Shape;324;p16"/>
          <p:cNvSpPr txBox="1"/>
          <p:nvPr>
            <p:ph idx="4294967295" type="subTitle"/>
          </p:nvPr>
        </p:nvSpPr>
        <p:spPr>
          <a:xfrm>
            <a:off x="2012050" y="3563955"/>
            <a:ext cx="4662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325" name="Google Shape;325;p16"/>
          <p:cNvSpPr/>
          <p:nvPr/>
        </p:nvSpPr>
        <p:spPr>
          <a:xfrm>
            <a:off x="3590926" y="850424"/>
            <a:ext cx="1577089" cy="1598128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26" name="Google Shape;326;p16"/>
          <p:cNvSpPr/>
          <p:nvPr/>
        </p:nvSpPr>
        <p:spPr>
          <a:xfrm rot="1473055">
            <a:off x="2156981" y="1648364"/>
            <a:ext cx="922078" cy="89821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3285898" y="697700"/>
            <a:ext cx="403685" cy="392278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28" name="Google Shape;328;p16"/>
          <p:cNvSpPr/>
          <p:nvPr/>
        </p:nvSpPr>
        <p:spPr>
          <a:xfrm rot="2487343">
            <a:off x="3026287" y="2477704"/>
            <a:ext cx="287231" cy="27909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29" name="Google Shape;329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"/>
          <p:cNvSpPr txBox="1"/>
          <p:nvPr>
            <p:ph type="ctrTitle"/>
          </p:nvPr>
        </p:nvSpPr>
        <p:spPr>
          <a:xfrm>
            <a:off x="1419825" y="1964350"/>
            <a:ext cx="4575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335" name="Google Shape;335;p17"/>
          <p:cNvSpPr txBox="1"/>
          <p:nvPr>
            <p:ph idx="1" type="subTitle"/>
          </p:nvPr>
        </p:nvSpPr>
        <p:spPr>
          <a:xfrm>
            <a:off x="1419825" y="3221050"/>
            <a:ext cx="4575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336" name="Google Shape;336;p17"/>
          <p:cNvSpPr txBox="1"/>
          <p:nvPr/>
        </p:nvSpPr>
        <p:spPr>
          <a:xfrm>
            <a:off x="479725" y="0"/>
            <a:ext cx="1778400" cy="13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b="1" sz="7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"/>
          <p:cNvSpPr txBox="1"/>
          <p:nvPr>
            <p:ph idx="1" type="body"/>
          </p:nvPr>
        </p:nvSpPr>
        <p:spPr>
          <a:xfrm>
            <a:off x="2750325" y="2161800"/>
            <a:ext cx="36435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342" name="Google Shape;342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"/>
          <p:cNvSpPr txBox="1"/>
          <p:nvPr>
            <p:ph idx="1" type="body"/>
          </p:nvPr>
        </p:nvSpPr>
        <p:spPr>
          <a:xfrm>
            <a:off x="611400" y="1265775"/>
            <a:ext cx="2813100" cy="28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48" name="Google Shape;348;p19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49" name="Google Shape;349;p19"/>
          <p:cNvSpPr txBox="1"/>
          <p:nvPr>
            <p:ph idx="2" type="body"/>
          </p:nvPr>
        </p:nvSpPr>
        <p:spPr>
          <a:xfrm>
            <a:off x="3688194" y="1265775"/>
            <a:ext cx="2813100" cy="28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350" name="Google Shape;350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56" name="Google Shape;356;p20"/>
          <p:cNvSpPr txBox="1"/>
          <p:nvPr>
            <p:ph idx="1" type="body"/>
          </p:nvPr>
        </p:nvSpPr>
        <p:spPr>
          <a:xfrm>
            <a:off x="611450" y="1265775"/>
            <a:ext cx="1991100" cy="28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57" name="Google Shape;357;p20"/>
          <p:cNvSpPr txBox="1"/>
          <p:nvPr>
            <p:ph idx="2" type="body"/>
          </p:nvPr>
        </p:nvSpPr>
        <p:spPr>
          <a:xfrm>
            <a:off x="2971160" y="1265775"/>
            <a:ext cx="1991100" cy="28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58" name="Google Shape;358;p20"/>
          <p:cNvSpPr txBox="1"/>
          <p:nvPr>
            <p:ph idx="3" type="body"/>
          </p:nvPr>
        </p:nvSpPr>
        <p:spPr>
          <a:xfrm>
            <a:off x="5330871" y="1265775"/>
            <a:ext cx="1991100" cy="28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ume template">
  <a:themeElements>
    <a:clrScheme name="Custom 347">
      <a:dk1>
        <a:srgbClr val="56051A"/>
      </a:dk1>
      <a:lt1>
        <a:srgbClr val="FFFFFF"/>
      </a:lt1>
      <a:dk2>
        <a:srgbClr val="97A1A5"/>
      </a:dk2>
      <a:lt2>
        <a:srgbClr val="F0F0EE"/>
      </a:lt2>
      <a:accent1>
        <a:srgbClr val="981526"/>
      </a:accent1>
      <a:accent2>
        <a:srgbClr val="D04623"/>
      </a:accent2>
      <a:accent3>
        <a:srgbClr val="ED8227"/>
      </a:accent3>
      <a:accent4>
        <a:srgbClr val="FBC433"/>
      </a:accent4>
      <a:accent5>
        <a:srgbClr val="74C0B6"/>
      </a:accent5>
      <a:accent6>
        <a:srgbClr val="B6D5DE"/>
      </a:accent6>
      <a:hlink>
        <a:srgbClr val="98152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