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Inconsolata"/>
      <p:regular r:id="rId45"/>
      <p:bold r:id="rId46"/>
    </p:embeddedFont>
    <p:embeddedFont>
      <p:font typeface="Pangolin"/>
      <p:regular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A38EE3-2EBD-48BE-93E8-EE15F7679B22}">
  <a:tblStyle styleId="{0AA38EE3-2EBD-48BE-93E8-EE15F767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12E05F9-37DB-4D9C-BDE0-ABFEE54BA8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Inconsolata-bold.fntdata"/><Relationship Id="rId45" Type="http://schemas.openxmlformats.org/officeDocument/2006/relationships/font" Target="fonts/Inconsolat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Pangolin-regular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9fa43817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9fa4381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89fa43817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89fa4381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89fa43817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89fa4381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89fa43817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89fa4381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89fa43817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c89fa4381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89fa43817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89fa4381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c89fa43817_0_1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c89fa4381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89fa43817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89fa4381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c89fa43817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c89fa4381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c89fa43817_0_3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c89fa4381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50136024f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50136024f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645fa2d64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645fa2d64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epad4.png" id="51" name="Google Shape;5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1pPr>
            <a:lvl2pPr indent="-4191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2pPr>
            <a:lvl3pPr indent="-4191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3pPr>
            <a:lvl4pPr indent="-4191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4pPr>
            <a:lvl5pPr indent="-4191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5pPr>
            <a:lvl6pPr indent="-4191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6pPr>
            <a:lvl7pPr indent="-4191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7pPr>
            <a:lvl8pPr indent="-4191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8pPr>
            <a:lvl9pPr indent="-419100" lvl="8" marL="4114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i="1" sz="30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indent="-3302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indent="-3302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indent="-3302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indent="-317500" lvl="1" marL="9144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indent="-317500" lvl="2" marL="1371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indent="-317500" lvl="3" marL="1828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indent="-342900" lvl="4" marL="2286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indent="-342900" lvl="5" marL="2743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indent="-342900" lvl="6" marL="32004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indent="-342900" lvl="7" marL="3657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indent="-342900" lvl="8" marL="4114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Relationship Id="rId6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inconsolata" TargetMode="External"/><Relationship Id="rId4" Type="http://schemas.openxmlformats.org/officeDocument/2006/relationships/hyperlink" Target="https://www.urbanfonts.com/fonts/Pangolin.font" TargetMode="External"/><Relationship Id="rId5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DeathtoStock_CreativeSpace4-11.45.jpg"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4294967295" type="title"/>
          </p:nvPr>
        </p:nvSpPr>
        <p:spPr>
          <a:xfrm>
            <a:off x="2663400" y="3873625"/>
            <a:ext cx="3621900" cy="9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Want big impact?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Use big image.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Charts explain your ideas</a:t>
            </a: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1742191" y="1354525"/>
            <a:ext cx="1702800" cy="17028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Gray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035625" y="2545787"/>
            <a:ext cx="1702800" cy="17028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White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448735" y="2545787"/>
            <a:ext cx="1702800" cy="17028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Black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compare data</a:t>
            </a:r>
            <a:endParaRPr/>
          </a:p>
        </p:txBody>
      </p:sp>
      <p:graphicFrame>
        <p:nvGraphicFramePr>
          <p:cNvPr id="155" name="Google Shape;155;p28"/>
          <p:cNvGraphicFramePr/>
          <p:nvPr/>
        </p:nvGraphicFramePr>
        <p:xfrm>
          <a:off x="984500" y="163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{0AA38EE3-2EBD-48BE-93E8-EE15F7679B22}</a:tableStyleId>
              </a:tblPr>
              <a:tblGrid>
                <a:gridCol w="1272075"/>
                <a:gridCol w="1272075"/>
                <a:gridCol w="1272075"/>
                <a:gridCol w="1272075"/>
              </a:tblGrid>
              <a:tr h="58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C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Yellow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7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Blue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30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Orange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24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16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B539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3.jpg"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1372425" y="980975"/>
            <a:ext cx="7047309" cy="335718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9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577750" y="1705350"/>
            <a:ext cx="762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our office</a:t>
            </a:r>
            <a:endParaRPr sz="10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918750" y="2099025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3389050" y="3432050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4255325" y="1845525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4892775" y="3709400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6729175" y="2263725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7284275" y="3748775"/>
            <a:ext cx="173400" cy="164700"/>
          </a:xfrm>
          <a:prstGeom prst="star5">
            <a:avLst>
              <a:gd fmla="val 26288" name="adj"/>
              <a:gd fmla="val 105146" name="hf"/>
              <a:gd fmla="val 110557" name="vf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idx="4294967295" type="ctrTitle"/>
          </p:nvPr>
        </p:nvSpPr>
        <p:spPr>
          <a:xfrm>
            <a:off x="1006725" y="1659550"/>
            <a:ext cx="478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7" name="Google Shape;177;p30"/>
          <p:cNvSpPr txBox="1"/>
          <p:nvPr>
            <p:ph idx="4294967295" type="subTitle"/>
          </p:nvPr>
        </p:nvSpPr>
        <p:spPr>
          <a:xfrm>
            <a:off x="1006725" y="2763852"/>
            <a:ext cx="478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toStock_Clementine10.jpg" id="179" name="Google Shape;1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4294967295" type="ctrTitle"/>
          </p:nvPr>
        </p:nvSpPr>
        <p:spPr>
          <a:xfrm>
            <a:off x="990600" y="876600"/>
            <a:ext cx="511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85" name="Google Shape;185;p31"/>
          <p:cNvSpPr txBox="1"/>
          <p:nvPr>
            <p:ph idx="4294967295" type="subTitle"/>
          </p:nvPr>
        </p:nvSpPr>
        <p:spPr>
          <a:xfrm>
            <a:off x="990600" y="1487508"/>
            <a:ext cx="5116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86" name="Google Shape;186;p31"/>
          <p:cNvSpPr txBox="1"/>
          <p:nvPr>
            <p:ph idx="4294967295" type="ctrTitle"/>
          </p:nvPr>
        </p:nvSpPr>
        <p:spPr>
          <a:xfrm>
            <a:off x="990600" y="3200693"/>
            <a:ext cx="511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87" name="Google Shape;187;p31"/>
          <p:cNvSpPr txBox="1"/>
          <p:nvPr>
            <p:ph idx="4294967295" type="subTitle"/>
          </p:nvPr>
        </p:nvSpPr>
        <p:spPr>
          <a:xfrm>
            <a:off x="990600" y="3811601"/>
            <a:ext cx="5116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8" name="Google Shape;188;p31"/>
          <p:cNvSpPr txBox="1"/>
          <p:nvPr>
            <p:ph idx="4294967295" type="ctrTitle"/>
          </p:nvPr>
        </p:nvSpPr>
        <p:spPr>
          <a:xfrm>
            <a:off x="990600" y="2038647"/>
            <a:ext cx="511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9" name="Google Shape;189;p31"/>
          <p:cNvSpPr txBox="1"/>
          <p:nvPr>
            <p:ph idx="4294967295" type="subTitle"/>
          </p:nvPr>
        </p:nvSpPr>
        <p:spPr>
          <a:xfrm>
            <a:off x="990600" y="2649555"/>
            <a:ext cx="5116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90" name="Google Shape;190;p31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1.jpg"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1018775" y="1638225"/>
            <a:ext cx="2154900" cy="23154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first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2636916" y="1638225"/>
            <a:ext cx="2196000" cy="23154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second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4296500" y="1638225"/>
            <a:ext cx="2196000" cy="23154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last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7129125" y="1020552"/>
            <a:ext cx="1245054" cy="129469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866375" y="1331674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33"/>
          <p:cNvSpPr txBox="1"/>
          <p:nvPr>
            <p:ph idx="2" type="body"/>
          </p:nvPr>
        </p:nvSpPr>
        <p:spPr>
          <a:xfrm>
            <a:off x="3430687" y="1331674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33"/>
          <p:cNvSpPr txBox="1"/>
          <p:nvPr>
            <p:ph idx="3" type="body"/>
          </p:nvPr>
        </p:nvSpPr>
        <p:spPr>
          <a:xfrm>
            <a:off x="5995000" y="1331674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866375" y="2793033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3430687" y="2793033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3" name="Google Shape;213;p33"/>
          <p:cNvSpPr txBox="1"/>
          <p:nvPr>
            <p:ph idx="3" type="body"/>
          </p:nvPr>
        </p:nvSpPr>
        <p:spPr>
          <a:xfrm>
            <a:off x="5995000" y="2793033"/>
            <a:ext cx="24393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952500" y="1045325"/>
            <a:ext cx="3093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4000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3000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2000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1000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800"/>
              </a:spcBef>
              <a:spcAft>
                <a:spcPts val="380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0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1572782" y="2109710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1887026" y="1715648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2201270" y="2222438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3325786" y="2423501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3640031" y="1825118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3954275" y="957799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/>
          <p:nvPr/>
        </p:nvSpPr>
        <p:spPr>
          <a:xfrm>
            <a:off x="5078791" y="1868893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5393035" y="803351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5707280" y="2051336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/>
          <p:nvPr/>
        </p:nvSpPr>
        <p:spPr>
          <a:xfrm>
            <a:off x="6831796" y="2481875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4"/>
          <p:cNvSpPr/>
          <p:nvPr/>
        </p:nvSpPr>
        <p:spPr>
          <a:xfrm>
            <a:off x="7146040" y="1022394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4"/>
          <p:cNvSpPr/>
          <p:nvPr/>
        </p:nvSpPr>
        <p:spPr>
          <a:xfrm>
            <a:off x="7460284" y="1336184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3761704" y="1385498"/>
            <a:ext cx="2730900" cy="21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66375" y="1385498"/>
            <a:ext cx="2730900" cy="21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5" name="Google Shape;65;p17"/>
          <p:cNvSpPr txBox="1"/>
          <p:nvPr>
            <p:ph idx="2" type="body"/>
          </p:nvPr>
        </p:nvSpPr>
        <p:spPr>
          <a:xfrm>
            <a:off x="866375" y="3567610"/>
            <a:ext cx="78204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99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00"/>
                </a:solidFill>
              </a:rPr>
              <a:t>This template is free to use under </a:t>
            </a:r>
            <a:r>
              <a:rPr lang="en" sz="1200" u="sng">
                <a:solidFill>
                  <a:srgbClr val="99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990000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</a:endParaRPr>
          </a:p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5.jpg" id="67" name="Google Shape;6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5"/>
          <p:cNvSpPr txBox="1"/>
          <p:nvPr>
            <p:ph idx="4294967295" type="body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39" name="Google Shape;239;p35"/>
          <p:cNvSpPr txBox="1"/>
          <p:nvPr>
            <p:ph idx="4294967295" type="title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r>
              <a:rPr lang="en"/>
              <a:t> project</a:t>
            </a:r>
            <a:endParaRPr/>
          </a:p>
        </p:txBody>
      </p:sp>
      <p:grpSp>
        <p:nvGrpSpPr>
          <p:cNvPr id="240" name="Google Shape;240;p35"/>
          <p:cNvGrpSpPr/>
          <p:nvPr/>
        </p:nvGrpSpPr>
        <p:grpSpPr>
          <a:xfrm>
            <a:off x="5509737" y="698317"/>
            <a:ext cx="1806363" cy="3746754"/>
            <a:chOff x="2547150" y="238125"/>
            <a:chExt cx="2525675" cy="5238750"/>
          </a:xfrm>
        </p:grpSpPr>
        <p:sp>
          <p:nvSpPr>
            <p:cNvPr id="241" name="Google Shape;241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549250" y="1024326"/>
            <a:ext cx="1726264" cy="309520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36"/>
          <p:cNvSpPr txBox="1"/>
          <p:nvPr>
            <p:ph idx="4294967295" type="body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52" name="Google Shape;252;p36"/>
          <p:cNvSpPr txBox="1"/>
          <p:nvPr>
            <p:ph idx="4294967295" type="title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/>
              <a:t> project</a:t>
            </a:r>
            <a:endParaRPr/>
          </a:p>
        </p:txBody>
      </p:sp>
      <p:grpSp>
        <p:nvGrpSpPr>
          <p:cNvPr id="253" name="Google Shape;253;p36"/>
          <p:cNvGrpSpPr/>
          <p:nvPr/>
        </p:nvGrpSpPr>
        <p:grpSpPr>
          <a:xfrm>
            <a:off x="5313234" y="641006"/>
            <a:ext cx="2509621" cy="3872484"/>
            <a:chOff x="2112475" y="238125"/>
            <a:chExt cx="3395050" cy="5238750"/>
          </a:xfrm>
        </p:grpSpPr>
        <p:sp>
          <p:nvSpPr>
            <p:cNvPr id="254" name="Google Shape;254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157" y="983743"/>
            <a:ext cx="2382407" cy="31765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7"/>
          <p:cNvSpPr txBox="1"/>
          <p:nvPr>
            <p:ph idx="4294967295" type="body"/>
          </p:nvPr>
        </p:nvSpPr>
        <p:spPr>
          <a:xfrm>
            <a:off x="866375" y="1307525"/>
            <a:ext cx="25017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5" name="Google Shape;265;p37"/>
          <p:cNvSpPr txBox="1"/>
          <p:nvPr>
            <p:ph idx="4294967295" type="title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/>
              <a:t> project</a:t>
            </a:r>
            <a:endParaRPr/>
          </a:p>
        </p:txBody>
      </p:sp>
      <p:grpSp>
        <p:nvGrpSpPr>
          <p:cNvPr id="266" name="Google Shape;266;p37"/>
          <p:cNvGrpSpPr/>
          <p:nvPr/>
        </p:nvGrpSpPr>
        <p:grpSpPr>
          <a:xfrm>
            <a:off x="3639364" y="1408418"/>
            <a:ext cx="4840986" cy="2836276"/>
            <a:chOff x="1177450" y="241631"/>
            <a:chExt cx="6173152" cy="3616776"/>
          </a:xfrm>
        </p:grpSpPr>
        <p:sp>
          <p:nvSpPr>
            <p:cNvPr id="267" name="Google Shape;267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79959" y="1564802"/>
            <a:ext cx="3762932" cy="23902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8"/>
          <p:cNvSpPr txBox="1"/>
          <p:nvPr>
            <p:ph idx="4294967295" type="title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278" name="Google Shape;278;p38"/>
          <p:cNvSpPr txBox="1"/>
          <p:nvPr>
            <p:ph idx="4294967295" type="body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@username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user@mail.me</a:t>
            </a: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5875463" y="1578259"/>
            <a:ext cx="1934246" cy="178651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Death to the Stock Photo</a:t>
            </a:r>
            <a:r>
              <a:rPr lang="en"/>
              <a:t> (</a:t>
            </a:r>
            <a:r>
              <a:rPr lang="en" u="sng">
                <a:hlinkClick r:id="rId5"/>
              </a:rPr>
              <a:t>license</a:t>
            </a:r>
            <a:r>
              <a:rPr lang="en"/>
              <a:t>)</a:t>
            </a:r>
            <a:endParaRPr/>
          </a:p>
        </p:txBody>
      </p:sp>
      <p:sp>
        <p:nvSpPr>
          <p:cNvPr id="286" name="Google Shape;286;p39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8.jpg" id="287" name="Google Shape;28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93" name="Google Shape;293;p40"/>
          <p:cNvSpPr txBox="1"/>
          <p:nvPr>
            <p:ph idx="1" type="body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Titles: </a:t>
            </a:r>
            <a:r>
              <a:rPr lang="en"/>
              <a:t>Inconsolata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Body copy: </a:t>
            </a:r>
            <a:r>
              <a:rPr lang="en"/>
              <a:t>Pangolin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download the fonts on these pages: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https://www.fontsquirrel.com/fonts/inconsolata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4"/>
              </a:rPr>
              <a:t>https://www.urbanfonts.com/fonts/Pangolin.font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"/>
          <p:cNvSpPr txBox="1"/>
          <p:nvPr/>
        </p:nvSpPr>
        <p:spPr>
          <a:xfrm>
            <a:off x="866375" y="4000946"/>
            <a:ext cx="7573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00"/>
                </a:solidFill>
                <a:latin typeface="Pangolin"/>
                <a:ea typeface="Pangolin"/>
                <a:cs typeface="Pangolin"/>
                <a:sym typeface="Pangol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95" name="Google Shape;295;p40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10.jpg" id="296" name="Google Shape;2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02" name="Google Shape;302;p41"/>
          <p:cNvSpPr txBox="1"/>
          <p:nvPr>
            <p:ph idx="1" type="subTitle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42"/>
          <p:cNvSpPr/>
          <p:nvPr/>
        </p:nvSpPr>
        <p:spPr>
          <a:xfrm>
            <a:off x="7369312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6740451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6111591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5482731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4853870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4225010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3596150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2967289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2338429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1709569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1080709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451848" y="2451150"/>
            <a:ext cx="78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0" y="2451150"/>
            <a:ext cx="60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22" name="Google Shape;322;p42"/>
          <p:cNvCxnSpPr/>
          <p:nvPr/>
        </p:nvCxnSpPr>
        <p:spPr>
          <a:xfrm rot="10800000">
            <a:off x="732550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3" name="Google Shape;323;p42"/>
          <p:cNvSpPr txBox="1"/>
          <p:nvPr/>
        </p:nvSpPr>
        <p:spPr>
          <a:xfrm>
            <a:off x="693469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24" name="Google Shape;324;p42"/>
          <p:cNvCxnSpPr/>
          <p:nvPr/>
        </p:nvCxnSpPr>
        <p:spPr>
          <a:xfrm rot="10800000">
            <a:off x="1991287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42"/>
          <p:cNvSpPr txBox="1"/>
          <p:nvPr/>
        </p:nvSpPr>
        <p:spPr>
          <a:xfrm>
            <a:off x="1953641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Red is the colour of danger and courage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26" name="Google Shape;326;p42"/>
          <p:cNvCxnSpPr/>
          <p:nvPr/>
        </p:nvCxnSpPr>
        <p:spPr>
          <a:xfrm rot="10800000">
            <a:off x="3250024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42"/>
          <p:cNvSpPr txBox="1"/>
          <p:nvPr/>
        </p:nvSpPr>
        <p:spPr>
          <a:xfrm>
            <a:off x="3213814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28" name="Google Shape;328;p42"/>
          <p:cNvCxnSpPr/>
          <p:nvPr/>
        </p:nvCxnSpPr>
        <p:spPr>
          <a:xfrm rot="10800000">
            <a:off x="4508761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42"/>
          <p:cNvSpPr txBox="1"/>
          <p:nvPr/>
        </p:nvSpPr>
        <p:spPr>
          <a:xfrm>
            <a:off x="4473986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30" name="Google Shape;330;p42"/>
          <p:cNvCxnSpPr/>
          <p:nvPr/>
        </p:nvCxnSpPr>
        <p:spPr>
          <a:xfrm rot="10800000">
            <a:off x="57674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1" name="Google Shape;331;p42"/>
          <p:cNvSpPr txBox="1"/>
          <p:nvPr/>
        </p:nvSpPr>
        <p:spPr>
          <a:xfrm>
            <a:off x="5734159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32" name="Google Shape;332;p42"/>
          <p:cNvCxnSpPr/>
          <p:nvPr/>
        </p:nvCxnSpPr>
        <p:spPr>
          <a:xfrm rot="10800000">
            <a:off x="7026235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3" name="Google Shape;333;p42"/>
          <p:cNvSpPr txBox="1"/>
          <p:nvPr/>
        </p:nvSpPr>
        <p:spPr>
          <a:xfrm>
            <a:off x="6994331" y="142240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34" name="Google Shape;334;p42"/>
          <p:cNvCxnSpPr/>
          <p:nvPr/>
        </p:nvCxnSpPr>
        <p:spPr>
          <a:xfrm rot="10800000">
            <a:off x="1371586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5" name="Google Shape;335;p42"/>
          <p:cNvSpPr txBox="1"/>
          <p:nvPr/>
        </p:nvSpPr>
        <p:spPr>
          <a:xfrm>
            <a:off x="1304764" y="334335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36" name="Google Shape;336;p42"/>
          <p:cNvCxnSpPr/>
          <p:nvPr/>
        </p:nvCxnSpPr>
        <p:spPr>
          <a:xfrm rot="10800000">
            <a:off x="2630323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7" name="Google Shape;337;p42"/>
          <p:cNvSpPr txBox="1"/>
          <p:nvPr/>
        </p:nvSpPr>
        <p:spPr>
          <a:xfrm>
            <a:off x="2572229" y="334335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38" name="Google Shape;338;p42"/>
          <p:cNvCxnSpPr/>
          <p:nvPr/>
        </p:nvCxnSpPr>
        <p:spPr>
          <a:xfrm rot="10800000">
            <a:off x="3889059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9" name="Google Shape;339;p42"/>
          <p:cNvSpPr txBox="1"/>
          <p:nvPr/>
        </p:nvSpPr>
        <p:spPr>
          <a:xfrm>
            <a:off x="3839693" y="334335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40" name="Google Shape;340;p42"/>
          <p:cNvCxnSpPr/>
          <p:nvPr/>
        </p:nvCxnSpPr>
        <p:spPr>
          <a:xfrm rot="10800000">
            <a:off x="5147796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1" name="Google Shape;341;p42"/>
          <p:cNvSpPr txBox="1"/>
          <p:nvPr/>
        </p:nvSpPr>
        <p:spPr>
          <a:xfrm>
            <a:off x="5107158" y="334335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Red is the colour of danger and courage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42" name="Google Shape;342;p42"/>
          <p:cNvCxnSpPr/>
          <p:nvPr/>
        </p:nvCxnSpPr>
        <p:spPr>
          <a:xfrm rot="10800000">
            <a:off x="6406533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3" name="Google Shape;343;p42"/>
          <p:cNvSpPr txBox="1"/>
          <p:nvPr/>
        </p:nvSpPr>
        <p:spPr>
          <a:xfrm>
            <a:off x="6374622" y="3343350"/>
            <a:ext cx="119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44" name="Google Shape;344;p42"/>
          <p:cNvCxnSpPr/>
          <p:nvPr/>
        </p:nvCxnSpPr>
        <p:spPr>
          <a:xfrm rot="10800000">
            <a:off x="7665270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5" name="Google Shape;345;p42"/>
          <p:cNvSpPr txBox="1"/>
          <p:nvPr/>
        </p:nvSpPr>
        <p:spPr>
          <a:xfrm>
            <a:off x="7629269" y="3343350"/>
            <a:ext cx="98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51" name="Google Shape;351;p43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43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43"/>
          <p:cNvGrpSpPr/>
          <p:nvPr/>
        </p:nvGrpSpPr>
        <p:grpSpPr>
          <a:xfrm>
            <a:off x="1786339" y="1627201"/>
            <a:ext cx="473400" cy="473400"/>
            <a:chOff x="1786339" y="1703401"/>
            <a:chExt cx="473400" cy="473400"/>
          </a:xfrm>
        </p:grpSpPr>
        <p:sp>
          <p:nvSpPr>
            <p:cNvPr id="355" name="Google Shape;355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1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57" name="Google Shape;357;p43"/>
          <p:cNvGrpSpPr/>
          <p:nvPr/>
        </p:nvGrpSpPr>
        <p:grpSpPr>
          <a:xfrm>
            <a:off x="3814414" y="1627201"/>
            <a:ext cx="473400" cy="473400"/>
            <a:chOff x="3814414" y="1703401"/>
            <a:chExt cx="473400" cy="473400"/>
          </a:xfrm>
        </p:grpSpPr>
        <p:sp>
          <p:nvSpPr>
            <p:cNvPr id="358" name="Google Shape;358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3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60" name="Google Shape;360;p43"/>
          <p:cNvGrpSpPr/>
          <p:nvPr/>
        </p:nvGrpSpPr>
        <p:grpSpPr>
          <a:xfrm>
            <a:off x="5842489" y="1627201"/>
            <a:ext cx="473400" cy="473400"/>
            <a:chOff x="5842489" y="1703401"/>
            <a:chExt cx="473400" cy="473400"/>
          </a:xfrm>
        </p:grpSpPr>
        <p:sp>
          <p:nvSpPr>
            <p:cNvPr id="361" name="Google Shape;361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5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63" name="Google Shape;363;p43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364" name="Google Shape;364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5" name="Google Shape;365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6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66" name="Google Shape;366;p43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367" name="Google Shape;367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8" name="Google Shape;368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4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69" name="Google Shape;369;p43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370" name="Google Shape;370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71" name="Google Shape;371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2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sp>
        <p:nvSpPr>
          <p:cNvPr id="372" name="Google Shape;372;p43"/>
          <p:cNvSpPr txBox="1"/>
          <p:nvPr/>
        </p:nvSpPr>
        <p:spPr>
          <a:xfrm>
            <a:off x="137985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3" name="Google Shape;373;p43"/>
          <p:cNvSpPr txBox="1"/>
          <p:nvPr/>
        </p:nvSpPr>
        <p:spPr>
          <a:xfrm>
            <a:off x="3377205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Red is the colour of danger and courage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543601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83" name="Google Shape;383;p44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4" name="Google Shape;384;p44"/>
          <p:cNvGraphicFramePr/>
          <p:nvPr/>
        </p:nvGraphicFramePr>
        <p:xfrm>
          <a:off x="1000125" y="125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{0AA38EE3-2EBD-48BE-93E8-EE15F7679B22}</a:tableStyleId>
              </a:tblPr>
              <a:tblGrid>
                <a:gridCol w="1312825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  <a:gridCol w="450800"/>
              </a:tblGrid>
              <a:tr h="3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photography_Vibrant-(10-of-10).jpg" id="75" name="Google Shape;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90" name="Google Shape;390;p45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45"/>
          <p:cNvSpPr/>
          <p:nvPr/>
        </p:nvSpPr>
        <p:spPr>
          <a:xfrm>
            <a:off x="968150" y="1353375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STRENGTHS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4653268" y="1353375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WEAKNESSES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968150" y="2832801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Black is the color of ebony and of outer space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OPPORTUNITIES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4653268" y="2832801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White is the color of milk and fresh snow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THREATS</a:t>
            </a:r>
            <a:endParaRPr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95" name="Google Shape;395;p45"/>
          <p:cNvSpPr/>
          <p:nvPr/>
        </p:nvSpPr>
        <p:spPr>
          <a:xfrm>
            <a:off x="3491063" y="1668853"/>
            <a:ext cx="2033400" cy="203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5"/>
          <p:cNvSpPr/>
          <p:nvPr/>
        </p:nvSpPr>
        <p:spPr>
          <a:xfrm rot="5400000">
            <a:off x="3637752" y="1668853"/>
            <a:ext cx="2033400" cy="203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5"/>
          <p:cNvSpPr/>
          <p:nvPr/>
        </p:nvSpPr>
        <p:spPr>
          <a:xfrm rot="10800000">
            <a:off x="3637752" y="1816706"/>
            <a:ext cx="2033400" cy="203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5"/>
          <p:cNvSpPr/>
          <p:nvPr/>
        </p:nvSpPr>
        <p:spPr>
          <a:xfrm rot="-5400000">
            <a:off x="3491063" y="1816706"/>
            <a:ext cx="2033400" cy="203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5"/>
          <p:cNvSpPr/>
          <p:nvPr/>
        </p:nvSpPr>
        <p:spPr>
          <a:xfrm>
            <a:off x="4035421" y="2093027"/>
            <a:ext cx="222386" cy="3346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S</a:t>
            </a:r>
          </a:p>
        </p:txBody>
      </p:sp>
      <p:sp>
        <p:nvSpPr>
          <p:cNvPr id="400" name="Google Shape;400;p45"/>
          <p:cNvSpPr/>
          <p:nvPr/>
        </p:nvSpPr>
        <p:spPr>
          <a:xfrm>
            <a:off x="4889856" y="2099521"/>
            <a:ext cx="252002" cy="3237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W</a:t>
            </a:r>
          </a:p>
        </p:txBody>
      </p:sp>
      <p:sp>
        <p:nvSpPr>
          <p:cNvPr id="401" name="Google Shape;401;p45"/>
          <p:cNvSpPr/>
          <p:nvPr/>
        </p:nvSpPr>
        <p:spPr>
          <a:xfrm>
            <a:off x="4006324" y="3023820"/>
            <a:ext cx="241611" cy="3346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O</a:t>
            </a:r>
          </a:p>
        </p:txBody>
      </p:sp>
      <p:sp>
        <p:nvSpPr>
          <p:cNvPr id="402" name="Google Shape;402;p45"/>
          <p:cNvSpPr/>
          <p:nvPr/>
        </p:nvSpPr>
        <p:spPr>
          <a:xfrm>
            <a:off x="4985981" y="3030314"/>
            <a:ext cx="235375" cy="3237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 txBox="1"/>
          <p:nvPr>
            <p:ph idx="4294967295" type="title"/>
          </p:nvPr>
        </p:nvSpPr>
        <p:spPr>
          <a:xfrm>
            <a:off x="443175" y="0"/>
            <a:ext cx="8438700" cy="4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08" name="Google Shape;408;p46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46"/>
          <p:cNvSpPr txBox="1"/>
          <p:nvPr/>
        </p:nvSpPr>
        <p:spPr>
          <a:xfrm>
            <a:off x="2395275" y="534276"/>
            <a:ext cx="1552500" cy="143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Key Activities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2395275" y="1970606"/>
            <a:ext cx="1552500" cy="143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Key Resources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1" name="Google Shape;411;p46"/>
          <p:cNvSpPr txBox="1"/>
          <p:nvPr/>
        </p:nvSpPr>
        <p:spPr>
          <a:xfrm>
            <a:off x="3948025" y="534276"/>
            <a:ext cx="1552500" cy="28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Value Propositions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5500775" y="534276"/>
            <a:ext cx="1552500" cy="143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Customer Relationships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5500775" y="1970606"/>
            <a:ext cx="1552500" cy="143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Channels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7053525" y="534276"/>
            <a:ext cx="1552500" cy="28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Customer Segments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842525" y="534276"/>
            <a:ext cx="1552500" cy="287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Key Partners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6" name="Google Shape;416;p46"/>
          <p:cNvSpPr txBox="1"/>
          <p:nvPr/>
        </p:nvSpPr>
        <p:spPr>
          <a:xfrm>
            <a:off x="842525" y="3406937"/>
            <a:ext cx="3882000" cy="111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Cost Structure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7" name="Google Shape;417;p46"/>
          <p:cNvSpPr txBox="1"/>
          <p:nvPr/>
        </p:nvSpPr>
        <p:spPr>
          <a:xfrm>
            <a:off x="4724400" y="3406937"/>
            <a:ext cx="3882000" cy="111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Revenue Streams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b="1" sz="9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4476933" y="3475423"/>
            <a:ext cx="178822" cy="18107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6"/>
          <p:cNvSpPr/>
          <p:nvPr/>
        </p:nvSpPr>
        <p:spPr>
          <a:xfrm>
            <a:off x="6807567" y="602907"/>
            <a:ext cx="177319" cy="15678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6"/>
          <p:cNvSpPr/>
          <p:nvPr/>
        </p:nvSpPr>
        <p:spPr>
          <a:xfrm>
            <a:off x="2154461" y="602967"/>
            <a:ext cx="172060" cy="17281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6"/>
          <p:cNvSpPr/>
          <p:nvPr/>
        </p:nvSpPr>
        <p:spPr>
          <a:xfrm>
            <a:off x="8376086" y="602903"/>
            <a:ext cx="161541" cy="17106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6"/>
          <p:cNvSpPr/>
          <p:nvPr/>
        </p:nvSpPr>
        <p:spPr>
          <a:xfrm>
            <a:off x="8350788" y="3475577"/>
            <a:ext cx="186840" cy="13775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6"/>
          <p:cNvSpPr/>
          <p:nvPr/>
        </p:nvSpPr>
        <p:spPr>
          <a:xfrm>
            <a:off x="3708329" y="602988"/>
            <a:ext cx="171061" cy="171308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6"/>
          <p:cNvSpPr/>
          <p:nvPr/>
        </p:nvSpPr>
        <p:spPr>
          <a:xfrm>
            <a:off x="5234021" y="602913"/>
            <a:ext cx="198100" cy="20436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6"/>
          <p:cNvSpPr/>
          <p:nvPr/>
        </p:nvSpPr>
        <p:spPr>
          <a:xfrm>
            <a:off x="6756465" y="2042627"/>
            <a:ext cx="228411" cy="21864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6"/>
          <p:cNvSpPr/>
          <p:nvPr/>
        </p:nvSpPr>
        <p:spPr>
          <a:xfrm>
            <a:off x="3651006" y="2039236"/>
            <a:ext cx="228377" cy="207233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32" name="Google Shape;432;p47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3" name="Google Shape;433;p47"/>
          <p:cNvGrpSpPr/>
          <p:nvPr/>
        </p:nvGrpSpPr>
        <p:grpSpPr>
          <a:xfrm>
            <a:off x="942739" y="1413167"/>
            <a:ext cx="3056072" cy="2747467"/>
            <a:chOff x="3778727" y="4460423"/>
            <a:chExt cx="720160" cy="647438"/>
          </a:xfrm>
        </p:grpSpPr>
        <p:sp>
          <p:nvSpPr>
            <p:cNvPr id="434" name="Google Shape;434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5" name="Google Shape;435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6" name="Google Shape;436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7" name="Google Shape;437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8" name="Google Shape;438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9" name="Google Shape;439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40" name="Google Shape;440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cxnSp>
        <p:nvCxnSpPr>
          <p:cNvPr id="441" name="Google Shape;441;p47"/>
          <p:cNvCxnSpPr/>
          <p:nvPr/>
        </p:nvCxnSpPr>
        <p:spPr>
          <a:xfrm>
            <a:off x="3930920" y="1867899"/>
            <a:ext cx="895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7"/>
          <p:cNvSpPr txBox="1"/>
          <p:nvPr/>
        </p:nvSpPr>
        <p:spPr>
          <a:xfrm>
            <a:off x="4878254" y="1722178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443" name="Google Shape;443;p47"/>
          <p:cNvCxnSpPr/>
          <p:nvPr/>
        </p:nvCxnSpPr>
        <p:spPr>
          <a:xfrm>
            <a:off x="3799068" y="2275821"/>
            <a:ext cx="1026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7"/>
          <p:cNvSpPr txBox="1"/>
          <p:nvPr/>
        </p:nvSpPr>
        <p:spPr>
          <a:xfrm>
            <a:off x="4878254" y="2130091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445" name="Google Shape;445;p47"/>
          <p:cNvCxnSpPr/>
          <p:nvPr/>
        </p:nvCxnSpPr>
        <p:spPr>
          <a:xfrm>
            <a:off x="3611698" y="2683743"/>
            <a:ext cx="1214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47"/>
          <p:cNvSpPr txBox="1"/>
          <p:nvPr/>
        </p:nvSpPr>
        <p:spPr>
          <a:xfrm>
            <a:off x="4878254" y="2538005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447" name="Google Shape;447;p47"/>
          <p:cNvCxnSpPr/>
          <p:nvPr/>
        </p:nvCxnSpPr>
        <p:spPr>
          <a:xfrm>
            <a:off x="3452087" y="3091644"/>
            <a:ext cx="1374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47"/>
          <p:cNvSpPr txBox="1"/>
          <p:nvPr/>
        </p:nvSpPr>
        <p:spPr>
          <a:xfrm>
            <a:off x="4878254" y="2945918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449" name="Google Shape;449;p47"/>
          <p:cNvCxnSpPr/>
          <p:nvPr/>
        </p:nvCxnSpPr>
        <p:spPr>
          <a:xfrm>
            <a:off x="3278585" y="3499565"/>
            <a:ext cx="1547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47"/>
          <p:cNvSpPr txBox="1"/>
          <p:nvPr/>
        </p:nvSpPr>
        <p:spPr>
          <a:xfrm>
            <a:off x="4878254" y="3353832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451" name="Google Shape;451;p47"/>
          <p:cNvCxnSpPr/>
          <p:nvPr/>
        </p:nvCxnSpPr>
        <p:spPr>
          <a:xfrm>
            <a:off x="3098160" y="3907466"/>
            <a:ext cx="1720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47"/>
          <p:cNvSpPr txBox="1"/>
          <p:nvPr/>
        </p:nvSpPr>
        <p:spPr>
          <a:xfrm>
            <a:off x="4878254" y="3761745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Insert your content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58" name="Google Shape;458;p48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9" name="Google Shape;459;p48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85575" y="1579650"/>
            <a:ext cx="1437000" cy="143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0" name="Google Shape;460;p48"/>
          <p:cNvSpPr txBox="1"/>
          <p:nvPr/>
        </p:nvSpPr>
        <p:spPr>
          <a:xfrm>
            <a:off x="990424" y="3141912"/>
            <a:ext cx="1437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Imani Jackson</a:t>
            </a:r>
            <a:br>
              <a:rPr lang="en">
                <a:latin typeface="Pangolin"/>
                <a:ea typeface="Pangolin"/>
                <a:cs typeface="Pangolin"/>
                <a:sym typeface="Pangolin"/>
              </a:rPr>
            </a:b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JOB TITLE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61" name="Google Shape;46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908" y="1579650"/>
            <a:ext cx="1437000" cy="143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2" name="Google Shape;462;p48"/>
          <p:cNvSpPr txBox="1"/>
          <p:nvPr/>
        </p:nvSpPr>
        <p:spPr>
          <a:xfrm>
            <a:off x="2900757" y="3141912"/>
            <a:ext cx="1437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Marcos Galán</a:t>
            </a:r>
            <a:br>
              <a:rPr lang="en">
                <a:latin typeface="Pangolin"/>
                <a:ea typeface="Pangolin"/>
                <a:cs typeface="Pangolin"/>
                <a:sym typeface="Pangolin"/>
              </a:rPr>
            </a:b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JOB TITLE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63" name="Google Shape;463;p48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6241" y="1579650"/>
            <a:ext cx="1437000" cy="143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4" name="Google Shape;464;p48"/>
          <p:cNvSpPr txBox="1"/>
          <p:nvPr/>
        </p:nvSpPr>
        <p:spPr>
          <a:xfrm>
            <a:off x="4811090" y="3141912"/>
            <a:ext cx="1437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Ixchel Valdía</a:t>
            </a:r>
            <a:br>
              <a:rPr lang="en">
                <a:latin typeface="Pangolin"/>
                <a:ea typeface="Pangolin"/>
                <a:cs typeface="Pangolin"/>
                <a:sym typeface="Pangolin"/>
              </a:rPr>
            </a:b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JOB TITLE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65" name="Google Shape;465;p48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16574" y="1579650"/>
            <a:ext cx="1437000" cy="143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6" name="Google Shape;466;p48"/>
          <p:cNvSpPr txBox="1"/>
          <p:nvPr/>
        </p:nvSpPr>
        <p:spPr>
          <a:xfrm>
            <a:off x="6721423" y="3141912"/>
            <a:ext cx="1437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Nils Årud</a:t>
            </a:r>
            <a:br>
              <a:rPr lang="en">
                <a:latin typeface="Pangolin"/>
                <a:ea typeface="Pangolin"/>
                <a:cs typeface="Pangolin"/>
                <a:sym typeface="Pangolin"/>
              </a:rPr>
            </a:b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JOB TITLE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Blue is the colour of the clear sky and the deep sea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72" name="Google Shape;472;p49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3" name="Google Shape;473;p49"/>
          <p:cNvCxnSpPr/>
          <p:nvPr/>
        </p:nvCxnSpPr>
        <p:spPr>
          <a:xfrm>
            <a:off x="4648203" y="615402"/>
            <a:ext cx="0" cy="375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4" name="Google Shape;474;p49"/>
          <p:cNvCxnSpPr/>
          <p:nvPr/>
        </p:nvCxnSpPr>
        <p:spPr>
          <a:xfrm>
            <a:off x="981192" y="2495397"/>
            <a:ext cx="733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75" name="Google Shape;475;p49"/>
          <p:cNvSpPr txBox="1"/>
          <p:nvPr/>
        </p:nvSpPr>
        <p:spPr>
          <a:xfrm rot="-5400000">
            <a:off x="332675" y="2421521"/>
            <a:ext cx="1149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LOW VALUE 1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76" name="Google Shape;476;p49"/>
          <p:cNvSpPr txBox="1"/>
          <p:nvPr/>
        </p:nvSpPr>
        <p:spPr>
          <a:xfrm rot="5400000">
            <a:off x="7814475" y="2421641"/>
            <a:ext cx="1149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HIGH VALUE 1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77" name="Google Shape;477;p49"/>
          <p:cNvSpPr txBox="1"/>
          <p:nvPr/>
        </p:nvSpPr>
        <p:spPr>
          <a:xfrm>
            <a:off x="4073638" y="4375359"/>
            <a:ext cx="1149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LOW VALUE 2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78" name="Google Shape;478;p49"/>
          <p:cNvSpPr txBox="1"/>
          <p:nvPr/>
        </p:nvSpPr>
        <p:spPr>
          <a:xfrm>
            <a:off x="4073594" y="467725"/>
            <a:ext cx="1149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HIGH VALUE 2</a:t>
            </a:r>
            <a:endParaRPr sz="8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79" name="Google Shape;479;p49"/>
          <p:cNvSpPr/>
          <p:nvPr/>
        </p:nvSpPr>
        <p:spPr>
          <a:xfrm>
            <a:off x="6828631" y="936239"/>
            <a:ext cx="893400" cy="89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Our company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0" name="Google Shape;480;p49"/>
          <p:cNvSpPr/>
          <p:nvPr/>
        </p:nvSpPr>
        <p:spPr>
          <a:xfrm>
            <a:off x="3360407" y="1355095"/>
            <a:ext cx="782700" cy="7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1" name="Google Shape;481;p49"/>
          <p:cNvSpPr/>
          <p:nvPr/>
        </p:nvSpPr>
        <p:spPr>
          <a:xfrm>
            <a:off x="1799277" y="3299387"/>
            <a:ext cx="652500" cy="6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2" name="Google Shape;482;p49"/>
          <p:cNvSpPr/>
          <p:nvPr/>
        </p:nvSpPr>
        <p:spPr>
          <a:xfrm>
            <a:off x="5590594" y="2831644"/>
            <a:ext cx="652500" cy="6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3" name="Google Shape;483;p49"/>
          <p:cNvSpPr/>
          <p:nvPr/>
        </p:nvSpPr>
        <p:spPr>
          <a:xfrm>
            <a:off x="6395279" y="3234398"/>
            <a:ext cx="782700" cy="7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4" name="Google Shape;484;p49"/>
          <p:cNvSpPr/>
          <p:nvPr/>
        </p:nvSpPr>
        <p:spPr>
          <a:xfrm>
            <a:off x="4824054" y="702523"/>
            <a:ext cx="652500" cy="6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5" name="Google Shape;485;p49"/>
          <p:cNvSpPr/>
          <p:nvPr/>
        </p:nvSpPr>
        <p:spPr>
          <a:xfrm>
            <a:off x="1559285" y="1044532"/>
            <a:ext cx="417300" cy="41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Competitor</a:t>
            </a:r>
            <a:endParaRPr sz="8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 txBox="1"/>
          <p:nvPr>
            <p:ph idx="4294967295"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491" name="Google Shape;491;p50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2" name="Google Shape;492;p50"/>
          <p:cNvGraphicFramePr/>
          <p:nvPr/>
        </p:nvGraphicFramePr>
        <p:xfrm>
          <a:off x="946025" y="135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{412E05F9-37DB-4D9C-BDE0-ABFEE54BA8FB}</a:tableStyleId>
              </a:tblPr>
              <a:tblGrid>
                <a:gridCol w="824525"/>
                <a:gridCol w="945050"/>
                <a:gridCol w="945050"/>
                <a:gridCol w="945050"/>
                <a:gridCol w="945050"/>
                <a:gridCol w="945050"/>
                <a:gridCol w="945050"/>
                <a:gridCol w="9450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"/>
          <p:cNvSpPr txBox="1"/>
          <p:nvPr/>
        </p:nvSpPr>
        <p:spPr>
          <a:xfrm>
            <a:off x="5800100" y="7997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SlidesCarnival icons are editable shapes</a:t>
            </a: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This means that you can: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Resize them without losing quality.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Change fill color and opacity.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Isn’t that nice? :)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Examples: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98" name="Google Shape;498;p51"/>
          <p:cNvSpPr/>
          <p:nvPr/>
        </p:nvSpPr>
        <p:spPr>
          <a:xfrm>
            <a:off x="937425" y="745725"/>
            <a:ext cx="296507" cy="380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1"/>
          <p:cNvSpPr/>
          <p:nvPr/>
        </p:nvSpPr>
        <p:spPr>
          <a:xfrm>
            <a:off x="1393310" y="798865"/>
            <a:ext cx="316335" cy="267822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1"/>
          <p:cNvSpPr/>
          <p:nvPr/>
        </p:nvSpPr>
        <p:spPr>
          <a:xfrm>
            <a:off x="1863130" y="799697"/>
            <a:ext cx="307028" cy="271202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1"/>
          <p:cNvSpPr/>
          <p:nvPr/>
        </p:nvSpPr>
        <p:spPr>
          <a:xfrm>
            <a:off x="2359502" y="792539"/>
            <a:ext cx="250108" cy="28089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1"/>
          <p:cNvSpPr/>
          <p:nvPr/>
        </p:nvSpPr>
        <p:spPr>
          <a:xfrm>
            <a:off x="2841108" y="790009"/>
            <a:ext cx="212999" cy="2834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1"/>
          <p:cNvSpPr/>
          <p:nvPr/>
        </p:nvSpPr>
        <p:spPr>
          <a:xfrm>
            <a:off x="3247649" y="786629"/>
            <a:ext cx="328988" cy="290597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1"/>
          <p:cNvSpPr/>
          <p:nvPr/>
        </p:nvSpPr>
        <p:spPr>
          <a:xfrm>
            <a:off x="3737713" y="769331"/>
            <a:ext cx="282156" cy="326024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1"/>
          <p:cNvSpPr/>
          <p:nvPr/>
        </p:nvSpPr>
        <p:spPr>
          <a:xfrm>
            <a:off x="4180945" y="790425"/>
            <a:ext cx="328555" cy="287217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1"/>
          <p:cNvSpPr/>
          <p:nvPr/>
        </p:nvSpPr>
        <p:spPr>
          <a:xfrm>
            <a:off x="4664665" y="795486"/>
            <a:ext cx="290597" cy="27709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1"/>
          <p:cNvSpPr/>
          <p:nvPr/>
        </p:nvSpPr>
        <p:spPr>
          <a:xfrm>
            <a:off x="5135317" y="788744"/>
            <a:ext cx="282156" cy="288066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1"/>
          <p:cNvSpPr/>
          <p:nvPr/>
        </p:nvSpPr>
        <p:spPr>
          <a:xfrm>
            <a:off x="940805" y="1216380"/>
            <a:ext cx="292278" cy="36186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1"/>
          <p:cNvSpPr/>
          <p:nvPr/>
        </p:nvSpPr>
        <p:spPr>
          <a:xfrm>
            <a:off x="1406812" y="1216380"/>
            <a:ext cx="292278" cy="36186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1864811" y="1270786"/>
            <a:ext cx="301551" cy="25938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1"/>
          <p:cNvSpPr/>
          <p:nvPr/>
        </p:nvSpPr>
        <p:spPr>
          <a:xfrm>
            <a:off x="2330402" y="1244632"/>
            <a:ext cx="301135" cy="304931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1"/>
          <p:cNvSpPr/>
          <p:nvPr/>
        </p:nvSpPr>
        <p:spPr>
          <a:xfrm>
            <a:off x="2798523" y="1264459"/>
            <a:ext cx="298604" cy="26402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1"/>
          <p:cNvSpPr/>
          <p:nvPr/>
        </p:nvSpPr>
        <p:spPr>
          <a:xfrm>
            <a:off x="3269591" y="1264459"/>
            <a:ext cx="289747" cy="26697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1"/>
          <p:cNvSpPr/>
          <p:nvPr/>
        </p:nvSpPr>
        <p:spPr>
          <a:xfrm>
            <a:off x="3743189" y="1267406"/>
            <a:ext cx="268671" cy="26107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1"/>
          <p:cNvSpPr/>
          <p:nvPr/>
        </p:nvSpPr>
        <p:spPr>
          <a:xfrm>
            <a:off x="4194447" y="1252639"/>
            <a:ext cx="297755" cy="29186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1"/>
          <p:cNvSpPr/>
          <p:nvPr/>
        </p:nvSpPr>
        <p:spPr>
          <a:xfrm>
            <a:off x="4630088" y="1220592"/>
            <a:ext cx="363549" cy="35807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1"/>
          <p:cNvSpPr/>
          <p:nvPr/>
        </p:nvSpPr>
        <p:spPr>
          <a:xfrm>
            <a:off x="5104951" y="1233244"/>
            <a:ext cx="340774" cy="32560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1"/>
          <p:cNvSpPr/>
          <p:nvPr/>
        </p:nvSpPr>
        <p:spPr>
          <a:xfrm>
            <a:off x="917597" y="1749864"/>
            <a:ext cx="334049" cy="23703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1"/>
          <p:cNvSpPr/>
          <p:nvPr/>
        </p:nvSpPr>
        <p:spPr>
          <a:xfrm>
            <a:off x="1385303" y="1705164"/>
            <a:ext cx="331501" cy="32096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1"/>
          <p:cNvSpPr/>
          <p:nvPr/>
        </p:nvSpPr>
        <p:spPr>
          <a:xfrm>
            <a:off x="1863546" y="1719498"/>
            <a:ext cx="298604" cy="30156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1"/>
          <p:cNvSpPr/>
          <p:nvPr/>
        </p:nvSpPr>
        <p:spPr>
          <a:xfrm>
            <a:off x="2326606" y="1710226"/>
            <a:ext cx="311257" cy="310408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1"/>
          <p:cNvSpPr/>
          <p:nvPr/>
        </p:nvSpPr>
        <p:spPr>
          <a:xfrm>
            <a:off x="2802735" y="1719931"/>
            <a:ext cx="289747" cy="29101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1"/>
          <p:cNvSpPr/>
          <p:nvPr/>
        </p:nvSpPr>
        <p:spPr>
          <a:xfrm>
            <a:off x="3281810" y="1685770"/>
            <a:ext cx="264026" cy="35890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1"/>
          <p:cNvSpPr/>
          <p:nvPr/>
        </p:nvSpPr>
        <p:spPr>
          <a:xfrm>
            <a:off x="3712824" y="1757040"/>
            <a:ext cx="331501" cy="21383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1"/>
          <p:cNvSpPr/>
          <p:nvPr/>
        </p:nvSpPr>
        <p:spPr>
          <a:xfrm>
            <a:off x="4192748" y="1711491"/>
            <a:ext cx="305364" cy="308726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1"/>
          <p:cNvSpPr/>
          <p:nvPr/>
        </p:nvSpPr>
        <p:spPr>
          <a:xfrm>
            <a:off x="4657923" y="1699688"/>
            <a:ext cx="307045" cy="319265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1"/>
          <p:cNvSpPr/>
          <p:nvPr/>
        </p:nvSpPr>
        <p:spPr>
          <a:xfrm>
            <a:off x="5109596" y="1708960"/>
            <a:ext cx="328555" cy="307877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1"/>
          <p:cNvSpPr/>
          <p:nvPr/>
        </p:nvSpPr>
        <p:spPr>
          <a:xfrm>
            <a:off x="956404" y="2189304"/>
            <a:ext cx="257284" cy="280908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1"/>
          <p:cNvSpPr/>
          <p:nvPr/>
        </p:nvSpPr>
        <p:spPr>
          <a:xfrm>
            <a:off x="1411023" y="2189737"/>
            <a:ext cx="274581" cy="27624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1"/>
          <p:cNvSpPr/>
          <p:nvPr/>
        </p:nvSpPr>
        <p:spPr>
          <a:xfrm>
            <a:off x="1882524" y="2189737"/>
            <a:ext cx="274564" cy="27624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1"/>
          <p:cNvSpPr/>
          <p:nvPr/>
        </p:nvSpPr>
        <p:spPr>
          <a:xfrm>
            <a:off x="2344736" y="2189737"/>
            <a:ext cx="274148" cy="27624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1"/>
          <p:cNvSpPr/>
          <p:nvPr/>
        </p:nvSpPr>
        <p:spPr>
          <a:xfrm>
            <a:off x="2874420" y="2146719"/>
            <a:ext cx="148054" cy="36524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1"/>
          <p:cNvSpPr/>
          <p:nvPr/>
        </p:nvSpPr>
        <p:spPr>
          <a:xfrm>
            <a:off x="3349301" y="2149249"/>
            <a:ext cx="128226" cy="36101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1"/>
          <p:cNvSpPr/>
          <p:nvPr/>
        </p:nvSpPr>
        <p:spPr>
          <a:xfrm>
            <a:off x="3819520" y="2189304"/>
            <a:ext cx="116838" cy="276679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1"/>
          <p:cNvSpPr/>
          <p:nvPr/>
        </p:nvSpPr>
        <p:spPr>
          <a:xfrm>
            <a:off x="4208364" y="2185508"/>
            <a:ext cx="272034" cy="288066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1"/>
          <p:cNvSpPr/>
          <p:nvPr/>
        </p:nvSpPr>
        <p:spPr>
          <a:xfrm>
            <a:off x="4662984" y="2193100"/>
            <a:ext cx="298188" cy="27541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5134468" y="2146286"/>
            <a:ext cx="274148" cy="32898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1034433" y="2625381"/>
            <a:ext cx="100806" cy="34079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1441389" y="2612729"/>
            <a:ext cx="218060" cy="36524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1"/>
          <p:cNvSpPr/>
          <p:nvPr/>
        </p:nvSpPr>
        <p:spPr>
          <a:xfrm>
            <a:off x="1875765" y="2612729"/>
            <a:ext cx="285536" cy="36524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1"/>
          <p:cNvSpPr/>
          <p:nvPr/>
        </p:nvSpPr>
        <p:spPr>
          <a:xfrm>
            <a:off x="2772785" y="2674726"/>
            <a:ext cx="344587" cy="192321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1"/>
          <p:cNvSpPr/>
          <p:nvPr/>
        </p:nvSpPr>
        <p:spPr>
          <a:xfrm>
            <a:off x="2313521" y="2634654"/>
            <a:ext cx="334465" cy="31633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1"/>
          <p:cNvSpPr/>
          <p:nvPr/>
        </p:nvSpPr>
        <p:spPr>
          <a:xfrm>
            <a:off x="3263265" y="2642679"/>
            <a:ext cx="296074" cy="298604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1"/>
          <p:cNvSpPr/>
          <p:nvPr/>
        </p:nvSpPr>
        <p:spPr>
          <a:xfrm>
            <a:off x="3728007" y="2645209"/>
            <a:ext cx="299870" cy="298604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1"/>
          <p:cNvSpPr/>
          <p:nvPr/>
        </p:nvSpPr>
        <p:spPr>
          <a:xfrm>
            <a:off x="4152694" y="2645209"/>
            <a:ext cx="390536" cy="315902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1"/>
          <p:cNvSpPr/>
          <p:nvPr/>
        </p:nvSpPr>
        <p:spPr>
          <a:xfrm>
            <a:off x="4692084" y="2632557"/>
            <a:ext cx="234925" cy="326856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1"/>
          <p:cNvSpPr/>
          <p:nvPr/>
        </p:nvSpPr>
        <p:spPr>
          <a:xfrm>
            <a:off x="5160206" y="2649005"/>
            <a:ext cx="229430" cy="314204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1"/>
          <p:cNvSpPr/>
          <p:nvPr/>
        </p:nvSpPr>
        <p:spPr>
          <a:xfrm>
            <a:off x="926887" y="3131463"/>
            <a:ext cx="331501" cy="262345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1"/>
          <p:cNvSpPr/>
          <p:nvPr/>
        </p:nvSpPr>
        <p:spPr>
          <a:xfrm>
            <a:off x="1389514" y="3150858"/>
            <a:ext cx="323078" cy="21932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1"/>
          <p:cNvSpPr/>
          <p:nvPr/>
        </p:nvSpPr>
        <p:spPr>
          <a:xfrm>
            <a:off x="1864811" y="3141585"/>
            <a:ext cx="306612" cy="23957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1"/>
          <p:cNvSpPr/>
          <p:nvPr/>
        </p:nvSpPr>
        <p:spPr>
          <a:xfrm>
            <a:off x="2328704" y="3135259"/>
            <a:ext cx="308744" cy="250957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1"/>
          <p:cNvSpPr/>
          <p:nvPr/>
        </p:nvSpPr>
        <p:spPr>
          <a:xfrm>
            <a:off x="2811176" y="3115015"/>
            <a:ext cx="278776" cy="281306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1"/>
          <p:cNvSpPr/>
          <p:nvPr/>
        </p:nvSpPr>
        <p:spPr>
          <a:xfrm>
            <a:off x="3251878" y="3150442"/>
            <a:ext cx="315053" cy="23197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3718734" y="3150442"/>
            <a:ext cx="314637" cy="23197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4193181" y="3127667"/>
            <a:ext cx="303232" cy="26570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4643572" y="3095620"/>
            <a:ext cx="332784" cy="335297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1"/>
          <p:cNvSpPr/>
          <p:nvPr/>
        </p:nvSpPr>
        <p:spPr>
          <a:xfrm>
            <a:off x="5133636" y="3114599"/>
            <a:ext cx="285102" cy="28889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1"/>
          <p:cNvSpPr/>
          <p:nvPr/>
        </p:nvSpPr>
        <p:spPr>
          <a:xfrm>
            <a:off x="922242" y="3568373"/>
            <a:ext cx="324759" cy="316318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1"/>
          <p:cNvSpPr/>
          <p:nvPr/>
        </p:nvSpPr>
        <p:spPr>
          <a:xfrm>
            <a:off x="1373915" y="3619398"/>
            <a:ext cx="346269" cy="211734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"/>
          <p:cNvSpPr/>
          <p:nvPr/>
        </p:nvSpPr>
        <p:spPr>
          <a:xfrm>
            <a:off x="1921314" y="3546863"/>
            <a:ext cx="203310" cy="346685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1"/>
          <p:cNvSpPr/>
          <p:nvPr/>
        </p:nvSpPr>
        <p:spPr>
          <a:xfrm>
            <a:off x="2358237" y="3580176"/>
            <a:ext cx="255169" cy="320131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1"/>
          <p:cNvSpPr/>
          <p:nvPr/>
        </p:nvSpPr>
        <p:spPr>
          <a:xfrm>
            <a:off x="2804850" y="3604649"/>
            <a:ext cx="287217" cy="24967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1"/>
          <p:cNvSpPr/>
          <p:nvPr/>
        </p:nvSpPr>
        <p:spPr>
          <a:xfrm>
            <a:off x="3269158" y="3582290"/>
            <a:ext cx="288066" cy="28848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1"/>
          <p:cNvSpPr/>
          <p:nvPr/>
        </p:nvSpPr>
        <p:spPr>
          <a:xfrm>
            <a:off x="3733917" y="3578495"/>
            <a:ext cx="290163" cy="296923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1"/>
          <p:cNvSpPr/>
          <p:nvPr/>
        </p:nvSpPr>
        <p:spPr>
          <a:xfrm>
            <a:off x="4177565" y="3581441"/>
            <a:ext cx="334881" cy="283005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1"/>
          <p:cNvSpPr/>
          <p:nvPr/>
        </p:nvSpPr>
        <p:spPr>
          <a:xfrm>
            <a:off x="4657923" y="3575548"/>
            <a:ext cx="304931" cy="301135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1"/>
          <p:cNvSpPr/>
          <p:nvPr/>
        </p:nvSpPr>
        <p:spPr>
          <a:xfrm>
            <a:off x="5131522" y="3561197"/>
            <a:ext cx="292278" cy="326874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1"/>
          <p:cNvSpPr/>
          <p:nvPr/>
        </p:nvSpPr>
        <p:spPr>
          <a:xfrm>
            <a:off x="899901" y="4087956"/>
            <a:ext cx="376202" cy="212150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1"/>
          <p:cNvSpPr/>
          <p:nvPr/>
        </p:nvSpPr>
        <p:spPr>
          <a:xfrm>
            <a:off x="1397539" y="4031852"/>
            <a:ext cx="303249" cy="319282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1"/>
          <p:cNvSpPr/>
          <p:nvPr/>
        </p:nvSpPr>
        <p:spPr>
          <a:xfrm>
            <a:off x="1851743" y="4013723"/>
            <a:ext cx="333599" cy="34415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1"/>
          <p:cNvSpPr/>
          <p:nvPr/>
        </p:nvSpPr>
        <p:spPr>
          <a:xfrm>
            <a:off x="2334614" y="4042823"/>
            <a:ext cx="294393" cy="298188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1"/>
          <p:cNvSpPr/>
          <p:nvPr/>
        </p:nvSpPr>
        <p:spPr>
          <a:xfrm>
            <a:off x="2771104" y="4043673"/>
            <a:ext cx="353860" cy="295224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1"/>
          <p:cNvSpPr/>
          <p:nvPr/>
        </p:nvSpPr>
        <p:spPr>
          <a:xfrm>
            <a:off x="3276749" y="4018368"/>
            <a:ext cx="272883" cy="33023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1"/>
          <p:cNvSpPr/>
          <p:nvPr/>
        </p:nvSpPr>
        <p:spPr>
          <a:xfrm>
            <a:off x="3684989" y="4014572"/>
            <a:ext cx="391818" cy="35554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1"/>
          <p:cNvSpPr/>
          <p:nvPr/>
        </p:nvSpPr>
        <p:spPr>
          <a:xfrm>
            <a:off x="4156056" y="4009078"/>
            <a:ext cx="384643" cy="36819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1"/>
          <p:cNvSpPr/>
          <p:nvPr/>
        </p:nvSpPr>
        <p:spPr>
          <a:xfrm>
            <a:off x="4639777" y="4097229"/>
            <a:ext cx="342057" cy="19823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1"/>
          <p:cNvSpPr/>
          <p:nvPr/>
        </p:nvSpPr>
        <p:spPr>
          <a:xfrm>
            <a:off x="5151765" y="4060953"/>
            <a:ext cx="255169" cy="280059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1"/>
          <p:cNvSpPr/>
          <p:nvPr/>
        </p:nvSpPr>
        <p:spPr>
          <a:xfrm>
            <a:off x="5902517" y="23652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1"/>
          <p:cNvSpPr/>
          <p:nvPr/>
        </p:nvSpPr>
        <p:spPr>
          <a:xfrm>
            <a:off x="6796137" y="23652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"/>
          <p:cNvSpPr/>
          <p:nvPr/>
        </p:nvSpPr>
        <p:spPr>
          <a:xfrm>
            <a:off x="6087233" y="2576083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1"/>
          <p:cNvSpPr/>
          <p:nvPr/>
        </p:nvSpPr>
        <p:spPr>
          <a:xfrm>
            <a:off x="7241372" y="28734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1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88" name="Google Shape;588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95" name="Google Shape;595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00" name="Google Shape;600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04" name="Google Shape;604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10" name="Google Shape;610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14" name="Google Shape;614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19" name="Google Shape;619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25" name="Google Shape;625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32" name="Google Shape;632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35" name="Google Shape;635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39" name="Google Shape;639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46" name="Google Shape;646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52" name="Google Shape;652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56" name="Google Shape;656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57" name="Google Shape;657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7" name="Google Shape;667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74" name="Google Shape;674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79" name="Google Shape;679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85" name="Google Shape;685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92" name="Google Shape;692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97" name="Google Shape;697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02" name="Google Shape;702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08" name="Google Shape;708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8" name="Google Shape;718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19" name="Google Shape;719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2" name="Google Shape;722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23" name="Google Shape;723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3" name="Google Shape;733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34" name="Google Shape;734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8" name="Google Shape;738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39" name="Google Shape;739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9" name="Google Shape;749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50" name="Google Shape;750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58" name="Google Shape;758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63" name="Google Shape;763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68" name="Google Shape;768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74" name="Google Shape;774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81" name="Google Shape;781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85" name="Google Shape;785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91" name="Google Shape;791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98" name="Google Shape;798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02" name="Google Shape;802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07" name="Google Shape;807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14" name="Google Shape;814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22" name="Google Shape;822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27" name="Google Shape;827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31" name="Google Shape;831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35" name="Google Shape;835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40" name="Google Shape;840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45" name="Google Shape;845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51" name="Google Shape;851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58" name="Google Shape;858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66" name="Google Shape;866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79" name="Google Shape;879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84" name="Google Shape;884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88" name="Google Shape;888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95" name="Google Shape;895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04" name="Google Shape;904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17" name="Google Shape;917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30" name="Google Shape;930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43" name="Google Shape;943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50" name="Google Shape;950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66" name="Google Shape;966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72" name="Google Shape;972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73" name="Google Shape;973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77" name="Google Shape;977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85" name="Google Shape;985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8" name="Google Shape;988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89" name="Google Shape;989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98" name="Google Shape;998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23" name="Google Shape;1023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24" name="Google Shape;1024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27" name="Google Shape;1027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30" name="Google Shape;1030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2" name="Google Shape;1032;p52"/>
          <p:cNvSpPr txBox="1"/>
          <p:nvPr>
            <p:ph idx="4294967295" type="title"/>
          </p:nvPr>
        </p:nvSpPr>
        <p:spPr>
          <a:xfrm>
            <a:off x="855300" y="401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33" name="Google Shape;1033;p52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53"/>
          <p:cNvSpPr txBox="1"/>
          <p:nvPr/>
        </p:nvSpPr>
        <p:spPr>
          <a:xfrm>
            <a:off x="1036700" y="865531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You can also use any emoji as an icon!</a:t>
            </a:r>
            <a:endParaRPr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And of course it resizes without losing quality.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How? Follow Google instructions https://twitter.com/googledocs/status/730087240156643328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1036700" y="2325506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B5394"/>
                </a:highlight>
                <a:latin typeface="Pangolin"/>
                <a:ea typeface="Pangolin"/>
                <a:cs typeface="Pangolin"/>
                <a:sym typeface="Pangolin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B5394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40" name="Google Shape;1040;p53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7" name="Google Shape;1047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48" name="Google Shape;1048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49" name="Google Shape;1049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0" name="Google Shape;1050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1" name="Google Shape;1051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52" name="Google Shape;1052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3" name="Google Shape;1053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4" name="Google Shape;1054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55" name="Google Shape;1055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6" name="Google Shape;1056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7" name="Google Shape;1057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58" name="Google Shape;1058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9" name="Google Shape;1059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2.jpg"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4294967295" type="ctrTitle"/>
          </p:nvPr>
        </p:nvSpPr>
        <p:spPr>
          <a:xfrm>
            <a:off x="1070800" y="668950"/>
            <a:ext cx="3551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02" name="Google Shape;102;p22"/>
          <p:cNvSpPr txBox="1"/>
          <p:nvPr>
            <p:ph idx="4294967295" type="subTitle"/>
          </p:nvPr>
        </p:nvSpPr>
        <p:spPr>
          <a:xfrm>
            <a:off x="1070800" y="3057996"/>
            <a:ext cx="35511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3" name="Google Shape;103;p22"/>
          <p:cNvSpPr/>
          <p:nvPr/>
        </p:nvSpPr>
        <p:spPr>
          <a:xfrm>
            <a:off x="6814287" y="1610574"/>
            <a:ext cx="1465647" cy="148511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22"/>
          <p:cNvSpPr/>
          <p:nvPr/>
        </p:nvSpPr>
        <p:spPr>
          <a:xfrm rot="1473029">
            <a:off x="5481677" y="2352112"/>
            <a:ext cx="856929" cy="83471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6530815" y="1468646"/>
            <a:ext cx="375163" cy="36456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2487027">
            <a:off x="6289570" y="3122809"/>
            <a:ext cx="266888" cy="25934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4.jpg" id="116" name="Google Shape;1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4" name="Google Shape;124;p24"/>
          <p:cNvSpPr txBox="1"/>
          <p:nvPr>
            <p:ph idx="3" type="body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