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Della Respira" panose="02000603000000000000" pitchFamily="2" charset="0"/>
      <p:regular r:id="rId50"/>
    </p:embeddedFont>
    <p:embeddedFont>
      <p:font typeface="Montserrat" pitchFamily="2" charset="77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834a636a1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834a636a1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34a636a1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34a636a1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13" name="Google Shape;113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6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0" name="Google Shape;120;p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ebas-ne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1fonts.com/della-respira-font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1685054" y="1701955"/>
            <a:ext cx="5633635" cy="1588540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2"/>
          </p:nvPr>
        </p:nvSpPr>
        <p:spPr>
          <a:xfrm>
            <a:off x="1022525" y="3524925"/>
            <a:ext cx="7098900" cy="6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hlinkClick r:id="rId4"/>
              </a:rPr>
              <a:t>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1" name="Google Shape;23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1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2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3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4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5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6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1022525" y="1475824"/>
            <a:ext cx="7098900" cy="21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Titles: Bebas Neue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Body copy: Della Respira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https://www.fontsquirrel.com/fonts/bebas-neue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https://www.1001fonts.com/della-respira-font.html</a:t>
            </a:r>
            <a:br>
              <a:rPr lang="en" sz="1800"/>
            </a:br>
            <a:endParaRPr sz="1800" b="1">
              <a:solidFill>
                <a:srgbClr val="3D85C6"/>
              </a:solidFill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1022525" y="3714050"/>
            <a:ext cx="7098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MAP</a:t>
            </a:r>
            <a:endParaRPr sz="2000"/>
          </a:p>
        </p:txBody>
      </p:sp>
      <p:sp>
        <p:nvSpPr>
          <p:cNvPr id="478" name="Google Shape;478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972601" y="1084500"/>
            <a:ext cx="7255907" cy="345655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dist="38100" dir="2700000" algn="bl" rotWithShape="0">
              <a:schemeClr val="dk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GADGETS</a:t>
            </a:r>
            <a:endParaRPr sz="2000"/>
          </a:p>
        </p:txBody>
      </p:sp>
      <p:sp>
        <p:nvSpPr>
          <p:cNvPr id="485" name="Google Shape;485;p5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486" name="Google Shape;486;p52"/>
          <p:cNvGrpSpPr/>
          <p:nvPr/>
        </p:nvGrpSpPr>
        <p:grpSpPr>
          <a:xfrm>
            <a:off x="798583" y="2154381"/>
            <a:ext cx="923892" cy="1916335"/>
            <a:chOff x="2547150" y="238125"/>
            <a:chExt cx="2525675" cy="5238750"/>
          </a:xfrm>
        </p:grpSpPr>
        <p:sp>
          <p:nvSpPr>
            <p:cNvPr id="487" name="Google Shape;487;p5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2087360" y="1515777"/>
            <a:ext cx="1655766" cy="2554938"/>
            <a:chOff x="2112475" y="238125"/>
            <a:chExt cx="3395050" cy="5238750"/>
          </a:xfrm>
        </p:grpSpPr>
        <p:sp>
          <p:nvSpPr>
            <p:cNvPr id="492" name="Google Shape;492;p5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52"/>
          <p:cNvGrpSpPr/>
          <p:nvPr/>
        </p:nvGrpSpPr>
        <p:grpSpPr>
          <a:xfrm>
            <a:off x="4108011" y="1409492"/>
            <a:ext cx="4542205" cy="2661224"/>
            <a:chOff x="1177450" y="241631"/>
            <a:chExt cx="6173152" cy="3616776"/>
          </a:xfrm>
        </p:grpSpPr>
        <p:sp>
          <p:nvSpPr>
            <p:cNvPr id="497" name="Google Shape;497;p5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506" name="Google Shape;506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07" name="Google Shape;507;p5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14" name="Google Shape;514;p5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17" name="Google Shape;517;p5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53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22" name="Google Shape;522;p5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5" name="Google Shape;525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26" name="Google Shape;526;p5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0" name="Google Shape;530;p5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32" name="Google Shape;532;p5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53" name="Google Shape;553;p5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56" name="Google Shape;556;p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60" name="Google Shape;560;p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64" name="Google Shape;564;p5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8" name="Google Shape;568;p53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5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53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73" name="Google Shape;573;p5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5" name="Google Shape;575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76" name="Google Shape;57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8" name="Google Shape;578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79" name="Google Shape;579;p5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1" name="Google Shape;581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82" name="Google Shape;582;p5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85" name="Google Shape;585;p5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90" name="Google Shape;590;p5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93" name="Google Shape;593;p5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7" name="Google Shape;597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98" name="Google Shape;598;p5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0" name="Google Shape;600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01" name="Google Shape;601;p5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6" name="Google Shape;606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07" name="Google Shape;607;p5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10" name="Google Shape;610;p5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16" name="Google Shape;616;p5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22" name="Google Shape;622;p5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6" name="Google Shape;626;p53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9" name="Google Shape;629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30" name="Google Shape;630;p5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33" name="Google Shape;633;p5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36" name="Google Shape;636;p5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53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9" name="Google Shape;639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40" name="Google Shape;640;p5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43" name="Google Shape;643;p5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49" name="Google Shape;649;p5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1" name="Google Shape;651;p53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3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53" name="Google Shape;653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54" name="Google Shape;654;p5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57" name="Google Shape;657;p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3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61" name="Google Shape;661;p5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64" name="Google Shape;664;p5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7" name="Google Shape;667;p53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8" name="Google Shape;668;p53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70" name="Google Shape;670;p5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73" name="Google Shape;673;p5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78" name="Google Shape;678;p5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82" name="Google Shape;682;p5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85" name="Google Shape;685;p5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89" name="Google Shape;689;p5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95" name="Google Shape;695;p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98" name="Google Shape;698;p5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53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4" name="Google Shape;704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05" name="Google Shape;705;p5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08" name="Google Shape;708;p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2" name="Google Shape;712;p53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3" name="Google Shape;713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14" name="Google Shape;714;p5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18" name="Google Shape;718;p5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1" name="Google Shape;721;p53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3" name="Google Shape;723;p53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4" name="Google Shape;724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25" name="Google Shape;725;p5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53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30" name="Google Shape;730;p5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3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35" name="Google Shape;735;p5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41" name="Google Shape;741;p5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45" name="Google Shape;745;p5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49" name="Google Shape;749;p5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55" name="Google Shape;755;p5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61" name="Google Shape;761;p5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64" name="Google Shape;764;p5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5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1" name="Google Shape;771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72" name="Google Shape;772;p5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78" name="Google Shape;778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80" name="Google Shape;780;p5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82" name="Google Shape;782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53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86" name="Google Shape;78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3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790" name="Google Shape;790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6" name="Google Shape;796;p54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3" name="Google Shape;803;p54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8" name="Google Shape;808;p54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2" name="Google Shape;812;p54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8" name="Google Shape;818;p54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2" name="Google Shape;822;p54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7" name="Google Shape;827;p54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3" name="Google Shape;833;p54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0" name="Google Shape;840;p54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3" name="Google Shape;843;p5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7" name="Google Shape;847;p54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4" name="Google Shape;854;p54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0" name="Google Shape;860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4" name="Google Shape;864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5" name="Google Shape;865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5" name="Google Shape;875;p54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2" name="Google Shape;882;p54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7" name="Google Shape;887;p54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3" name="Google Shape;893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0" name="Google Shape;900;p54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5" name="Google Shape;905;p54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0" name="Google Shape;910;p54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6" name="Google Shape;916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7" name="Google Shape;927;p54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2" name="Google Shape;942;p54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7" name="Google Shape;94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7" name="Google Shape;957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8" name="Google Shape;958;p5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6" name="Google Shape;966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1" name="Google Shape;971;p54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6" name="Google Shape;976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2" name="Google Shape;982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9" name="Google Shape;989;p54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3" name="Google Shape;993;p54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9" name="Google Shape;999;p54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6" name="Google Shape;1006;p54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0" name="Google Shape;1010;p54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5" name="Google Shape;1015;p54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2" name="Google Shape;1022;p54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0" name="Google Shape;1030;p54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5" name="Google Shape;1035;p54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9" name="Google Shape;1039;p54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3" name="Google Shape;1043;p54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8" name="Google Shape;1048;p54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3" name="Google Shape;1053;p54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9" name="Google Shape;1059;p54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6" name="Google Shape;1066;p54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4" name="Google Shape;1074;p54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7" name="Google Shape;1087;p54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2" name="Google Shape;1092;p54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6" name="Google Shape;1096;p54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3" name="Google Shape;1103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2" name="Google Shape;1112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5" name="Google Shape;1125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8" name="Google Shape;1138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1" name="Google Shape;1151;p54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8" name="Google Shape;1158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4" name="Google Shape;1174;p54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0" name="Google Shape;118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1" name="Google Shape;118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5" name="Google Shape;118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9" name="Google Shape;118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3" name="Google Shape;119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6" name="Google Shape;119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7" name="Google Shape;1197;p54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6" name="Google Shape;1206;p54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1" name="Google Shape;123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2" name="Google Shape;123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0" name="Google Shape;1240;p54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41" name="Google Shape;1241;p5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ella Respira"/>
                <a:ea typeface="Della Respira"/>
                <a:cs typeface="Della Respira"/>
                <a:sym typeface="Della Respi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247" name="Google Shape;1247;p5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8" name="Google Shape;1248;p55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  <p:sp>
        <p:nvSpPr>
          <p:cNvPr id="1249" name="Google Shape;1249;p5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6" name="Google Shape;1256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7" name="Google Shape;1257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8" name="Google Shape;1258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0" name="Google Shape;1260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1" name="Google Shape;1261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3" name="Google Shape;1263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64" name="Google Shape;1264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6" name="Google Shape;1266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7" name="Google Shape;1267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Macintosh PowerPoint</Application>
  <PresentationFormat>Presentación en pantalla (16:9)</PresentationFormat>
  <Paragraphs>144</Paragraphs>
  <Slides>42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Bebas Neue</vt:lpstr>
      <vt:lpstr>Montserrat</vt:lpstr>
      <vt:lpstr>Calibri</vt:lpstr>
      <vt:lpstr>Della Respira</vt:lpstr>
      <vt:lpstr>Jeoparty template</vt:lpstr>
      <vt:lpstr>This is Your Presentation Title</vt:lpstr>
      <vt:lpstr>Instructions for use</vt:lpstr>
      <vt:lpstr>Panel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Presentación de PowerPoint</vt:lpstr>
      <vt:lpstr>Credits</vt:lpstr>
      <vt:lpstr>Presentation design</vt:lpstr>
      <vt:lpstr>MAP</vt:lpstr>
      <vt:lpstr>GADGETS</vt:lpstr>
      <vt:lpstr>Presentación de PowerPoint</vt:lpstr>
      <vt:lpstr>Diagrams and infographics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Jimena Catalina Gayo</cp:lastModifiedBy>
  <cp:revision>1</cp:revision>
  <dcterms:modified xsi:type="dcterms:W3CDTF">2021-02-11T11:48:57Z</dcterms:modified>
</cp:coreProperties>
</file>