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News Cycle"/>
      <p:regular r:id="rId49"/>
      <p:bold r:id="rId50"/>
    </p:embeddedFont>
    <p:embeddedFont>
      <p:font typeface="Oswald"/>
      <p:regular r:id="rId51"/>
      <p:bold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B5681E7-3F6B-493A-A081-50176DB923CF}">
  <a:tblStyle styleId="{6B5681E7-3F6B-493A-A081-50176DB923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51EFF09-86D4-41D1-8CD3-602A2CEEB6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NewsCycl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swald-regular.fntdata"/><Relationship Id="rId50" Type="http://schemas.openxmlformats.org/officeDocument/2006/relationships/font" Target="fonts/NewsCycle-bold.fntdata"/><Relationship Id="rId52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a41051d55_1_7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aa41051d55_1_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b2f7c811ed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b2f7c811e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50500" y="2435625"/>
            <a:ext cx="3638700" cy="224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813106" y="0"/>
            <a:ext cx="892296" cy="3225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650209" y="0"/>
            <a:ext cx="563814" cy="16997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59415" y="609095"/>
            <a:ext cx="1314792" cy="2119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5821031" y="991483"/>
            <a:ext cx="1845234" cy="41594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4359415" y="2643735"/>
            <a:ext cx="1314792" cy="251013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7813106" y="306930"/>
            <a:ext cx="892296" cy="29772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02035">
              <a:alpha val="1732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821031" y="0"/>
            <a:ext cx="1845234" cy="116105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813106" y="3277330"/>
            <a:ext cx="892296" cy="116591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 flipH="1">
            <a:off x="8556137" y="3512673"/>
            <a:ext cx="359208" cy="16308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86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1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11"/>
          <p:cNvSpPr/>
          <p:nvPr/>
        </p:nvSpPr>
        <p:spPr>
          <a:xfrm flipH="1">
            <a:off x="8556137" y="977835"/>
            <a:ext cx="359208" cy="96384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140"/>
                </a:lnTo>
                <a:lnTo>
                  <a:pt x="21600" y="0"/>
                </a:lnTo>
                <a:lnTo>
                  <a:pt x="0" y="146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/>
          <p:nvPr/>
        </p:nvSpPr>
        <p:spPr>
          <a:xfrm flipH="1">
            <a:off x="8556137" y="0"/>
            <a:ext cx="359208" cy="9541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1"/>
          <p:cNvSpPr/>
          <p:nvPr/>
        </p:nvSpPr>
        <p:spPr>
          <a:xfrm flipH="1">
            <a:off x="7896852" y="456628"/>
            <a:ext cx="568512" cy="71161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470"/>
                </a:lnTo>
                <a:lnTo>
                  <a:pt x="21600" y="0"/>
                </a:lnTo>
                <a:lnTo>
                  <a:pt x="0" y="313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/>
          <p:cNvSpPr/>
          <p:nvPr/>
        </p:nvSpPr>
        <p:spPr>
          <a:xfrm flipH="1">
            <a:off x="7896852" y="4574472"/>
            <a:ext cx="568512" cy="56905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1"/>
          <p:cNvSpPr/>
          <p:nvPr/>
        </p:nvSpPr>
        <p:spPr>
          <a:xfrm flipH="1">
            <a:off x="7896852" y="1158238"/>
            <a:ext cx="568512" cy="342624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650"/>
                </a:lnTo>
                <a:lnTo>
                  <a:pt x="0" y="21600"/>
                </a:lnTo>
                <a:lnTo>
                  <a:pt x="21600" y="2095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550500" y="3044025"/>
            <a:ext cx="3638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550500" y="4300725"/>
            <a:ext cx="36387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2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accent2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2600"/>
              <a:buNone/>
              <a:defRPr sz="2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2" name="Google Shape;22;p3"/>
          <p:cNvSpPr/>
          <p:nvPr/>
        </p:nvSpPr>
        <p:spPr>
          <a:xfrm>
            <a:off x="7813106" y="0"/>
            <a:ext cx="892296" cy="3225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3650209" y="0"/>
            <a:ext cx="563814" cy="16997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59415" y="609095"/>
            <a:ext cx="1314792" cy="2119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5821031" y="991483"/>
            <a:ext cx="1845234" cy="41594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359415" y="2643735"/>
            <a:ext cx="1314792" cy="251013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7813106" y="306930"/>
            <a:ext cx="892296" cy="29772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5821031" y="0"/>
            <a:ext cx="1845234" cy="116105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7813106" y="3277330"/>
            <a:ext cx="892296" cy="116591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228589" y="1362238"/>
            <a:ext cx="624618" cy="75654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3233"/>
                </a:lnTo>
                <a:lnTo>
                  <a:pt x="0" y="21600"/>
                </a:lnTo>
                <a:lnTo>
                  <a:pt x="21600" y="1836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228589" y="876"/>
            <a:ext cx="624618" cy="137235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818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8520705" y="4146351"/>
            <a:ext cx="394686" cy="99802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54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1030663" y="1529125"/>
            <a:ext cx="4879500" cy="29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4"/>
          <p:cNvSpPr txBox="1"/>
          <p:nvPr/>
        </p:nvSpPr>
        <p:spPr>
          <a:xfrm>
            <a:off x="346977" y="1296229"/>
            <a:ext cx="5820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“</a:t>
            </a:r>
            <a:endParaRPr sz="104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7497540" y="3233808"/>
            <a:ext cx="920376" cy="148759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423"/>
                </a:lnTo>
                <a:lnTo>
                  <a:pt x="0" y="21600"/>
                </a:lnTo>
                <a:lnTo>
                  <a:pt x="21600" y="191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6103018" y="876"/>
            <a:ext cx="1291734" cy="249879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1957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7497540" y="875"/>
            <a:ext cx="920376" cy="329632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50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6103018" y="2373413"/>
            <a:ext cx="1291734" cy="277101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826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6963076" y="3274552"/>
            <a:ext cx="359208" cy="186894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75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6963076" y="977835"/>
            <a:ext cx="359208" cy="43999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401"/>
                </a:lnTo>
                <a:lnTo>
                  <a:pt x="21600" y="0"/>
                </a:lnTo>
                <a:lnTo>
                  <a:pt x="0" y="319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6963076" y="1"/>
            <a:ext cx="359208" cy="9541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7415771" y="1034367"/>
            <a:ext cx="837702" cy="296254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415771" y="0"/>
            <a:ext cx="837702" cy="109204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596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8346880" y="1552004"/>
            <a:ext cx="568512" cy="114021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647"/>
                </a:lnTo>
                <a:lnTo>
                  <a:pt x="21600" y="0"/>
                </a:lnTo>
                <a:lnTo>
                  <a:pt x="0" y="195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8346880" y="4574477"/>
            <a:ext cx="568512" cy="56899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8346880" y="2682241"/>
            <a:ext cx="568512" cy="190225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170"/>
                </a:lnTo>
                <a:lnTo>
                  <a:pt x="0" y="21600"/>
                </a:lnTo>
                <a:lnTo>
                  <a:pt x="21600" y="2042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type="title"/>
          </p:nvPr>
        </p:nvSpPr>
        <p:spPr>
          <a:xfrm>
            <a:off x="550500" y="759800"/>
            <a:ext cx="36945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550500" y="1353948"/>
            <a:ext cx="3694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8099306" y="0"/>
            <a:ext cx="892296" cy="32254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0795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4645615" y="609095"/>
            <a:ext cx="1314792" cy="2119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6107231" y="991483"/>
            <a:ext cx="1845234" cy="41594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173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4645615" y="2643735"/>
            <a:ext cx="1314792" cy="251013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2046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8099306" y="306930"/>
            <a:ext cx="892296" cy="29772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6107231" y="0"/>
            <a:ext cx="1845234" cy="116105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5393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8099306" y="3277330"/>
            <a:ext cx="892296" cy="116591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1" type="body"/>
          </p:nvPr>
        </p:nvSpPr>
        <p:spPr>
          <a:xfrm>
            <a:off x="550500" y="1353950"/>
            <a:ext cx="2853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7" name="Google Shape;67;p7"/>
          <p:cNvSpPr txBox="1"/>
          <p:nvPr>
            <p:ph idx="2" type="body"/>
          </p:nvPr>
        </p:nvSpPr>
        <p:spPr>
          <a:xfrm>
            <a:off x="3804472" y="1353950"/>
            <a:ext cx="2853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" name="Google Shape;69;p7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70" name="Google Shape;70;p7"/>
            <p:cNvSpPr/>
            <p:nvPr/>
          </p:nvSpPr>
          <p:spPr>
            <a:xfrm>
              <a:off x="6963076" y="3274552"/>
              <a:ext cx="359208" cy="1868940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6963076" y="977835"/>
              <a:ext cx="359208" cy="43999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6963076" y="1"/>
              <a:ext cx="359208" cy="954126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7415771" y="1034367"/>
              <a:ext cx="837702" cy="296254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7415771" y="0"/>
              <a:ext cx="837702" cy="109204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8346880" y="1552004"/>
              <a:ext cx="568512" cy="11402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8346880" y="4574477"/>
              <a:ext cx="568512" cy="56899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8346880" y="2682241"/>
              <a:ext cx="568512" cy="190225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" type="body"/>
          </p:nvPr>
        </p:nvSpPr>
        <p:spPr>
          <a:xfrm>
            <a:off x="550500" y="1353950"/>
            <a:ext cx="1902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1" name="Google Shape;81;p8"/>
          <p:cNvSpPr txBox="1"/>
          <p:nvPr>
            <p:ph idx="2" type="body"/>
          </p:nvPr>
        </p:nvSpPr>
        <p:spPr>
          <a:xfrm>
            <a:off x="2652968" y="1353950"/>
            <a:ext cx="1902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2" name="Google Shape;82;p8"/>
          <p:cNvSpPr txBox="1"/>
          <p:nvPr>
            <p:ph idx="3" type="body"/>
          </p:nvPr>
        </p:nvSpPr>
        <p:spPr>
          <a:xfrm>
            <a:off x="4755435" y="1353950"/>
            <a:ext cx="1902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3" name="Google Shape;83;p8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85" name="Google Shape;85;p8"/>
            <p:cNvSpPr/>
            <p:nvPr/>
          </p:nvSpPr>
          <p:spPr>
            <a:xfrm>
              <a:off x="6963076" y="3274552"/>
              <a:ext cx="359208" cy="1868940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6963076" y="977835"/>
              <a:ext cx="359208" cy="43999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6963076" y="1"/>
              <a:ext cx="359208" cy="954126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7415771" y="1034367"/>
              <a:ext cx="837702" cy="296254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7415771" y="0"/>
              <a:ext cx="837702" cy="109204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8346880" y="1552004"/>
              <a:ext cx="568512" cy="11402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8346880" y="4574477"/>
              <a:ext cx="568512" cy="56899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8346880" y="2682241"/>
              <a:ext cx="568512" cy="190225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" name="Google Shape;96;p9"/>
          <p:cNvGrpSpPr/>
          <p:nvPr/>
        </p:nvGrpSpPr>
        <p:grpSpPr>
          <a:xfrm>
            <a:off x="6963076" y="0"/>
            <a:ext cx="1952316" cy="5143493"/>
            <a:chOff x="6963076" y="0"/>
            <a:chExt cx="1952316" cy="5143493"/>
          </a:xfrm>
        </p:grpSpPr>
        <p:sp>
          <p:nvSpPr>
            <p:cNvPr id="97" name="Google Shape;97;p9"/>
            <p:cNvSpPr/>
            <p:nvPr/>
          </p:nvSpPr>
          <p:spPr>
            <a:xfrm>
              <a:off x="6963076" y="3274552"/>
              <a:ext cx="359208" cy="1868940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21600" y="0"/>
                  </a:lnTo>
                  <a:lnTo>
                    <a:pt x="0" y="753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6963076" y="977835"/>
              <a:ext cx="359208" cy="43999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401"/>
                  </a:lnTo>
                  <a:lnTo>
                    <a:pt x="21600" y="0"/>
                  </a:lnTo>
                  <a:lnTo>
                    <a:pt x="0" y="319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6963076" y="1"/>
              <a:ext cx="359208" cy="954126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012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7415771" y="1034367"/>
              <a:ext cx="837702" cy="296254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07"/>
                  </a:lnTo>
                  <a:lnTo>
                    <a:pt x="0" y="21600"/>
                  </a:lnTo>
                  <a:lnTo>
                    <a:pt x="21600" y="2049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7415771" y="0"/>
              <a:ext cx="837702" cy="109204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8596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8346880" y="1552004"/>
              <a:ext cx="568512" cy="11402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9647"/>
                  </a:lnTo>
                  <a:lnTo>
                    <a:pt x="21600" y="0"/>
                  </a:lnTo>
                  <a:lnTo>
                    <a:pt x="0" y="195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8346880" y="4574477"/>
              <a:ext cx="568512" cy="56899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3912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8346880" y="2682241"/>
              <a:ext cx="568512" cy="190225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170"/>
                  </a:lnTo>
                  <a:lnTo>
                    <a:pt x="0" y="21600"/>
                  </a:lnTo>
                  <a:lnTo>
                    <a:pt x="21600" y="204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/>
          <p:nvPr/>
        </p:nvSpPr>
        <p:spPr>
          <a:xfrm flipH="1">
            <a:off x="8556137" y="3512673"/>
            <a:ext cx="359208" cy="163080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0" y="863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0"/>
          <p:cNvSpPr/>
          <p:nvPr/>
        </p:nvSpPr>
        <p:spPr>
          <a:xfrm flipH="1">
            <a:off x="8556137" y="977835"/>
            <a:ext cx="359208" cy="96384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140"/>
                </a:lnTo>
                <a:lnTo>
                  <a:pt x="21600" y="0"/>
                </a:lnTo>
                <a:lnTo>
                  <a:pt x="0" y="146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 flipH="1">
            <a:off x="8556137" y="0"/>
            <a:ext cx="359208" cy="95412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0125"/>
                </a:lnTo>
                <a:lnTo>
                  <a:pt x="216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0"/>
          <p:cNvSpPr/>
          <p:nvPr/>
        </p:nvSpPr>
        <p:spPr>
          <a:xfrm flipH="1">
            <a:off x="7896852" y="456628"/>
            <a:ext cx="568512" cy="71161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470"/>
                </a:lnTo>
                <a:lnTo>
                  <a:pt x="21600" y="0"/>
                </a:lnTo>
                <a:lnTo>
                  <a:pt x="0" y="313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0"/>
          <p:cNvSpPr/>
          <p:nvPr/>
        </p:nvSpPr>
        <p:spPr>
          <a:xfrm flipH="1">
            <a:off x="7896852" y="4574472"/>
            <a:ext cx="568512" cy="56905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3912"/>
                </a:lnTo>
                <a:lnTo>
                  <a:pt x="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0"/>
          <p:cNvSpPr/>
          <p:nvPr/>
        </p:nvSpPr>
        <p:spPr>
          <a:xfrm flipH="1">
            <a:off x="7896852" y="1158238"/>
            <a:ext cx="568512" cy="342624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650"/>
                </a:lnTo>
                <a:lnTo>
                  <a:pt x="0" y="21600"/>
                </a:lnTo>
                <a:lnTo>
                  <a:pt x="21600" y="2095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0"/>
          <p:cNvSpPr txBox="1"/>
          <p:nvPr>
            <p:ph idx="1" type="body"/>
          </p:nvPr>
        </p:nvSpPr>
        <p:spPr>
          <a:xfrm>
            <a:off x="550500" y="4406300"/>
            <a:ext cx="70833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13" name="Google Shape;113;p10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3"/>
                </a:solidFill>
              </a:defRPr>
            </a:lvl1pPr>
            <a:lvl2pPr lvl="1" rtl="0">
              <a:buNone/>
              <a:defRPr>
                <a:solidFill>
                  <a:schemeClr val="accent3"/>
                </a:solidFill>
              </a:defRPr>
            </a:lvl2pPr>
            <a:lvl3pPr lvl="2" rtl="0">
              <a:buNone/>
              <a:defRPr>
                <a:solidFill>
                  <a:schemeClr val="accent3"/>
                </a:solidFill>
              </a:defRPr>
            </a:lvl3pPr>
            <a:lvl4pPr lvl="3" rtl="0">
              <a:buNone/>
              <a:defRPr>
                <a:solidFill>
                  <a:schemeClr val="accent3"/>
                </a:solidFill>
              </a:defRPr>
            </a:lvl4pPr>
            <a:lvl5pPr lvl="4" rtl="0">
              <a:buNone/>
              <a:defRPr>
                <a:solidFill>
                  <a:schemeClr val="accent3"/>
                </a:solidFill>
              </a:defRPr>
            </a:lvl5pPr>
            <a:lvl6pPr lvl="5" rtl="0">
              <a:buNone/>
              <a:defRPr>
                <a:solidFill>
                  <a:schemeClr val="accent3"/>
                </a:solidFill>
              </a:defRPr>
            </a:lvl6pPr>
            <a:lvl7pPr lvl="6" rtl="0">
              <a:buNone/>
              <a:defRPr>
                <a:solidFill>
                  <a:schemeClr val="accent3"/>
                </a:solidFill>
              </a:defRPr>
            </a:lvl7pPr>
            <a:lvl8pPr lvl="7" rtl="0">
              <a:buNone/>
              <a:defRPr>
                <a:solidFill>
                  <a:schemeClr val="accent3"/>
                </a:solidFill>
              </a:defRPr>
            </a:lvl8pPr>
            <a:lvl9pPr lvl="8" rtl="0">
              <a:buNone/>
              <a:defRPr>
                <a:solidFill>
                  <a:schemeClr val="accent3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Oswald"/>
              <a:buNone/>
              <a:defRPr sz="32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▸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▹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●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ws Cycle"/>
              <a:buChar char="○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ews Cycle"/>
              <a:buChar char="■"/>
              <a:defRPr sz="24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buNone/>
              <a:defRPr sz="13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news-cycle" TargetMode="External"/><Relationship Id="rId4" Type="http://schemas.openxmlformats.org/officeDocument/2006/relationships/hyperlink" Target="https://www.fontsquirrel.com/fonts/oswald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5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"/>
          <p:cNvSpPr txBox="1"/>
          <p:nvPr>
            <p:ph type="ctrTitle"/>
          </p:nvPr>
        </p:nvSpPr>
        <p:spPr>
          <a:xfrm>
            <a:off x="550500" y="2435625"/>
            <a:ext cx="3638700" cy="2240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pic>
        <p:nvPicPr>
          <p:cNvPr id="127" name="Google Shape;127;p12"/>
          <p:cNvPicPr preferRelativeResize="0"/>
          <p:nvPr/>
        </p:nvPicPr>
        <p:blipFill rotWithShape="1">
          <a:blip r:embed="rId3">
            <a:alphaModFix amt="77000"/>
          </a:blip>
          <a:srcRect b="9773" l="6585" r="0" t="22310"/>
          <a:stretch/>
        </p:blipFill>
        <p:spPr>
          <a:xfrm>
            <a:off x="3651758" y="0"/>
            <a:ext cx="5053644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7154"/>
                </a:lnTo>
                <a:lnTo>
                  <a:pt x="2410" y="6725"/>
                </a:lnTo>
                <a:lnTo>
                  <a:pt x="2410" y="0"/>
                </a:lnTo>
                <a:lnTo>
                  <a:pt x="0" y="0"/>
                </a:lnTo>
                <a:close/>
                <a:moveTo>
                  <a:pt x="9278" y="0"/>
                </a:moveTo>
                <a:lnTo>
                  <a:pt x="9278" y="4888"/>
                </a:lnTo>
                <a:lnTo>
                  <a:pt x="17160" y="3482"/>
                </a:lnTo>
                <a:lnTo>
                  <a:pt x="17160" y="0"/>
                </a:lnTo>
                <a:lnTo>
                  <a:pt x="9278" y="0"/>
                </a:lnTo>
                <a:close/>
                <a:moveTo>
                  <a:pt x="17788" y="0"/>
                </a:moveTo>
                <a:lnTo>
                  <a:pt x="17788" y="1358"/>
                </a:lnTo>
                <a:lnTo>
                  <a:pt x="21600" y="679"/>
                </a:lnTo>
                <a:lnTo>
                  <a:pt x="21600" y="0"/>
                </a:lnTo>
                <a:lnTo>
                  <a:pt x="17788" y="0"/>
                </a:lnTo>
                <a:close/>
                <a:moveTo>
                  <a:pt x="21600" y="1291"/>
                </a:moveTo>
                <a:lnTo>
                  <a:pt x="17790" y="1971"/>
                </a:lnTo>
                <a:lnTo>
                  <a:pt x="17788" y="13824"/>
                </a:lnTo>
                <a:lnTo>
                  <a:pt x="21600" y="13144"/>
                </a:lnTo>
                <a:lnTo>
                  <a:pt x="21600" y="1291"/>
                </a:lnTo>
                <a:close/>
                <a:moveTo>
                  <a:pt x="8652" y="2564"/>
                </a:moveTo>
                <a:lnTo>
                  <a:pt x="3036" y="3564"/>
                </a:lnTo>
                <a:lnTo>
                  <a:pt x="3036" y="11482"/>
                </a:lnTo>
                <a:lnTo>
                  <a:pt x="8652" y="10482"/>
                </a:lnTo>
                <a:lnTo>
                  <a:pt x="8652" y="2564"/>
                </a:lnTo>
                <a:close/>
                <a:moveTo>
                  <a:pt x="17160" y="4161"/>
                </a:moveTo>
                <a:lnTo>
                  <a:pt x="9278" y="5565"/>
                </a:lnTo>
                <a:lnTo>
                  <a:pt x="9278" y="21600"/>
                </a:lnTo>
                <a:lnTo>
                  <a:pt x="17160" y="21600"/>
                </a:lnTo>
                <a:lnTo>
                  <a:pt x="17160" y="4161"/>
                </a:lnTo>
                <a:close/>
                <a:moveTo>
                  <a:pt x="8651" y="11102"/>
                </a:moveTo>
                <a:lnTo>
                  <a:pt x="3036" y="12104"/>
                </a:lnTo>
                <a:lnTo>
                  <a:pt x="3036" y="21600"/>
                </a:lnTo>
                <a:lnTo>
                  <a:pt x="8651" y="21600"/>
                </a:lnTo>
                <a:lnTo>
                  <a:pt x="8651" y="11102"/>
                </a:lnTo>
                <a:close/>
                <a:moveTo>
                  <a:pt x="21600" y="13758"/>
                </a:moveTo>
                <a:lnTo>
                  <a:pt x="17788" y="14436"/>
                </a:lnTo>
                <a:lnTo>
                  <a:pt x="17788" y="18665"/>
                </a:lnTo>
                <a:lnTo>
                  <a:pt x="21600" y="17985"/>
                </a:lnTo>
                <a:lnTo>
                  <a:pt x="21600" y="13758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8" name="Google Shape;128;p12"/>
          <p:cNvSpPr/>
          <p:nvPr/>
        </p:nvSpPr>
        <p:spPr>
          <a:xfrm>
            <a:off x="3650209" y="0"/>
            <a:ext cx="563814" cy="16997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030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DB8CC">
              <a:alpha val="4358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2"/>
          <p:cNvSpPr/>
          <p:nvPr/>
        </p:nvSpPr>
        <p:spPr>
          <a:xfrm>
            <a:off x="4359415" y="609095"/>
            <a:ext cx="1314792" cy="211917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9177"/>
                </a:lnTo>
                <a:lnTo>
                  <a:pt x="21600" y="0"/>
                </a:lnTo>
                <a:lnTo>
                  <a:pt x="0" y="2423"/>
                </a:lnTo>
                <a:lnTo>
                  <a:pt x="0" y="21600"/>
                </a:lnTo>
                <a:close/>
              </a:path>
            </a:pathLst>
          </a:custGeom>
          <a:solidFill>
            <a:srgbClr val="FFA604">
              <a:alpha val="4581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2"/>
          <p:cNvSpPr/>
          <p:nvPr/>
        </p:nvSpPr>
        <p:spPr>
          <a:xfrm>
            <a:off x="7813106" y="3277330"/>
            <a:ext cx="892296" cy="116591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18611"/>
                </a:lnTo>
                <a:lnTo>
                  <a:pt x="21600" y="0"/>
                </a:lnTo>
                <a:lnTo>
                  <a:pt x="0" y="2989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4">
              <a:alpha val="4860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2"/>
          <p:cNvSpPr/>
          <p:nvPr/>
        </p:nvSpPr>
        <p:spPr>
          <a:xfrm>
            <a:off x="7813106" y="306930"/>
            <a:ext cx="892296" cy="29772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0429"/>
                </a:lnTo>
                <a:lnTo>
                  <a:pt x="21600" y="0"/>
                </a:lnTo>
                <a:lnTo>
                  <a:pt x="0" y="1171"/>
                </a:lnTo>
                <a:lnTo>
                  <a:pt x="0" y="21600"/>
                </a:lnTo>
                <a:close/>
              </a:path>
            </a:pathLst>
          </a:custGeom>
          <a:solidFill>
            <a:srgbClr val="0DB8CC">
              <a:alpha val="4358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1"/>
          <p:cNvSpPr txBox="1"/>
          <p:nvPr>
            <p:ph type="title"/>
          </p:nvPr>
        </p:nvSpPr>
        <p:spPr>
          <a:xfrm>
            <a:off x="550500" y="930375"/>
            <a:ext cx="3694500" cy="951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10" name="Google Shape;210;p21"/>
          <p:cNvSpPr txBox="1"/>
          <p:nvPr>
            <p:ph idx="1" type="body"/>
          </p:nvPr>
        </p:nvSpPr>
        <p:spPr>
          <a:xfrm>
            <a:off x="550500" y="2079099"/>
            <a:ext cx="3694500" cy="214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11" name="Google Shape;211;p21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3">
            <a:alphaModFix/>
          </a:blip>
          <a:srcRect b="0" l="7891" r="7891" t="0"/>
          <a:stretch/>
        </p:blipFill>
        <p:spPr>
          <a:xfrm>
            <a:off x="4648220" y="-3176"/>
            <a:ext cx="4343382" cy="5157216"/>
          </a:xfrm>
          <a:custGeom>
            <a:rect b="b" l="l" r="r" t="t"/>
            <a:pathLst>
              <a:path extrusionOk="0" h="21600" w="21600">
                <a:moveTo>
                  <a:pt x="7264" y="0"/>
                </a:moveTo>
                <a:lnTo>
                  <a:pt x="7264" y="4855"/>
                </a:lnTo>
                <a:lnTo>
                  <a:pt x="16434" y="3451"/>
                </a:lnTo>
                <a:lnTo>
                  <a:pt x="16434" y="0"/>
                </a:lnTo>
                <a:lnTo>
                  <a:pt x="7264" y="0"/>
                </a:lnTo>
                <a:close/>
                <a:moveTo>
                  <a:pt x="17165" y="0"/>
                </a:moveTo>
                <a:lnTo>
                  <a:pt x="17165" y="1328"/>
                </a:lnTo>
                <a:lnTo>
                  <a:pt x="21600" y="649"/>
                </a:lnTo>
                <a:lnTo>
                  <a:pt x="21600" y="0"/>
                </a:lnTo>
                <a:lnTo>
                  <a:pt x="17165" y="0"/>
                </a:lnTo>
                <a:close/>
                <a:moveTo>
                  <a:pt x="21600" y="1261"/>
                </a:moveTo>
                <a:lnTo>
                  <a:pt x="17165" y="1940"/>
                </a:lnTo>
                <a:lnTo>
                  <a:pt x="17165" y="13789"/>
                </a:lnTo>
                <a:lnTo>
                  <a:pt x="21600" y="13110"/>
                </a:lnTo>
                <a:lnTo>
                  <a:pt x="21600" y="1261"/>
                </a:lnTo>
                <a:close/>
                <a:moveTo>
                  <a:pt x="6534" y="2532"/>
                </a:moveTo>
                <a:lnTo>
                  <a:pt x="0" y="3534"/>
                </a:lnTo>
                <a:lnTo>
                  <a:pt x="0" y="11449"/>
                </a:lnTo>
                <a:lnTo>
                  <a:pt x="6534" y="10449"/>
                </a:lnTo>
                <a:lnTo>
                  <a:pt x="6534" y="2532"/>
                </a:lnTo>
                <a:close/>
                <a:moveTo>
                  <a:pt x="16434" y="4110"/>
                </a:moveTo>
                <a:lnTo>
                  <a:pt x="7264" y="5514"/>
                </a:lnTo>
                <a:lnTo>
                  <a:pt x="7264" y="21600"/>
                </a:lnTo>
                <a:lnTo>
                  <a:pt x="16434" y="21600"/>
                </a:lnTo>
                <a:lnTo>
                  <a:pt x="16434" y="4110"/>
                </a:lnTo>
                <a:close/>
                <a:moveTo>
                  <a:pt x="6534" y="11069"/>
                </a:moveTo>
                <a:lnTo>
                  <a:pt x="0" y="12069"/>
                </a:lnTo>
                <a:lnTo>
                  <a:pt x="0" y="21600"/>
                </a:lnTo>
                <a:lnTo>
                  <a:pt x="6534" y="21600"/>
                </a:lnTo>
                <a:lnTo>
                  <a:pt x="6534" y="11069"/>
                </a:lnTo>
                <a:close/>
                <a:moveTo>
                  <a:pt x="21600" y="13722"/>
                </a:moveTo>
                <a:lnTo>
                  <a:pt x="17165" y="14401"/>
                </a:lnTo>
                <a:lnTo>
                  <a:pt x="17165" y="18629"/>
                </a:lnTo>
                <a:lnTo>
                  <a:pt x="21600" y="17950"/>
                </a:lnTo>
                <a:lnTo>
                  <a:pt x="21600" y="13722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/>
          <p:nvPr>
            <p:ph idx="4294967295" type="title"/>
          </p:nvPr>
        </p:nvSpPr>
        <p:spPr>
          <a:xfrm>
            <a:off x="550500" y="1881750"/>
            <a:ext cx="2707500" cy="13800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lt1"/>
                </a:solidFill>
              </a:rPr>
              <a:t>Want big impact?</a:t>
            </a:r>
            <a:endParaRPr b="0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Use big image.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18" name="Google Shape;218;p22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24" name="Google Shape;224;p23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23"/>
          <p:cNvSpPr/>
          <p:nvPr/>
        </p:nvSpPr>
        <p:spPr>
          <a:xfrm>
            <a:off x="2893688" y="1660325"/>
            <a:ext cx="1421400" cy="525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Lorem Ipsum</a:t>
            </a:r>
            <a:endParaRPr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26" name="Google Shape;226;p23"/>
          <p:cNvSpPr/>
          <p:nvPr/>
        </p:nvSpPr>
        <p:spPr>
          <a:xfrm>
            <a:off x="1331523" y="2652104"/>
            <a:ext cx="1421400" cy="5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Lorem Ipsum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27" name="Google Shape;227;p23"/>
          <p:cNvSpPr/>
          <p:nvPr/>
        </p:nvSpPr>
        <p:spPr>
          <a:xfrm>
            <a:off x="4455765" y="2652104"/>
            <a:ext cx="1421400" cy="5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Lorem Ipsum</a:t>
            </a:r>
            <a:endParaRPr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28" name="Google Shape;228;p23"/>
          <p:cNvSpPr/>
          <p:nvPr/>
        </p:nvSpPr>
        <p:spPr>
          <a:xfrm>
            <a:off x="5236858" y="3567474"/>
            <a:ext cx="1421400" cy="52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Lorem Ipsum</a:t>
            </a:r>
            <a:endParaRPr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29" name="Google Shape;229;p23"/>
          <p:cNvSpPr/>
          <p:nvPr/>
        </p:nvSpPr>
        <p:spPr>
          <a:xfrm>
            <a:off x="3674742" y="3567474"/>
            <a:ext cx="1421400" cy="52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Lorem Ipsum</a:t>
            </a:r>
            <a:endParaRPr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30" name="Google Shape;230;p23"/>
          <p:cNvSpPr/>
          <p:nvPr/>
        </p:nvSpPr>
        <p:spPr>
          <a:xfrm>
            <a:off x="2112616" y="3567474"/>
            <a:ext cx="1421400" cy="52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Lorem Ipsum</a:t>
            </a:r>
            <a:endParaRPr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550500" y="3567474"/>
            <a:ext cx="1421400" cy="52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Lorem Ipsum</a:t>
            </a:r>
            <a:endParaRPr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232" name="Google Shape;232;p23"/>
          <p:cNvCxnSpPr>
            <a:stCxn id="225" idx="2"/>
            <a:endCxn id="227" idx="0"/>
          </p:cNvCxnSpPr>
          <p:nvPr/>
        </p:nvCxnSpPr>
        <p:spPr>
          <a:xfrm flipH="1" rot="-5400000">
            <a:off x="4152188" y="1637825"/>
            <a:ext cx="466500" cy="15621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3" name="Google Shape;233;p23"/>
          <p:cNvCxnSpPr>
            <a:stCxn id="226" idx="0"/>
            <a:endCxn id="225" idx="2"/>
          </p:cNvCxnSpPr>
          <p:nvPr/>
        </p:nvCxnSpPr>
        <p:spPr>
          <a:xfrm rot="-5400000">
            <a:off x="2590023" y="1637804"/>
            <a:ext cx="466500" cy="15621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" name="Google Shape;234;p23"/>
          <p:cNvCxnSpPr>
            <a:stCxn id="226" idx="2"/>
            <a:endCxn id="230" idx="0"/>
          </p:cNvCxnSpPr>
          <p:nvPr/>
        </p:nvCxnSpPr>
        <p:spPr>
          <a:xfrm flipH="1" rot="-5400000">
            <a:off x="2237823" y="2981804"/>
            <a:ext cx="390000" cy="781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" name="Google Shape;235;p23"/>
          <p:cNvCxnSpPr>
            <a:stCxn id="231" idx="0"/>
            <a:endCxn id="226" idx="2"/>
          </p:cNvCxnSpPr>
          <p:nvPr/>
        </p:nvCxnSpPr>
        <p:spPr>
          <a:xfrm rot="-5400000">
            <a:off x="1456650" y="2982024"/>
            <a:ext cx="390000" cy="7809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" name="Google Shape;236;p23"/>
          <p:cNvCxnSpPr>
            <a:stCxn id="227" idx="2"/>
            <a:endCxn id="228" idx="0"/>
          </p:cNvCxnSpPr>
          <p:nvPr/>
        </p:nvCxnSpPr>
        <p:spPr>
          <a:xfrm flipH="1" rot="-5400000">
            <a:off x="5362065" y="2981804"/>
            <a:ext cx="390000" cy="781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7" name="Google Shape;237;p23"/>
          <p:cNvCxnSpPr>
            <a:stCxn id="229" idx="0"/>
            <a:endCxn id="227" idx="2"/>
          </p:cNvCxnSpPr>
          <p:nvPr/>
        </p:nvCxnSpPr>
        <p:spPr>
          <a:xfrm rot="-5400000">
            <a:off x="4580892" y="2982024"/>
            <a:ext cx="390000" cy="7809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43" name="Google Shape;243;p24"/>
          <p:cNvGraphicFramePr/>
          <p:nvPr/>
        </p:nvGraphicFramePr>
        <p:xfrm>
          <a:off x="550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{6B5681E7-3F6B-493A-A081-50176DB923CF}</a:tableStyleId>
              </a:tblPr>
              <a:tblGrid>
                <a:gridCol w="1526925"/>
                <a:gridCol w="1526925"/>
                <a:gridCol w="1526925"/>
                <a:gridCol w="1526925"/>
              </a:tblGrid>
              <a:tr h="64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0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4" name="Google Shape;244;p24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/>
          <p:nvPr/>
        </p:nvSpPr>
        <p:spPr>
          <a:xfrm>
            <a:off x="514725" y="866376"/>
            <a:ext cx="7501652" cy="3573622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0" name="Google Shape;250;p25"/>
          <p:cNvSpPr txBox="1"/>
          <p:nvPr>
            <p:ph idx="4294967295" type="title"/>
          </p:nvPr>
        </p:nvSpPr>
        <p:spPr>
          <a:xfrm>
            <a:off x="550500" y="4327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1841552" y="1757275"/>
            <a:ext cx="570600" cy="1860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News Cycle"/>
                <a:ea typeface="News Cycle"/>
                <a:cs typeface="News Cycle"/>
                <a:sym typeface="News Cycle"/>
              </a:rPr>
              <a:t>our office</a:t>
            </a:r>
            <a:endParaRPr sz="800">
              <a:solidFill>
                <a:schemeClr val="accent3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52" name="Google Shape;252;p25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25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254" name="Google Shape;254;p25"/>
          <p:cNvSpPr/>
          <p:nvPr/>
        </p:nvSpPr>
        <p:spPr>
          <a:xfrm>
            <a:off x="1072971" y="1891941"/>
            <a:ext cx="63882" cy="22588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2623471" y="3461691"/>
            <a:ext cx="63882" cy="22588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3628846" y="1717391"/>
            <a:ext cx="63882" cy="22588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4313571" y="3687566"/>
            <a:ext cx="63882" cy="22588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6287346" y="2214591"/>
            <a:ext cx="63882" cy="22588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6850196" y="3745866"/>
            <a:ext cx="63882" cy="22588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107"/>
                </a:lnTo>
                <a:lnTo>
                  <a:pt x="0" y="21600"/>
                </a:lnTo>
                <a:lnTo>
                  <a:pt x="21600" y="2049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"/>
          <p:cNvSpPr txBox="1"/>
          <p:nvPr>
            <p:ph idx="4294967295" type="ctrTitle"/>
          </p:nvPr>
        </p:nvSpPr>
        <p:spPr>
          <a:xfrm>
            <a:off x="550500" y="1641900"/>
            <a:ext cx="5734500" cy="1389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3"/>
                </a:solidFill>
              </a:rPr>
              <a:t>89,526,124</a:t>
            </a:r>
            <a:endParaRPr sz="9600">
              <a:solidFill>
                <a:schemeClr val="accent3"/>
              </a:solidFill>
            </a:endParaRPr>
          </a:p>
        </p:txBody>
      </p:sp>
      <p:sp>
        <p:nvSpPr>
          <p:cNvPr id="265" name="Google Shape;265;p26"/>
          <p:cNvSpPr txBox="1"/>
          <p:nvPr>
            <p:ph idx="4294967295" type="subTitle"/>
          </p:nvPr>
        </p:nvSpPr>
        <p:spPr>
          <a:xfrm>
            <a:off x="550500" y="3128725"/>
            <a:ext cx="5734500" cy="37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66" name="Google Shape;266;p26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"/>
          <p:cNvSpPr txBox="1"/>
          <p:nvPr>
            <p:ph idx="4294967295" type="ctrTitle"/>
          </p:nvPr>
        </p:nvSpPr>
        <p:spPr>
          <a:xfrm>
            <a:off x="550500" y="495600"/>
            <a:ext cx="77382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highlight>
                  <a:schemeClr val="accent3"/>
                </a:highlight>
              </a:rPr>
              <a:t>89,526,124$</a:t>
            </a:r>
            <a:endParaRPr sz="4800">
              <a:solidFill>
                <a:schemeClr val="lt1"/>
              </a:solidFill>
              <a:highlight>
                <a:schemeClr val="accent3"/>
              </a:highlight>
            </a:endParaRPr>
          </a:p>
        </p:txBody>
      </p:sp>
      <p:sp>
        <p:nvSpPr>
          <p:cNvPr id="272" name="Google Shape;272;p27"/>
          <p:cNvSpPr txBox="1"/>
          <p:nvPr>
            <p:ph idx="4294967295" type="subTitle"/>
          </p:nvPr>
        </p:nvSpPr>
        <p:spPr>
          <a:xfrm>
            <a:off x="550500" y="1411308"/>
            <a:ext cx="7738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73" name="Google Shape;273;p27"/>
          <p:cNvSpPr txBox="1"/>
          <p:nvPr>
            <p:ph idx="4294967295" type="ctrTitle"/>
          </p:nvPr>
        </p:nvSpPr>
        <p:spPr>
          <a:xfrm>
            <a:off x="550500" y="3124493"/>
            <a:ext cx="77382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  <a:highlight>
                  <a:schemeClr val="accent4"/>
                </a:highlight>
              </a:rPr>
              <a:t>100%</a:t>
            </a:r>
            <a:endParaRPr sz="4800">
              <a:solidFill>
                <a:schemeClr val="accent3"/>
              </a:solidFill>
              <a:highlight>
                <a:schemeClr val="accent4"/>
              </a:highlight>
            </a:endParaRPr>
          </a:p>
        </p:txBody>
      </p:sp>
      <p:sp>
        <p:nvSpPr>
          <p:cNvPr id="274" name="Google Shape;274;p27"/>
          <p:cNvSpPr txBox="1"/>
          <p:nvPr>
            <p:ph idx="4294967295" type="subTitle"/>
          </p:nvPr>
        </p:nvSpPr>
        <p:spPr>
          <a:xfrm>
            <a:off x="550500" y="4040200"/>
            <a:ext cx="7738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75" name="Google Shape;275;p27"/>
          <p:cNvSpPr txBox="1"/>
          <p:nvPr>
            <p:ph idx="4294967295" type="ctrTitle"/>
          </p:nvPr>
        </p:nvSpPr>
        <p:spPr>
          <a:xfrm>
            <a:off x="550500" y="1810046"/>
            <a:ext cx="77382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highlight>
                  <a:schemeClr val="accent1"/>
                </a:highlight>
              </a:rPr>
              <a:t>185,244 users</a:t>
            </a:r>
            <a:endParaRPr sz="4800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sp>
        <p:nvSpPr>
          <p:cNvPr id="276" name="Google Shape;276;p27"/>
          <p:cNvSpPr txBox="1"/>
          <p:nvPr>
            <p:ph idx="4294967295" type="subTitle"/>
          </p:nvPr>
        </p:nvSpPr>
        <p:spPr>
          <a:xfrm>
            <a:off x="550500" y="2725754"/>
            <a:ext cx="77382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77" name="Google Shape;277;p27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3" name="Google Shape;283;p28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4" name="Google Shape;284;p28"/>
          <p:cNvCxnSpPr/>
          <p:nvPr/>
        </p:nvCxnSpPr>
        <p:spPr>
          <a:xfrm>
            <a:off x="4871162" y="3584741"/>
            <a:ext cx="497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5" name="Google Shape;285;p28"/>
          <p:cNvSpPr txBox="1"/>
          <p:nvPr/>
        </p:nvSpPr>
        <p:spPr>
          <a:xfrm>
            <a:off x="5385974" y="2974283"/>
            <a:ext cx="15957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Vestibulum congue tempus</a:t>
            </a:r>
            <a:endParaRPr b="1" sz="12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Lorem ipsum dolor sit amet, consectetur adipiscing elit, sed do eiusmod tempor. Donec facilisis lacus eget mauris.</a:t>
            </a:r>
            <a:endParaRPr b="1" sz="8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5201006" y="3498856"/>
            <a:ext cx="169800" cy="169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8"/>
          <p:cNvSpPr txBox="1"/>
          <p:nvPr/>
        </p:nvSpPr>
        <p:spPr>
          <a:xfrm>
            <a:off x="5179635" y="3450916"/>
            <a:ext cx="211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3</a:t>
            </a:r>
            <a:endParaRPr sz="6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255324" y="2313477"/>
            <a:ext cx="15957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Vestibulum congue tempus</a:t>
            </a:r>
            <a:endParaRPr b="1" sz="12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Lorem ipsum dolor sit amet, consectetur adipiscing elit, sed do eiusmod tempor. Donec facilisis lacus eget mauris.</a:t>
            </a:r>
            <a:endParaRPr b="1" sz="8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289" name="Google Shape;289;p28"/>
          <p:cNvCxnSpPr/>
          <p:nvPr/>
        </p:nvCxnSpPr>
        <p:spPr>
          <a:xfrm rot="10800000">
            <a:off x="1922465" y="2905652"/>
            <a:ext cx="89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0" name="Google Shape;290;p28"/>
          <p:cNvSpPr/>
          <p:nvPr/>
        </p:nvSpPr>
        <p:spPr>
          <a:xfrm>
            <a:off x="1867948" y="2815575"/>
            <a:ext cx="169800" cy="169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8"/>
          <p:cNvSpPr txBox="1"/>
          <p:nvPr/>
        </p:nvSpPr>
        <p:spPr>
          <a:xfrm>
            <a:off x="1846577" y="2766566"/>
            <a:ext cx="211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2</a:t>
            </a:r>
            <a:endParaRPr sz="6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292" name="Google Shape;292;p28"/>
          <p:cNvCxnSpPr/>
          <p:nvPr/>
        </p:nvCxnSpPr>
        <p:spPr>
          <a:xfrm>
            <a:off x="3905624" y="2144201"/>
            <a:ext cx="1465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p28"/>
          <p:cNvSpPr txBox="1"/>
          <p:nvPr/>
        </p:nvSpPr>
        <p:spPr>
          <a:xfrm>
            <a:off x="5385974" y="1542575"/>
            <a:ext cx="1595700" cy="11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Vestibulum congue tempus</a:t>
            </a:r>
            <a:endParaRPr b="1" sz="12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Lorem ipsum dolor sit amet, consectetur adipiscing elit, sed do eiusmod tempor. Donec facilisis lacus eget mauris.</a:t>
            </a:r>
            <a:endParaRPr b="1" sz="8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94" name="Google Shape;294;p28"/>
          <p:cNvSpPr/>
          <p:nvPr/>
        </p:nvSpPr>
        <p:spPr>
          <a:xfrm>
            <a:off x="5204256" y="2058706"/>
            <a:ext cx="169800" cy="169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8"/>
          <p:cNvSpPr txBox="1"/>
          <p:nvPr/>
        </p:nvSpPr>
        <p:spPr>
          <a:xfrm>
            <a:off x="5182885" y="2010360"/>
            <a:ext cx="211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6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1</a:t>
            </a:r>
            <a:endParaRPr sz="6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296" name="Google Shape;296;p28"/>
          <p:cNvSpPr/>
          <p:nvPr/>
        </p:nvSpPr>
        <p:spPr>
          <a:xfrm>
            <a:off x="2532257" y="2945774"/>
            <a:ext cx="2172212" cy="813013"/>
          </a:xfrm>
          <a:custGeom>
            <a:rect b="b" l="l" r="r" t="t"/>
            <a:pathLst>
              <a:path extrusionOk="0" h="43529" w="126826">
                <a:moveTo>
                  <a:pt x="0" y="20002"/>
                </a:moveTo>
                <a:lnTo>
                  <a:pt x="63389" y="43529"/>
                </a:lnTo>
                <a:lnTo>
                  <a:pt x="126826" y="19907"/>
                </a:lnTo>
                <a:lnTo>
                  <a:pt x="6358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97" name="Google Shape;297;p28"/>
          <p:cNvSpPr/>
          <p:nvPr/>
        </p:nvSpPr>
        <p:spPr>
          <a:xfrm flipH="1">
            <a:off x="3617641" y="3318332"/>
            <a:ext cx="1502510" cy="1184284"/>
          </a:xfrm>
          <a:custGeom>
            <a:rect b="b" l="l" r="r" t="t"/>
            <a:pathLst>
              <a:path extrusionOk="0" h="63817" w="87725">
                <a:moveTo>
                  <a:pt x="24288" y="0"/>
                </a:moveTo>
                <a:lnTo>
                  <a:pt x="0" y="29908"/>
                </a:lnTo>
                <a:lnTo>
                  <a:pt x="87725" y="63817"/>
                </a:lnTo>
                <a:lnTo>
                  <a:pt x="87725" y="42291"/>
                </a:lnTo>
                <a:lnTo>
                  <a:pt x="87725" y="235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98" name="Google Shape;298;p28"/>
          <p:cNvSpPr/>
          <p:nvPr/>
        </p:nvSpPr>
        <p:spPr>
          <a:xfrm>
            <a:off x="2952348" y="2446087"/>
            <a:ext cx="1338068" cy="501164"/>
          </a:xfrm>
          <a:custGeom>
            <a:rect b="b" l="l" r="r" t="t"/>
            <a:pathLst>
              <a:path extrusionOk="0" h="8150" w="24053">
                <a:moveTo>
                  <a:pt x="0" y="3827"/>
                </a:moveTo>
                <a:lnTo>
                  <a:pt x="11976" y="8150"/>
                </a:lnTo>
                <a:lnTo>
                  <a:pt x="24053" y="3827"/>
                </a:lnTo>
                <a:lnTo>
                  <a:pt x="1212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299" name="Google Shape;299;p28"/>
          <p:cNvSpPr/>
          <p:nvPr/>
        </p:nvSpPr>
        <p:spPr>
          <a:xfrm flipH="1">
            <a:off x="3619019" y="2680914"/>
            <a:ext cx="1016267" cy="868540"/>
          </a:xfrm>
          <a:custGeom>
            <a:rect b="b" l="l" r="r" t="t"/>
            <a:pathLst>
              <a:path extrusionOk="0" h="14114" w="18238">
                <a:moveTo>
                  <a:pt x="6262" y="0"/>
                </a:moveTo>
                <a:lnTo>
                  <a:pt x="18238" y="4324"/>
                </a:lnTo>
                <a:lnTo>
                  <a:pt x="18238" y="14114"/>
                </a:lnTo>
                <a:lnTo>
                  <a:pt x="0" y="75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300" name="Google Shape;300;p28"/>
          <p:cNvGrpSpPr/>
          <p:nvPr/>
        </p:nvGrpSpPr>
        <p:grpSpPr>
          <a:xfrm>
            <a:off x="2116692" y="1720681"/>
            <a:ext cx="1505053" cy="2781935"/>
            <a:chOff x="2116692" y="1720681"/>
            <a:chExt cx="1505053" cy="2781935"/>
          </a:xfrm>
        </p:grpSpPr>
        <p:sp>
          <p:nvSpPr>
            <p:cNvPr id="301" name="Google Shape;301;p28"/>
            <p:cNvSpPr/>
            <p:nvPr/>
          </p:nvSpPr>
          <p:spPr>
            <a:xfrm>
              <a:off x="2116692" y="3318332"/>
              <a:ext cx="1502510" cy="1184284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2" name="Google Shape;302;p28"/>
            <p:cNvSpPr/>
            <p:nvPr/>
          </p:nvSpPr>
          <p:spPr>
            <a:xfrm>
              <a:off x="2605462" y="2680914"/>
              <a:ext cx="1016267" cy="868540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03" name="Google Shape;303;p28"/>
            <p:cNvSpPr/>
            <p:nvPr/>
          </p:nvSpPr>
          <p:spPr>
            <a:xfrm>
              <a:off x="3029136" y="1720681"/>
              <a:ext cx="592609" cy="1027492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304" name="Google Shape;304;p28"/>
          <p:cNvSpPr/>
          <p:nvPr/>
        </p:nvSpPr>
        <p:spPr>
          <a:xfrm flipH="1">
            <a:off x="3619003" y="1720681"/>
            <a:ext cx="592609" cy="1027492"/>
          </a:xfrm>
          <a:custGeom>
            <a:rect b="b" l="l" r="r" t="t"/>
            <a:pathLst>
              <a:path extrusionOk="0" h="16697" w="10635">
                <a:moveTo>
                  <a:pt x="10635" y="0"/>
                </a:moveTo>
                <a:lnTo>
                  <a:pt x="0" y="12722"/>
                </a:lnTo>
                <a:lnTo>
                  <a:pt x="10635" y="166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grpSp>
        <p:nvGrpSpPr>
          <p:cNvPr id="305" name="Google Shape;305;p28"/>
          <p:cNvGrpSpPr/>
          <p:nvPr/>
        </p:nvGrpSpPr>
        <p:grpSpPr>
          <a:xfrm>
            <a:off x="2116692" y="1720681"/>
            <a:ext cx="1505053" cy="2781935"/>
            <a:chOff x="1964292" y="1568281"/>
            <a:chExt cx="1505053" cy="2781935"/>
          </a:xfrm>
        </p:grpSpPr>
        <p:sp>
          <p:nvSpPr>
            <p:cNvPr id="306" name="Google Shape;306;p28"/>
            <p:cNvSpPr/>
            <p:nvPr/>
          </p:nvSpPr>
          <p:spPr>
            <a:xfrm>
              <a:off x="1964292" y="3165932"/>
              <a:ext cx="1502510" cy="1184284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</p:sp>
        <p:sp>
          <p:nvSpPr>
            <p:cNvPr id="307" name="Google Shape;307;p28"/>
            <p:cNvSpPr/>
            <p:nvPr/>
          </p:nvSpPr>
          <p:spPr>
            <a:xfrm>
              <a:off x="2453062" y="2528514"/>
              <a:ext cx="1016267" cy="868540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</p:sp>
        <p:sp>
          <p:nvSpPr>
            <p:cNvPr id="308" name="Google Shape;308;p28"/>
            <p:cNvSpPr/>
            <p:nvPr/>
          </p:nvSpPr>
          <p:spPr>
            <a:xfrm>
              <a:off x="2876736" y="1568281"/>
              <a:ext cx="592609" cy="1027492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14" name="Google Shape;314;p29"/>
          <p:cNvSpPr txBox="1"/>
          <p:nvPr>
            <p:ph idx="1" type="body"/>
          </p:nvPr>
        </p:nvSpPr>
        <p:spPr>
          <a:xfrm>
            <a:off x="550500" y="1353950"/>
            <a:ext cx="1902900" cy="15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5" name="Google Shape;315;p29"/>
          <p:cNvSpPr txBox="1"/>
          <p:nvPr>
            <p:ph idx="2" type="body"/>
          </p:nvPr>
        </p:nvSpPr>
        <p:spPr>
          <a:xfrm>
            <a:off x="2652964" y="1353950"/>
            <a:ext cx="1902900" cy="15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16" name="Google Shape;316;p29"/>
          <p:cNvSpPr txBox="1"/>
          <p:nvPr>
            <p:ph idx="3" type="body"/>
          </p:nvPr>
        </p:nvSpPr>
        <p:spPr>
          <a:xfrm>
            <a:off x="4755428" y="1353950"/>
            <a:ext cx="1902900" cy="15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17" name="Google Shape;317;p29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8" name="Google Shape;318;p29"/>
          <p:cNvSpPr txBox="1"/>
          <p:nvPr>
            <p:ph idx="1" type="body"/>
          </p:nvPr>
        </p:nvSpPr>
        <p:spPr>
          <a:xfrm>
            <a:off x="550500" y="3106550"/>
            <a:ext cx="1902900" cy="15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19" name="Google Shape;319;p29"/>
          <p:cNvSpPr txBox="1"/>
          <p:nvPr>
            <p:ph idx="2" type="body"/>
          </p:nvPr>
        </p:nvSpPr>
        <p:spPr>
          <a:xfrm>
            <a:off x="2652964" y="3106550"/>
            <a:ext cx="1902900" cy="15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0" name="Google Shape;320;p29"/>
          <p:cNvSpPr txBox="1"/>
          <p:nvPr>
            <p:ph idx="3" type="body"/>
          </p:nvPr>
        </p:nvSpPr>
        <p:spPr>
          <a:xfrm>
            <a:off x="4755428" y="3106550"/>
            <a:ext cx="1902900" cy="153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/>
          <p:nvPr>
            <p:ph idx="1" type="body"/>
          </p:nvPr>
        </p:nvSpPr>
        <p:spPr>
          <a:xfrm>
            <a:off x="550500" y="4406300"/>
            <a:ext cx="70833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26" name="Google Shape;326;p30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7" name="Google Shape;327;p30"/>
          <p:cNvCxnSpPr/>
          <p:nvPr/>
        </p:nvCxnSpPr>
        <p:spPr>
          <a:xfrm>
            <a:off x="571500" y="1127980"/>
            <a:ext cx="6720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30"/>
          <p:cNvCxnSpPr/>
          <p:nvPr/>
        </p:nvCxnSpPr>
        <p:spPr>
          <a:xfrm>
            <a:off x="571500" y="1786644"/>
            <a:ext cx="6720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30"/>
          <p:cNvCxnSpPr/>
          <p:nvPr/>
        </p:nvCxnSpPr>
        <p:spPr>
          <a:xfrm>
            <a:off x="571500" y="2445308"/>
            <a:ext cx="6720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0" name="Google Shape;330;p30"/>
          <p:cNvCxnSpPr/>
          <p:nvPr/>
        </p:nvCxnSpPr>
        <p:spPr>
          <a:xfrm>
            <a:off x="571500" y="3103972"/>
            <a:ext cx="6720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1" name="Google Shape;331;p30"/>
          <p:cNvCxnSpPr/>
          <p:nvPr/>
        </p:nvCxnSpPr>
        <p:spPr>
          <a:xfrm>
            <a:off x="571500" y="3782966"/>
            <a:ext cx="67206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2" name="Google Shape;332;p30"/>
          <p:cNvSpPr txBox="1"/>
          <p:nvPr/>
        </p:nvSpPr>
        <p:spPr>
          <a:xfrm>
            <a:off x="571500" y="980600"/>
            <a:ext cx="287100" cy="28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4000</a:t>
            </a:r>
            <a:endParaRPr sz="7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3000</a:t>
            </a:r>
            <a:endParaRPr sz="7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2000</a:t>
            </a:r>
            <a:endParaRPr sz="7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1000</a:t>
            </a:r>
            <a:endParaRPr sz="7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7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0</a:t>
            </a:r>
            <a:endParaRPr sz="7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333" name="Google Shape;333;p30"/>
          <p:cNvSpPr/>
          <p:nvPr/>
        </p:nvSpPr>
        <p:spPr>
          <a:xfrm>
            <a:off x="1147351" y="2340655"/>
            <a:ext cx="216900" cy="144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"/>
          <p:cNvSpPr/>
          <p:nvPr/>
        </p:nvSpPr>
        <p:spPr>
          <a:xfrm>
            <a:off x="1439087" y="1974817"/>
            <a:ext cx="216900" cy="180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0"/>
          <p:cNvSpPr/>
          <p:nvPr/>
        </p:nvSpPr>
        <p:spPr>
          <a:xfrm>
            <a:off x="1730822" y="2445308"/>
            <a:ext cx="216900" cy="13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0"/>
          <p:cNvSpPr/>
          <p:nvPr/>
        </p:nvSpPr>
        <p:spPr>
          <a:xfrm>
            <a:off x="2774789" y="2631969"/>
            <a:ext cx="216900" cy="115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0"/>
          <p:cNvSpPr/>
          <p:nvPr/>
        </p:nvSpPr>
        <p:spPr>
          <a:xfrm>
            <a:off x="3066525" y="2076446"/>
            <a:ext cx="216900" cy="170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0"/>
          <p:cNvSpPr/>
          <p:nvPr/>
        </p:nvSpPr>
        <p:spPr>
          <a:xfrm>
            <a:off x="3358260" y="1271251"/>
            <a:ext cx="216900" cy="251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"/>
          <p:cNvSpPr/>
          <p:nvPr/>
        </p:nvSpPr>
        <p:spPr>
          <a:xfrm>
            <a:off x="4402227" y="2117086"/>
            <a:ext cx="216900" cy="166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0"/>
          <p:cNvSpPr/>
          <p:nvPr/>
        </p:nvSpPr>
        <p:spPr>
          <a:xfrm>
            <a:off x="4693963" y="1127865"/>
            <a:ext cx="216900" cy="265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>
            <a:off x="4985698" y="2286462"/>
            <a:ext cx="216900" cy="149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0"/>
          <p:cNvSpPr/>
          <p:nvPr/>
        </p:nvSpPr>
        <p:spPr>
          <a:xfrm>
            <a:off x="6029665" y="2686162"/>
            <a:ext cx="216900" cy="109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0"/>
          <p:cNvSpPr/>
          <p:nvPr/>
        </p:nvSpPr>
        <p:spPr>
          <a:xfrm>
            <a:off x="6321401" y="1331219"/>
            <a:ext cx="216900" cy="2451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0"/>
          <p:cNvSpPr/>
          <p:nvPr/>
        </p:nvSpPr>
        <p:spPr>
          <a:xfrm>
            <a:off x="6613134" y="1455585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37" name="Google Shape;137;p13"/>
          <p:cNvSpPr txBox="1"/>
          <p:nvPr>
            <p:ph idx="2" type="body"/>
          </p:nvPr>
        </p:nvSpPr>
        <p:spPr>
          <a:xfrm>
            <a:off x="3804474" y="1353950"/>
            <a:ext cx="2853600" cy="22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38" name="Google Shape;138;p13"/>
          <p:cNvSpPr txBox="1"/>
          <p:nvPr>
            <p:ph idx="1" type="body"/>
          </p:nvPr>
        </p:nvSpPr>
        <p:spPr>
          <a:xfrm>
            <a:off x="550500" y="1353950"/>
            <a:ext cx="2853600" cy="228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39" name="Google Shape;139;p13"/>
          <p:cNvSpPr txBox="1"/>
          <p:nvPr>
            <p:ph idx="2" type="body"/>
          </p:nvPr>
        </p:nvSpPr>
        <p:spPr>
          <a:xfrm>
            <a:off x="513075" y="3982125"/>
            <a:ext cx="6107700" cy="6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140" name="Google Shape;140;p13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"/>
          <p:cNvSpPr txBox="1"/>
          <p:nvPr>
            <p:ph idx="4294967295" type="body"/>
          </p:nvPr>
        </p:nvSpPr>
        <p:spPr>
          <a:xfrm>
            <a:off x="855300" y="373575"/>
            <a:ext cx="2729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Mobile</a:t>
            </a:r>
            <a:r>
              <a:rPr lang="en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 project</a:t>
            </a:r>
            <a:endParaRPr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50" name="Google Shape;350;p31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1" name="Google Shape;351;p31"/>
          <p:cNvGrpSpPr/>
          <p:nvPr/>
        </p:nvGrpSpPr>
        <p:grpSpPr>
          <a:xfrm>
            <a:off x="4674900" y="373572"/>
            <a:ext cx="2119546" cy="4396359"/>
            <a:chOff x="2547150" y="238125"/>
            <a:chExt cx="2525675" cy="5238750"/>
          </a:xfrm>
        </p:grpSpPr>
        <p:sp>
          <p:nvSpPr>
            <p:cNvPr id="352" name="Google Shape;352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56" name="Google Shape;356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7212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2" name="Google Shape;362;p32"/>
          <p:cNvGrpSpPr/>
          <p:nvPr/>
        </p:nvGrpSpPr>
        <p:grpSpPr>
          <a:xfrm>
            <a:off x="4396002" y="465959"/>
            <a:ext cx="2736410" cy="4222433"/>
            <a:chOff x="2112475" y="238125"/>
            <a:chExt cx="3395050" cy="5238750"/>
          </a:xfrm>
        </p:grpSpPr>
        <p:sp>
          <p:nvSpPr>
            <p:cNvPr id="363" name="Google Shape;363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7" name="Google Shape;3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5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2"/>
          <p:cNvSpPr txBox="1"/>
          <p:nvPr>
            <p:ph idx="4294967295" type="body"/>
          </p:nvPr>
        </p:nvSpPr>
        <p:spPr>
          <a:xfrm>
            <a:off x="855300" y="373575"/>
            <a:ext cx="2729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Tablet</a:t>
            </a:r>
            <a:r>
              <a:rPr lang="en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 project</a:t>
            </a:r>
            <a:endParaRPr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4" name="Google Shape;374;p33"/>
          <p:cNvGrpSpPr/>
          <p:nvPr/>
        </p:nvGrpSpPr>
        <p:grpSpPr>
          <a:xfrm>
            <a:off x="2997899" y="1241129"/>
            <a:ext cx="4542205" cy="2661224"/>
            <a:chOff x="1177450" y="241631"/>
            <a:chExt cx="6173152" cy="3616776"/>
          </a:xfrm>
        </p:grpSpPr>
        <p:sp>
          <p:nvSpPr>
            <p:cNvPr id="375" name="Google Shape;375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035">
                <a:alpha val="1732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9" name="Google Shape;379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5050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3"/>
          <p:cNvSpPr txBox="1"/>
          <p:nvPr>
            <p:ph idx="4294967295" type="body"/>
          </p:nvPr>
        </p:nvSpPr>
        <p:spPr>
          <a:xfrm>
            <a:off x="855300" y="373575"/>
            <a:ext cx="2030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Desktop</a:t>
            </a:r>
            <a:r>
              <a:rPr lang="en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 project</a:t>
            </a:r>
            <a:endParaRPr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4"/>
          <p:cNvSpPr txBox="1"/>
          <p:nvPr>
            <p:ph type="title"/>
          </p:nvPr>
        </p:nvSpPr>
        <p:spPr>
          <a:xfrm>
            <a:off x="550500" y="1081088"/>
            <a:ext cx="3694500" cy="88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86" name="Google Shape;386;p34"/>
          <p:cNvSpPr txBox="1"/>
          <p:nvPr>
            <p:ph idx="1" type="body"/>
          </p:nvPr>
        </p:nvSpPr>
        <p:spPr>
          <a:xfrm>
            <a:off x="550500" y="2165687"/>
            <a:ext cx="3694500" cy="19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br>
              <a:rPr lang="en"/>
            </a:br>
            <a:r>
              <a:rPr lang="en"/>
              <a:t>You can find me at:</a:t>
            </a:r>
            <a:endParaRPr/>
          </a:p>
          <a:p>
            <a:pPr indent="-381000" lvl="0" marL="457200" rtl="0" algn="l">
              <a:spcBef>
                <a:spcPts val="8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@username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user@mail.me</a:t>
            </a:r>
            <a:endParaRPr b="1"/>
          </a:p>
        </p:txBody>
      </p:sp>
      <p:sp>
        <p:nvSpPr>
          <p:cNvPr id="387" name="Google Shape;387;p34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8" name="Google Shape;388;p34"/>
          <p:cNvPicPr preferRelativeResize="0"/>
          <p:nvPr/>
        </p:nvPicPr>
        <p:blipFill rotWithShape="1">
          <a:blip r:embed="rId3">
            <a:alphaModFix/>
          </a:blip>
          <a:srcRect b="21054" l="0" r="0" t="0"/>
          <a:stretch/>
        </p:blipFill>
        <p:spPr>
          <a:xfrm>
            <a:off x="4648220" y="-3176"/>
            <a:ext cx="4343382" cy="5157216"/>
          </a:xfrm>
          <a:custGeom>
            <a:rect b="b" l="l" r="r" t="t"/>
            <a:pathLst>
              <a:path extrusionOk="0" h="21600" w="21600">
                <a:moveTo>
                  <a:pt x="7264" y="0"/>
                </a:moveTo>
                <a:lnTo>
                  <a:pt x="7264" y="4855"/>
                </a:lnTo>
                <a:lnTo>
                  <a:pt x="16434" y="3451"/>
                </a:lnTo>
                <a:lnTo>
                  <a:pt x="16434" y="0"/>
                </a:lnTo>
                <a:lnTo>
                  <a:pt x="7264" y="0"/>
                </a:lnTo>
                <a:close/>
                <a:moveTo>
                  <a:pt x="17165" y="0"/>
                </a:moveTo>
                <a:lnTo>
                  <a:pt x="17165" y="1328"/>
                </a:lnTo>
                <a:lnTo>
                  <a:pt x="21600" y="649"/>
                </a:lnTo>
                <a:lnTo>
                  <a:pt x="21600" y="0"/>
                </a:lnTo>
                <a:lnTo>
                  <a:pt x="17165" y="0"/>
                </a:lnTo>
                <a:close/>
                <a:moveTo>
                  <a:pt x="21600" y="1261"/>
                </a:moveTo>
                <a:lnTo>
                  <a:pt x="17165" y="1940"/>
                </a:lnTo>
                <a:lnTo>
                  <a:pt x="17165" y="13789"/>
                </a:lnTo>
                <a:lnTo>
                  <a:pt x="21600" y="13110"/>
                </a:lnTo>
                <a:lnTo>
                  <a:pt x="21600" y="1261"/>
                </a:lnTo>
                <a:close/>
                <a:moveTo>
                  <a:pt x="6534" y="2532"/>
                </a:moveTo>
                <a:lnTo>
                  <a:pt x="0" y="3534"/>
                </a:lnTo>
                <a:lnTo>
                  <a:pt x="0" y="11449"/>
                </a:lnTo>
                <a:lnTo>
                  <a:pt x="6534" y="10449"/>
                </a:lnTo>
                <a:lnTo>
                  <a:pt x="6534" y="2532"/>
                </a:lnTo>
                <a:close/>
                <a:moveTo>
                  <a:pt x="16434" y="4110"/>
                </a:moveTo>
                <a:lnTo>
                  <a:pt x="7264" y="5514"/>
                </a:lnTo>
                <a:lnTo>
                  <a:pt x="7264" y="21600"/>
                </a:lnTo>
                <a:lnTo>
                  <a:pt x="16434" y="21600"/>
                </a:lnTo>
                <a:lnTo>
                  <a:pt x="16434" y="4110"/>
                </a:lnTo>
                <a:close/>
                <a:moveTo>
                  <a:pt x="6534" y="11069"/>
                </a:moveTo>
                <a:lnTo>
                  <a:pt x="0" y="12069"/>
                </a:lnTo>
                <a:lnTo>
                  <a:pt x="0" y="21600"/>
                </a:lnTo>
                <a:lnTo>
                  <a:pt x="6534" y="21600"/>
                </a:lnTo>
                <a:lnTo>
                  <a:pt x="6534" y="11069"/>
                </a:lnTo>
                <a:close/>
                <a:moveTo>
                  <a:pt x="21600" y="13722"/>
                </a:moveTo>
                <a:lnTo>
                  <a:pt x="17165" y="14401"/>
                </a:lnTo>
                <a:lnTo>
                  <a:pt x="17165" y="18629"/>
                </a:lnTo>
                <a:lnTo>
                  <a:pt x="21600" y="17950"/>
                </a:lnTo>
                <a:lnTo>
                  <a:pt x="21600" y="13722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4" name="Google Shape;394;p35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95" name="Google Shape;395;p35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6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1" name="Google Shape;401;p36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Oswald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News Cycle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https://www.fontsquirrel.com/fonts/news-cycle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https://www.fontsquirrel.com/fonts/oswald</a:t>
            </a:r>
            <a:br>
              <a:rPr lang="en" sz="1800"/>
            </a:br>
            <a:br>
              <a:rPr lang="en" sz="1800"/>
            </a:br>
            <a:endParaRPr b="1" sz="1800">
              <a:solidFill>
                <a:srgbClr val="3D85C6"/>
              </a:solidFill>
            </a:endParaRPr>
          </a:p>
        </p:txBody>
      </p:sp>
      <p:sp>
        <p:nvSpPr>
          <p:cNvPr id="402" name="Google Shape;402;p36"/>
          <p:cNvSpPr txBox="1"/>
          <p:nvPr/>
        </p:nvSpPr>
        <p:spPr>
          <a:xfrm>
            <a:off x="550500" y="4104575"/>
            <a:ext cx="6107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3"/>
                </a:solidFill>
                <a:latin typeface="News Cycle"/>
                <a:ea typeface="News Cycle"/>
                <a:cs typeface="News Cycle"/>
                <a:sym typeface="News Cycle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accent3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3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chemeClr val="accent3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03" name="Google Shape;403;p36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7"/>
          <p:cNvSpPr txBox="1"/>
          <p:nvPr>
            <p:ph type="ctrTitle"/>
          </p:nvPr>
        </p:nvSpPr>
        <p:spPr>
          <a:xfrm>
            <a:off x="550500" y="2739225"/>
            <a:ext cx="3638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2</a:t>
            </a:r>
            <a:r>
              <a:rPr lang="en">
                <a:solidFill>
                  <a:schemeClr val="accent3"/>
                </a:solidFill>
              </a:rPr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09" name="Google Shape;409;p37"/>
          <p:cNvSpPr txBox="1"/>
          <p:nvPr>
            <p:ph idx="1" type="subTitle"/>
          </p:nvPr>
        </p:nvSpPr>
        <p:spPr>
          <a:xfrm>
            <a:off x="550500" y="3995925"/>
            <a:ext cx="36387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"/>
          <p:cNvSpPr txBox="1"/>
          <p:nvPr>
            <p:ph idx="4294967295"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15" name="Google Shape;415;p38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6" name="Google Shape;416;p38"/>
          <p:cNvSpPr/>
          <p:nvPr/>
        </p:nvSpPr>
        <p:spPr>
          <a:xfrm>
            <a:off x="6802629" y="2679750"/>
            <a:ext cx="723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DEC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17" name="Google Shape;417;p38"/>
          <p:cNvSpPr/>
          <p:nvPr/>
        </p:nvSpPr>
        <p:spPr>
          <a:xfrm>
            <a:off x="6222127" y="2679750"/>
            <a:ext cx="723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NOV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18" name="Google Shape;418;p38"/>
          <p:cNvSpPr/>
          <p:nvPr/>
        </p:nvSpPr>
        <p:spPr>
          <a:xfrm>
            <a:off x="5641624" y="2679750"/>
            <a:ext cx="7236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OCT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19" name="Google Shape;419;p38"/>
          <p:cNvSpPr/>
          <p:nvPr/>
        </p:nvSpPr>
        <p:spPr>
          <a:xfrm>
            <a:off x="5061122" y="2679750"/>
            <a:ext cx="723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SEP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20" name="Google Shape;420;p38"/>
          <p:cNvSpPr/>
          <p:nvPr/>
        </p:nvSpPr>
        <p:spPr>
          <a:xfrm>
            <a:off x="4480619" y="2679750"/>
            <a:ext cx="723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AUG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21" name="Google Shape;421;p38"/>
          <p:cNvSpPr/>
          <p:nvPr/>
        </p:nvSpPr>
        <p:spPr>
          <a:xfrm>
            <a:off x="3900117" y="2679750"/>
            <a:ext cx="7236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JUL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22" name="Google Shape;422;p38"/>
          <p:cNvSpPr/>
          <p:nvPr/>
        </p:nvSpPr>
        <p:spPr>
          <a:xfrm>
            <a:off x="3319614" y="2679750"/>
            <a:ext cx="723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JUN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23" name="Google Shape;423;p38"/>
          <p:cNvSpPr/>
          <p:nvPr/>
        </p:nvSpPr>
        <p:spPr>
          <a:xfrm>
            <a:off x="2739112" y="2679750"/>
            <a:ext cx="723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MAY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24" name="Google Shape;424;p38"/>
          <p:cNvSpPr/>
          <p:nvPr/>
        </p:nvSpPr>
        <p:spPr>
          <a:xfrm>
            <a:off x="2158609" y="2679750"/>
            <a:ext cx="7236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APR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25" name="Google Shape;425;p38"/>
          <p:cNvSpPr/>
          <p:nvPr/>
        </p:nvSpPr>
        <p:spPr>
          <a:xfrm>
            <a:off x="1578107" y="2679750"/>
            <a:ext cx="723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MAR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26" name="Google Shape;426;p38"/>
          <p:cNvSpPr/>
          <p:nvPr/>
        </p:nvSpPr>
        <p:spPr>
          <a:xfrm>
            <a:off x="997605" y="2679750"/>
            <a:ext cx="723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FEB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27" name="Google Shape;427;p38"/>
          <p:cNvSpPr/>
          <p:nvPr/>
        </p:nvSpPr>
        <p:spPr>
          <a:xfrm>
            <a:off x="417102" y="2679750"/>
            <a:ext cx="7236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JAN</a:t>
            </a:r>
            <a:endParaRPr sz="10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28" name="Google Shape;428;p38"/>
          <p:cNvSpPr/>
          <p:nvPr/>
        </p:nvSpPr>
        <p:spPr>
          <a:xfrm>
            <a:off x="0" y="2679750"/>
            <a:ext cx="5604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29" name="Google Shape;429;p38"/>
          <p:cNvCxnSpPr/>
          <p:nvPr/>
        </p:nvCxnSpPr>
        <p:spPr>
          <a:xfrm rot="10800000">
            <a:off x="676219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0" name="Google Shape;430;p38"/>
          <p:cNvSpPr txBox="1"/>
          <p:nvPr/>
        </p:nvSpPr>
        <p:spPr>
          <a:xfrm>
            <a:off x="640142" y="1651000"/>
            <a:ext cx="109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31" name="Google Shape;431;p38"/>
          <p:cNvCxnSpPr/>
          <p:nvPr/>
        </p:nvCxnSpPr>
        <p:spPr>
          <a:xfrm rot="10800000">
            <a:off x="1838162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2" name="Google Shape;432;p38"/>
          <p:cNvSpPr txBox="1"/>
          <p:nvPr/>
        </p:nvSpPr>
        <p:spPr>
          <a:xfrm>
            <a:off x="1803411" y="1651000"/>
            <a:ext cx="109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Red is the colour of danger and courage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33" name="Google Shape;433;p38"/>
          <p:cNvCxnSpPr/>
          <p:nvPr/>
        </p:nvCxnSpPr>
        <p:spPr>
          <a:xfrm rot="10800000">
            <a:off x="3000105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4" name="Google Shape;434;p38"/>
          <p:cNvSpPr txBox="1"/>
          <p:nvPr/>
        </p:nvSpPr>
        <p:spPr>
          <a:xfrm>
            <a:off x="2966679" y="1651000"/>
            <a:ext cx="109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35" name="Google Shape;435;p38"/>
          <p:cNvCxnSpPr/>
          <p:nvPr/>
        </p:nvCxnSpPr>
        <p:spPr>
          <a:xfrm rot="10800000">
            <a:off x="416204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6" name="Google Shape;436;p38"/>
          <p:cNvSpPr txBox="1"/>
          <p:nvPr/>
        </p:nvSpPr>
        <p:spPr>
          <a:xfrm>
            <a:off x="4129947" y="1651000"/>
            <a:ext cx="109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37" name="Google Shape;437;p38"/>
          <p:cNvCxnSpPr/>
          <p:nvPr/>
        </p:nvCxnSpPr>
        <p:spPr>
          <a:xfrm rot="10800000">
            <a:off x="5323991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8" name="Google Shape;438;p38"/>
          <p:cNvSpPr txBox="1"/>
          <p:nvPr/>
        </p:nvSpPr>
        <p:spPr>
          <a:xfrm>
            <a:off x="5293215" y="1651000"/>
            <a:ext cx="109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39" name="Google Shape;439;p38"/>
          <p:cNvCxnSpPr/>
          <p:nvPr/>
        </p:nvCxnSpPr>
        <p:spPr>
          <a:xfrm rot="10800000">
            <a:off x="6485934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0" name="Google Shape;440;p38"/>
          <p:cNvSpPr txBox="1"/>
          <p:nvPr/>
        </p:nvSpPr>
        <p:spPr>
          <a:xfrm>
            <a:off x="6456484" y="1651000"/>
            <a:ext cx="109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41" name="Google Shape;441;p38"/>
          <p:cNvCxnSpPr/>
          <p:nvPr/>
        </p:nvCxnSpPr>
        <p:spPr>
          <a:xfrm rot="10800000">
            <a:off x="1266114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2" name="Google Shape;442;p38"/>
          <p:cNvSpPr txBox="1"/>
          <p:nvPr/>
        </p:nvSpPr>
        <p:spPr>
          <a:xfrm>
            <a:off x="1204431" y="3571950"/>
            <a:ext cx="109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43" name="Google Shape;443;p38"/>
          <p:cNvCxnSpPr/>
          <p:nvPr/>
        </p:nvCxnSpPr>
        <p:spPr>
          <a:xfrm rot="10800000">
            <a:off x="2428057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4" name="Google Shape;444;p38"/>
          <p:cNvSpPr txBox="1"/>
          <p:nvPr/>
        </p:nvSpPr>
        <p:spPr>
          <a:xfrm>
            <a:off x="2374431" y="3571950"/>
            <a:ext cx="109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45" name="Google Shape;445;p38"/>
          <p:cNvCxnSpPr/>
          <p:nvPr/>
        </p:nvCxnSpPr>
        <p:spPr>
          <a:xfrm rot="10800000">
            <a:off x="3590000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6" name="Google Shape;446;p38"/>
          <p:cNvSpPr txBox="1"/>
          <p:nvPr/>
        </p:nvSpPr>
        <p:spPr>
          <a:xfrm>
            <a:off x="3544430" y="3571950"/>
            <a:ext cx="109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47" name="Google Shape;447;p38"/>
          <p:cNvCxnSpPr/>
          <p:nvPr/>
        </p:nvCxnSpPr>
        <p:spPr>
          <a:xfrm rot="10800000">
            <a:off x="4751943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8" name="Google Shape;448;p38"/>
          <p:cNvSpPr txBox="1"/>
          <p:nvPr/>
        </p:nvSpPr>
        <p:spPr>
          <a:xfrm>
            <a:off x="4714429" y="3571950"/>
            <a:ext cx="109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Red is the colour of danger and courage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49" name="Google Shape;449;p38"/>
          <p:cNvCxnSpPr/>
          <p:nvPr/>
        </p:nvCxnSpPr>
        <p:spPr>
          <a:xfrm rot="10800000">
            <a:off x="5913886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0" name="Google Shape;450;p38"/>
          <p:cNvSpPr txBox="1"/>
          <p:nvPr/>
        </p:nvSpPr>
        <p:spPr>
          <a:xfrm>
            <a:off x="5884429" y="3571950"/>
            <a:ext cx="1098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451" name="Google Shape;451;p38"/>
          <p:cNvCxnSpPr/>
          <p:nvPr/>
        </p:nvCxnSpPr>
        <p:spPr>
          <a:xfrm rot="10800000">
            <a:off x="7075829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2" name="Google Shape;452;p38"/>
          <p:cNvSpPr txBox="1"/>
          <p:nvPr/>
        </p:nvSpPr>
        <p:spPr>
          <a:xfrm>
            <a:off x="7042599" y="3571950"/>
            <a:ext cx="723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9"/>
          <p:cNvSpPr txBox="1"/>
          <p:nvPr>
            <p:ph idx="4294967295"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58" name="Google Shape;458;p39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9" name="Google Shape;459;p39"/>
          <p:cNvSpPr/>
          <p:nvPr/>
        </p:nvSpPr>
        <p:spPr>
          <a:xfrm>
            <a:off x="0" y="2521158"/>
            <a:ext cx="7894320" cy="872868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9"/>
          <p:cNvSpPr/>
          <p:nvPr/>
        </p:nvSpPr>
        <p:spPr>
          <a:xfrm>
            <a:off x="0" y="2521158"/>
            <a:ext cx="7894320" cy="872868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1" name="Google Shape;461;p39"/>
          <p:cNvGrpSpPr/>
          <p:nvPr/>
        </p:nvGrpSpPr>
        <p:grpSpPr>
          <a:xfrm>
            <a:off x="1543415" y="1944198"/>
            <a:ext cx="409200" cy="409200"/>
            <a:chOff x="1543415" y="1944198"/>
            <a:chExt cx="409200" cy="409200"/>
          </a:xfrm>
        </p:grpSpPr>
        <p:sp>
          <p:nvSpPr>
            <p:cNvPr id="462" name="Google Shape;462;p39"/>
            <p:cNvSpPr/>
            <p:nvPr/>
          </p:nvSpPr>
          <p:spPr>
            <a:xfrm rot="8100000">
              <a:off x="1603341" y="2004124"/>
              <a:ext cx="289348" cy="289348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1690148" y="2085199"/>
              <a:ext cx="115800" cy="11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1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464" name="Google Shape;464;p39"/>
          <p:cNvGrpSpPr/>
          <p:nvPr/>
        </p:nvGrpSpPr>
        <p:grpSpPr>
          <a:xfrm>
            <a:off x="3295851" y="1944198"/>
            <a:ext cx="409200" cy="409200"/>
            <a:chOff x="3295851" y="1944198"/>
            <a:chExt cx="409200" cy="409200"/>
          </a:xfrm>
        </p:grpSpPr>
        <p:sp>
          <p:nvSpPr>
            <p:cNvPr id="465" name="Google Shape;465;p39"/>
            <p:cNvSpPr/>
            <p:nvPr/>
          </p:nvSpPr>
          <p:spPr>
            <a:xfrm rot="8100000">
              <a:off x="3355777" y="2004124"/>
              <a:ext cx="289348" cy="289348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3442584" y="2085199"/>
              <a:ext cx="115800" cy="11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3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467" name="Google Shape;467;p39"/>
          <p:cNvGrpSpPr/>
          <p:nvPr/>
        </p:nvGrpSpPr>
        <p:grpSpPr>
          <a:xfrm>
            <a:off x="5048287" y="1944198"/>
            <a:ext cx="409200" cy="409200"/>
            <a:chOff x="5048287" y="1944198"/>
            <a:chExt cx="409200" cy="409200"/>
          </a:xfrm>
        </p:grpSpPr>
        <p:sp>
          <p:nvSpPr>
            <p:cNvPr id="468" name="Google Shape;468;p39"/>
            <p:cNvSpPr/>
            <p:nvPr/>
          </p:nvSpPr>
          <p:spPr>
            <a:xfrm rot="8100000">
              <a:off x="5108213" y="2004124"/>
              <a:ext cx="289348" cy="289348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5195020" y="2085199"/>
              <a:ext cx="115800" cy="11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5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470" name="Google Shape;470;p39"/>
          <p:cNvGrpSpPr/>
          <p:nvPr/>
        </p:nvGrpSpPr>
        <p:grpSpPr>
          <a:xfrm>
            <a:off x="5945632" y="3562553"/>
            <a:ext cx="409200" cy="409200"/>
            <a:chOff x="5945632" y="3562553"/>
            <a:chExt cx="409200" cy="409200"/>
          </a:xfrm>
        </p:grpSpPr>
        <p:sp>
          <p:nvSpPr>
            <p:cNvPr id="471" name="Google Shape;471;p39"/>
            <p:cNvSpPr/>
            <p:nvPr/>
          </p:nvSpPr>
          <p:spPr>
            <a:xfrm rot="-2700000">
              <a:off x="6005558" y="3622479"/>
              <a:ext cx="289348" cy="289348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 flipH="1">
              <a:off x="6092299" y="3714877"/>
              <a:ext cx="115800" cy="11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6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473" name="Google Shape;473;p39"/>
          <p:cNvGrpSpPr/>
          <p:nvPr/>
        </p:nvGrpSpPr>
        <p:grpSpPr>
          <a:xfrm>
            <a:off x="4193196" y="3562553"/>
            <a:ext cx="409200" cy="409200"/>
            <a:chOff x="4193196" y="3562553"/>
            <a:chExt cx="409200" cy="409200"/>
          </a:xfrm>
        </p:grpSpPr>
        <p:sp>
          <p:nvSpPr>
            <p:cNvPr id="474" name="Google Shape;474;p39"/>
            <p:cNvSpPr/>
            <p:nvPr/>
          </p:nvSpPr>
          <p:spPr>
            <a:xfrm rot="-2700000">
              <a:off x="4253122" y="3622479"/>
              <a:ext cx="289348" cy="289348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 flipH="1">
              <a:off x="4339863" y="3714877"/>
              <a:ext cx="115800" cy="11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4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grpSp>
        <p:nvGrpSpPr>
          <p:cNvPr id="476" name="Google Shape;476;p39"/>
          <p:cNvGrpSpPr/>
          <p:nvPr/>
        </p:nvGrpSpPr>
        <p:grpSpPr>
          <a:xfrm>
            <a:off x="2440760" y="3562553"/>
            <a:ext cx="409200" cy="409200"/>
            <a:chOff x="2440760" y="3562553"/>
            <a:chExt cx="409200" cy="409200"/>
          </a:xfrm>
        </p:grpSpPr>
        <p:sp>
          <p:nvSpPr>
            <p:cNvPr id="477" name="Google Shape;477;p39"/>
            <p:cNvSpPr/>
            <p:nvPr/>
          </p:nvSpPr>
          <p:spPr>
            <a:xfrm rot="-2700000">
              <a:off x="2500686" y="3622479"/>
              <a:ext cx="289348" cy="289348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 flipH="1">
              <a:off x="2587427" y="3714877"/>
              <a:ext cx="115800" cy="115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News Cycle"/>
                  <a:ea typeface="News Cycle"/>
                  <a:cs typeface="News Cycle"/>
                  <a:sym typeface="News Cycle"/>
                </a:rPr>
                <a:t>2</a:t>
              </a:r>
              <a:endParaRPr sz="6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sp>
        <p:nvSpPr>
          <p:cNvPr id="479" name="Google Shape;479;p39"/>
          <p:cNvSpPr txBox="1"/>
          <p:nvPr/>
        </p:nvSpPr>
        <p:spPr>
          <a:xfrm>
            <a:off x="1192312" y="1471350"/>
            <a:ext cx="11115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80" name="Google Shape;480;p39"/>
          <p:cNvSpPr txBox="1"/>
          <p:nvPr/>
        </p:nvSpPr>
        <p:spPr>
          <a:xfrm>
            <a:off x="2918204" y="1471350"/>
            <a:ext cx="11115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Red is the colour of danger and courage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81" name="Google Shape;481;p39"/>
          <p:cNvSpPr txBox="1"/>
          <p:nvPr/>
        </p:nvSpPr>
        <p:spPr>
          <a:xfrm>
            <a:off x="4697194" y="1471350"/>
            <a:ext cx="11115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82" name="Google Shape;482;p39"/>
          <p:cNvSpPr txBox="1"/>
          <p:nvPr/>
        </p:nvSpPr>
        <p:spPr>
          <a:xfrm>
            <a:off x="2089517" y="3983694"/>
            <a:ext cx="11115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83" name="Google Shape;483;p39"/>
          <p:cNvSpPr txBox="1"/>
          <p:nvPr/>
        </p:nvSpPr>
        <p:spPr>
          <a:xfrm>
            <a:off x="3841958" y="3983694"/>
            <a:ext cx="11115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84" name="Google Shape;484;p39"/>
          <p:cNvSpPr txBox="1"/>
          <p:nvPr/>
        </p:nvSpPr>
        <p:spPr>
          <a:xfrm>
            <a:off x="5594399" y="3983694"/>
            <a:ext cx="11115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0"/>
          <p:cNvSpPr txBox="1"/>
          <p:nvPr>
            <p:ph idx="4294967295"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90" name="Google Shape;490;p40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91" name="Google Shape;491;p40"/>
          <p:cNvGraphicFramePr/>
          <p:nvPr/>
        </p:nvGraphicFramePr>
        <p:xfrm>
          <a:off x="550625" y="13358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{6B5681E7-3F6B-493A-A081-50176DB923CF}</a:tableStyleId>
              </a:tblPr>
              <a:tblGrid>
                <a:gridCol w="1216950"/>
                <a:gridCol w="417850"/>
                <a:gridCol w="417850"/>
                <a:gridCol w="417850"/>
                <a:gridCol w="417850"/>
                <a:gridCol w="417850"/>
                <a:gridCol w="417850"/>
                <a:gridCol w="417850"/>
                <a:gridCol w="417850"/>
                <a:gridCol w="417850"/>
                <a:gridCol w="417850"/>
                <a:gridCol w="417850"/>
                <a:gridCol w="417850"/>
                <a:gridCol w="417850"/>
                <a:gridCol w="4178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type="title"/>
          </p:nvPr>
        </p:nvSpPr>
        <p:spPr>
          <a:xfrm>
            <a:off x="550500" y="1081088"/>
            <a:ext cx="3694500" cy="886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46" name="Google Shape;146;p14"/>
          <p:cNvSpPr txBox="1"/>
          <p:nvPr>
            <p:ph idx="1" type="body"/>
          </p:nvPr>
        </p:nvSpPr>
        <p:spPr>
          <a:xfrm>
            <a:off x="550500" y="2165687"/>
            <a:ext cx="3694500" cy="19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47" name="Google Shape;147;p14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14"/>
          <p:cNvPicPr preferRelativeResize="0"/>
          <p:nvPr/>
        </p:nvPicPr>
        <p:blipFill rotWithShape="1">
          <a:blip r:embed="rId3">
            <a:alphaModFix/>
          </a:blip>
          <a:srcRect b="21054" l="0" r="0" t="0"/>
          <a:stretch/>
        </p:blipFill>
        <p:spPr>
          <a:xfrm>
            <a:off x="4648220" y="-3176"/>
            <a:ext cx="4343382" cy="5157216"/>
          </a:xfrm>
          <a:custGeom>
            <a:rect b="b" l="l" r="r" t="t"/>
            <a:pathLst>
              <a:path extrusionOk="0" h="21600" w="21600">
                <a:moveTo>
                  <a:pt x="7264" y="0"/>
                </a:moveTo>
                <a:lnTo>
                  <a:pt x="7264" y="4855"/>
                </a:lnTo>
                <a:lnTo>
                  <a:pt x="16434" y="3451"/>
                </a:lnTo>
                <a:lnTo>
                  <a:pt x="16434" y="0"/>
                </a:lnTo>
                <a:lnTo>
                  <a:pt x="7264" y="0"/>
                </a:lnTo>
                <a:close/>
                <a:moveTo>
                  <a:pt x="17165" y="0"/>
                </a:moveTo>
                <a:lnTo>
                  <a:pt x="17165" y="1328"/>
                </a:lnTo>
                <a:lnTo>
                  <a:pt x="21600" y="649"/>
                </a:lnTo>
                <a:lnTo>
                  <a:pt x="21600" y="0"/>
                </a:lnTo>
                <a:lnTo>
                  <a:pt x="17165" y="0"/>
                </a:lnTo>
                <a:close/>
                <a:moveTo>
                  <a:pt x="21600" y="1261"/>
                </a:moveTo>
                <a:lnTo>
                  <a:pt x="17165" y="1940"/>
                </a:lnTo>
                <a:lnTo>
                  <a:pt x="17165" y="13789"/>
                </a:lnTo>
                <a:lnTo>
                  <a:pt x="21600" y="13110"/>
                </a:lnTo>
                <a:lnTo>
                  <a:pt x="21600" y="1261"/>
                </a:lnTo>
                <a:close/>
                <a:moveTo>
                  <a:pt x="6534" y="2532"/>
                </a:moveTo>
                <a:lnTo>
                  <a:pt x="0" y="3534"/>
                </a:lnTo>
                <a:lnTo>
                  <a:pt x="0" y="11449"/>
                </a:lnTo>
                <a:lnTo>
                  <a:pt x="6534" y="10449"/>
                </a:lnTo>
                <a:lnTo>
                  <a:pt x="6534" y="2532"/>
                </a:lnTo>
                <a:close/>
                <a:moveTo>
                  <a:pt x="16434" y="4110"/>
                </a:moveTo>
                <a:lnTo>
                  <a:pt x="7264" y="5514"/>
                </a:lnTo>
                <a:lnTo>
                  <a:pt x="7264" y="21600"/>
                </a:lnTo>
                <a:lnTo>
                  <a:pt x="16434" y="21600"/>
                </a:lnTo>
                <a:lnTo>
                  <a:pt x="16434" y="4110"/>
                </a:lnTo>
                <a:close/>
                <a:moveTo>
                  <a:pt x="6534" y="11069"/>
                </a:moveTo>
                <a:lnTo>
                  <a:pt x="0" y="12069"/>
                </a:lnTo>
                <a:lnTo>
                  <a:pt x="0" y="21600"/>
                </a:lnTo>
                <a:lnTo>
                  <a:pt x="6534" y="21600"/>
                </a:lnTo>
                <a:lnTo>
                  <a:pt x="6534" y="11069"/>
                </a:lnTo>
                <a:close/>
                <a:moveTo>
                  <a:pt x="21600" y="13722"/>
                </a:moveTo>
                <a:lnTo>
                  <a:pt x="17165" y="14401"/>
                </a:lnTo>
                <a:lnTo>
                  <a:pt x="17165" y="18629"/>
                </a:lnTo>
                <a:lnTo>
                  <a:pt x="21600" y="17950"/>
                </a:lnTo>
                <a:lnTo>
                  <a:pt x="21600" y="13722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1"/>
          <p:cNvSpPr txBox="1"/>
          <p:nvPr>
            <p:ph idx="4294967295"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97" name="Google Shape;497;p41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8" name="Google Shape;498;p41"/>
          <p:cNvSpPr/>
          <p:nvPr/>
        </p:nvSpPr>
        <p:spPr>
          <a:xfrm>
            <a:off x="550500" y="1466075"/>
            <a:ext cx="3399900" cy="141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STRENGTHS</a:t>
            </a:r>
            <a:endParaRPr b="1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499" name="Google Shape;499;p41"/>
          <p:cNvSpPr/>
          <p:nvPr/>
        </p:nvSpPr>
        <p:spPr>
          <a:xfrm>
            <a:off x="4090938" y="1466075"/>
            <a:ext cx="3399900" cy="141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WEAKNESSES</a:t>
            </a:r>
            <a:endParaRPr b="1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00" name="Google Shape;500;p41"/>
          <p:cNvSpPr/>
          <p:nvPr/>
        </p:nvSpPr>
        <p:spPr>
          <a:xfrm>
            <a:off x="550500" y="3039445"/>
            <a:ext cx="3399900" cy="141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Black is the color of ebony and of outer space</a:t>
            </a:r>
            <a:endParaRPr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OPPORTUNITIES</a:t>
            </a:r>
            <a:endParaRPr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01" name="Google Shape;501;p41"/>
          <p:cNvSpPr/>
          <p:nvPr/>
        </p:nvSpPr>
        <p:spPr>
          <a:xfrm>
            <a:off x="4090938" y="3039445"/>
            <a:ext cx="3399900" cy="141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White is the color of milk and fresh snow</a:t>
            </a:r>
            <a:endParaRPr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THREATS</a:t>
            </a:r>
            <a:endParaRPr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02" name="Google Shape;502;p41"/>
          <p:cNvSpPr/>
          <p:nvPr/>
        </p:nvSpPr>
        <p:spPr>
          <a:xfrm>
            <a:off x="2861649" y="1801585"/>
            <a:ext cx="2162700" cy="2162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41"/>
          <p:cNvSpPr/>
          <p:nvPr/>
        </p:nvSpPr>
        <p:spPr>
          <a:xfrm rot="5400000">
            <a:off x="3014880" y="1801585"/>
            <a:ext cx="2162700" cy="2162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1"/>
          <p:cNvSpPr/>
          <p:nvPr/>
        </p:nvSpPr>
        <p:spPr>
          <a:xfrm rot="10800000">
            <a:off x="3014880" y="1958639"/>
            <a:ext cx="2162700" cy="2162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1"/>
          <p:cNvSpPr/>
          <p:nvPr/>
        </p:nvSpPr>
        <p:spPr>
          <a:xfrm rot="-5400000">
            <a:off x="2861649" y="1958639"/>
            <a:ext cx="2162700" cy="2162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1"/>
          <p:cNvSpPr/>
          <p:nvPr/>
        </p:nvSpPr>
        <p:spPr>
          <a:xfrm>
            <a:off x="3429324" y="2252692"/>
            <a:ext cx="245903" cy="4602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S</a:t>
            </a:r>
          </a:p>
        </p:txBody>
      </p:sp>
      <p:sp>
        <p:nvSpPr>
          <p:cNvPr id="507" name="Google Shape;507;p41"/>
          <p:cNvSpPr/>
          <p:nvPr/>
        </p:nvSpPr>
        <p:spPr>
          <a:xfrm>
            <a:off x="4341829" y="2259599"/>
            <a:ext cx="355315" cy="4475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W</a:t>
            </a:r>
          </a:p>
        </p:txBody>
      </p:sp>
      <p:sp>
        <p:nvSpPr>
          <p:cNvPr id="508" name="Google Shape;508;p41"/>
          <p:cNvSpPr/>
          <p:nvPr/>
        </p:nvSpPr>
        <p:spPr>
          <a:xfrm>
            <a:off x="3398379" y="3242587"/>
            <a:ext cx="269664" cy="4602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O</a:t>
            </a:r>
          </a:p>
        </p:txBody>
      </p:sp>
      <p:sp>
        <p:nvSpPr>
          <p:cNvPr id="509" name="Google Shape;509;p41"/>
          <p:cNvSpPr/>
          <p:nvPr/>
        </p:nvSpPr>
        <p:spPr>
          <a:xfrm>
            <a:off x="4444058" y="3249494"/>
            <a:ext cx="233746" cy="4475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Oswald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515" name="Google Shape;515;p42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6" name="Google Shape;516;p42"/>
          <p:cNvSpPr txBox="1"/>
          <p:nvPr/>
        </p:nvSpPr>
        <p:spPr>
          <a:xfrm>
            <a:off x="1752780" y="467025"/>
            <a:ext cx="14904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Key Activities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8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17" name="Google Shape;517;p42"/>
          <p:cNvSpPr txBox="1"/>
          <p:nvPr/>
        </p:nvSpPr>
        <p:spPr>
          <a:xfrm>
            <a:off x="1752780" y="2061700"/>
            <a:ext cx="14904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Key Resources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18" name="Google Shape;518;p42"/>
          <p:cNvSpPr txBox="1"/>
          <p:nvPr/>
        </p:nvSpPr>
        <p:spPr>
          <a:xfrm>
            <a:off x="3243359" y="467025"/>
            <a:ext cx="14904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Value Propositions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19" name="Google Shape;519;p42"/>
          <p:cNvSpPr txBox="1"/>
          <p:nvPr/>
        </p:nvSpPr>
        <p:spPr>
          <a:xfrm>
            <a:off x="4733939" y="467025"/>
            <a:ext cx="14904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Customer Relationships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20" name="Google Shape;520;p42"/>
          <p:cNvSpPr txBox="1"/>
          <p:nvPr/>
        </p:nvSpPr>
        <p:spPr>
          <a:xfrm>
            <a:off x="4733939" y="2061700"/>
            <a:ext cx="14904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Channels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21" name="Google Shape;521;p42"/>
          <p:cNvSpPr txBox="1"/>
          <p:nvPr/>
        </p:nvSpPr>
        <p:spPr>
          <a:xfrm>
            <a:off x="6224519" y="467025"/>
            <a:ext cx="14904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Customer Segments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22" name="Google Shape;522;p42"/>
          <p:cNvSpPr txBox="1"/>
          <p:nvPr/>
        </p:nvSpPr>
        <p:spPr>
          <a:xfrm>
            <a:off x="262200" y="467025"/>
            <a:ext cx="14904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Key Partners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8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23" name="Google Shape;523;p42"/>
          <p:cNvSpPr txBox="1"/>
          <p:nvPr/>
        </p:nvSpPr>
        <p:spPr>
          <a:xfrm>
            <a:off x="262200" y="3656374"/>
            <a:ext cx="37266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Cost Structure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24" name="Google Shape;524;p42"/>
          <p:cNvSpPr txBox="1"/>
          <p:nvPr/>
        </p:nvSpPr>
        <p:spPr>
          <a:xfrm>
            <a:off x="3988649" y="3656374"/>
            <a:ext cx="37266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Revenue Streams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b="1" sz="900">
              <a:solidFill>
                <a:schemeClr val="dk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525" name="Google Shape;525;p42"/>
          <p:cNvSpPr/>
          <p:nvPr/>
        </p:nvSpPr>
        <p:spPr>
          <a:xfrm>
            <a:off x="3689882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6" name="Google Shape;526;p42"/>
          <p:cNvSpPr/>
          <p:nvPr/>
        </p:nvSpPr>
        <p:spPr>
          <a:xfrm>
            <a:off x="5940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7" name="Google Shape;527;p42"/>
          <p:cNvSpPr/>
          <p:nvPr/>
        </p:nvSpPr>
        <p:spPr>
          <a:xfrm>
            <a:off x="14654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8" name="Google Shape;528;p42"/>
          <p:cNvSpPr/>
          <p:nvPr/>
        </p:nvSpPr>
        <p:spPr>
          <a:xfrm>
            <a:off x="7445560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29" name="Google Shape;529;p42"/>
          <p:cNvGrpSpPr/>
          <p:nvPr/>
        </p:nvGrpSpPr>
        <p:grpSpPr>
          <a:xfrm>
            <a:off x="7409077" y="3732397"/>
            <a:ext cx="233502" cy="171203"/>
            <a:chOff x="2373547" y="3703750"/>
            <a:chExt cx="453050" cy="332175"/>
          </a:xfrm>
        </p:grpSpPr>
        <p:sp>
          <p:nvSpPr>
            <p:cNvPr id="530" name="Google Shape;530;p42"/>
            <p:cNvSpPr/>
            <p:nvPr/>
          </p:nvSpPr>
          <p:spPr>
            <a:xfrm>
              <a:off x="2373547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2405297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2" name="Google Shape;532;p42"/>
          <p:cNvSpPr/>
          <p:nvPr/>
        </p:nvSpPr>
        <p:spPr>
          <a:xfrm>
            <a:off x="2962493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3" name="Google Shape;533;p42"/>
          <p:cNvGrpSpPr/>
          <p:nvPr/>
        </p:nvGrpSpPr>
        <p:grpSpPr>
          <a:xfrm>
            <a:off x="4462081" y="543233"/>
            <a:ext cx="188198" cy="239803"/>
            <a:chOff x="585428" y="4985350"/>
            <a:chExt cx="365150" cy="465275"/>
          </a:xfrm>
        </p:grpSpPr>
        <p:sp>
          <p:nvSpPr>
            <p:cNvPr id="534" name="Google Shape;534;p42"/>
            <p:cNvSpPr/>
            <p:nvPr/>
          </p:nvSpPr>
          <p:spPr>
            <a:xfrm>
              <a:off x="585428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604953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817453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37" name="Google Shape;537;p42"/>
          <p:cNvGrpSpPr/>
          <p:nvPr/>
        </p:nvGrpSpPr>
        <p:grpSpPr>
          <a:xfrm>
            <a:off x="2888834" y="2137720"/>
            <a:ext cx="283238" cy="257429"/>
            <a:chOff x="3682058" y="4968250"/>
            <a:chExt cx="549550" cy="499475"/>
          </a:xfrm>
        </p:grpSpPr>
        <p:sp>
          <p:nvSpPr>
            <p:cNvPr id="538" name="Google Shape;538;p42"/>
            <p:cNvSpPr/>
            <p:nvPr/>
          </p:nvSpPr>
          <p:spPr>
            <a:xfrm>
              <a:off x="3962308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3737633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3751058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3682058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3956833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3" name="Google Shape;543;p42"/>
          <p:cNvGrpSpPr/>
          <p:nvPr/>
        </p:nvGrpSpPr>
        <p:grpSpPr>
          <a:xfrm>
            <a:off x="5877353" y="2139229"/>
            <a:ext cx="278200" cy="266861"/>
            <a:chOff x="3470269" y="4959100"/>
            <a:chExt cx="539775" cy="517775"/>
          </a:xfrm>
        </p:grpSpPr>
        <p:sp>
          <p:nvSpPr>
            <p:cNvPr id="544" name="Google Shape;544;p42"/>
            <p:cNvSpPr/>
            <p:nvPr/>
          </p:nvSpPr>
          <p:spPr>
            <a:xfrm>
              <a:off x="3804244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3560019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3470269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3690669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3848194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3649169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3"/>
          <p:cNvSpPr txBox="1"/>
          <p:nvPr>
            <p:ph idx="4294967295"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55" name="Google Shape;555;p43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6" name="Google Shape;556;p43"/>
          <p:cNvGrpSpPr/>
          <p:nvPr/>
        </p:nvGrpSpPr>
        <p:grpSpPr>
          <a:xfrm>
            <a:off x="550492" y="1413043"/>
            <a:ext cx="3608219" cy="3243858"/>
            <a:chOff x="3778727" y="4460423"/>
            <a:chExt cx="720160" cy="647438"/>
          </a:xfrm>
        </p:grpSpPr>
        <p:sp>
          <p:nvSpPr>
            <p:cNvPr id="557" name="Google Shape;557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559" name="Google Shape;559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560" name="Google Shape;560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561" name="Google Shape;561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ews Cycle"/>
                  <a:ea typeface="News Cycle"/>
                  <a:cs typeface="News Cycle"/>
                  <a:sym typeface="News Cycle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endParaRPr>
            </a:p>
          </p:txBody>
        </p:sp>
      </p:grpSp>
      <p:cxnSp>
        <p:nvCxnSpPr>
          <p:cNvPr id="564" name="Google Shape;564;p43"/>
          <p:cNvCxnSpPr/>
          <p:nvPr/>
        </p:nvCxnSpPr>
        <p:spPr>
          <a:xfrm>
            <a:off x="40787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5" name="Google Shape;565;p43"/>
          <p:cNvSpPr txBox="1"/>
          <p:nvPr/>
        </p:nvSpPr>
        <p:spPr>
          <a:xfrm>
            <a:off x="5197250" y="1778025"/>
            <a:ext cx="2235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566" name="Google Shape;566;p43"/>
          <p:cNvCxnSpPr/>
          <p:nvPr/>
        </p:nvCxnSpPr>
        <p:spPr>
          <a:xfrm>
            <a:off x="39230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7" name="Google Shape;567;p43"/>
          <p:cNvSpPr txBox="1"/>
          <p:nvPr/>
        </p:nvSpPr>
        <p:spPr>
          <a:xfrm>
            <a:off x="5197250" y="2259640"/>
            <a:ext cx="2235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568" name="Google Shape;568;p43"/>
          <p:cNvCxnSpPr/>
          <p:nvPr/>
        </p:nvCxnSpPr>
        <p:spPr>
          <a:xfrm>
            <a:off x="37018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9" name="Google Shape;569;p43"/>
          <p:cNvSpPr txBox="1"/>
          <p:nvPr/>
        </p:nvSpPr>
        <p:spPr>
          <a:xfrm>
            <a:off x="5197250" y="2741255"/>
            <a:ext cx="2235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570" name="Google Shape;570;p43"/>
          <p:cNvCxnSpPr/>
          <p:nvPr/>
        </p:nvCxnSpPr>
        <p:spPr>
          <a:xfrm>
            <a:off x="35134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1" name="Google Shape;571;p43"/>
          <p:cNvSpPr txBox="1"/>
          <p:nvPr/>
        </p:nvSpPr>
        <p:spPr>
          <a:xfrm>
            <a:off x="5197250" y="3222870"/>
            <a:ext cx="2235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572" name="Google Shape;572;p43"/>
          <p:cNvCxnSpPr/>
          <p:nvPr/>
        </p:nvCxnSpPr>
        <p:spPr>
          <a:xfrm>
            <a:off x="33085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3" name="Google Shape;573;p43"/>
          <p:cNvSpPr txBox="1"/>
          <p:nvPr/>
        </p:nvSpPr>
        <p:spPr>
          <a:xfrm>
            <a:off x="5197250" y="3704485"/>
            <a:ext cx="2235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cxnSp>
        <p:nvCxnSpPr>
          <p:cNvPr id="574" name="Google Shape;574;p43"/>
          <p:cNvCxnSpPr/>
          <p:nvPr/>
        </p:nvCxnSpPr>
        <p:spPr>
          <a:xfrm>
            <a:off x="30955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5" name="Google Shape;575;p43"/>
          <p:cNvSpPr txBox="1"/>
          <p:nvPr/>
        </p:nvSpPr>
        <p:spPr>
          <a:xfrm>
            <a:off x="5197250" y="4186100"/>
            <a:ext cx="22359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Insert your content</a:t>
            </a:r>
            <a:endParaRPr sz="10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4"/>
          <p:cNvSpPr txBox="1"/>
          <p:nvPr>
            <p:ph idx="4294967295"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81" name="Google Shape;581;p44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2" name="Google Shape;582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550500" y="1861250"/>
            <a:ext cx="1425000" cy="1425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3" name="Google Shape;583;p44"/>
          <p:cNvSpPr txBox="1"/>
          <p:nvPr/>
        </p:nvSpPr>
        <p:spPr>
          <a:xfrm>
            <a:off x="555309" y="3410595"/>
            <a:ext cx="14250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 Jackson</a:t>
            </a:r>
            <a:br>
              <a:rPr lang="en">
                <a:latin typeface="News Cycle"/>
                <a:ea typeface="News Cycle"/>
                <a:cs typeface="News Cycle"/>
                <a:sym typeface="News Cycle"/>
              </a:rPr>
            </a:b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JOB TITLE</a:t>
            </a:r>
            <a:endParaRPr sz="8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584" name="Google Shape;584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5013" y="1861250"/>
            <a:ext cx="1425000" cy="1425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5" name="Google Shape;585;p44"/>
          <p:cNvSpPr txBox="1"/>
          <p:nvPr/>
        </p:nvSpPr>
        <p:spPr>
          <a:xfrm>
            <a:off x="2449822" y="3410595"/>
            <a:ext cx="14250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 Galán</a:t>
            </a:r>
            <a:br>
              <a:rPr lang="en">
                <a:latin typeface="News Cycle"/>
                <a:ea typeface="News Cycle"/>
                <a:cs typeface="News Cycle"/>
                <a:sym typeface="News Cycle"/>
              </a:rPr>
            </a:b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JOB TITLE</a:t>
            </a:r>
            <a:endParaRPr sz="8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586" name="Google Shape;586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339527" y="1861250"/>
            <a:ext cx="1425000" cy="1425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7" name="Google Shape;587;p44"/>
          <p:cNvSpPr txBox="1"/>
          <p:nvPr/>
        </p:nvSpPr>
        <p:spPr>
          <a:xfrm>
            <a:off x="4344335" y="3410595"/>
            <a:ext cx="14250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Ixchel Valdía</a:t>
            </a:r>
            <a:br>
              <a:rPr lang="en">
                <a:latin typeface="News Cycle"/>
                <a:ea typeface="News Cycle"/>
                <a:cs typeface="News Cycle"/>
                <a:sym typeface="News Cycle"/>
              </a:rPr>
            </a:b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JOB TITLE</a:t>
            </a:r>
            <a:endParaRPr sz="8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  <p:pic>
        <p:nvPicPr>
          <p:cNvPr id="588" name="Google Shape;588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234040" y="1861250"/>
            <a:ext cx="1425000" cy="1425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9" name="Google Shape;589;p44"/>
          <p:cNvSpPr txBox="1"/>
          <p:nvPr/>
        </p:nvSpPr>
        <p:spPr>
          <a:xfrm>
            <a:off x="6238848" y="3410595"/>
            <a:ext cx="14250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Nils Årud</a:t>
            </a:r>
            <a:br>
              <a:rPr lang="en">
                <a:latin typeface="News Cycle"/>
                <a:ea typeface="News Cycle"/>
                <a:cs typeface="News Cycle"/>
                <a:sym typeface="News Cycle"/>
              </a:rPr>
            </a:br>
            <a:r>
              <a:rPr lang="en" sz="8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JOB TITLE</a:t>
            </a:r>
            <a:endParaRPr sz="800">
              <a:solidFill>
                <a:schemeClr val="dk2"/>
              </a:solidFill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rPr>
              <a:t>Blue is the colour of the clear sky and the deep sea</a:t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5"/>
          <p:cNvSpPr txBox="1"/>
          <p:nvPr>
            <p:ph idx="4294967295" type="title"/>
          </p:nvPr>
        </p:nvSpPr>
        <p:spPr>
          <a:xfrm>
            <a:off x="467100" y="0"/>
            <a:ext cx="8209800" cy="64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95" name="Google Shape;595;p45"/>
          <p:cNvSpPr/>
          <p:nvPr/>
        </p:nvSpPr>
        <p:spPr>
          <a:xfrm>
            <a:off x="447264" y="667975"/>
            <a:ext cx="7224600" cy="3703800"/>
          </a:xfrm>
          <a:prstGeom prst="rect">
            <a:avLst/>
          </a:prstGeom>
          <a:solidFill>
            <a:srgbClr val="002035">
              <a:alpha val="1732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6" name="Google Shape;596;p45"/>
          <p:cNvGrpSpPr/>
          <p:nvPr/>
        </p:nvGrpSpPr>
        <p:grpSpPr>
          <a:xfrm>
            <a:off x="597789" y="667953"/>
            <a:ext cx="6923620" cy="3703721"/>
            <a:chOff x="638138" y="467100"/>
            <a:chExt cx="7867750" cy="4194000"/>
          </a:xfrm>
        </p:grpSpPr>
        <p:cxnSp>
          <p:nvCxnSpPr>
            <p:cNvPr id="597" name="Google Shape;597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3" name="Google Shape;643;p45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4" name="Google Shape;644;p45"/>
          <p:cNvGrpSpPr/>
          <p:nvPr/>
        </p:nvGrpSpPr>
        <p:grpSpPr>
          <a:xfrm>
            <a:off x="447272" y="822304"/>
            <a:ext cx="7224584" cy="3395250"/>
            <a:chOff x="467088" y="642474"/>
            <a:chExt cx="4194000" cy="3858239"/>
          </a:xfrm>
        </p:grpSpPr>
        <p:cxnSp>
          <p:nvCxnSpPr>
            <p:cNvPr id="645" name="Google Shape;645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67" name="Google Shape;667;p45"/>
          <p:cNvCxnSpPr/>
          <p:nvPr/>
        </p:nvCxnSpPr>
        <p:spPr>
          <a:xfrm>
            <a:off x="4059566" y="667975"/>
            <a:ext cx="0" cy="3703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68" name="Google Shape;668;p45"/>
          <p:cNvCxnSpPr/>
          <p:nvPr/>
        </p:nvCxnSpPr>
        <p:spPr>
          <a:xfrm>
            <a:off x="447264" y="2519932"/>
            <a:ext cx="72246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69" name="Google Shape;669;p45"/>
          <p:cNvSpPr txBox="1"/>
          <p:nvPr/>
        </p:nvSpPr>
        <p:spPr>
          <a:xfrm rot="-5400000">
            <a:off x="-191400" y="2447236"/>
            <a:ext cx="1131900" cy="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LOW VALUE 1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70" name="Google Shape;670;p45"/>
          <p:cNvSpPr txBox="1"/>
          <p:nvPr/>
        </p:nvSpPr>
        <p:spPr>
          <a:xfrm rot="5400000">
            <a:off x="7178675" y="2447095"/>
            <a:ext cx="1131900" cy="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HIGH</a:t>
            </a: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 VALUE 1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71" name="Google Shape;671;p45"/>
          <p:cNvSpPr txBox="1"/>
          <p:nvPr/>
        </p:nvSpPr>
        <p:spPr>
          <a:xfrm>
            <a:off x="3493573" y="4371856"/>
            <a:ext cx="1131900" cy="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LOW VALUE 2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72" name="Google Shape;672;p45"/>
          <p:cNvSpPr txBox="1"/>
          <p:nvPr/>
        </p:nvSpPr>
        <p:spPr>
          <a:xfrm>
            <a:off x="3493529" y="522500"/>
            <a:ext cx="1131900" cy="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HIGH</a:t>
            </a: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 VALUE 2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73" name="Google Shape;673;p45"/>
          <p:cNvSpPr/>
          <p:nvPr/>
        </p:nvSpPr>
        <p:spPr>
          <a:xfrm>
            <a:off x="6207464" y="984026"/>
            <a:ext cx="880200" cy="88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Our company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74" name="Google Shape;674;p45"/>
          <p:cNvSpPr/>
          <p:nvPr/>
        </p:nvSpPr>
        <p:spPr>
          <a:xfrm>
            <a:off x="2790983" y="1396635"/>
            <a:ext cx="770700" cy="770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Competitor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75" name="Google Shape;675;p45"/>
          <p:cNvSpPr/>
          <p:nvPr/>
        </p:nvSpPr>
        <p:spPr>
          <a:xfrm>
            <a:off x="1253143" y="3311930"/>
            <a:ext cx="642900" cy="64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Competitor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76" name="Google Shape;676;p45"/>
          <p:cNvSpPr/>
          <p:nvPr/>
        </p:nvSpPr>
        <p:spPr>
          <a:xfrm>
            <a:off x="4987897" y="2851163"/>
            <a:ext cx="642900" cy="64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Competitor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77" name="Google Shape;677;p45"/>
          <p:cNvSpPr/>
          <p:nvPr/>
        </p:nvSpPr>
        <p:spPr>
          <a:xfrm>
            <a:off x="5780577" y="3247910"/>
            <a:ext cx="770700" cy="770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Competitor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78" name="Google Shape;678;p45"/>
          <p:cNvSpPr/>
          <p:nvPr/>
        </p:nvSpPr>
        <p:spPr>
          <a:xfrm>
            <a:off x="4232793" y="753797"/>
            <a:ext cx="642900" cy="64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Competitor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679" name="Google Shape;679;p45"/>
          <p:cNvSpPr/>
          <p:nvPr/>
        </p:nvSpPr>
        <p:spPr>
          <a:xfrm>
            <a:off x="1016732" y="1090704"/>
            <a:ext cx="411000" cy="411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rPr>
              <a:t>Competitor</a:t>
            </a:r>
            <a:endParaRPr sz="800">
              <a:solidFill>
                <a:schemeClr val="lt1"/>
              </a:solidFill>
              <a:latin typeface="News Cycle"/>
              <a:ea typeface="News Cycle"/>
              <a:cs typeface="News Cycle"/>
              <a:sym typeface="News Cycl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6"/>
          <p:cNvSpPr txBox="1"/>
          <p:nvPr>
            <p:ph idx="4294967295"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85" name="Google Shape;685;p46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86" name="Google Shape;686;p46"/>
          <p:cNvGraphicFramePr/>
          <p:nvPr/>
        </p:nvGraphicFramePr>
        <p:xfrm>
          <a:off x="5504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{451EFF09-86D4-41D1-8CD3-602A2CEEB6E7}</a:tableStyleId>
              </a:tblPr>
              <a:tblGrid>
                <a:gridCol w="773475"/>
                <a:gridCol w="886550"/>
                <a:gridCol w="886550"/>
                <a:gridCol w="886550"/>
                <a:gridCol w="886550"/>
                <a:gridCol w="886550"/>
                <a:gridCol w="886550"/>
                <a:gridCol w="8865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10:00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 - 10:45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11:00 - 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11:45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13:30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 - 14:15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14:30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 - 15:15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15:30</a:t>
                      </a:r>
                      <a:r>
                        <a:rPr lang="en" sz="800">
                          <a:solidFill>
                            <a:schemeClr val="dk2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 - 16:15</a:t>
                      </a:r>
                      <a:endParaRPr sz="800">
                        <a:solidFill>
                          <a:schemeClr val="dk2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ews Cycle"/>
                          <a:ea typeface="News Cycle"/>
                          <a:cs typeface="News Cycle"/>
                          <a:sym typeface="News Cycle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ews Cycle"/>
                        <a:ea typeface="News Cycle"/>
                        <a:cs typeface="News Cycle"/>
                        <a:sym typeface="News Cycle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7"/>
          <p:cNvSpPr txBox="1"/>
          <p:nvPr>
            <p:ph idx="4294967295" type="body"/>
          </p:nvPr>
        </p:nvSpPr>
        <p:spPr>
          <a:xfrm>
            <a:off x="6096175" y="312075"/>
            <a:ext cx="1805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692" name="Google Shape;692;p47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93" name="Google Shape;693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9" name="Google Shape;699;p47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00" name="Google Shape;700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2" name="Google Shape;702;p47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03" name="Google Shape;703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05" name="Google Shape;705;p47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6" name="Google Shape;706;p47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07" name="Google Shape;707;p47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08" name="Google Shape;708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1" name="Google Shape;711;p47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12" name="Google Shape;712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6" name="Google Shape;716;p47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17" name="Google Shape;717;p47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18" name="Google Shape;718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8" name="Google Shape;738;p47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39" name="Google Shape;739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0" name="Google Shape;740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1" name="Google Shape;741;p47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42" name="Google Shape;742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5" name="Google Shape;745;p47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46" name="Google Shape;746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9" name="Google Shape;749;p47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50" name="Google Shape;750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54" name="Google Shape;754;p47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5" name="Google Shape;755;p47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6" name="Google Shape;756;p47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7" name="Google Shape;757;p47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58" name="Google Shape;758;p47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59" name="Google Shape;759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1" name="Google Shape;761;p47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62" name="Google Shape;762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4" name="Google Shape;764;p47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65" name="Google Shape;765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7" name="Google Shape;767;p47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68" name="Google Shape;768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0" name="Google Shape;770;p4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71" name="Google Shape;771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5" name="Google Shape;775;p47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76" name="Google Shape;776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8" name="Google Shape;778;p47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79" name="Google Shape;779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82" name="Google Shape;782;p47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83" name="Google Shape;783;p47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84" name="Google Shape;784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6" name="Google Shape;786;p4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87" name="Google Shape;787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2" name="Google Shape;792;p47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93" name="Google Shape;793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5" name="Google Shape;795;p47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96" name="Google Shape;796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1" name="Google Shape;801;p47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02" name="Google Shape;802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7" name="Google Shape;807;p47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08" name="Google Shape;808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12" name="Google Shape;812;p47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3" name="Google Shape;813;p47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14" name="Google Shape;814;p47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15" name="Google Shape;815;p47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16" name="Google Shape;816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8" name="Google Shape;818;p47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19" name="Google Shape;819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1" name="Google Shape;821;p47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22" name="Google Shape;822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4" name="Google Shape;824;p47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25" name="Google Shape;825;p47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26" name="Google Shape;826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8" name="Google Shape;828;p47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29" name="Google Shape;829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4" name="Google Shape;834;p47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35" name="Google Shape;835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7" name="Google Shape;837;p47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38" name="Google Shape;838;p47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9" name="Google Shape;839;p47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40" name="Google Shape;840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2" name="Google Shape;842;p47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43" name="Google Shape;843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5" name="Google Shape;845;p47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6" name="Google Shape;846;p4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47" name="Google Shape;847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9" name="Google Shape;849;p47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50" name="Google Shape;850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3" name="Google Shape;853;p47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54" name="Google Shape;854;p47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5" name="Google Shape;855;p47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56" name="Google Shape;856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8" name="Google Shape;858;p47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59" name="Google Shape;859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3" name="Google Shape;863;p47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64" name="Google Shape;864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7" name="Google Shape;867;p47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68" name="Google Shape;868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0" name="Google Shape;870;p4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71" name="Google Shape;871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4" name="Google Shape;874;p47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75" name="Google Shape;875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0" name="Google Shape;880;p4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81" name="Google Shape;881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3" name="Google Shape;883;p47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84" name="Google Shape;884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89" name="Google Shape;889;p47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90" name="Google Shape;890;p4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91" name="Google Shape;891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3" name="Google Shape;893;p47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94" name="Google Shape;894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98" name="Google Shape;898;p47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99" name="Google Shape;899;p47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00" name="Google Shape;900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3" name="Google Shape;903;p47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04" name="Google Shape;904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7" name="Google Shape;907;p47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8" name="Google Shape;908;p47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9" name="Google Shape;909;p47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10" name="Google Shape;910;p4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11" name="Google Shape;911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4" name="Google Shape;914;p47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15" name="Google Shape;915;p47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16" name="Google Shape;916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9" name="Google Shape;919;p47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20" name="Google Shape;920;p4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21" name="Google Shape;921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3" name="Google Shape;923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6" name="Google Shape;926;p4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27" name="Google Shape;927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0" name="Google Shape;930;p4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31" name="Google Shape;931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2" name="Google Shape;932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35" name="Google Shape;935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0" name="Google Shape;940;p4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41" name="Google Shape;941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6" name="Google Shape;946;p4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47" name="Google Shape;947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9" name="Google Shape;949;p47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50" name="Google Shape;950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1" name="Google Shape;951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2" name="Google Shape;952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5" name="Google Shape;955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56" name="Google Shape;956;p47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57" name="Google Shape;957;p47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58" name="Google Shape;958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3" name="Google Shape;963;p47"/>
          <p:cNvGrpSpPr/>
          <p:nvPr/>
        </p:nvGrpSpPr>
        <p:grpSpPr>
          <a:xfrm>
            <a:off x="6207218" y="1877599"/>
            <a:ext cx="432570" cy="421334"/>
            <a:chOff x="5926225" y="921350"/>
            <a:chExt cx="517800" cy="504350"/>
          </a:xfrm>
        </p:grpSpPr>
        <p:sp>
          <p:nvSpPr>
            <p:cNvPr id="964" name="Google Shape;964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65" name="Google Shape;965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66" name="Google Shape;966;p47"/>
          <p:cNvSpPr/>
          <p:nvPr/>
        </p:nvSpPr>
        <p:spPr>
          <a:xfrm>
            <a:off x="64011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7" name="Google Shape;967;p47"/>
          <p:cNvGrpSpPr/>
          <p:nvPr/>
        </p:nvGrpSpPr>
        <p:grpSpPr>
          <a:xfrm>
            <a:off x="7092205" y="1856979"/>
            <a:ext cx="432570" cy="421334"/>
            <a:chOff x="5926225" y="921350"/>
            <a:chExt cx="517800" cy="504350"/>
          </a:xfrm>
        </p:grpSpPr>
        <p:sp>
          <p:nvSpPr>
            <p:cNvPr id="968" name="Google Shape;968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0" name="Google Shape;970;p47"/>
          <p:cNvSpPr/>
          <p:nvPr/>
        </p:nvSpPr>
        <p:spPr>
          <a:xfrm>
            <a:off x="72861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1" name="Google Shape;971;p47"/>
          <p:cNvGrpSpPr/>
          <p:nvPr/>
        </p:nvGrpSpPr>
        <p:grpSpPr>
          <a:xfrm>
            <a:off x="6207485" y="2606021"/>
            <a:ext cx="1075937" cy="1047989"/>
            <a:chOff x="5926225" y="921350"/>
            <a:chExt cx="517800" cy="504350"/>
          </a:xfrm>
        </p:grpSpPr>
        <p:sp>
          <p:nvSpPr>
            <p:cNvPr id="972" name="Google Shape;972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4" name="Google Shape;974;p47"/>
          <p:cNvSpPr/>
          <p:nvPr/>
        </p:nvSpPr>
        <p:spPr>
          <a:xfrm>
            <a:off x="66897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47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6" name="Google Shape;976;p47"/>
          <p:cNvSpPr txBox="1"/>
          <p:nvPr>
            <p:ph idx="4294967295" type="body"/>
          </p:nvPr>
        </p:nvSpPr>
        <p:spPr>
          <a:xfrm>
            <a:off x="6096175" y="4223573"/>
            <a:ext cx="1805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1" name="Google Shape;981;p48"/>
          <p:cNvGrpSpPr/>
          <p:nvPr/>
        </p:nvGrpSpPr>
        <p:grpSpPr>
          <a:xfrm>
            <a:off x="2505113" y="1550127"/>
            <a:ext cx="445718" cy="445753"/>
            <a:chOff x="1269447" y="1035050"/>
            <a:chExt cx="4792662" cy="4787899"/>
          </a:xfrm>
        </p:grpSpPr>
        <p:sp>
          <p:nvSpPr>
            <p:cNvPr id="982" name="Google Shape;982;p48"/>
            <p:cNvSpPr/>
            <p:nvPr/>
          </p:nvSpPr>
          <p:spPr>
            <a:xfrm>
              <a:off x="3476072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8"/>
            <p:cNvSpPr/>
            <p:nvPr/>
          </p:nvSpPr>
          <p:spPr>
            <a:xfrm>
              <a:off x="1699659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1577422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1269447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4733371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3607834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48"/>
          <p:cNvGrpSpPr/>
          <p:nvPr/>
        </p:nvGrpSpPr>
        <p:grpSpPr>
          <a:xfrm>
            <a:off x="1225618" y="1550157"/>
            <a:ext cx="443331" cy="445437"/>
            <a:chOff x="-887161" y="1220787"/>
            <a:chExt cx="4473575" cy="4476750"/>
          </a:xfrm>
        </p:grpSpPr>
        <p:sp>
          <p:nvSpPr>
            <p:cNvPr id="989" name="Google Shape;989;p48"/>
            <p:cNvSpPr/>
            <p:nvPr/>
          </p:nvSpPr>
          <p:spPr>
            <a:xfrm>
              <a:off x="-887161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1027364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1454401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-887161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48"/>
          <p:cNvGrpSpPr/>
          <p:nvPr/>
        </p:nvGrpSpPr>
        <p:grpSpPr>
          <a:xfrm>
            <a:off x="584271" y="1550171"/>
            <a:ext cx="446045" cy="445465"/>
            <a:chOff x="-897498" y="927100"/>
            <a:chExt cx="5011737" cy="5016500"/>
          </a:xfrm>
        </p:grpSpPr>
        <p:sp>
          <p:nvSpPr>
            <p:cNvPr id="994" name="Google Shape;994;p48"/>
            <p:cNvSpPr/>
            <p:nvPr/>
          </p:nvSpPr>
          <p:spPr>
            <a:xfrm>
              <a:off x="-538723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172505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-897498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8"/>
          <p:cNvGrpSpPr/>
          <p:nvPr/>
        </p:nvGrpSpPr>
        <p:grpSpPr>
          <a:xfrm>
            <a:off x="1864622" y="1550424"/>
            <a:ext cx="444870" cy="445286"/>
            <a:chOff x="-1294756" y="920750"/>
            <a:chExt cx="5095875" cy="5100637"/>
          </a:xfrm>
        </p:grpSpPr>
        <p:sp>
          <p:nvSpPr>
            <p:cNvPr id="998" name="Google Shape;998;p48"/>
            <p:cNvSpPr/>
            <p:nvPr/>
          </p:nvSpPr>
          <p:spPr>
            <a:xfrm>
              <a:off x="-1294756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-208906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1950094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1365894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-1129656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48"/>
          <p:cNvGrpSpPr/>
          <p:nvPr/>
        </p:nvGrpSpPr>
        <p:grpSpPr>
          <a:xfrm>
            <a:off x="3787795" y="1550333"/>
            <a:ext cx="445621" cy="445591"/>
            <a:chOff x="5366561" y="2682276"/>
            <a:chExt cx="719905" cy="719856"/>
          </a:xfrm>
        </p:grpSpPr>
        <p:sp>
          <p:nvSpPr>
            <p:cNvPr id="1004" name="Google Shape;1004;p48"/>
            <p:cNvSpPr/>
            <p:nvPr/>
          </p:nvSpPr>
          <p:spPr>
            <a:xfrm>
              <a:off x="5366561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5727990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5421536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7" name="Google Shape;1007;p48"/>
          <p:cNvGrpSpPr/>
          <p:nvPr/>
        </p:nvGrpSpPr>
        <p:grpSpPr>
          <a:xfrm>
            <a:off x="4429112" y="1550327"/>
            <a:ext cx="445627" cy="445604"/>
            <a:chOff x="6402613" y="2682265"/>
            <a:chExt cx="719915" cy="719877"/>
          </a:xfrm>
        </p:grpSpPr>
        <p:sp>
          <p:nvSpPr>
            <p:cNvPr id="1008" name="Google Shape;1008;p48"/>
            <p:cNvSpPr/>
            <p:nvPr/>
          </p:nvSpPr>
          <p:spPr>
            <a:xfrm>
              <a:off x="6402613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6402613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6763719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6722371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48"/>
          <p:cNvGrpSpPr/>
          <p:nvPr/>
        </p:nvGrpSpPr>
        <p:grpSpPr>
          <a:xfrm>
            <a:off x="5070434" y="1550356"/>
            <a:ext cx="445753" cy="445545"/>
            <a:chOff x="7438675" y="2682313"/>
            <a:chExt cx="720118" cy="719782"/>
          </a:xfrm>
        </p:grpSpPr>
        <p:sp>
          <p:nvSpPr>
            <p:cNvPr id="1013" name="Google Shape;1013;p48"/>
            <p:cNvSpPr/>
            <p:nvPr/>
          </p:nvSpPr>
          <p:spPr>
            <a:xfrm>
              <a:off x="7438675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7457637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7911380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7800089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7598952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48"/>
          <p:cNvGrpSpPr/>
          <p:nvPr/>
        </p:nvGrpSpPr>
        <p:grpSpPr>
          <a:xfrm>
            <a:off x="5711882" y="1550125"/>
            <a:ext cx="446293" cy="446006"/>
            <a:chOff x="8474940" y="2681940"/>
            <a:chExt cx="720990" cy="720527"/>
          </a:xfrm>
        </p:grpSpPr>
        <p:sp>
          <p:nvSpPr>
            <p:cNvPr id="1019" name="Google Shape;1019;p48"/>
            <p:cNvSpPr/>
            <p:nvPr/>
          </p:nvSpPr>
          <p:spPr>
            <a:xfrm>
              <a:off x="8474940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8533499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8523546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8832773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8985304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8802452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48"/>
          <p:cNvGrpSpPr/>
          <p:nvPr/>
        </p:nvGrpSpPr>
        <p:grpSpPr>
          <a:xfrm>
            <a:off x="3145880" y="1550057"/>
            <a:ext cx="445260" cy="445260"/>
            <a:chOff x="2074368" y="1439862"/>
            <a:chExt cx="3986212" cy="3986211"/>
          </a:xfrm>
        </p:grpSpPr>
        <p:sp>
          <p:nvSpPr>
            <p:cNvPr id="1026" name="Google Shape;1026;p48"/>
            <p:cNvSpPr/>
            <p:nvPr/>
          </p:nvSpPr>
          <p:spPr>
            <a:xfrm>
              <a:off x="2074368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3807918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8"/>
          <p:cNvGrpSpPr/>
          <p:nvPr/>
        </p:nvGrpSpPr>
        <p:grpSpPr>
          <a:xfrm>
            <a:off x="6353870" y="1550361"/>
            <a:ext cx="445803" cy="445535"/>
            <a:chOff x="9512077" y="2682320"/>
            <a:chExt cx="720199" cy="719767"/>
          </a:xfrm>
        </p:grpSpPr>
        <p:sp>
          <p:nvSpPr>
            <p:cNvPr id="1029" name="Google Shape;1029;p48"/>
            <p:cNvSpPr/>
            <p:nvPr/>
          </p:nvSpPr>
          <p:spPr>
            <a:xfrm>
              <a:off x="9690365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9512077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9628658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48"/>
          <p:cNvGrpSpPr/>
          <p:nvPr/>
        </p:nvGrpSpPr>
        <p:grpSpPr>
          <a:xfrm>
            <a:off x="6995368" y="1550278"/>
            <a:ext cx="445700" cy="445701"/>
            <a:chOff x="10548422" y="2682187"/>
            <a:chExt cx="720033" cy="720033"/>
          </a:xfrm>
        </p:grpSpPr>
        <p:sp>
          <p:nvSpPr>
            <p:cNvPr id="1033" name="Google Shape;1033;p48"/>
            <p:cNvSpPr/>
            <p:nvPr/>
          </p:nvSpPr>
          <p:spPr>
            <a:xfrm>
              <a:off x="11035537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10548422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10770006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10551660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10703624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10897452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48"/>
          <p:cNvGrpSpPr/>
          <p:nvPr/>
        </p:nvGrpSpPr>
        <p:grpSpPr>
          <a:xfrm>
            <a:off x="1218889" y="843057"/>
            <a:ext cx="361521" cy="445816"/>
            <a:chOff x="1216469" y="1011072"/>
            <a:chExt cx="584040" cy="720220"/>
          </a:xfrm>
        </p:grpSpPr>
        <p:sp>
          <p:nvSpPr>
            <p:cNvPr id="1040" name="Google Shape;1040;p48"/>
            <p:cNvSpPr/>
            <p:nvPr/>
          </p:nvSpPr>
          <p:spPr>
            <a:xfrm>
              <a:off x="1272290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1224312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1216469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8"/>
            <p:cNvSpPr/>
            <p:nvPr/>
          </p:nvSpPr>
          <p:spPr>
            <a:xfrm>
              <a:off x="1299739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1273443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48"/>
          <p:cNvGrpSpPr/>
          <p:nvPr/>
        </p:nvGrpSpPr>
        <p:grpSpPr>
          <a:xfrm>
            <a:off x="1820273" y="843078"/>
            <a:ext cx="379481" cy="445796"/>
            <a:chOff x="2188010" y="1011105"/>
            <a:chExt cx="613055" cy="720187"/>
          </a:xfrm>
        </p:grpSpPr>
        <p:sp>
          <p:nvSpPr>
            <p:cNvPr id="1046" name="Google Shape;1046;p48"/>
            <p:cNvSpPr/>
            <p:nvPr/>
          </p:nvSpPr>
          <p:spPr>
            <a:xfrm flipH="1">
              <a:off x="2355651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8"/>
            <p:cNvSpPr/>
            <p:nvPr/>
          </p:nvSpPr>
          <p:spPr>
            <a:xfrm flipH="1">
              <a:off x="2188010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8"/>
            <p:cNvSpPr/>
            <p:nvPr/>
          </p:nvSpPr>
          <p:spPr>
            <a:xfrm flipH="1">
              <a:off x="2384708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48"/>
          <p:cNvGrpSpPr/>
          <p:nvPr/>
        </p:nvGrpSpPr>
        <p:grpSpPr>
          <a:xfrm>
            <a:off x="6368448" y="797418"/>
            <a:ext cx="460705" cy="491455"/>
            <a:chOff x="9535629" y="937343"/>
            <a:chExt cx="744273" cy="793950"/>
          </a:xfrm>
        </p:grpSpPr>
        <p:grpSp>
          <p:nvGrpSpPr>
            <p:cNvPr id="1050" name="Google Shape;1050;p48"/>
            <p:cNvGrpSpPr/>
            <p:nvPr/>
          </p:nvGrpSpPr>
          <p:grpSpPr>
            <a:xfrm>
              <a:off x="9535629" y="937343"/>
              <a:ext cx="744273" cy="793950"/>
              <a:chOff x="9535629" y="937343"/>
              <a:chExt cx="744273" cy="793950"/>
            </a:xfrm>
          </p:grpSpPr>
          <p:sp>
            <p:nvSpPr>
              <p:cNvPr id="1051" name="Google Shape;1051;p48"/>
              <p:cNvSpPr/>
              <p:nvPr/>
            </p:nvSpPr>
            <p:spPr>
              <a:xfrm>
                <a:off x="10097603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8"/>
              <p:cNvSpPr/>
              <p:nvPr/>
            </p:nvSpPr>
            <p:spPr>
              <a:xfrm>
                <a:off x="10179881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8"/>
              <p:cNvSpPr/>
              <p:nvPr/>
            </p:nvSpPr>
            <p:spPr>
              <a:xfrm>
                <a:off x="10097603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8"/>
              <p:cNvSpPr/>
              <p:nvPr/>
            </p:nvSpPr>
            <p:spPr>
              <a:xfrm>
                <a:off x="9642080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8"/>
              <p:cNvSpPr/>
              <p:nvPr/>
            </p:nvSpPr>
            <p:spPr>
              <a:xfrm>
                <a:off x="9535629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8"/>
              <p:cNvSpPr/>
              <p:nvPr/>
            </p:nvSpPr>
            <p:spPr>
              <a:xfrm>
                <a:off x="9642080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8"/>
              <p:cNvSpPr/>
              <p:nvPr/>
            </p:nvSpPr>
            <p:spPr>
              <a:xfrm>
                <a:off x="9901555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8"/>
              <p:cNvSpPr/>
              <p:nvPr/>
            </p:nvSpPr>
            <p:spPr>
              <a:xfrm>
                <a:off x="9817503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8"/>
              <p:cNvSpPr/>
              <p:nvPr/>
            </p:nvSpPr>
            <p:spPr>
              <a:xfrm>
                <a:off x="9822160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8"/>
              <p:cNvSpPr/>
              <p:nvPr/>
            </p:nvSpPr>
            <p:spPr>
              <a:xfrm>
                <a:off x="9846555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1" name="Google Shape;1061;p48"/>
            <p:cNvSpPr/>
            <p:nvPr/>
          </p:nvSpPr>
          <p:spPr>
            <a:xfrm>
              <a:off x="9681556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9696858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9910204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9914196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9750084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8"/>
            <p:cNvSpPr/>
            <p:nvPr/>
          </p:nvSpPr>
          <p:spPr>
            <a:xfrm>
              <a:off x="9910204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48"/>
          <p:cNvGrpSpPr/>
          <p:nvPr/>
        </p:nvGrpSpPr>
        <p:grpSpPr>
          <a:xfrm>
            <a:off x="2439617" y="843244"/>
            <a:ext cx="369868" cy="445629"/>
            <a:chOff x="3188566" y="1011374"/>
            <a:chExt cx="597525" cy="719918"/>
          </a:xfrm>
        </p:grpSpPr>
        <p:sp>
          <p:nvSpPr>
            <p:cNvPr id="1068" name="Google Shape;1068;p48"/>
            <p:cNvSpPr/>
            <p:nvPr/>
          </p:nvSpPr>
          <p:spPr>
            <a:xfrm>
              <a:off x="3249684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8"/>
            <p:cNvSpPr/>
            <p:nvPr/>
          </p:nvSpPr>
          <p:spPr>
            <a:xfrm>
              <a:off x="3188566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3494154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3277827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2" name="Google Shape;1072;p48"/>
          <p:cNvGrpSpPr/>
          <p:nvPr/>
        </p:nvGrpSpPr>
        <p:grpSpPr>
          <a:xfrm>
            <a:off x="3049347" y="843032"/>
            <a:ext cx="370755" cy="445841"/>
            <a:chOff x="4173591" y="1011032"/>
            <a:chExt cx="598958" cy="720261"/>
          </a:xfrm>
        </p:grpSpPr>
        <p:sp>
          <p:nvSpPr>
            <p:cNvPr id="1073" name="Google Shape;1073;p48"/>
            <p:cNvSpPr/>
            <p:nvPr/>
          </p:nvSpPr>
          <p:spPr>
            <a:xfrm>
              <a:off x="4483285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4233139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4173591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8"/>
            <p:cNvSpPr/>
            <p:nvPr/>
          </p:nvSpPr>
          <p:spPr>
            <a:xfrm>
              <a:off x="4488283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8"/>
            <p:cNvSpPr/>
            <p:nvPr/>
          </p:nvSpPr>
          <p:spPr>
            <a:xfrm>
              <a:off x="4295295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8" name="Google Shape;1078;p48"/>
          <p:cNvGrpSpPr/>
          <p:nvPr/>
        </p:nvGrpSpPr>
        <p:grpSpPr>
          <a:xfrm>
            <a:off x="3659965" y="843140"/>
            <a:ext cx="366917" cy="445733"/>
            <a:chOff x="5160050" y="1011207"/>
            <a:chExt cx="592758" cy="720086"/>
          </a:xfrm>
        </p:grpSpPr>
        <p:sp>
          <p:nvSpPr>
            <p:cNvPr id="1079" name="Google Shape;1079;p48"/>
            <p:cNvSpPr/>
            <p:nvPr/>
          </p:nvSpPr>
          <p:spPr>
            <a:xfrm>
              <a:off x="5266183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5468823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5471711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5358839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5160050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5164141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48"/>
          <p:cNvGrpSpPr/>
          <p:nvPr/>
        </p:nvGrpSpPr>
        <p:grpSpPr>
          <a:xfrm>
            <a:off x="614733" y="843134"/>
            <a:ext cx="364294" cy="445740"/>
            <a:chOff x="240450" y="1011196"/>
            <a:chExt cx="588520" cy="720096"/>
          </a:xfrm>
        </p:grpSpPr>
        <p:sp>
          <p:nvSpPr>
            <p:cNvPr id="1086" name="Google Shape;1086;p48"/>
            <p:cNvSpPr/>
            <p:nvPr/>
          </p:nvSpPr>
          <p:spPr>
            <a:xfrm>
              <a:off x="293121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240450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295526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317171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48"/>
          <p:cNvGrpSpPr/>
          <p:nvPr/>
        </p:nvGrpSpPr>
        <p:grpSpPr>
          <a:xfrm>
            <a:off x="7069016" y="843111"/>
            <a:ext cx="298405" cy="445762"/>
            <a:chOff x="10667402" y="1011159"/>
            <a:chExt cx="482075" cy="720133"/>
          </a:xfrm>
        </p:grpSpPr>
        <p:sp>
          <p:nvSpPr>
            <p:cNvPr id="1091" name="Google Shape;1091;p48"/>
            <p:cNvSpPr/>
            <p:nvPr/>
          </p:nvSpPr>
          <p:spPr>
            <a:xfrm>
              <a:off x="10667402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10776626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10686033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10685567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48"/>
          <p:cNvGrpSpPr/>
          <p:nvPr/>
        </p:nvGrpSpPr>
        <p:grpSpPr>
          <a:xfrm>
            <a:off x="5667881" y="797418"/>
            <a:ext cx="460705" cy="491455"/>
            <a:chOff x="8403855" y="937343"/>
            <a:chExt cx="744273" cy="793950"/>
          </a:xfrm>
        </p:grpSpPr>
        <p:sp>
          <p:nvSpPr>
            <p:cNvPr id="1096" name="Google Shape;1096;p48"/>
            <p:cNvSpPr/>
            <p:nvPr/>
          </p:nvSpPr>
          <p:spPr>
            <a:xfrm>
              <a:off x="8602363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8594270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8563925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8564652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8664810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1" name="Google Shape;1101;p48"/>
            <p:cNvGrpSpPr/>
            <p:nvPr/>
          </p:nvGrpSpPr>
          <p:grpSpPr>
            <a:xfrm>
              <a:off x="8403855" y="937343"/>
              <a:ext cx="744273" cy="793950"/>
              <a:chOff x="6199241" y="1588001"/>
              <a:chExt cx="744273" cy="793950"/>
            </a:xfrm>
          </p:grpSpPr>
          <p:sp>
            <p:nvSpPr>
              <p:cNvPr id="1102" name="Google Shape;1102;p48"/>
              <p:cNvSpPr/>
              <p:nvPr/>
            </p:nvSpPr>
            <p:spPr>
              <a:xfrm>
                <a:off x="6761216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48"/>
              <p:cNvSpPr/>
              <p:nvPr/>
            </p:nvSpPr>
            <p:spPr>
              <a:xfrm>
                <a:off x="6843494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48"/>
              <p:cNvSpPr/>
              <p:nvPr/>
            </p:nvSpPr>
            <p:spPr>
              <a:xfrm>
                <a:off x="6761216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48"/>
              <p:cNvSpPr/>
              <p:nvPr/>
            </p:nvSpPr>
            <p:spPr>
              <a:xfrm>
                <a:off x="6305693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8"/>
              <p:cNvSpPr/>
              <p:nvPr/>
            </p:nvSpPr>
            <p:spPr>
              <a:xfrm>
                <a:off x="6199241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8"/>
              <p:cNvSpPr/>
              <p:nvPr/>
            </p:nvSpPr>
            <p:spPr>
              <a:xfrm>
                <a:off x="6305693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8"/>
              <p:cNvSpPr/>
              <p:nvPr/>
            </p:nvSpPr>
            <p:spPr>
              <a:xfrm>
                <a:off x="6565168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8"/>
              <p:cNvSpPr/>
              <p:nvPr/>
            </p:nvSpPr>
            <p:spPr>
              <a:xfrm>
                <a:off x="6481116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48"/>
              <p:cNvSpPr/>
              <p:nvPr/>
            </p:nvSpPr>
            <p:spPr>
              <a:xfrm>
                <a:off x="6485773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8"/>
              <p:cNvSpPr/>
              <p:nvPr/>
            </p:nvSpPr>
            <p:spPr>
              <a:xfrm>
                <a:off x="6510168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2" name="Google Shape;1112;p48"/>
          <p:cNvGrpSpPr/>
          <p:nvPr/>
        </p:nvGrpSpPr>
        <p:grpSpPr>
          <a:xfrm>
            <a:off x="4266745" y="797418"/>
            <a:ext cx="460705" cy="491455"/>
            <a:chOff x="6140309" y="937343"/>
            <a:chExt cx="744273" cy="793950"/>
          </a:xfrm>
        </p:grpSpPr>
        <p:sp>
          <p:nvSpPr>
            <p:cNvPr id="1113" name="Google Shape;1113;p48"/>
            <p:cNvSpPr/>
            <p:nvPr/>
          </p:nvSpPr>
          <p:spPr>
            <a:xfrm>
              <a:off x="6300487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6298228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6361447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6" name="Google Shape;1116;p48"/>
            <p:cNvGrpSpPr/>
            <p:nvPr/>
          </p:nvGrpSpPr>
          <p:grpSpPr>
            <a:xfrm>
              <a:off x="6140309" y="937343"/>
              <a:ext cx="744273" cy="793950"/>
              <a:chOff x="6199241" y="1588001"/>
              <a:chExt cx="744273" cy="793950"/>
            </a:xfrm>
          </p:grpSpPr>
          <p:sp>
            <p:nvSpPr>
              <p:cNvPr id="1117" name="Google Shape;1117;p48"/>
              <p:cNvSpPr/>
              <p:nvPr/>
            </p:nvSpPr>
            <p:spPr>
              <a:xfrm>
                <a:off x="6761216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48"/>
              <p:cNvSpPr/>
              <p:nvPr/>
            </p:nvSpPr>
            <p:spPr>
              <a:xfrm>
                <a:off x="6843494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8"/>
              <p:cNvSpPr/>
              <p:nvPr/>
            </p:nvSpPr>
            <p:spPr>
              <a:xfrm>
                <a:off x="6761216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8"/>
              <p:cNvSpPr/>
              <p:nvPr/>
            </p:nvSpPr>
            <p:spPr>
              <a:xfrm>
                <a:off x="6305693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8"/>
              <p:cNvSpPr/>
              <p:nvPr/>
            </p:nvSpPr>
            <p:spPr>
              <a:xfrm>
                <a:off x="6199241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8"/>
              <p:cNvSpPr/>
              <p:nvPr/>
            </p:nvSpPr>
            <p:spPr>
              <a:xfrm>
                <a:off x="6305693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8"/>
              <p:cNvSpPr/>
              <p:nvPr/>
            </p:nvSpPr>
            <p:spPr>
              <a:xfrm>
                <a:off x="6565168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8"/>
              <p:cNvSpPr/>
              <p:nvPr/>
            </p:nvSpPr>
            <p:spPr>
              <a:xfrm>
                <a:off x="6481116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>
                <a:off x="6485773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>
                <a:off x="6510168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7" name="Google Shape;1127;p48"/>
          <p:cNvGrpSpPr/>
          <p:nvPr/>
        </p:nvGrpSpPr>
        <p:grpSpPr>
          <a:xfrm>
            <a:off x="4967313" y="797418"/>
            <a:ext cx="460705" cy="491455"/>
            <a:chOff x="7272082" y="937343"/>
            <a:chExt cx="744273" cy="793950"/>
          </a:xfrm>
        </p:grpSpPr>
        <p:sp>
          <p:nvSpPr>
            <p:cNvPr id="1128" name="Google Shape;1128;p48"/>
            <p:cNvSpPr/>
            <p:nvPr/>
          </p:nvSpPr>
          <p:spPr>
            <a:xfrm>
              <a:off x="7646735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7423432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7646735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7438537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2" name="Google Shape;1132;p48"/>
            <p:cNvGrpSpPr/>
            <p:nvPr/>
          </p:nvGrpSpPr>
          <p:grpSpPr>
            <a:xfrm>
              <a:off x="7272082" y="937343"/>
              <a:ext cx="744273" cy="793950"/>
              <a:chOff x="6199241" y="1588001"/>
              <a:chExt cx="744273" cy="793950"/>
            </a:xfrm>
          </p:grpSpPr>
          <p:sp>
            <p:nvSpPr>
              <p:cNvPr id="1133" name="Google Shape;1133;p48"/>
              <p:cNvSpPr/>
              <p:nvPr/>
            </p:nvSpPr>
            <p:spPr>
              <a:xfrm>
                <a:off x="6761216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8"/>
              <p:cNvSpPr/>
              <p:nvPr/>
            </p:nvSpPr>
            <p:spPr>
              <a:xfrm>
                <a:off x="6843494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48"/>
              <p:cNvSpPr/>
              <p:nvPr/>
            </p:nvSpPr>
            <p:spPr>
              <a:xfrm>
                <a:off x="6761216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48"/>
              <p:cNvSpPr/>
              <p:nvPr/>
            </p:nvSpPr>
            <p:spPr>
              <a:xfrm>
                <a:off x="6305693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6199241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6305693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6565168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8"/>
              <p:cNvSpPr/>
              <p:nvPr/>
            </p:nvSpPr>
            <p:spPr>
              <a:xfrm>
                <a:off x="6481116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8"/>
              <p:cNvSpPr/>
              <p:nvPr/>
            </p:nvSpPr>
            <p:spPr>
              <a:xfrm>
                <a:off x="6485773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6510168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3" name="Google Shape;1143;p48"/>
          <p:cNvGrpSpPr/>
          <p:nvPr/>
        </p:nvGrpSpPr>
        <p:grpSpPr>
          <a:xfrm>
            <a:off x="2507423" y="2986973"/>
            <a:ext cx="445779" cy="400764"/>
            <a:chOff x="3412531" y="4460423"/>
            <a:chExt cx="720160" cy="647438"/>
          </a:xfrm>
        </p:grpSpPr>
        <p:sp>
          <p:nvSpPr>
            <p:cNvPr id="1144" name="Google Shape;1144;p48"/>
            <p:cNvSpPr/>
            <p:nvPr/>
          </p:nvSpPr>
          <p:spPr>
            <a:xfrm>
              <a:off x="3590815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3635896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3414117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3502466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3458745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3546414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3412531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1" name="Google Shape;1151;p48"/>
          <p:cNvGrpSpPr/>
          <p:nvPr/>
        </p:nvGrpSpPr>
        <p:grpSpPr>
          <a:xfrm>
            <a:off x="584308" y="2972048"/>
            <a:ext cx="445680" cy="430613"/>
            <a:chOff x="191299" y="4436312"/>
            <a:chExt cx="720000" cy="695660"/>
          </a:xfrm>
        </p:grpSpPr>
        <p:sp>
          <p:nvSpPr>
            <p:cNvPr id="1152" name="Google Shape;1152;p48"/>
            <p:cNvSpPr/>
            <p:nvPr/>
          </p:nvSpPr>
          <p:spPr>
            <a:xfrm>
              <a:off x="191299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285621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198103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373374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48"/>
          <p:cNvGrpSpPr/>
          <p:nvPr/>
        </p:nvGrpSpPr>
        <p:grpSpPr>
          <a:xfrm>
            <a:off x="3789530" y="2964459"/>
            <a:ext cx="445833" cy="445792"/>
            <a:chOff x="5560070" y="4424051"/>
            <a:chExt cx="720246" cy="720181"/>
          </a:xfrm>
        </p:grpSpPr>
        <p:sp>
          <p:nvSpPr>
            <p:cNvPr id="1157" name="Google Shape;1157;p48"/>
            <p:cNvSpPr/>
            <p:nvPr/>
          </p:nvSpPr>
          <p:spPr>
            <a:xfrm>
              <a:off x="5560070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5560070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5924666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5924666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8"/>
          <p:cNvGrpSpPr/>
          <p:nvPr/>
        </p:nvGrpSpPr>
        <p:grpSpPr>
          <a:xfrm>
            <a:off x="1225291" y="2984013"/>
            <a:ext cx="445680" cy="406684"/>
            <a:chOff x="1264954" y="4455641"/>
            <a:chExt cx="720000" cy="657002"/>
          </a:xfrm>
        </p:grpSpPr>
        <p:sp>
          <p:nvSpPr>
            <p:cNvPr id="1162" name="Google Shape;1162;p48"/>
            <p:cNvSpPr/>
            <p:nvPr/>
          </p:nvSpPr>
          <p:spPr>
            <a:xfrm>
              <a:off x="1264954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1479945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1410046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1273113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1342351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48"/>
          <p:cNvGrpSpPr/>
          <p:nvPr/>
        </p:nvGrpSpPr>
        <p:grpSpPr>
          <a:xfrm>
            <a:off x="1866320" y="2983429"/>
            <a:ext cx="445680" cy="407853"/>
            <a:chOff x="2338682" y="4454697"/>
            <a:chExt cx="720000" cy="658889"/>
          </a:xfrm>
        </p:grpSpPr>
        <p:sp>
          <p:nvSpPr>
            <p:cNvPr id="1168" name="Google Shape;1168;p48"/>
            <p:cNvSpPr/>
            <p:nvPr/>
          </p:nvSpPr>
          <p:spPr>
            <a:xfrm>
              <a:off x="2338682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2457954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2573236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2515817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2344668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2401865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48"/>
          <p:cNvGrpSpPr/>
          <p:nvPr/>
        </p:nvGrpSpPr>
        <p:grpSpPr>
          <a:xfrm>
            <a:off x="3148591" y="2985387"/>
            <a:ext cx="445549" cy="403935"/>
            <a:chOff x="4486486" y="4457861"/>
            <a:chExt cx="719788" cy="652561"/>
          </a:xfrm>
        </p:grpSpPr>
        <p:sp>
          <p:nvSpPr>
            <p:cNvPr id="1175" name="Google Shape;1175;p48"/>
            <p:cNvSpPr/>
            <p:nvPr/>
          </p:nvSpPr>
          <p:spPr>
            <a:xfrm>
              <a:off x="4842804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4486486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4678334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48"/>
          <p:cNvGrpSpPr/>
          <p:nvPr/>
        </p:nvGrpSpPr>
        <p:grpSpPr>
          <a:xfrm>
            <a:off x="4430752" y="2975824"/>
            <a:ext cx="445818" cy="423063"/>
            <a:chOff x="6634111" y="4442411"/>
            <a:chExt cx="720224" cy="683463"/>
          </a:xfrm>
        </p:grpSpPr>
        <p:sp>
          <p:nvSpPr>
            <p:cNvPr id="1179" name="Google Shape;1179;p48"/>
            <p:cNvSpPr/>
            <p:nvPr/>
          </p:nvSpPr>
          <p:spPr>
            <a:xfrm>
              <a:off x="6994327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6993699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6713740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6634111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6862730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48"/>
          <p:cNvGrpSpPr/>
          <p:nvPr/>
        </p:nvGrpSpPr>
        <p:grpSpPr>
          <a:xfrm>
            <a:off x="5071960" y="2973621"/>
            <a:ext cx="445779" cy="427468"/>
            <a:chOff x="7708130" y="4438852"/>
            <a:chExt cx="720160" cy="690579"/>
          </a:xfrm>
        </p:grpSpPr>
        <p:sp>
          <p:nvSpPr>
            <p:cNvPr id="1185" name="Google Shape;1185;p48"/>
            <p:cNvSpPr/>
            <p:nvPr/>
          </p:nvSpPr>
          <p:spPr>
            <a:xfrm>
              <a:off x="7811327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8068654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8068654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8068654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7708130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7811327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1" name="Google Shape;1191;p48"/>
          <p:cNvGrpSpPr/>
          <p:nvPr/>
        </p:nvGrpSpPr>
        <p:grpSpPr>
          <a:xfrm>
            <a:off x="6354305" y="2987570"/>
            <a:ext cx="445629" cy="399565"/>
            <a:chOff x="9512779" y="4425243"/>
            <a:chExt cx="719918" cy="645502"/>
          </a:xfrm>
        </p:grpSpPr>
        <p:sp>
          <p:nvSpPr>
            <p:cNvPr id="1192" name="Google Shape;1192;p48"/>
            <p:cNvSpPr/>
            <p:nvPr/>
          </p:nvSpPr>
          <p:spPr>
            <a:xfrm>
              <a:off x="9859143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9701563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9512779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8"/>
          <p:cNvGrpSpPr/>
          <p:nvPr/>
        </p:nvGrpSpPr>
        <p:grpSpPr>
          <a:xfrm>
            <a:off x="6995322" y="2976371"/>
            <a:ext cx="445785" cy="421964"/>
            <a:chOff x="10548349" y="4407150"/>
            <a:chExt cx="720170" cy="681687"/>
          </a:xfrm>
        </p:grpSpPr>
        <p:sp>
          <p:nvSpPr>
            <p:cNvPr id="1196" name="Google Shape;1196;p48"/>
            <p:cNvSpPr/>
            <p:nvPr/>
          </p:nvSpPr>
          <p:spPr>
            <a:xfrm>
              <a:off x="10548349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10566991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10919420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0856613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8"/>
          <p:cNvGrpSpPr/>
          <p:nvPr/>
        </p:nvGrpSpPr>
        <p:grpSpPr>
          <a:xfrm>
            <a:off x="5713112" y="2984485"/>
            <a:ext cx="445805" cy="405735"/>
            <a:chOff x="8476927" y="4420259"/>
            <a:chExt cx="720202" cy="655469"/>
          </a:xfrm>
        </p:grpSpPr>
        <p:sp>
          <p:nvSpPr>
            <p:cNvPr id="1201" name="Google Shape;1201;p48"/>
            <p:cNvSpPr/>
            <p:nvPr/>
          </p:nvSpPr>
          <p:spPr>
            <a:xfrm>
              <a:off x="8476927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8866628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8742110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8624686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8622729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8866628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48"/>
          <p:cNvGrpSpPr/>
          <p:nvPr/>
        </p:nvGrpSpPr>
        <p:grpSpPr>
          <a:xfrm>
            <a:off x="2515982" y="2283047"/>
            <a:ext cx="445812" cy="394518"/>
            <a:chOff x="1144562" y="3225422"/>
            <a:chExt cx="720214" cy="637347"/>
          </a:xfrm>
        </p:grpSpPr>
        <p:sp>
          <p:nvSpPr>
            <p:cNvPr id="1208" name="Google Shape;1208;p48"/>
            <p:cNvSpPr/>
            <p:nvPr/>
          </p:nvSpPr>
          <p:spPr>
            <a:xfrm>
              <a:off x="1408350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1634454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1408350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1584912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1492415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1155630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1144562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48"/>
          <p:cNvGrpSpPr/>
          <p:nvPr/>
        </p:nvGrpSpPr>
        <p:grpSpPr>
          <a:xfrm>
            <a:off x="3207373" y="2300567"/>
            <a:ext cx="445767" cy="359478"/>
            <a:chOff x="2229306" y="3253725"/>
            <a:chExt cx="720141" cy="580739"/>
          </a:xfrm>
        </p:grpSpPr>
        <p:sp>
          <p:nvSpPr>
            <p:cNvPr id="1216" name="Google Shape;1216;p48"/>
            <p:cNvSpPr/>
            <p:nvPr/>
          </p:nvSpPr>
          <p:spPr>
            <a:xfrm>
              <a:off x="2229306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2537333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2269202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2600186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48"/>
          <p:cNvGrpSpPr/>
          <p:nvPr/>
        </p:nvGrpSpPr>
        <p:grpSpPr>
          <a:xfrm>
            <a:off x="4590044" y="2257535"/>
            <a:ext cx="443879" cy="445541"/>
            <a:chOff x="4398614" y="3184208"/>
            <a:chExt cx="717090" cy="719775"/>
          </a:xfrm>
        </p:grpSpPr>
        <p:sp>
          <p:nvSpPr>
            <p:cNvPr id="1221" name="Google Shape;1221;p48"/>
            <p:cNvSpPr/>
            <p:nvPr/>
          </p:nvSpPr>
          <p:spPr>
            <a:xfrm>
              <a:off x="4777191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4417053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4398614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8"/>
          <p:cNvGrpSpPr/>
          <p:nvPr/>
        </p:nvGrpSpPr>
        <p:grpSpPr>
          <a:xfrm>
            <a:off x="3898720" y="2286500"/>
            <a:ext cx="445746" cy="387612"/>
            <a:chOff x="3313977" y="3231000"/>
            <a:chExt cx="720106" cy="626190"/>
          </a:xfrm>
        </p:grpSpPr>
        <p:sp>
          <p:nvSpPr>
            <p:cNvPr id="1225" name="Google Shape;1225;p48"/>
            <p:cNvSpPr/>
            <p:nvPr/>
          </p:nvSpPr>
          <p:spPr>
            <a:xfrm>
              <a:off x="3313977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3377334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3694805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48"/>
          <p:cNvGrpSpPr/>
          <p:nvPr/>
        </p:nvGrpSpPr>
        <p:grpSpPr>
          <a:xfrm>
            <a:off x="5970807" y="2257496"/>
            <a:ext cx="443283" cy="445620"/>
            <a:chOff x="6564839" y="3184144"/>
            <a:chExt cx="716128" cy="719903"/>
          </a:xfrm>
        </p:grpSpPr>
        <p:sp>
          <p:nvSpPr>
            <p:cNvPr id="1229" name="Google Shape;1229;p48"/>
            <p:cNvSpPr/>
            <p:nvPr/>
          </p:nvSpPr>
          <p:spPr>
            <a:xfrm>
              <a:off x="6937903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6564839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6809436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6809436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48"/>
          <p:cNvGrpSpPr/>
          <p:nvPr/>
        </p:nvGrpSpPr>
        <p:grpSpPr>
          <a:xfrm>
            <a:off x="5279501" y="2257448"/>
            <a:ext cx="445727" cy="445714"/>
            <a:chOff x="5480233" y="3184067"/>
            <a:chExt cx="720076" cy="720055"/>
          </a:xfrm>
        </p:grpSpPr>
        <p:sp>
          <p:nvSpPr>
            <p:cNvPr id="1234" name="Google Shape;1234;p48"/>
            <p:cNvSpPr/>
            <p:nvPr/>
          </p:nvSpPr>
          <p:spPr>
            <a:xfrm>
              <a:off x="5841697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5480233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5482847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5777057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48"/>
          <p:cNvGrpSpPr/>
          <p:nvPr/>
        </p:nvGrpSpPr>
        <p:grpSpPr>
          <a:xfrm>
            <a:off x="1966706" y="2257393"/>
            <a:ext cx="303698" cy="445825"/>
            <a:chOff x="289405" y="3183978"/>
            <a:chExt cx="490627" cy="720234"/>
          </a:xfrm>
        </p:grpSpPr>
        <p:sp>
          <p:nvSpPr>
            <p:cNvPr id="1239" name="Google Shape;1239;p48"/>
            <p:cNvSpPr/>
            <p:nvPr/>
          </p:nvSpPr>
          <p:spPr>
            <a:xfrm>
              <a:off x="415119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483891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289405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307650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592964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48"/>
          <p:cNvGrpSpPr/>
          <p:nvPr/>
        </p:nvGrpSpPr>
        <p:grpSpPr>
          <a:xfrm>
            <a:off x="6659668" y="2257509"/>
            <a:ext cx="189785" cy="445592"/>
            <a:chOff x="7645497" y="3184166"/>
            <a:chExt cx="306600" cy="719859"/>
          </a:xfrm>
        </p:grpSpPr>
        <p:sp>
          <p:nvSpPr>
            <p:cNvPr id="1245" name="Google Shape;1245;p48"/>
            <p:cNvSpPr/>
            <p:nvPr/>
          </p:nvSpPr>
          <p:spPr>
            <a:xfrm>
              <a:off x="7645497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7645497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 txBox="1"/>
            <p:nvPr/>
          </p:nvSpPr>
          <p:spPr>
            <a:xfrm>
              <a:off x="7645497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 txBox="1"/>
            <p:nvPr/>
          </p:nvSpPr>
          <p:spPr>
            <a:xfrm>
              <a:off x="7645497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 txBox="1"/>
            <p:nvPr/>
          </p:nvSpPr>
          <p:spPr>
            <a:xfrm>
              <a:off x="7645497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 txBox="1"/>
            <p:nvPr/>
          </p:nvSpPr>
          <p:spPr>
            <a:xfrm>
              <a:off x="7645497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48"/>
          <p:cNvGrpSpPr/>
          <p:nvPr/>
        </p:nvGrpSpPr>
        <p:grpSpPr>
          <a:xfrm>
            <a:off x="7094455" y="2257259"/>
            <a:ext cx="246199" cy="445516"/>
            <a:chOff x="1719141" y="630237"/>
            <a:chExt cx="3081338" cy="5568950"/>
          </a:xfrm>
        </p:grpSpPr>
        <p:sp>
          <p:nvSpPr>
            <p:cNvPr id="1252" name="Google Shape;1252;p48"/>
            <p:cNvSpPr/>
            <p:nvPr/>
          </p:nvSpPr>
          <p:spPr>
            <a:xfrm>
              <a:off x="1919166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1719141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1719141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1719141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1993778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2241428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3552703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9" name="Google Shape;1259;p48"/>
          <p:cNvGrpSpPr/>
          <p:nvPr/>
        </p:nvGrpSpPr>
        <p:grpSpPr>
          <a:xfrm>
            <a:off x="1275478" y="2257459"/>
            <a:ext cx="445768" cy="445697"/>
            <a:chOff x="1307889" y="3214987"/>
            <a:chExt cx="720142" cy="720027"/>
          </a:xfrm>
        </p:grpSpPr>
        <p:sp>
          <p:nvSpPr>
            <p:cNvPr id="1260" name="Google Shape;1260;p48"/>
            <p:cNvSpPr/>
            <p:nvPr/>
          </p:nvSpPr>
          <p:spPr>
            <a:xfrm>
              <a:off x="1307889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1307889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1494914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1674484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1307889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1307889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1628815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1854364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1848151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1448003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848151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808695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48"/>
          <p:cNvGrpSpPr/>
          <p:nvPr/>
        </p:nvGrpSpPr>
        <p:grpSpPr>
          <a:xfrm>
            <a:off x="584319" y="2257421"/>
            <a:ext cx="445578" cy="445773"/>
            <a:chOff x="191315" y="3214925"/>
            <a:chExt cx="719836" cy="720150"/>
          </a:xfrm>
        </p:grpSpPr>
        <p:sp>
          <p:nvSpPr>
            <p:cNvPr id="1273" name="Google Shape;1273;p48"/>
            <p:cNvSpPr/>
            <p:nvPr/>
          </p:nvSpPr>
          <p:spPr>
            <a:xfrm>
              <a:off x="191315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563451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191315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476608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48"/>
          <p:cNvGrpSpPr/>
          <p:nvPr/>
        </p:nvGrpSpPr>
        <p:grpSpPr>
          <a:xfrm>
            <a:off x="528202" y="3693756"/>
            <a:ext cx="445905" cy="400522"/>
            <a:chOff x="-1463701" y="1131887"/>
            <a:chExt cx="5137150" cy="4619626"/>
          </a:xfrm>
        </p:grpSpPr>
        <p:sp>
          <p:nvSpPr>
            <p:cNvPr id="1278" name="Google Shape;1278;p48"/>
            <p:cNvSpPr/>
            <p:nvPr/>
          </p:nvSpPr>
          <p:spPr>
            <a:xfrm>
              <a:off x="-1463701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6324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-161951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1" name="Google Shape;1281;p48"/>
          <p:cNvGrpSpPr/>
          <p:nvPr/>
        </p:nvGrpSpPr>
        <p:grpSpPr>
          <a:xfrm>
            <a:off x="1325531" y="3687410"/>
            <a:ext cx="445901" cy="413282"/>
            <a:chOff x="-942990" y="1341437"/>
            <a:chExt cx="4943475" cy="4576762"/>
          </a:xfrm>
        </p:grpSpPr>
        <p:sp>
          <p:nvSpPr>
            <p:cNvPr id="1282" name="Google Shape;1282;p48"/>
            <p:cNvSpPr/>
            <p:nvPr/>
          </p:nvSpPr>
          <p:spPr>
            <a:xfrm>
              <a:off x="2301861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-157177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123810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-942990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588948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1506523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8"/>
          <p:cNvGrpSpPr/>
          <p:nvPr/>
        </p:nvGrpSpPr>
        <p:grpSpPr>
          <a:xfrm>
            <a:off x="3810854" y="3671511"/>
            <a:ext cx="441332" cy="445721"/>
            <a:chOff x="5403812" y="5489899"/>
            <a:chExt cx="712976" cy="720067"/>
          </a:xfrm>
        </p:grpSpPr>
        <p:sp>
          <p:nvSpPr>
            <p:cNvPr id="1289" name="Google Shape;1289;p48"/>
            <p:cNvSpPr/>
            <p:nvPr/>
          </p:nvSpPr>
          <p:spPr>
            <a:xfrm>
              <a:off x="5863287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5403812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5863287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5403812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5644905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5644905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5447856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5907561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8"/>
          <p:cNvGrpSpPr/>
          <p:nvPr/>
        </p:nvGrpSpPr>
        <p:grpSpPr>
          <a:xfrm>
            <a:off x="4603645" y="3693981"/>
            <a:ext cx="445651" cy="400824"/>
            <a:chOff x="6684573" y="5526199"/>
            <a:chExt cx="719953" cy="647534"/>
          </a:xfrm>
        </p:grpSpPr>
        <p:sp>
          <p:nvSpPr>
            <p:cNvPr id="1298" name="Google Shape;1298;p48"/>
            <p:cNvSpPr/>
            <p:nvPr/>
          </p:nvSpPr>
          <p:spPr>
            <a:xfrm>
              <a:off x="7099045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6823531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7099045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7236525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6684573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6823531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6768280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6985587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7182383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7182383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6768280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6985587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8"/>
          <p:cNvGrpSpPr/>
          <p:nvPr/>
        </p:nvGrpSpPr>
        <p:grpSpPr>
          <a:xfrm>
            <a:off x="6198161" y="3694051"/>
            <a:ext cx="445681" cy="400651"/>
            <a:chOff x="9260527" y="5526313"/>
            <a:chExt cx="720002" cy="647256"/>
          </a:xfrm>
        </p:grpSpPr>
        <p:sp>
          <p:nvSpPr>
            <p:cNvPr id="1311" name="Google Shape;1311;p48"/>
            <p:cNvSpPr/>
            <p:nvPr/>
          </p:nvSpPr>
          <p:spPr>
            <a:xfrm>
              <a:off x="9674794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9398943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9674794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9812230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9260527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9398943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9832032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9831639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9572453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9361889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9361889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9573041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8"/>
          <p:cNvGrpSpPr/>
          <p:nvPr/>
        </p:nvGrpSpPr>
        <p:grpSpPr>
          <a:xfrm>
            <a:off x="6995401" y="3671488"/>
            <a:ext cx="445582" cy="445743"/>
            <a:chOff x="10548477" y="5489861"/>
            <a:chExt cx="719842" cy="720102"/>
          </a:xfrm>
        </p:grpSpPr>
        <p:sp>
          <p:nvSpPr>
            <p:cNvPr id="1324" name="Google Shape;1324;p48"/>
            <p:cNvSpPr/>
            <p:nvPr/>
          </p:nvSpPr>
          <p:spPr>
            <a:xfrm>
              <a:off x="11053818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11053818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10548477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10548477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11229428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10772631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10558822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10768917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11211920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10768917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10552190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11009783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48"/>
          <p:cNvGrpSpPr/>
          <p:nvPr/>
        </p:nvGrpSpPr>
        <p:grpSpPr>
          <a:xfrm>
            <a:off x="5400861" y="3681752"/>
            <a:ext cx="445821" cy="425246"/>
            <a:chOff x="7972483" y="5506443"/>
            <a:chExt cx="720227" cy="686988"/>
          </a:xfrm>
        </p:grpSpPr>
        <p:sp>
          <p:nvSpPr>
            <p:cNvPr id="1337" name="Google Shape;1337;p48"/>
            <p:cNvSpPr/>
            <p:nvPr/>
          </p:nvSpPr>
          <p:spPr>
            <a:xfrm>
              <a:off x="8339985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8094621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7972483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8462559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8339985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8094621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3" name="Google Shape;1343;p48"/>
          <p:cNvGrpSpPr/>
          <p:nvPr/>
        </p:nvGrpSpPr>
        <p:grpSpPr>
          <a:xfrm>
            <a:off x="2122518" y="3736342"/>
            <a:ext cx="1336824" cy="316035"/>
            <a:chOff x="2676290" y="5594633"/>
            <a:chExt cx="2159652" cy="510557"/>
          </a:xfrm>
        </p:grpSpPr>
        <p:sp>
          <p:nvSpPr>
            <p:cNvPr id="1344" name="Google Shape;1344;p48"/>
            <p:cNvSpPr/>
            <p:nvPr/>
          </p:nvSpPr>
          <p:spPr>
            <a:xfrm>
              <a:off x="2676290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2951036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3225781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3500526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3775272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4050951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4325696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4600442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2844000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311905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3394424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66917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94391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421897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449371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48"/>
          <p:cNvGrpSpPr/>
          <p:nvPr/>
        </p:nvGrpSpPr>
        <p:grpSpPr>
          <a:xfrm>
            <a:off x="1325408" y="4379878"/>
            <a:ext cx="445738" cy="442950"/>
            <a:chOff x="1140393" y="5710929"/>
            <a:chExt cx="594318" cy="590600"/>
          </a:xfrm>
        </p:grpSpPr>
        <p:sp>
          <p:nvSpPr>
            <p:cNvPr id="1360" name="Google Shape;1360;p48"/>
            <p:cNvSpPr/>
            <p:nvPr/>
          </p:nvSpPr>
          <p:spPr>
            <a:xfrm>
              <a:off x="1140393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1140393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1271498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1271498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48"/>
          <p:cNvGrpSpPr/>
          <p:nvPr/>
        </p:nvGrpSpPr>
        <p:grpSpPr>
          <a:xfrm>
            <a:off x="6234258" y="4378458"/>
            <a:ext cx="373053" cy="445791"/>
            <a:chOff x="7792827" y="5664590"/>
            <a:chExt cx="497404" cy="594389"/>
          </a:xfrm>
        </p:grpSpPr>
        <p:grpSp>
          <p:nvGrpSpPr>
            <p:cNvPr id="1365" name="Google Shape;1365;p48"/>
            <p:cNvGrpSpPr/>
            <p:nvPr/>
          </p:nvGrpSpPr>
          <p:grpSpPr>
            <a:xfrm>
              <a:off x="7792827" y="5969027"/>
              <a:ext cx="497404" cy="289951"/>
              <a:chOff x="7792827" y="5969027"/>
              <a:chExt cx="497404" cy="289951"/>
            </a:xfrm>
          </p:grpSpPr>
          <p:sp>
            <p:nvSpPr>
              <p:cNvPr id="1366" name="Google Shape;1366;p48"/>
              <p:cNvSpPr/>
              <p:nvPr/>
            </p:nvSpPr>
            <p:spPr>
              <a:xfrm>
                <a:off x="7792827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48"/>
              <p:cNvSpPr/>
              <p:nvPr/>
            </p:nvSpPr>
            <p:spPr>
              <a:xfrm>
                <a:off x="7792827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48"/>
              <p:cNvSpPr/>
              <p:nvPr/>
            </p:nvSpPr>
            <p:spPr>
              <a:xfrm>
                <a:off x="804153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9" name="Google Shape;1369;p48"/>
            <p:cNvGrpSpPr/>
            <p:nvPr/>
          </p:nvGrpSpPr>
          <p:grpSpPr>
            <a:xfrm>
              <a:off x="7792827" y="5867832"/>
              <a:ext cx="497404" cy="289312"/>
              <a:chOff x="7792827" y="5867832"/>
              <a:chExt cx="497404" cy="289312"/>
            </a:xfrm>
          </p:grpSpPr>
          <p:sp>
            <p:nvSpPr>
              <p:cNvPr id="1370" name="Google Shape;1370;p48"/>
              <p:cNvSpPr/>
              <p:nvPr/>
            </p:nvSpPr>
            <p:spPr>
              <a:xfrm>
                <a:off x="7792827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48"/>
              <p:cNvSpPr/>
              <p:nvPr/>
            </p:nvSpPr>
            <p:spPr>
              <a:xfrm>
                <a:off x="7792827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48"/>
              <p:cNvSpPr/>
              <p:nvPr/>
            </p:nvSpPr>
            <p:spPr>
              <a:xfrm>
                <a:off x="804153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3" name="Google Shape;1373;p48"/>
            <p:cNvGrpSpPr/>
            <p:nvPr/>
          </p:nvGrpSpPr>
          <p:grpSpPr>
            <a:xfrm>
              <a:off x="7792827" y="5765998"/>
              <a:ext cx="497404" cy="289312"/>
              <a:chOff x="7792827" y="5765998"/>
              <a:chExt cx="497404" cy="289312"/>
            </a:xfrm>
          </p:grpSpPr>
          <p:sp>
            <p:nvSpPr>
              <p:cNvPr id="1374" name="Google Shape;1374;p48"/>
              <p:cNvSpPr/>
              <p:nvPr/>
            </p:nvSpPr>
            <p:spPr>
              <a:xfrm>
                <a:off x="7792827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48"/>
              <p:cNvSpPr/>
              <p:nvPr/>
            </p:nvSpPr>
            <p:spPr>
              <a:xfrm>
                <a:off x="7792827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48"/>
              <p:cNvSpPr/>
              <p:nvPr/>
            </p:nvSpPr>
            <p:spPr>
              <a:xfrm>
                <a:off x="804153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7" name="Google Shape;1377;p48"/>
            <p:cNvGrpSpPr/>
            <p:nvPr/>
          </p:nvGrpSpPr>
          <p:grpSpPr>
            <a:xfrm>
              <a:off x="7792827" y="5664590"/>
              <a:ext cx="497404" cy="290164"/>
              <a:chOff x="7792827" y="5664590"/>
              <a:chExt cx="497404" cy="290164"/>
            </a:xfrm>
          </p:grpSpPr>
          <p:sp>
            <p:nvSpPr>
              <p:cNvPr id="1378" name="Google Shape;1378;p48"/>
              <p:cNvSpPr/>
              <p:nvPr/>
            </p:nvSpPr>
            <p:spPr>
              <a:xfrm>
                <a:off x="7792827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8"/>
              <p:cNvSpPr/>
              <p:nvPr/>
            </p:nvSpPr>
            <p:spPr>
              <a:xfrm>
                <a:off x="7792827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48"/>
              <p:cNvSpPr/>
              <p:nvPr/>
            </p:nvSpPr>
            <p:spPr>
              <a:xfrm>
                <a:off x="804153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1" name="Google Shape;1381;p48"/>
          <p:cNvGrpSpPr/>
          <p:nvPr/>
        </p:nvGrpSpPr>
        <p:grpSpPr>
          <a:xfrm>
            <a:off x="2317050" y="4378486"/>
            <a:ext cx="557162" cy="445734"/>
            <a:chOff x="4305576" y="5664627"/>
            <a:chExt cx="742883" cy="594312"/>
          </a:xfrm>
        </p:grpSpPr>
        <p:sp>
          <p:nvSpPr>
            <p:cNvPr id="1382" name="Google Shape;1382;p48"/>
            <p:cNvSpPr/>
            <p:nvPr/>
          </p:nvSpPr>
          <p:spPr>
            <a:xfrm>
              <a:off x="4305576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8"/>
            <p:cNvSpPr/>
            <p:nvPr/>
          </p:nvSpPr>
          <p:spPr>
            <a:xfrm>
              <a:off x="4490740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4676589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4862266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4305576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8"/>
            <p:cNvSpPr/>
            <p:nvPr/>
          </p:nvSpPr>
          <p:spPr>
            <a:xfrm>
              <a:off x="4490740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8"/>
            <p:cNvSpPr/>
            <p:nvPr/>
          </p:nvSpPr>
          <p:spPr>
            <a:xfrm>
              <a:off x="4810461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4676589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0" name="Google Shape;1390;p48"/>
          <p:cNvGrpSpPr/>
          <p:nvPr/>
        </p:nvGrpSpPr>
        <p:grpSpPr>
          <a:xfrm>
            <a:off x="3420115" y="4378543"/>
            <a:ext cx="1079865" cy="445620"/>
            <a:chOff x="2269016" y="5664711"/>
            <a:chExt cx="1439820" cy="594160"/>
          </a:xfrm>
        </p:grpSpPr>
        <p:sp>
          <p:nvSpPr>
            <p:cNvPr id="1391" name="Google Shape;1391;p48"/>
            <p:cNvSpPr/>
            <p:nvPr/>
          </p:nvSpPr>
          <p:spPr>
            <a:xfrm>
              <a:off x="2449252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8"/>
            <p:cNvSpPr/>
            <p:nvPr/>
          </p:nvSpPr>
          <p:spPr>
            <a:xfrm>
              <a:off x="2463514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8"/>
            <p:cNvSpPr/>
            <p:nvPr/>
          </p:nvSpPr>
          <p:spPr>
            <a:xfrm>
              <a:off x="2628661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8"/>
            <p:cNvSpPr/>
            <p:nvPr/>
          </p:nvSpPr>
          <p:spPr>
            <a:xfrm>
              <a:off x="2643130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2808897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/>
            <p:nvPr/>
          </p:nvSpPr>
          <p:spPr>
            <a:xfrm>
              <a:off x="2823159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/>
            <p:nvPr/>
          </p:nvSpPr>
          <p:spPr>
            <a:xfrm>
              <a:off x="2988926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/>
            <p:nvPr/>
          </p:nvSpPr>
          <p:spPr>
            <a:xfrm>
              <a:off x="3003395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/>
            <p:nvPr/>
          </p:nvSpPr>
          <p:spPr>
            <a:xfrm>
              <a:off x="316895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8"/>
            <p:cNvSpPr/>
            <p:nvPr/>
          </p:nvSpPr>
          <p:spPr>
            <a:xfrm>
              <a:off x="3183424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8"/>
            <p:cNvSpPr/>
            <p:nvPr/>
          </p:nvSpPr>
          <p:spPr>
            <a:xfrm>
              <a:off x="3349191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3363660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352860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3543069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2269016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2283485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2269016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8"/>
            <p:cNvSpPr/>
            <p:nvPr/>
          </p:nvSpPr>
          <p:spPr>
            <a:xfrm>
              <a:off x="2449252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8"/>
            <p:cNvSpPr/>
            <p:nvPr/>
          </p:nvSpPr>
          <p:spPr>
            <a:xfrm>
              <a:off x="2628661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2808897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2988926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3107154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3225382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334361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5" name="Google Shape;1415;p48"/>
          <p:cNvGrpSpPr/>
          <p:nvPr/>
        </p:nvGrpSpPr>
        <p:grpSpPr>
          <a:xfrm>
            <a:off x="5045884" y="4378335"/>
            <a:ext cx="642470" cy="446036"/>
            <a:chOff x="6030437" y="5663946"/>
            <a:chExt cx="856627" cy="594715"/>
          </a:xfrm>
        </p:grpSpPr>
        <p:grpSp>
          <p:nvGrpSpPr>
            <p:cNvPr id="1416" name="Google Shape;1416;p48"/>
            <p:cNvGrpSpPr/>
            <p:nvPr/>
          </p:nvGrpSpPr>
          <p:grpSpPr>
            <a:xfrm>
              <a:off x="6090131" y="5663946"/>
              <a:ext cx="796933" cy="185801"/>
              <a:chOff x="853839" y="1066800"/>
              <a:chExt cx="6505573" cy="1508125"/>
            </a:xfrm>
          </p:grpSpPr>
          <p:sp>
            <p:nvSpPr>
              <p:cNvPr id="1417" name="Google Shape;1417;p48"/>
              <p:cNvSpPr/>
              <p:nvPr/>
            </p:nvSpPr>
            <p:spPr>
              <a:xfrm>
                <a:off x="853839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48"/>
              <p:cNvSpPr/>
              <p:nvPr/>
            </p:nvSpPr>
            <p:spPr>
              <a:xfrm>
                <a:off x="853839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9" name="Google Shape;1419;p48"/>
            <p:cNvGrpSpPr/>
            <p:nvPr/>
          </p:nvGrpSpPr>
          <p:grpSpPr>
            <a:xfrm flipH="1">
              <a:off x="6030437" y="5868403"/>
              <a:ext cx="796933" cy="185801"/>
              <a:chOff x="5788261" y="1066800"/>
              <a:chExt cx="6505573" cy="1508125"/>
            </a:xfrm>
          </p:grpSpPr>
          <p:sp>
            <p:nvSpPr>
              <p:cNvPr id="1420" name="Google Shape;1420;p48"/>
              <p:cNvSpPr/>
              <p:nvPr/>
            </p:nvSpPr>
            <p:spPr>
              <a:xfrm>
                <a:off x="5788261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48"/>
              <p:cNvSpPr/>
              <p:nvPr/>
            </p:nvSpPr>
            <p:spPr>
              <a:xfrm>
                <a:off x="5788261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2" name="Google Shape;1422;p48"/>
            <p:cNvGrpSpPr/>
            <p:nvPr/>
          </p:nvGrpSpPr>
          <p:grpSpPr>
            <a:xfrm>
              <a:off x="6090131" y="6072860"/>
              <a:ext cx="796933" cy="185801"/>
              <a:chOff x="853839" y="1066800"/>
              <a:chExt cx="6505573" cy="1508125"/>
            </a:xfrm>
          </p:grpSpPr>
          <p:sp>
            <p:nvSpPr>
              <p:cNvPr id="1423" name="Google Shape;1423;p48"/>
              <p:cNvSpPr/>
              <p:nvPr/>
            </p:nvSpPr>
            <p:spPr>
              <a:xfrm>
                <a:off x="853839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48"/>
              <p:cNvSpPr/>
              <p:nvPr/>
            </p:nvSpPr>
            <p:spPr>
              <a:xfrm>
                <a:off x="853839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5" name="Google Shape;1425;p48"/>
          <p:cNvSpPr txBox="1"/>
          <p:nvPr>
            <p:ph idx="4294967295" type="title"/>
          </p:nvPr>
        </p:nvSpPr>
        <p:spPr>
          <a:xfrm>
            <a:off x="5282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26" name="Google Shape;1426;p48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9"/>
          <p:cNvSpPr txBox="1"/>
          <p:nvPr/>
        </p:nvSpPr>
        <p:spPr>
          <a:xfrm>
            <a:off x="908200" y="2298050"/>
            <a:ext cx="66657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News Cycle"/>
                <a:ea typeface="News Cycle"/>
                <a:cs typeface="News Cycle"/>
                <a:sym typeface="News Cycle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1"/>
                </a:highlight>
                <a:latin typeface="News Cycle"/>
                <a:ea typeface="News Cycle"/>
                <a:cs typeface="News Cycle"/>
                <a:sym typeface="News Cycle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1"/>
              </a:highlight>
              <a:latin typeface="News Cycle"/>
              <a:ea typeface="News Cycle"/>
              <a:cs typeface="News Cycle"/>
              <a:sym typeface="News Cycle"/>
            </a:endParaRPr>
          </a:p>
        </p:txBody>
      </p:sp>
      <p:sp>
        <p:nvSpPr>
          <p:cNvPr id="1432" name="Google Shape;1432;p49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3" name="Google Shape;1433;p49"/>
          <p:cNvSpPr txBox="1"/>
          <p:nvPr>
            <p:ph idx="4294967295" type="body"/>
          </p:nvPr>
        </p:nvSpPr>
        <p:spPr>
          <a:xfrm>
            <a:off x="908317" y="932625"/>
            <a:ext cx="66657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" name="Google Shape;1438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40" name="Google Shape;1440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41" name="Google Shape;1441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42" name="Google Shape;1442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3" name="Google Shape;1443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4" name="Google Shape;1444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45" name="Google Shape;1445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6" name="Google Shape;1446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7" name="Google Shape;1447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48" name="Google Shape;1448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9" name="Google Shape;1449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0" name="Google Shape;1450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51" name="Google Shape;1451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2" name="Google Shape;1452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/>
          <p:nvPr>
            <p:ph type="ctrTitle"/>
          </p:nvPr>
        </p:nvSpPr>
        <p:spPr>
          <a:xfrm>
            <a:off x="550500" y="3044025"/>
            <a:ext cx="3638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1.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54" name="Google Shape;154;p15"/>
          <p:cNvSpPr txBox="1"/>
          <p:nvPr>
            <p:ph idx="1" type="subTitle"/>
          </p:nvPr>
        </p:nvSpPr>
        <p:spPr>
          <a:xfrm>
            <a:off x="550500" y="4300725"/>
            <a:ext cx="3638700" cy="3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idx="1" type="body"/>
          </p:nvPr>
        </p:nvSpPr>
        <p:spPr>
          <a:xfrm>
            <a:off x="1030663" y="1529125"/>
            <a:ext cx="4879500" cy="29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60" name="Google Shape;160;p16"/>
          <p:cNvSpPr txBox="1"/>
          <p:nvPr>
            <p:ph idx="12" type="sldNum"/>
          </p:nvPr>
        </p:nvSpPr>
        <p:spPr>
          <a:xfrm>
            <a:off x="8520650" y="4688650"/>
            <a:ext cx="3948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66" name="Google Shape;166;p17"/>
          <p:cNvSpPr txBox="1"/>
          <p:nvPr>
            <p:ph idx="1" type="body"/>
          </p:nvPr>
        </p:nvSpPr>
        <p:spPr>
          <a:xfrm>
            <a:off x="550500" y="1353948"/>
            <a:ext cx="6107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67" name="Google Shape;167;p17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idx="4294967295" type="ctrTitle"/>
          </p:nvPr>
        </p:nvSpPr>
        <p:spPr>
          <a:xfrm>
            <a:off x="550500" y="1430950"/>
            <a:ext cx="3413100" cy="908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/>
              <a:t>c</a:t>
            </a:r>
            <a:r>
              <a:rPr lang="en" sz="6000"/>
              <a:t>oncept</a:t>
            </a:r>
            <a:endParaRPr sz="6000"/>
          </a:p>
        </p:txBody>
      </p:sp>
      <p:sp>
        <p:nvSpPr>
          <p:cNvPr id="173" name="Google Shape;173;p18"/>
          <p:cNvSpPr txBox="1"/>
          <p:nvPr>
            <p:ph idx="4294967295" type="subTitle"/>
          </p:nvPr>
        </p:nvSpPr>
        <p:spPr>
          <a:xfrm>
            <a:off x="550500" y="2474450"/>
            <a:ext cx="3413100" cy="1238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6337577" y="3553424"/>
            <a:ext cx="359367" cy="34313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" name="Google Shape;175;p18"/>
          <p:cNvGrpSpPr/>
          <p:nvPr/>
        </p:nvGrpSpPr>
        <p:grpSpPr>
          <a:xfrm>
            <a:off x="5891516" y="1626342"/>
            <a:ext cx="1539566" cy="1539946"/>
            <a:chOff x="6654650" y="3665275"/>
            <a:chExt cx="409100" cy="409125"/>
          </a:xfrm>
        </p:grpSpPr>
        <p:sp>
          <p:nvSpPr>
            <p:cNvPr id="176" name="Google Shape;176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Google Shape;178;p18"/>
          <p:cNvGrpSpPr/>
          <p:nvPr/>
        </p:nvGrpSpPr>
        <p:grpSpPr>
          <a:xfrm rot="1056963">
            <a:off x="4407795" y="2837228"/>
            <a:ext cx="1017151" cy="1017266"/>
            <a:chOff x="570875" y="4322250"/>
            <a:chExt cx="443300" cy="443325"/>
          </a:xfrm>
        </p:grpSpPr>
        <p:sp>
          <p:nvSpPr>
            <p:cNvPr id="179" name="Google Shape;179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p18"/>
          <p:cNvSpPr/>
          <p:nvPr/>
        </p:nvSpPr>
        <p:spPr>
          <a:xfrm rot="2466643">
            <a:off x="4521960" y="1924997"/>
            <a:ext cx="499279" cy="47672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 rot="-1609293">
            <a:off x="5252138" y="2224977"/>
            <a:ext cx="359290" cy="34306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 rot="2926251">
            <a:off x="7430765" y="2496755"/>
            <a:ext cx="269070" cy="2569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 rot="-1609270">
            <a:off x="6310999" y="775556"/>
            <a:ext cx="242411" cy="23146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 txBox="1"/>
          <p:nvPr>
            <p:ph idx="12" type="sldNum"/>
          </p:nvPr>
        </p:nvSpPr>
        <p:spPr>
          <a:xfrm>
            <a:off x="8556125" y="4688650"/>
            <a:ext cx="35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>
            <p:ph idx="1" type="body"/>
          </p:nvPr>
        </p:nvSpPr>
        <p:spPr>
          <a:xfrm>
            <a:off x="550500" y="1353950"/>
            <a:ext cx="2853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93" name="Google Shape;193;p19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94" name="Google Shape;194;p19"/>
          <p:cNvSpPr txBox="1"/>
          <p:nvPr>
            <p:ph idx="2" type="body"/>
          </p:nvPr>
        </p:nvSpPr>
        <p:spPr>
          <a:xfrm>
            <a:off x="3804472" y="1353950"/>
            <a:ext cx="28536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95" name="Google Shape;195;p19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/>
          <p:nvPr>
            <p:ph type="title"/>
          </p:nvPr>
        </p:nvSpPr>
        <p:spPr>
          <a:xfrm>
            <a:off x="550500" y="759800"/>
            <a:ext cx="61077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01" name="Google Shape;201;p20"/>
          <p:cNvSpPr txBox="1"/>
          <p:nvPr>
            <p:ph idx="1" type="body"/>
          </p:nvPr>
        </p:nvSpPr>
        <p:spPr>
          <a:xfrm>
            <a:off x="550500" y="1353950"/>
            <a:ext cx="1902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02" name="Google Shape;202;p20"/>
          <p:cNvSpPr txBox="1"/>
          <p:nvPr>
            <p:ph idx="2" type="body"/>
          </p:nvPr>
        </p:nvSpPr>
        <p:spPr>
          <a:xfrm>
            <a:off x="2652968" y="1353950"/>
            <a:ext cx="1902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03" name="Google Shape;203;p20"/>
          <p:cNvSpPr txBox="1"/>
          <p:nvPr>
            <p:ph idx="3" type="body"/>
          </p:nvPr>
        </p:nvSpPr>
        <p:spPr>
          <a:xfrm>
            <a:off x="4755435" y="1353950"/>
            <a:ext cx="19029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"/>
          <p:cNvSpPr txBox="1"/>
          <p:nvPr>
            <p:ph idx="12" type="sldNum"/>
          </p:nvPr>
        </p:nvSpPr>
        <p:spPr>
          <a:xfrm>
            <a:off x="8346250" y="4688650"/>
            <a:ext cx="569100" cy="454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essica template">
  <a:themeElements>
    <a:clrScheme name="Custom 347">
      <a:dk1>
        <a:srgbClr val="062133"/>
      </a:dk1>
      <a:lt1>
        <a:srgbClr val="FFFFFF"/>
      </a:lt1>
      <a:dk2>
        <a:srgbClr val="878E92"/>
      </a:dk2>
      <a:lt2>
        <a:srgbClr val="E9EEF0"/>
      </a:lt2>
      <a:accent1>
        <a:srgbClr val="0DB8CC"/>
      </a:accent1>
      <a:accent2>
        <a:srgbClr val="FFA604"/>
      </a:accent2>
      <a:accent3>
        <a:srgbClr val="00799E"/>
      </a:accent3>
      <a:accent4>
        <a:srgbClr val="32E4C8"/>
      </a:accent4>
      <a:accent5>
        <a:srgbClr val="FFD104"/>
      </a:accent5>
      <a:accent6>
        <a:srgbClr val="2EC9FF"/>
      </a:accent6>
      <a:hlink>
        <a:srgbClr val="00799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