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Caveat"/>
      <p:regular r:id="rId45"/>
      <p:bold r:id="rId46"/>
    </p:embeddedFont>
    <p:embeddedFont>
      <p:font typeface="Amatic SC"/>
      <p:regular r:id="rId47"/>
      <p:bold r:id="rId48"/>
    </p:embeddedFont>
    <p:embeddedFont>
      <p:font typeface="Montserrat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538BD12-EAE8-4576-9333-31C1577E420B}">
  <a:tblStyle styleId="{D538BD12-EAE8-4576-9333-31C1577E420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387734F6-05E5-4954-8C8A-BEEB59E1C33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Caveat-bold.fntdata"/><Relationship Id="rId45" Type="http://schemas.openxmlformats.org/officeDocument/2006/relationships/font" Target="fonts/Cave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AmaticSC-bold.fntdata"/><Relationship Id="rId47" Type="http://schemas.openxmlformats.org/officeDocument/2006/relationships/font" Target="fonts/AmaticSC-regular.fntdata"/><Relationship Id="rId49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italic.fntdata"/><Relationship Id="rId50" Type="http://schemas.openxmlformats.org/officeDocument/2006/relationships/font" Target="fonts/Montserrat-bold.fntdata"/><Relationship Id="rId52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cb8bd48433_0_6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cb8bd48433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cb8bd48433_0_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cb8bd48433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cb8bd48433_0_1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cb8bd48433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cb8bd48433_0_14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cb8bd48433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cb8bd48433_0_1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cb8bd48433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cb8bd48433_0_16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cb8bd48433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cb8bd48433_0_19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cb8bd48433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cb8bd48433_0_2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cb8bd48433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cb8bd48433_0_2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cb8bd48433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cb8bd48433_0_31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cb8bd48433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84f5af3ba7_58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84f5af3ba7_5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645a555475_28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0" name="Google Shape;1040;g645a555475_28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rgbClr val="000000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0825" y="972913"/>
            <a:ext cx="5051951" cy="319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/>
          <p:nvPr>
            <p:ph type="ctrTitle"/>
          </p:nvPr>
        </p:nvSpPr>
        <p:spPr>
          <a:xfrm>
            <a:off x="2765775" y="1645750"/>
            <a:ext cx="4227000" cy="143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ctrTitle"/>
          </p:nvPr>
        </p:nvSpPr>
        <p:spPr>
          <a:xfrm>
            <a:off x="1519100" y="1142662"/>
            <a:ext cx="69390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1519100" y="2279990"/>
            <a:ext cx="69390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idx="1" type="body"/>
          </p:nvPr>
        </p:nvSpPr>
        <p:spPr>
          <a:xfrm>
            <a:off x="1387000" y="1933200"/>
            <a:ext cx="62415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501650" lvl="0" marL="45720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1pPr>
            <a:lvl2pPr indent="-501650" lvl="1" marL="91440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2pPr>
            <a:lvl3pPr indent="-501650" lvl="2" marL="137160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3pPr>
            <a:lvl4pPr indent="-501650" lvl="3" marL="182880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4pPr>
            <a:lvl5pPr indent="-501650" lvl="4" marL="228600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5pPr>
            <a:lvl6pPr indent="-501650" lvl="5" marL="274320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6pPr>
            <a:lvl7pPr indent="-501650" lvl="6" marL="320040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7pPr>
            <a:lvl8pPr indent="-501650" lvl="7" marL="365760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8pPr>
            <a:lvl9pPr indent="-501650" lvl="8" marL="411480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9pPr>
          </a:lstStyle>
          <a:p/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1411775" y="1287956"/>
            <a:ext cx="7273800" cy="3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1412975" y="1287950"/>
            <a:ext cx="3530700" cy="323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2" type="body"/>
          </p:nvPr>
        </p:nvSpPr>
        <p:spPr>
          <a:xfrm>
            <a:off x="5156126" y="1287950"/>
            <a:ext cx="3530700" cy="323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411775" y="1287950"/>
            <a:ext cx="2238000" cy="363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2" type="body"/>
          </p:nvPr>
        </p:nvSpPr>
        <p:spPr>
          <a:xfrm>
            <a:off x="3929671" y="1287950"/>
            <a:ext cx="2238000" cy="363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3" type="body"/>
          </p:nvPr>
        </p:nvSpPr>
        <p:spPr>
          <a:xfrm>
            <a:off x="6447566" y="1287950"/>
            <a:ext cx="2238000" cy="363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" type="body"/>
          </p:nvPr>
        </p:nvSpPr>
        <p:spPr>
          <a:xfrm>
            <a:off x="1411775" y="4270412"/>
            <a:ext cx="72750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b="1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b="1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b="1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b="1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b="1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b="1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b="1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b="1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b="1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411775" y="1287956"/>
            <a:ext cx="7273800" cy="3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indent="-3683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indent="-3683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indent="-3683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indent="-3683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indent="-3683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indent="-3683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indent="-3683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indent="-3683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lvl="2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lvl="3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lvl="4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lvl="5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lvl="6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lvl="7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lvl="8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amatic" TargetMode="External"/><Relationship Id="rId4" Type="http://schemas.openxmlformats.org/officeDocument/2006/relationships/hyperlink" Target="https://www.fontsquirrel.com/fonts/caveat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jpg"/><Relationship Id="rId4" Type="http://schemas.openxmlformats.org/officeDocument/2006/relationships/image" Target="../media/image6.jpg"/><Relationship Id="rId5" Type="http://schemas.openxmlformats.org/officeDocument/2006/relationships/image" Target="../media/image11.jpg"/><Relationship Id="rId6" Type="http://schemas.openxmlformats.org/officeDocument/2006/relationships/image" Target="../media/image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ctrTitle"/>
          </p:nvPr>
        </p:nvSpPr>
        <p:spPr>
          <a:xfrm>
            <a:off x="2765775" y="1645750"/>
            <a:ext cx="4227000" cy="143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64227" y="944223"/>
            <a:ext cx="3101100" cy="3101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/>
          <p:nvPr>
            <p:ph type="title"/>
          </p:nvPr>
        </p:nvSpPr>
        <p:spPr>
          <a:xfrm>
            <a:off x="1411775" y="1160001"/>
            <a:ext cx="32007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A picture is worth a thousand words</a:t>
            </a:r>
            <a:endParaRPr sz="4400"/>
          </a:p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1411775" y="2266950"/>
            <a:ext cx="3200700" cy="16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18" name="Google Shape;118;p20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" name="Google Shape;119;p20"/>
          <p:cNvSpPr/>
          <p:nvPr/>
        </p:nvSpPr>
        <p:spPr>
          <a:xfrm>
            <a:off x="5164227" y="855200"/>
            <a:ext cx="3137548" cy="3193132"/>
          </a:xfrm>
          <a:custGeom>
            <a:rect b="b" l="l" r="r" t="t"/>
            <a:pathLst>
              <a:path extrusionOk="0" h="112365" w="112467">
                <a:moveTo>
                  <a:pt x="54460" y="1136"/>
                </a:moveTo>
                <a:cubicBezTo>
                  <a:pt x="35793" y="-1735"/>
                  <a:pt x="15333" y="13334"/>
                  <a:pt x="5323" y="29350"/>
                </a:cubicBezTo>
                <a:cubicBezTo>
                  <a:pt x="213" y="37526"/>
                  <a:pt x="-796" y="48336"/>
                  <a:pt x="568" y="57881"/>
                </a:cubicBezTo>
                <a:cubicBezTo>
                  <a:pt x="1526" y="64589"/>
                  <a:pt x="-833" y="71942"/>
                  <a:pt x="1836" y="78170"/>
                </a:cubicBezTo>
                <a:cubicBezTo>
                  <a:pt x="11554" y="100844"/>
                  <a:pt x="43353" y="115262"/>
                  <a:pt x="67774" y="111773"/>
                </a:cubicBezTo>
                <a:cubicBezTo>
                  <a:pt x="74600" y="110798"/>
                  <a:pt x="83333" y="111682"/>
                  <a:pt x="87746" y="106384"/>
                </a:cubicBezTo>
                <a:cubicBezTo>
                  <a:pt x="96395" y="96000"/>
                  <a:pt x="104844" y="85184"/>
                  <a:pt x="110888" y="73097"/>
                </a:cubicBezTo>
                <a:cubicBezTo>
                  <a:pt x="113400" y="68074"/>
                  <a:pt x="112156" y="61912"/>
                  <a:pt x="112156" y="56296"/>
                </a:cubicBezTo>
                <a:cubicBezTo>
                  <a:pt x="112156" y="50475"/>
                  <a:pt x="113249" y="44310"/>
                  <a:pt x="111205" y="38860"/>
                </a:cubicBezTo>
                <a:cubicBezTo>
                  <a:pt x="102249" y="14978"/>
                  <a:pt x="69377" y="-5050"/>
                  <a:pt x="44632" y="1136"/>
                </a:cubicBezTo>
                <a:cubicBezTo>
                  <a:pt x="36721" y="3114"/>
                  <a:pt x="29975" y="8595"/>
                  <a:pt x="23710" y="13816"/>
                </a:cubicBezTo>
                <a:cubicBezTo>
                  <a:pt x="19051" y="17698"/>
                  <a:pt x="13087" y="20598"/>
                  <a:pt x="10078" y="25863"/>
                </a:cubicBezTo>
                <a:cubicBezTo>
                  <a:pt x="1254" y="41306"/>
                  <a:pt x="-2203" y="61931"/>
                  <a:pt x="3421" y="78804"/>
                </a:cubicBezTo>
                <a:cubicBezTo>
                  <a:pt x="8956" y="95410"/>
                  <a:pt x="29235" y="104992"/>
                  <a:pt x="46217" y="109237"/>
                </a:cubicBezTo>
                <a:cubicBezTo>
                  <a:pt x="51526" y="110564"/>
                  <a:pt x="56987" y="112990"/>
                  <a:pt x="62385" y="112090"/>
                </a:cubicBezTo>
                <a:cubicBezTo>
                  <a:pt x="72818" y="110351"/>
                  <a:pt x="83608" y="106967"/>
                  <a:pt x="91867" y="100360"/>
                </a:cubicBezTo>
                <a:cubicBezTo>
                  <a:pt x="107236" y="88065"/>
                  <a:pt x="113500" y="63662"/>
                  <a:pt x="110254" y="44249"/>
                </a:cubicBezTo>
                <a:cubicBezTo>
                  <a:pt x="107962" y="30539"/>
                  <a:pt x="99235" y="17428"/>
                  <a:pt x="88380" y="8744"/>
                </a:cubicBezTo>
                <a:cubicBezTo>
                  <a:pt x="84491" y="5633"/>
                  <a:pt x="78903" y="5674"/>
                  <a:pt x="74114" y="4306"/>
                </a:cubicBezTo>
                <a:cubicBezTo>
                  <a:pt x="61717" y="764"/>
                  <a:pt x="46971" y="-826"/>
                  <a:pt x="35439" y="4940"/>
                </a:cubicBezTo>
                <a:cubicBezTo>
                  <a:pt x="23658" y="10831"/>
                  <a:pt x="15271" y="21938"/>
                  <a:pt x="5957" y="31252"/>
                </a:cubicBezTo>
              </a:path>
            </a:pathLst>
          </a:custGeom>
          <a:noFill/>
          <a:ln cap="flat" cmpd="sng" w="9525">
            <a:solidFill>
              <a:srgbClr val="1C4587"/>
            </a:solidFill>
            <a:prstDash val="lgDash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title"/>
          </p:nvPr>
        </p:nvSpPr>
        <p:spPr>
          <a:xfrm>
            <a:off x="1941100" y="2512300"/>
            <a:ext cx="2362200" cy="1371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latin typeface="Caveat"/>
                <a:ea typeface="Caveat"/>
                <a:cs typeface="Caveat"/>
                <a:sym typeface="Caveat"/>
              </a:rPr>
              <a:t>Want big impact?</a:t>
            </a:r>
            <a:endParaRPr b="0" sz="24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veat"/>
                <a:ea typeface="Caveat"/>
                <a:cs typeface="Caveat"/>
                <a:sym typeface="Caveat"/>
              </a:rPr>
              <a:t>Use big image.</a:t>
            </a:r>
            <a:endParaRPr sz="24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25" name="Google Shape;125;p21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31" name="Google Shape;131;p22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2" name="Google Shape;132;p22"/>
          <p:cNvGrpSpPr/>
          <p:nvPr/>
        </p:nvGrpSpPr>
        <p:grpSpPr>
          <a:xfrm>
            <a:off x="1418367" y="1058103"/>
            <a:ext cx="4036590" cy="3713071"/>
            <a:chOff x="2256567" y="677103"/>
            <a:chExt cx="4036590" cy="3713071"/>
          </a:xfrm>
        </p:grpSpPr>
        <p:sp>
          <p:nvSpPr>
            <p:cNvPr id="133" name="Google Shape;133;p22"/>
            <p:cNvSpPr/>
            <p:nvPr/>
          </p:nvSpPr>
          <p:spPr>
            <a:xfrm rot="-6596588">
              <a:off x="3726388" y="3510395"/>
              <a:ext cx="771357" cy="771357"/>
            </a:xfrm>
            <a:prstGeom prst="ellipse">
              <a:avLst/>
            </a:prstGeom>
            <a:noFill/>
            <a:ln cap="flat" cmpd="sng" w="9525">
              <a:solidFill>
                <a:srgbClr val="1C4587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2"/>
            <p:cNvSpPr/>
            <p:nvPr/>
          </p:nvSpPr>
          <p:spPr>
            <a:xfrm rot="-6599386">
              <a:off x="2318596" y="1407533"/>
              <a:ext cx="440541" cy="440541"/>
            </a:xfrm>
            <a:prstGeom prst="ellipse">
              <a:avLst/>
            </a:prstGeom>
            <a:noFill/>
            <a:ln cap="flat" cmpd="sng" w="9525">
              <a:solidFill>
                <a:srgbClr val="1C4587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2"/>
            <p:cNvSpPr/>
            <p:nvPr/>
          </p:nvSpPr>
          <p:spPr>
            <a:xfrm rot="-6598839">
              <a:off x="2887641" y="2346984"/>
              <a:ext cx="1199287" cy="1199287"/>
            </a:xfrm>
            <a:prstGeom prst="ellipse">
              <a:avLst/>
            </a:prstGeom>
            <a:noFill/>
            <a:ln cap="flat" cmpd="sng" w="9525">
              <a:solidFill>
                <a:srgbClr val="1C4587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2"/>
            <p:cNvSpPr/>
            <p:nvPr/>
          </p:nvSpPr>
          <p:spPr>
            <a:xfrm rot="-6598620">
              <a:off x="4374916" y="913763"/>
              <a:ext cx="1681581" cy="1681581"/>
            </a:xfrm>
            <a:prstGeom prst="ellipse">
              <a:avLst/>
            </a:prstGeom>
            <a:noFill/>
            <a:ln cap="flat" cmpd="sng" w="9525">
              <a:solidFill>
                <a:srgbClr val="1C4587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2"/>
            <p:cNvSpPr/>
            <p:nvPr/>
          </p:nvSpPr>
          <p:spPr>
            <a:xfrm rot="-6597866">
              <a:off x="2661829" y="2208216"/>
              <a:ext cx="629106" cy="629106"/>
            </a:xfrm>
            <a:prstGeom prst="ellipse">
              <a:avLst/>
            </a:prstGeom>
            <a:noFill/>
            <a:ln cap="flat" cmpd="sng" w="9525">
              <a:solidFill>
                <a:srgbClr val="1C4587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2"/>
            <p:cNvSpPr/>
            <p:nvPr/>
          </p:nvSpPr>
          <p:spPr>
            <a:xfrm rot="-6597701">
              <a:off x="3267625" y="1113818"/>
              <a:ext cx="274172" cy="274172"/>
            </a:xfrm>
            <a:prstGeom prst="ellipse">
              <a:avLst/>
            </a:prstGeom>
            <a:noFill/>
            <a:ln cap="flat" cmpd="sng" w="9525">
              <a:solidFill>
                <a:srgbClr val="1C4587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" name="Google Shape;139;p22"/>
          <p:cNvGrpSpPr/>
          <p:nvPr/>
        </p:nvGrpSpPr>
        <p:grpSpPr>
          <a:xfrm>
            <a:off x="3608994" y="2196766"/>
            <a:ext cx="2440200" cy="2440200"/>
            <a:chOff x="4447194" y="1815766"/>
            <a:chExt cx="2440200" cy="2440200"/>
          </a:xfrm>
        </p:grpSpPr>
        <p:sp>
          <p:nvSpPr>
            <p:cNvPr id="140" name="Google Shape;140;p22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solidFill>
              <a:srgbClr val="1C45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latin typeface="Caveat"/>
                <a:ea typeface="Caveat"/>
                <a:cs typeface="Caveat"/>
                <a:sym typeface="Caveat"/>
              </a:endParaRPr>
            </a:p>
          </p:txBody>
        </p:sp>
        <p:sp>
          <p:nvSpPr>
            <p:cNvPr id="141" name="Google Shape;141;p22"/>
            <p:cNvSpPr txBox="1"/>
            <p:nvPr/>
          </p:nvSpPr>
          <p:spPr>
            <a:xfrm>
              <a:off x="4735950" y="2504275"/>
              <a:ext cx="1862700" cy="1163400"/>
            </a:xfrm>
            <a:prstGeom prst="rect">
              <a:avLst/>
            </a:prstGeom>
            <a:solidFill>
              <a:srgbClr val="1C45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FFFFFF"/>
                  </a:solidFill>
                  <a:latin typeface="Caveat"/>
                  <a:ea typeface="Caveat"/>
                  <a:cs typeface="Caveat"/>
                  <a:sym typeface="Caveat"/>
                </a:rPr>
                <a:t>Lorem ipsum congue tempus</a:t>
              </a:r>
              <a:endParaRPr sz="24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  <p:grpSp>
        <p:nvGrpSpPr>
          <p:cNvPr id="142" name="Google Shape;142;p22"/>
          <p:cNvGrpSpPr/>
          <p:nvPr/>
        </p:nvGrpSpPr>
        <p:grpSpPr>
          <a:xfrm>
            <a:off x="2728737" y="1755053"/>
            <a:ext cx="1423800" cy="1423800"/>
            <a:chOff x="3490737" y="1374053"/>
            <a:chExt cx="1423800" cy="1423800"/>
          </a:xfrm>
        </p:grpSpPr>
        <p:sp>
          <p:nvSpPr>
            <p:cNvPr id="143" name="Google Shape;143;p22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6CC2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veat"/>
                <a:ea typeface="Caveat"/>
                <a:cs typeface="Caveat"/>
                <a:sym typeface="Caveat"/>
              </a:endParaRPr>
            </a:p>
          </p:txBody>
        </p:sp>
        <p:sp>
          <p:nvSpPr>
            <p:cNvPr id="144" name="Google Shape;144;p22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solidFill>
              <a:srgbClr val="6CC2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Caveat"/>
                  <a:ea typeface="Caveat"/>
                  <a:cs typeface="Caveat"/>
                  <a:sym typeface="Caveat"/>
                </a:rPr>
                <a:t>Lorem ipsum tempus</a:t>
              </a:r>
              <a:endParaRPr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50" name="Google Shape;150;p23"/>
          <p:cNvGraphicFramePr/>
          <p:nvPr/>
        </p:nvGraphicFramePr>
        <p:xfrm>
          <a:off x="1411800" y="155596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{D538BD12-EAE8-4576-9333-31C1577E420B}</a:tableStyleId>
              </a:tblPr>
              <a:tblGrid>
                <a:gridCol w="1694925"/>
                <a:gridCol w="1694925"/>
                <a:gridCol w="1694925"/>
                <a:gridCol w="1694925"/>
              </a:tblGrid>
              <a:tr h="662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1C4587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CC2DC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1C4587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A</a:t>
                      </a:r>
                      <a:endParaRPr sz="2400">
                        <a:solidFill>
                          <a:srgbClr val="1C4587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6CC2DC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CC2DC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1C4587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B</a:t>
                      </a:r>
                      <a:endParaRPr sz="2400">
                        <a:solidFill>
                          <a:srgbClr val="1C4587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6CC2DC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CC2DC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1C4587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C</a:t>
                      </a:r>
                      <a:endParaRPr sz="2400">
                        <a:solidFill>
                          <a:srgbClr val="1C4587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6CC2DC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2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1C4587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Yellow</a:t>
                      </a:r>
                      <a:endParaRPr sz="2400">
                        <a:solidFill>
                          <a:srgbClr val="1C4587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CC2DC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1C4587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10</a:t>
                      </a:r>
                      <a:endParaRPr sz="2400">
                        <a:solidFill>
                          <a:srgbClr val="1C4587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6CC2DC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CC2DC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1C4587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20</a:t>
                      </a:r>
                      <a:endParaRPr sz="2400">
                        <a:solidFill>
                          <a:srgbClr val="1C4587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6CC2DC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CC2DC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1C4587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7</a:t>
                      </a:r>
                      <a:endParaRPr sz="2400">
                        <a:solidFill>
                          <a:srgbClr val="1C4587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6CC2DC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2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1C4587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Blue</a:t>
                      </a:r>
                      <a:endParaRPr sz="2400">
                        <a:solidFill>
                          <a:srgbClr val="1C4587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CC2DC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1C4587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30</a:t>
                      </a:r>
                      <a:endParaRPr sz="2400">
                        <a:solidFill>
                          <a:srgbClr val="1C4587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6CC2DC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CC2DC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1C4587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15</a:t>
                      </a:r>
                      <a:endParaRPr sz="2400">
                        <a:solidFill>
                          <a:srgbClr val="1C4587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6CC2DC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CC2DC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1C4587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10</a:t>
                      </a:r>
                      <a:endParaRPr sz="2400">
                        <a:solidFill>
                          <a:srgbClr val="1C4587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6CC2DC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2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1C4587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Orange</a:t>
                      </a:r>
                      <a:endParaRPr sz="2400">
                        <a:solidFill>
                          <a:srgbClr val="1C4587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CC2DC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1C4587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5</a:t>
                      </a:r>
                      <a:endParaRPr sz="2400">
                        <a:solidFill>
                          <a:srgbClr val="1C4587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6CC2DC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CC2DC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1C4587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24</a:t>
                      </a:r>
                      <a:endParaRPr sz="2400">
                        <a:solidFill>
                          <a:srgbClr val="1C4587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6CC2DC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CC2DC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1C4587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16</a:t>
                      </a:r>
                      <a:endParaRPr sz="2400">
                        <a:solidFill>
                          <a:srgbClr val="1C4587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6CC2DC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1" name="Google Shape;151;p23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/>
          <p:nvPr/>
        </p:nvSpPr>
        <p:spPr>
          <a:xfrm>
            <a:off x="1532826" y="1198974"/>
            <a:ext cx="7153751" cy="3407889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6CC2DC">
              <a:alpha val="15770"/>
            </a:srgbClr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4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58" name="Google Shape;158;p24"/>
          <p:cNvSpPr/>
          <p:nvPr/>
        </p:nvSpPr>
        <p:spPr>
          <a:xfrm>
            <a:off x="2837850" y="1906250"/>
            <a:ext cx="6786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6CC2DC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rPr>
              <a:t>our office</a:t>
            </a:r>
            <a:endParaRPr sz="1200">
              <a:solidFill>
                <a:srgbClr val="1C4587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59" name="Google Shape;159;p24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0" name="Google Shape;160;p24"/>
          <p:cNvSpPr/>
          <p:nvPr/>
        </p:nvSpPr>
        <p:spPr>
          <a:xfrm>
            <a:off x="2123423" y="2205575"/>
            <a:ext cx="77276" cy="148927"/>
          </a:xfrm>
          <a:custGeom>
            <a:rect b="b" l="l" r="r" t="t"/>
            <a:pathLst>
              <a:path extrusionOk="0" h="6805" w="3531">
                <a:moveTo>
                  <a:pt x="2611" y="129"/>
                </a:moveTo>
                <a:lnTo>
                  <a:pt x="2611" y="129"/>
                </a:lnTo>
                <a:lnTo>
                  <a:pt x="2333" y="65"/>
                </a:lnTo>
                <a:lnTo>
                  <a:pt x="2055" y="0"/>
                </a:lnTo>
                <a:lnTo>
                  <a:pt x="1798" y="0"/>
                </a:lnTo>
                <a:lnTo>
                  <a:pt x="1520" y="22"/>
                </a:lnTo>
                <a:lnTo>
                  <a:pt x="1242" y="65"/>
                </a:lnTo>
                <a:lnTo>
                  <a:pt x="985" y="172"/>
                </a:lnTo>
                <a:lnTo>
                  <a:pt x="750" y="300"/>
                </a:lnTo>
                <a:lnTo>
                  <a:pt x="536" y="471"/>
                </a:lnTo>
                <a:lnTo>
                  <a:pt x="536" y="471"/>
                </a:lnTo>
                <a:lnTo>
                  <a:pt x="364" y="685"/>
                </a:lnTo>
                <a:lnTo>
                  <a:pt x="215" y="920"/>
                </a:lnTo>
                <a:lnTo>
                  <a:pt x="108" y="1156"/>
                </a:lnTo>
                <a:lnTo>
                  <a:pt x="44" y="1434"/>
                </a:lnTo>
                <a:lnTo>
                  <a:pt x="1" y="1712"/>
                </a:lnTo>
                <a:lnTo>
                  <a:pt x="22" y="1990"/>
                </a:lnTo>
                <a:lnTo>
                  <a:pt x="65" y="2268"/>
                </a:lnTo>
                <a:lnTo>
                  <a:pt x="172" y="2504"/>
                </a:lnTo>
                <a:lnTo>
                  <a:pt x="172" y="2504"/>
                </a:lnTo>
                <a:lnTo>
                  <a:pt x="279" y="2696"/>
                </a:lnTo>
                <a:lnTo>
                  <a:pt x="407" y="2867"/>
                </a:lnTo>
                <a:lnTo>
                  <a:pt x="557" y="3017"/>
                </a:lnTo>
                <a:lnTo>
                  <a:pt x="728" y="3146"/>
                </a:lnTo>
                <a:lnTo>
                  <a:pt x="728" y="3146"/>
                </a:lnTo>
                <a:lnTo>
                  <a:pt x="899" y="3231"/>
                </a:lnTo>
                <a:lnTo>
                  <a:pt x="1135" y="3338"/>
                </a:lnTo>
                <a:lnTo>
                  <a:pt x="1349" y="3424"/>
                </a:lnTo>
                <a:lnTo>
                  <a:pt x="1413" y="3488"/>
                </a:lnTo>
                <a:lnTo>
                  <a:pt x="1456" y="3531"/>
                </a:lnTo>
                <a:lnTo>
                  <a:pt x="1456" y="3531"/>
                </a:lnTo>
                <a:lnTo>
                  <a:pt x="1477" y="3595"/>
                </a:lnTo>
                <a:lnTo>
                  <a:pt x="1477" y="3680"/>
                </a:lnTo>
                <a:lnTo>
                  <a:pt x="1456" y="3873"/>
                </a:lnTo>
                <a:lnTo>
                  <a:pt x="1413" y="4044"/>
                </a:lnTo>
                <a:lnTo>
                  <a:pt x="1391" y="4215"/>
                </a:lnTo>
                <a:lnTo>
                  <a:pt x="1391" y="4215"/>
                </a:lnTo>
                <a:lnTo>
                  <a:pt x="1370" y="4879"/>
                </a:lnTo>
                <a:lnTo>
                  <a:pt x="1370" y="4879"/>
                </a:lnTo>
                <a:lnTo>
                  <a:pt x="1370" y="5478"/>
                </a:lnTo>
                <a:lnTo>
                  <a:pt x="1370" y="5478"/>
                </a:lnTo>
                <a:lnTo>
                  <a:pt x="1413" y="5799"/>
                </a:lnTo>
                <a:lnTo>
                  <a:pt x="1413" y="5970"/>
                </a:lnTo>
                <a:lnTo>
                  <a:pt x="1391" y="6055"/>
                </a:lnTo>
                <a:lnTo>
                  <a:pt x="1370" y="6077"/>
                </a:lnTo>
                <a:lnTo>
                  <a:pt x="1370" y="6077"/>
                </a:lnTo>
                <a:lnTo>
                  <a:pt x="1284" y="6120"/>
                </a:lnTo>
                <a:lnTo>
                  <a:pt x="1135" y="6162"/>
                </a:lnTo>
                <a:lnTo>
                  <a:pt x="964" y="6205"/>
                </a:lnTo>
                <a:lnTo>
                  <a:pt x="857" y="6248"/>
                </a:lnTo>
                <a:lnTo>
                  <a:pt x="857" y="6248"/>
                </a:lnTo>
                <a:lnTo>
                  <a:pt x="664" y="6334"/>
                </a:lnTo>
                <a:lnTo>
                  <a:pt x="578" y="6398"/>
                </a:lnTo>
                <a:lnTo>
                  <a:pt x="514" y="6483"/>
                </a:lnTo>
                <a:lnTo>
                  <a:pt x="514" y="6483"/>
                </a:lnTo>
                <a:lnTo>
                  <a:pt x="471" y="6590"/>
                </a:lnTo>
                <a:lnTo>
                  <a:pt x="471" y="6676"/>
                </a:lnTo>
                <a:lnTo>
                  <a:pt x="493" y="6719"/>
                </a:lnTo>
                <a:lnTo>
                  <a:pt x="536" y="6761"/>
                </a:lnTo>
                <a:lnTo>
                  <a:pt x="600" y="6783"/>
                </a:lnTo>
                <a:lnTo>
                  <a:pt x="685" y="6783"/>
                </a:lnTo>
                <a:lnTo>
                  <a:pt x="835" y="6804"/>
                </a:lnTo>
                <a:lnTo>
                  <a:pt x="835" y="6804"/>
                </a:lnTo>
                <a:lnTo>
                  <a:pt x="1113" y="6783"/>
                </a:lnTo>
                <a:lnTo>
                  <a:pt x="1391" y="6740"/>
                </a:lnTo>
                <a:lnTo>
                  <a:pt x="1648" y="6697"/>
                </a:lnTo>
                <a:lnTo>
                  <a:pt x="1926" y="6654"/>
                </a:lnTo>
                <a:lnTo>
                  <a:pt x="1926" y="6654"/>
                </a:lnTo>
                <a:lnTo>
                  <a:pt x="2140" y="6697"/>
                </a:lnTo>
                <a:lnTo>
                  <a:pt x="2418" y="6740"/>
                </a:lnTo>
                <a:lnTo>
                  <a:pt x="2547" y="6761"/>
                </a:lnTo>
                <a:lnTo>
                  <a:pt x="2675" y="6761"/>
                </a:lnTo>
                <a:lnTo>
                  <a:pt x="2761" y="6719"/>
                </a:lnTo>
                <a:lnTo>
                  <a:pt x="2804" y="6697"/>
                </a:lnTo>
                <a:lnTo>
                  <a:pt x="2846" y="6654"/>
                </a:lnTo>
                <a:lnTo>
                  <a:pt x="2846" y="6654"/>
                </a:lnTo>
                <a:lnTo>
                  <a:pt x="2868" y="6569"/>
                </a:lnTo>
                <a:lnTo>
                  <a:pt x="2868" y="6483"/>
                </a:lnTo>
                <a:lnTo>
                  <a:pt x="2825" y="6398"/>
                </a:lnTo>
                <a:lnTo>
                  <a:pt x="2782" y="6312"/>
                </a:lnTo>
                <a:lnTo>
                  <a:pt x="2632" y="6162"/>
                </a:lnTo>
                <a:lnTo>
                  <a:pt x="2483" y="6077"/>
                </a:lnTo>
                <a:lnTo>
                  <a:pt x="2483" y="6077"/>
                </a:lnTo>
                <a:lnTo>
                  <a:pt x="2397" y="6055"/>
                </a:lnTo>
                <a:lnTo>
                  <a:pt x="2311" y="6055"/>
                </a:lnTo>
                <a:lnTo>
                  <a:pt x="2226" y="6034"/>
                </a:lnTo>
                <a:lnTo>
                  <a:pt x="2162" y="6013"/>
                </a:lnTo>
                <a:lnTo>
                  <a:pt x="2162" y="6013"/>
                </a:lnTo>
                <a:lnTo>
                  <a:pt x="2055" y="5948"/>
                </a:lnTo>
                <a:lnTo>
                  <a:pt x="2012" y="5863"/>
                </a:lnTo>
                <a:lnTo>
                  <a:pt x="2012" y="5756"/>
                </a:lnTo>
                <a:lnTo>
                  <a:pt x="1991" y="5627"/>
                </a:lnTo>
                <a:lnTo>
                  <a:pt x="1991" y="5627"/>
                </a:lnTo>
                <a:lnTo>
                  <a:pt x="1991" y="5349"/>
                </a:lnTo>
                <a:lnTo>
                  <a:pt x="1991" y="5050"/>
                </a:lnTo>
                <a:lnTo>
                  <a:pt x="1991" y="4772"/>
                </a:lnTo>
                <a:lnTo>
                  <a:pt x="1969" y="4472"/>
                </a:lnTo>
                <a:lnTo>
                  <a:pt x="1969" y="4472"/>
                </a:lnTo>
                <a:lnTo>
                  <a:pt x="1926" y="3980"/>
                </a:lnTo>
                <a:lnTo>
                  <a:pt x="1926" y="3723"/>
                </a:lnTo>
                <a:lnTo>
                  <a:pt x="1948" y="3467"/>
                </a:lnTo>
                <a:lnTo>
                  <a:pt x="1948" y="3467"/>
                </a:lnTo>
                <a:lnTo>
                  <a:pt x="2269" y="3445"/>
                </a:lnTo>
                <a:lnTo>
                  <a:pt x="2397" y="3424"/>
                </a:lnTo>
                <a:lnTo>
                  <a:pt x="2525" y="3381"/>
                </a:lnTo>
                <a:lnTo>
                  <a:pt x="2654" y="3317"/>
                </a:lnTo>
                <a:lnTo>
                  <a:pt x="2782" y="3231"/>
                </a:lnTo>
                <a:lnTo>
                  <a:pt x="2889" y="3146"/>
                </a:lnTo>
                <a:lnTo>
                  <a:pt x="2996" y="3017"/>
                </a:lnTo>
                <a:lnTo>
                  <a:pt x="2996" y="3017"/>
                </a:lnTo>
                <a:lnTo>
                  <a:pt x="3167" y="2803"/>
                </a:lnTo>
                <a:lnTo>
                  <a:pt x="3296" y="2546"/>
                </a:lnTo>
                <a:lnTo>
                  <a:pt x="3403" y="2290"/>
                </a:lnTo>
                <a:lnTo>
                  <a:pt x="3488" y="2012"/>
                </a:lnTo>
                <a:lnTo>
                  <a:pt x="3488" y="2012"/>
                </a:lnTo>
                <a:lnTo>
                  <a:pt x="3531" y="1733"/>
                </a:lnTo>
                <a:lnTo>
                  <a:pt x="3510" y="1455"/>
                </a:lnTo>
                <a:lnTo>
                  <a:pt x="3467" y="1156"/>
                </a:lnTo>
                <a:lnTo>
                  <a:pt x="3381" y="899"/>
                </a:lnTo>
                <a:lnTo>
                  <a:pt x="3338" y="771"/>
                </a:lnTo>
                <a:lnTo>
                  <a:pt x="3253" y="642"/>
                </a:lnTo>
                <a:lnTo>
                  <a:pt x="3167" y="535"/>
                </a:lnTo>
                <a:lnTo>
                  <a:pt x="3082" y="428"/>
                </a:lnTo>
                <a:lnTo>
                  <a:pt x="2975" y="343"/>
                </a:lnTo>
                <a:lnTo>
                  <a:pt x="2868" y="257"/>
                </a:lnTo>
                <a:lnTo>
                  <a:pt x="2739" y="193"/>
                </a:lnTo>
                <a:lnTo>
                  <a:pt x="2611" y="129"/>
                </a:lnTo>
                <a:lnTo>
                  <a:pt x="2611" y="129"/>
                </a:lnTo>
                <a:close/>
                <a:moveTo>
                  <a:pt x="1905" y="2718"/>
                </a:moveTo>
                <a:lnTo>
                  <a:pt x="1905" y="2718"/>
                </a:lnTo>
                <a:lnTo>
                  <a:pt x="1926" y="2696"/>
                </a:lnTo>
                <a:lnTo>
                  <a:pt x="1926" y="2696"/>
                </a:lnTo>
                <a:lnTo>
                  <a:pt x="1948" y="2718"/>
                </a:lnTo>
                <a:lnTo>
                  <a:pt x="1948" y="2718"/>
                </a:lnTo>
                <a:lnTo>
                  <a:pt x="1948" y="2739"/>
                </a:lnTo>
                <a:lnTo>
                  <a:pt x="1926" y="2739"/>
                </a:lnTo>
                <a:lnTo>
                  <a:pt x="1905" y="2718"/>
                </a:lnTo>
                <a:lnTo>
                  <a:pt x="1905" y="2718"/>
                </a:lnTo>
                <a:close/>
                <a:moveTo>
                  <a:pt x="2782" y="2054"/>
                </a:moveTo>
                <a:lnTo>
                  <a:pt x="2782" y="2054"/>
                </a:lnTo>
                <a:lnTo>
                  <a:pt x="2697" y="2097"/>
                </a:lnTo>
                <a:lnTo>
                  <a:pt x="2590" y="2097"/>
                </a:lnTo>
                <a:lnTo>
                  <a:pt x="2504" y="2076"/>
                </a:lnTo>
                <a:lnTo>
                  <a:pt x="2397" y="2054"/>
                </a:lnTo>
                <a:lnTo>
                  <a:pt x="2311" y="2012"/>
                </a:lnTo>
                <a:lnTo>
                  <a:pt x="2226" y="1947"/>
                </a:lnTo>
                <a:lnTo>
                  <a:pt x="2162" y="1862"/>
                </a:lnTo>
                <a:lnTo>
                  <a:pt x="2097" y="1798"/>
                </a:lnTo>
                <a:lnTo>
                  <a:pt x="2097" y="1798"/>
                </a:lnTo>
                <a:lnTo>
                  <a:pt x="2055" y="1712"/>
                </a:lnTo>
                <a:lnTo>
                  <a:pt x="2033" y="1584"/>
                </a:lnTo>
                <a:lnTo>
                  <a:pt x="2033" y="1477"/>
                </a:lnTo>
                <a:lnTo>
                  <a:pt x="2033" y="1327"/>
                </a:lnTo>
                <a:lnTo>
                  <a:pt x="2055" y="1199"/>
                </a:lnTo>
                <a:lnTo>
                  <a:pt x="2097" y="1092"/>
                </a:lnTo>
                <a:lnTo>
                  <a:pt x="2140" y="985"/>
                </a:lnTo>
                <a:lnTo>
                  <a:pt x="2226" y="899"/>
                </a:lnTo>
                <a:lnTo>
                  <a:pt x="2226" y="899"/>
                </a:lnTo>
                <a:lnTo>
                  <a:pt x="2354" y="878"/>
                </a:lnTo>
                <a:lnTo>
                  <a:pt x="2461" y="878"/>
                </a:lnTo>
                <a:lnTo>
                  <a:pt x="2590" y="920"/>
                </a:lnTo>
                <a:lnTo>
                  <a:pt x="2697" y="985"/>
                </a:lnTo>
                <a:lnTo>
                  <a:pt x="2697" y="985"/>
                </a:lnTo>
                <a:lnTo>
                  <a:pt x="2804" y="1049"/>
                </a:lnTo>
                <a:lnTo>
                  <a:pt x="2868" y="1113"/>
                </a:lnTo>
                <a:lnTo>
                  <a:pt x="2911" y="1199"/>
                </a:lnTo>
                <a:lnTo>
                  <a:pt x="2932" y="1327"/>
                </a:lnTo>
                <a:lnTo>
                  <a:pt x="2932" y="1327"/>
                </a:lnTo>
                <a:lnTo>
                  <a:pt x="2975" y="1519"/>
                </a:lnTo>
                <a:lnTo>
                  <a:pt x="2975" y="1733"/>
                </a:lnTo>
                <a:lnTo>
                  <a:pt x="2953" y="1840"/>
                </a:lnTo>
                <a:lnTo>
                  <a:pt x="2911" y="1926"/>
                </a:lnTo>
                <a:lnTo>
                  <a:pt x="2868" y="1990"/>
                </a:lnTo>
                <a:lnTo>
                  <a:pt x="2782" y="2054"/>
                </a:lnTo>
                <a:lnTo>
                  <a:pt x="2782" y="2054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4"/>
          <p:cNvSpPr/>
          <p:nvPr/>
        </p:nvSpPr>
        <p:spPr>
          <a:xfrm>
            <a:off x="3561698" y="3626825"/>
            <a:ext cx="77276" cy="148927"/>
          </a:xfrm>
          <a:custGeom>
            <a:rect b="b" l="l" r="r" t="t"/>
            <a:pathLst>
              <a:path extrusionOk="0" h="6805" w="3531">
                <a:moveTo>
                  <a:pt x="2611" y="129"/>
                </a:moveTo>
                <a:lnTo>
                  <a:pt x="2611" y="129"/>
                </a:lnTo>
                <a:lnTo>
                  <a:pt x="2333" y="65"/>
                </a:lnTo>
                <a:lnTo>
                  <a:pt x="2055" y="0"/>
                </a:lnTo>
                <a:lnTo>
                  <a:pt x="1798" y="0"/>
                </a:lnTo>
                <a:lnTo>
                  <a:pt x="1520" y="22"/>
                </a:lnTo>
                <a:lnTo>
                  <a:pt x="1242" y="65"/>
                </a:lnTo>
                <a:lnTo>
                  <a:pt x="985" y="172"/>
                </a:lnTo>
                <a:lnTo>
                  <a:pt x="750" y="300"/>
                </a:lnTo>
                <a:lnTo>
                  <a:pt x="536" y="471"/>
                </a:lnTo>
                <a:lnTo>
                  <a:pt x="536" y="471"/>
                </a:lnTo>
                <a:lnTo>
                  <a:pt x="364" y="685"/>
                </a:lnTo>
                <a:lnTo>
                  <a:pt x="215" y="920"/>
                </a:lnTo>
                <a:lnTo>
                  <a:pt x="108" y="1156"/>
                </a:lnTo>
                <a:lnTo>
                  <a:pt x="44" y="1434"/>
                </a:lnTo>
                <a:lnTo>
                  <a:pt x="1" y="1712"/>
                </a:lnTo>
                <a:lnTo>
                  <a:pt x="22" y="1990"/>
                </a:lnTo>
                <a:lnTo>
                  <a:pt x="65" y="2268"/>
                </a:lnTo>
                <a:lnTo>
                  <a:pt x="172" y="2504"/>
                </a:lnTo>
                <a:lnTo>
                  <a:pt x="172" y="2504"/>
                </a:lnTo>
                <a:lnTo>
                  <a:pt x="279" y="2696"/>
                </a:lnTo>
                <a:lnTo>
                  <a:pt x="407" y="2867"/>
                </a:lnTo>
                <a:lnTo>
                  <a:pt x="557" y="3017"/>
                </a:lnTo>
                <a:lnTo>
                  <a:pt x="728" y="3146"/>
                </a:lnTo>
                <a:lnTo>
                  <a:pt x="728" y="3146"/>
                </a:lnTo>
                <a:lnTo>
                  <a:pt x="899" y="3231"/>
                </a:lnTo>
                <a:lnTo>
                  <a:pt x="1135" y="3338"/>
                </a:lnTo>
                <a:lnTo>
                  <a:pt x="1349" y="3424"/>
                </a:lnTo>
                <a:lnTo>
                  <a:pt x="1413" y="3488"/>
                </a:lnTo>
                <a:lnTo>
                  <a:pt x="1456" y="3531"/>
                </a:lnTo>
                <a:lnTo>
                  <a:pt x="1456" y="3531"/>
                </a:lnTo>
                <a:lnTo>
                  <a:pt x="1477" y="3595"/>
                </a:lnTo>
                <a:lnTo>
                  <a:pt x="1477" y="3680"/>
                </a:lnTo>
                <a:lnTo>
                  <a:pt x="1456" y="3873"/>
                </a:lnTo>
                <a:lnTo>
                  <a:pt x="1413" y="4044"/>
                </a:lnTo>
                <a:lnTo>
                  <a:pt x="1391" y="4215"/>
                </a:lnTo>
                <a:lnTo>
                  <a:pt x="1391" y="4215"/>
                </a:lnTo>
                <a:lnTo>
                  <a:pt x="1370" y="4879"/>
                </a:lnTo>
                <a:lnTo>
                  <a:pt x="1370" y="4879"/>
                </a:lnTo>
                <a:lnTo>
                  <a:pt x="1370" y="5478"/>
                </a:lnTo>
                <a:lnTo>
                  <a:pt x="1370" y="5478"/>
                </a:lnTo>
                <a:lnTo>
                  <a:pt x="1413" y="5799"/>
                </a:lnTo>
                <a:lnTo>
                  <a:pt x="1413" y="5970"/>
                </a:lnTo>
                <a:lnTo>
                  <a:pt x="1391" y="6055"/>
                </a:lnTo>
                <a:lnTo>
                  <a:pt x="1370" y="6077"/>
                </a:lnTo>
                <a:lnTo>
                  <a:pt x="1370" y="6077"/>
                </a:lnTo>
                <a:lnTo>
                  <a:pt x="1284" y="6120"/>
                </a:lnTo>
                <a:lnTo>
                  <a:pt x="1135" y="6162"/>
                </a:lnTo>
                <a:lnTo>
                  <a:pt x="964" y="6205"/>
                </a:lnTo>
                <a:lnTo>
                  <a:pt x="857" y="6248"/>
                </a:lnTo>
                <a:lnTo>
                  <a:pt x="857" y="6248"/>
                </a:lnTo>
                <a:lnTo>
                  <a:pt x="664" y="6334"/>
                </a:lnTo>
                <a:lnTo>
                  <a:pt x="578" y="6398"/>
                </a:lnTo>
                <a:lnTo>
                  <a:pt x="514" y="6483"/>
                </a:lnTo>
                <a:lnTo>
                  <a:pt x="514" y="6483"/>
                </a:lnTo>
                <a:lnTo>
                  <a:pt x="471" y="6590"/>
                </a:lnTo>
                <a:lnTo>
                  <a:pt x="471" y="6676"/>
                </a:lnTo>
                <a:lnTo>
                  <a:pt x="493" y="6719"/>
                </a:lnTo>
                <a:lnTo>
                  <a:pt x="536" y="6761"/>
                </a:lnTo>
                <a:lnTo>
                  <a:pt x="600" y="6783"/>
                </a:lnTo>
                <a:lnTo>
                  <a:pt x="685" y="6783"/>
                </a:lnTo>
                <a:lnTo>
                  <a:pt x="835" y="6804"/>
                </a:lnTo>
                <a:lnTo>
                  <a:pt x="835" y="6804"/>
                </a:lnTo>
                <a:lnTo>
                  <a:pt x="1113" y="6783"/>
                </a:lnTo>
                <a:lnTo>
                  <a:pt x="1391" y="6740"/>
                </a:lnTo>
                <a:lnTo>
                  <a:pt x="1648" y="6697"/>
                </a:lnTo>
                <a:lnTo>
                  <a:pt x="1926" y="6654"/>
                </a:lnTo>
                <a:lnTo>
                  <a:pt x="1926" y="6654"/>
                </a:lnTo>
                <a:lnTo>
                  <a:pt x="2140" y="6697"/>
                </a:lnTo>
                <a:lnTo>
                  <a:pt x="2418" y="6740"/>
                </a:lnTo>
                <a:lnTo>
                  <a:pt x="2547" y="6761"/>
                </a:lnTo>
                <a:lnTo>
                  <a:pt x="2675" y="6761"/>
                </a:lnTo>
                <a:lnTo>
                  <a:pt x="2761" y="6719"/>
                </a:lnTo>
                <a:lnTo>
                  <a:pt x="2804" y="6697"/>
                </a:lnTo>
                <a:lnTo>
                  <a:pt x="2846" y="6654"/>
                </a:lnTo>
                <a:lnTo>
                  <a:pt x="2846" y="6654"/>
                </a:lnTo>
                <a:lnTo>
                  <a:pt x="2868" y="6569"/>
                </a:lnTo>
                <a:lnTo>
                  <a:pt x="2868" y="6483"/>
                </a:lnTo>
                <a:lnTo>
                  <a:pt x="2825" y="6398"/>
                </a:lnTo>
                <a:lnTo>
                  <a:pt x="2782" y="6312"/>
                </a:lnTo>
                <a:lnTo>
                  <a:pt x="2632" y="6162"/>
                </a:lnTo>
                <a:lnTo>
                  <a:pt x="2483" y="6077"/>
                </a:lnTo>
                <a:lnTo>
                  <a:pt x="2483" y="6077"/>
                </a:lnTo>
                <a:lnTo>
                  <a:pt x="2397" y="6055"/>
                </a:lnTo>
                <a:lnTo>
                  <a:pt x="2311" y="6055"/>
                </a:lnTo>
                <a:lnTo>
                  <a:pt x="2226" y="6034"/>
                </a:lnTo>
                <a:lnTo>
                  <a:pt x="2162" y="6013"/>
                </a:lnTo>
                <a:lnTo>
                  <a:pt x="2162" y="6013"/>
                </a:lnTo>
                <a:lnTo>
                  <a:pt x="2055" y="5948"/>
                </a:lnTo>
                <a:lnTo>
                  <a:pt x="2012" y="5863"/>
                </a:lnTo>
                <a:lnTo>
                  <a:pt x="2012" y="5756"/>
                </a:lnTo>
                <a:lnTo>
                  <a:pt x="1991" y="5627"/>
                </a:lnTo>
                <a:lnTo>
                  <a:pt x="1991" y="5627"/>
                </a:lnTo>
                <a:lnTo>
                  <a:pt x="1991" y="5349"/>
                </a:lnTo>
                <a:lnTo>
                  <a:pt x="1991" y="5050"/>
                </a:lnTo>
                <a:lnTo>
                  <a:pt x="1991" y="4772"/>
                </a:lnTo>
                <a:lnTo>
                  <a:pt x="1969" y="4472"/>
                </a:lnTo>
                <a:lnTo>
                  <a:pt x="1969" y="4472"/>
                </a:lnTo>
                <a:lnTo>
                  <a:pt x="1926" y="3980"/>
                </a:lnTo>
                <a:lnTo>
                  <a:pt x="1926" y="3723"/>
                </a:lnTo>
                <a:lnTo>
                  <a:pt x="1948" y="3467"/>
                </a:lnTo>
                <a:lnTo>
                  <a:pt x="1948" y="3467"/>
                </a:lnTo>
                <a:lnTo>
                  <a:pt x="2269" y="3445"/>
                </a:lnTo>
                <a:lnTo>
                  <a:pt x="2397" y="3424"/>
                </a:lnTo>
                <a:lnTo>
                  <a:pt x="2525" y="3381"/>
                </a:lnTo>
                <a:lnTo>
                  <a:pt x="2654" y="3317"/>
                </a:lnTo>
                <a:lnTo>
                  <a:pt x="2782" y="3231"/>
                </a:lnTo>
                <a:lnTo>
                  <a:pt x="2889" y="3146"/>
                </a:lnTo>
                <a:lnTo>
                  <a:pt x="2996" y="3017"/>
                </a:lnTo>
                <a:lnTo>
                  <a:pt x="2996" y="3017"/>
                </a:lnTo>
                <a:lnTo>
                  <a:pt x="3167" y="2803"/>
                </a:lnTo>
                <a:lnTo>
                  <a:pt x="3296" y="2546"/>
                </a:lnTo>
                <a:lnTo>
                  <a:pt x="3403" y="2290"/>
                </a:lnTo>
                <a:lnTo>
                  <a:pt x="3488" y="2012"/>
                </a:lnTo>
                <a:lnTo>
                  <a:pt x="3488" y="2012"/>
                </a:lnTo>
                <a:lnTo>
                  <a:pt x="3531" y="1733"/>
                </a:lnTo>
                <a:lnTo>
                  <a:pt x="3510" y="1455"/>
                </a:lnTo>
                <a:lnTo>
                  <a:pt x="3467" y="1156"/>
                </a:lnTo>
                <a:lnTo>
                  <a:pt x="3381" y="899"/>
                </a:lnTo>
                <a:lnTo>
                  <a:pt x="3338" y="771"/>
                </a:lnTo>
                <a:lnTo>
                  <a:pt x="3253" y="642"/>
                </a:lnTo>
                <a:lnTo>
                  <a:pt x="3167" y="535"/>
                </a:lnTo>
                <a:lnTo>
                  <a:pt x="3082" y="428"/>
                </a:lnTo>
                <a:lnTo>
                  <a:pt x="2975" y="343"/>
                </a:lnTo>
                <a:lnTo>
                  <a:pt x="2868" y="257"/>
                </a:lnTo>
                <a:lnTo>
                  <a:pt x="2739" y="193"/>
                </a:lnTo>
                <a:lnTo>
                  <a:pt x="2611" y="129"/>
                </a:lnTo>
                <a:lnTo>
                  <a:pt x="2611" y="129"/>
                </a:lnTo>
                <a:close/>
                <a:moveTo>
                  <a:pt x="1905" y="2718"/>
                </a:moveTo>
                <a:lnTo>
                  <a:pt x="1905" y="2718"/>
                </a:lnTo>
                <a:lnTo>
                  <a:pt x="1926" y="2696"/>
                </a:lnTo>
                <a:lnTo>
                  <a:pt x="1926" y="2696"/>
                </a:lnTo>
                <a:lnTo>
                  <a:pt x="1948" y="2718"/>
                </a:lnTo>
                <a:lnTo>
                  <a:pt x="1948" y="2718"/>
                </a:lnTo>
                <a:lnTo>
                  <a:pt x="1948" y="2739"/>
                </a:lnTo>
                <a:lnTo>
                  <a:pt x="1926" y="2739"/>
                </a:lnTo>
                <a:lnTo>
                  <a:pt x="1905" y="2718"/>
                </a:lnTo>
                <a:lnTo>
                  <a:pt x="1905" y="2718"/>
                </a:lnTo>
                <a:close/>
                <a:moveTo>
                  <a:pt x="2782" y="2054"/>
                </a:moveTo>
                <a:lnTo>
                  <a:pt x="2782" y="2054"/>
                </a:lnTo>
                <a:lnTo>
                  <a:pt x="2697" y="2097"/>
                </a:lnTo>
                <a:lnTo>
                  <a:pt x="2590" y="2097"/>
                </a:lnTo>
                <a:lnTo>
                  <a:pt x="2504" y="2076"/>
                </a:lnTo>
                <a:lnTo>
                  <a:pt x="2397" y="2054"/>
                </a:lnTo>
                <a:lnTo>
                  <a:pt x="2311" y="2012"/>
                </a:lnTo>
                <a:lnTo>
                  <a:pt x="2226" y="1947"/>
                </a:lnTo>
                <a:lnTo>
                  <a:pt x="2162" y="1862"/>
                </a:lnTo>
                <a:lnTo>
                  <a:pt x="2097" y="1798"/>
                </a:lnTo>
                <a:lnTo>
                  <a:pt x="2097" y="1798"/>
                </a:lnTo>
                <a:lnTo>
                  <a:pt x="2055" y="1712"/>
                </a:lnTo>
                <a:lnTo>
                  <a:pt x="2033" y="1584"/>
                </a:lnTo>
                <a:lnTo>
                  <a:pt x="2033" y="1477"/>
                </a:lnTo>
                <a:lnTo>
                  <a:pt x="2033" y="1327"/>
                </a:lnTo>
                <a:lnTo>
                  <a:pt x="2055" y="1199"/>
                </a:lnTo>
                <a:lnTo>
                  <a:pt x="2097" y="1092"/>
                </a:lnTo>
                <a:lnTo>
                  <a:pt x="2140" y="985"/>
                </a:lnTo>
                <a:lnTo>
                  <a:pt x="2226" y="899"/>
                </a:lnTo>
                <a:lnTo>
                  <a:pt x="2226" y="899"/>
                </a:lnTo>
                <a:lnTo>
                  <a:pt x="2354" y="878"/>
                </a:lnTo>
                <a:lnTo>
                  <a:pt x="2461" y="878"/>
                </a:lnTo>
                <a:lnTo>
                  <a:pt x="2590" y="920"/>
                </a:lnTo>
                <a:lnTo>
                  <a:pt x="2697" y="985"/>
                </a:lnTo>
                <a:lnTo>
                  <a:pt x="2697" y="985"/>
                </a:lnTo>
                <a:lnTo>
                  <a:pt x="2804" y="1049"/>
                </a:lnTo>
                <a:lnTo>
                  <a:pt x="2868" y="1113"/>
                </a:lnTo>
                <a:lnTo>
                  <a:pt x="2911" y="1199"/>
                </a:lnTo>
                <a:lnTo>
                  <a:pt x="2932" y="1327"/>
                </a:lnTo>
                <a:lnTo>
                  <a:pt x="2932" y="1327"/>
                </a:lnTo>
                <a:lnTo>
                  <a:pt x="2975" y="1519"/>
                </a:lnTo>
                <a:lnTo>
                  <a:pt x="2975" y="1733"/>
                </a:lnTo>
                <a:lnTo>
                  <a:pt x="2953" y="1840"/>
                </a:lnTo>
                <a:lnTo>
                  <a:pt x="2911" y="1926"/>
                </a:lnTo>
                <a:lnTo>
                  <a:pt x="2868" y="1990"/>
                </a:lnTo>
                <a:lnTo>
                  <a:pt x="2782" y="2054"/>
                </a:lnTo>
                <a:lnTo>
                  <a:pt x="2782" y="2054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4"/>
          <p:cNvSpPr/>
          <p:nvPr/>
        </p:nvSpPr>
        <p:spPr>
          <a:xfrm>
            <a:off x="4507813" y="2022587"/>
            <a:ext cx="77276" cy="148927"/>
          </a:xfrm>
          <a:custGeom>
            <a:rect b="b" l="l" r="r" t="t"/>
            <a:pathLst>
              <a:path extrusionOk="0" h="6805" w="3531">
                <a:moveTo>
                  <a:pt x="2611" y="129"/>
                </a:moveTo>
                <a:lnTo>
                  <a:pt x="2611" y="129"/>
                </a:lnTo>
                <a:lnTo>
                  <a:pt x="2333" y="65"/>
                </a:lnTo>
                <a:lnTo>
                  <a:pt x="2055" y="0"/>
                </a:lnTo>
                <a:lnTo>
                  <a:pt x="1798" y="0"/>
                </a:lnTo>
                <a:lnTo>
                  <a:pt x="1520" y="22"/>
                </a:lnTo>
                <a:lnTo>
                  <a:pt x="1242" y="65"/>
                </a:lnTo>
                <a:lnTo>
                  <a:pt x="985" y="172"/>
                </a:lnTo>
                <a:lnTo>
                  <a:pt x="750" y="300"/>
                </a:lnTo>
                <a:lnTo>
                  <a:pt x="536" y="471"/>
                </a:lnTo>
                <a:lnTo>
                  <a:pt x="536" y="471"/>
                </a:lnTo>
                <a:lnTo>
                  <a:pt x="364" y="685"/>
                </a:lnTo>
                <a:lnTo>
                  <a:pt x="215" y="920"/>
                </a:lnTo>
                <a:lnTo>
                  <a:pt x="108" y="1156"/>
                </a:lnTo>
                <a:lnTo>
                  <a:pt x="44" y="1434"/>
                </a:lnTo>
                <a:lnTo>
                  <a:pt x="1" y="1712"/>
                </a:lnTo>
                <a:lnTo>
                  <a:pt x="22" y="1990"/>
                </a:lnTo>
                <a:lnTo>
                  <a:pt x="65" y="2268"/>
                </a:lnTo>
                <a:lnTo>
                  <a:pt x="172" y="2504"/>
                </a:lnTo>
                <a:lnTo>
                  <a:pt x="172" y="2504"/>
                </a:lnTo>
                <a:lnTo>
                  <a:pt x="279" y="2696"/>
                </a:lnTo>
                <a:lnTo>
                  <a:pt x="407" y="2867"/>
                </a:lnTo>
                <a:lnTo>
                  <a:pt x="557" y="3017"/>
                </a:lnTo>
                <a:lnTo>
                  <a:pt x="728" y="3146"/>
                </a:lnTo>
                <a:lnTo>
                  <a:pt x="728" y="3146"/>
                </a:lnTo>
                <a:lnTo>
                  <a:pt x="899" y="3231"/>
                </a:lnTo>
                <a:lnTo>
                  <a:pt x="1135" y="3338"/>
                </a:lnTo>
                <a:lnTo>
                  <a:pt x="1349" y="3424"/>
                </a:lnTo>
                <a:lnTo>
                  <a:pt x="1413" y="3488"/>
                </a:lnTo>
                <a:lnTo>
                  <a:pt x="1456" y="3531"/>
                </a:lnTo>
                <a:lnTo>
                  <a:pt x="1456" y="3531"/>
                </a:lnTo>
                <a:lnTo>
                  <a:pt x="1477" y="3595"/>
                </a:lnTo>
                <a:lnTo>
                  <a:pt x="1477" y="3680"/>
                </a:lnTo>
                <a:lnTo>
                  <a:pt x="1456" y="3873"/>
                </a:lnTo>
                <a:lnTo>
                  <a:pt x="1413" y="4044"/>
                </a:lnTo>
                <a:lnTo>
                  <a:pt x="1391" y="4215"/>
                </a:lnTo>
                <a:lnTo>
                  <a:pt x="1391" y="4215"/>
                </a:lnTo>
                <a:lnTo>
                  <a:pt x="1370" y="4879"/>
                </a:lnTo>
                <a:lnTo>
                  <a:pt x="1370" y="4879"/>
                </a:lnTo>
                <a:lnTo>
                  <a:pt x="1370" y="5478"/>
                </a:lnTo>
                <a:lnTo>
                  <a:pt x="1370" y="5478"/>
                </a:lnTo>
                <a:lnTo>
                  <a:pt x="1413" y="5799"/>
                </a:lnTo>
                <a:lnTo>
                  <a:pt x="1413" y="5970"/>
                </a:lnTo>
                <a:lnTo>
                  <a:pt x="1391" y="6055"/>
                </a:lnTo>
                <a:lnTo>
                  <a:pt x="1370" y="6077"/>
                </a:lnTo>
                <a:lnTo>
                  <a:pt x="1370" y="6077"/>
                </a:lnTo>
                <a:lnTo>
                  <a:pt x="1284" y="6120"/>
                </a:lnTo>
                <a:lnTo>
                  <a:pt x="1135" y="6162"/>
                </a:lnTo>
                <a:lnTo>
                  <a:pt x="964" y="6205"/>
                </a:lnTo>
                <a:lnTo>
                  <a:pt x="857" y="6248"/>
                </a:lnTo>
                <a:lnTo>
                  <a:pt x="857" y="6248"/>
                </a:lnTo>
                <a:lnTo>
                  <a:pt x="664" y="6334"/>
                </a:lnTo>
                <a:lnTo>
                  <a:pt x="578" y="6398"/>
                </a:lnTo>
                <a:lnTo>
                  <a:pt x="514" y="6483"/>
                </a:lnTo>
                <a:lnTo>
                  <a:pt x="514" y="6483"/>
                </a:lnTo>
                <a:lnTo>
                  <a:pt x="471" y="6590"/>
                </a:lnTo>
                <a:lnTo>
                  <a:pt x="471" y="6676"/>
                </a:lnTo>
                <a:lnTo>
                  <a:pt x="493" y="6719"/>
                </a:lnTo>
                <a:lnTo>
                  <a:pt x="536" y="6761"/>
                </a:lnTo>
                <a:lnTo>
                  <a:pt x="600" y="6783"/>
                </a:lnTo>
                <a:lnTo>
                  <a:pt x="685" y="6783"/>
                </a:lnTo>
                <a:lnTo>
                  <a:pt x="835" y="6804"/>
                </a:lnTo>
                <a:lnTo>
                  <a:pt x="835" y="6804"/>
                </a:lnTo>
                <a:lnTo>
                  <a:pt x="1113" y="6783"/>
                </a:lnTo>
                <a:lnTo>
                  <a:pt x="1391" y="6740"/>
                </a:lnTo>
                <a:lnTo>
                  <a:pt x="1648" y="6697"/>
                </a:lnTo>
                <a:lnTo>
                  <a:pt x="1926" y="6654"/>
                </a:lnTo>
                <a:lnTo>
                  <a:pt x="1926" y="6654"/>
                </a:lnTo>
                <a:lnTo>
                  <a:pt x="2140" y="6697"/>
                </a:lnTo>
                <a:lnTo>
                  <a:pt x="2418" y="6740"/>
                </a:lnTo>
                <a:lnTo>
                  <a:pt x="2547" y="6761"/>
                </a:lnTo>
                <a:lnTo>
                  <a:pt x="2675" y="6761"/>
                </a:lnTo>
                <a:lnTo>
                  <a:pt x="2761" y="6719"/>
                </a:lnTo>
                <a:lnTo>
                  <a:pt x="2804" y="6697"/>
                </a:lnTo>
                <a:lnTo>
                  <a:pt x="2846" y="6654"/>
                </a:lnTo>
                <a:lnTo>
                  <a:pt x="2846" y="6654"/>
                </a:lnTo>
                <a:lnTo>
                  <a:pt x="2868" y="6569"/>
                </a:lnTo>
                <a:lnTo>
                  <a:pt x="2868" y="6483"/>
                </a:lnTo>
                <a:lnTo>
                  <a:pt x="2825" y="6398"/>
                </a:lnTo>
                <a:lnTo>
                  <a:pt x="2782" y="6312"/>
                </a:lnTo>
                <a:lnTo>
                  <a:pt x="2632" y="6162"/>
                </a:lnTo>
                <a:lnTo>
                  <a:pt x="2483" y="6077"/>
                </a:lnTo>
                <a:lnTo>
                  <a:pt x="2483" y="6077"/>
                </a:lnTo>
                <a:lnTo>
                  <a:pt x="2397" y="6055"/>
                </a:lnTo>
                <a:lnTo>
                  <a:pt x="2311" y="6055"/>
                </a:lnTo>
                <a:lnTo>
                  <a:pt x="2226" y="6034"/>
                </a:lnTo>
                <a:lnTo>
                  <a:pt x="2162" y="6013"/>
                </a:lnTo>
                <a:lnTo>
                  <a:pt x="2162" y="6013"/>
                </a:lnTo>
                <a:lnTo>
                  <a:pt x="2055" y="5948"/>
                </a:lnTo>
                <a:lnTo>
                  <a:pt x="2012" y="5863"/>
                </a:lnTo>
                <a:lnTo>
                  <a:pt x="2012" y="5756"/>
                </a:lnTo>
                <a:lnTo>
                  <a:pt x="1991" y="5627"/>
                </a:lnTo>
                <a:lnTo>
                  <a:pt x="1991" y="5627"/>
                </a:lnTo>
                <a:lnTo>
                  <a:pt x="1991" y="5349"/>
                </a:lnTo>
                <a:lnTo>
                  <a:pt x="1991" y="5050"/>
                </a:lnTo>
                <a:lnTo>
                  <a:pt x="1991" y="4772"/>
                </a:lnTo>
                <a:lnTo>
                  <a:pt x="1969" y="4472"/>
                </a:lnTo>
                <a:lnTo>
                  <a:pt x="1969" y="4472"/>
                </a:lnTo>
                <a:lnTo>
                  <a:pt x="1926" y="3980"/>
                </a:lnTo>
                <a:lnTo>
                  <a:pt x="1926" y="3723"/>
                </a:lnTo>
                <a:lnTo>
                  <a:pt x="1948" y="3467"/>
                </a:lnTo>
                <a:lnTo>
                  <a:pt x="1948" y="3467"/>
                </a:lnTo>
                <a:lnTo>
                  <a:pt x="2269" y="3445"/>
                </a:lnTo>
                <a:lnTo>
                  <a:pt x="2397" y="3424"/>
                </a:lnTo>
                <a:lnTo>
                  <a:pt x="2525" y="3381"/>
                </a:lnTo>
                <a:lnTo>
                  <a:pt x="2654" y="3317"/>
                </a:lnTo>
                <a:lnTo>
                  <a:pt x="2782" y="3231"/>
                </a:lnTo>
                <a:lnTo>
                  <a:pt x="2889" y="3146"/>
                </a:lnTo>
                <a:lnTo>
                  <a:pt x="2996" y="3017"/>
                </a:lnTo>
                <a:lnTo>
                  <a:pt x="2996" y="3017"/>
                </a:lnTo>
                <a:lnTo>
                  <a:pt x="3167" y="2803"/>
                </a:lnTo>
                <a:lnTo>
                  <a:pt x="3296" y="2546"/>
                </a:lnTo>
                <a:lnTo>
                  <a:pt x="3403" y="2290"/>
                </a:lnTo>
                <a:lnTo>
                  <a:pt x="3488" y="2012"/>
                </a:lnTo>
                <a:lnTo>
                  <a:pt x="3488" y="2012"/>
                </a:lnTo>
                <a:lnTo>
                  <a:pt x="3531" y="1733"/>
                </a:lnTo>
                <a:lnTo>
                  <a:pt x="3510" y="1455"/>
                </a:lnTo>
                <a:lnTo>
                  <a:pt x="3467" y="1156"/>
                </a:lnTo>
                <a:lnTo>
                  <a:pt x="3381" y="899"/>
                </a:lnTo>
                <a:lnTo>
                  <a:pt x="3338" y="771"/>
                </a:lnTo>
                <a:lnTo>
                  <a:pt x="3253" y="642"/>
                </a:lnTo>
                <a:lnTo>
                  <a:pt x="3167" y="535"/>
                </a:lnTo>
                <a:lnTo>
                  <a:pt x="3082" y="428"/>
                </a:lnTo>
                <a:lnTo>
                  <a:pt x="2975" y="343"/>
                </a:lnTo>
                <a:lnTo>
                  <a:pt x="2868" y="257"/>
                </a:lnTo>
                <a:lnTo>
                  <a:pt x="2739" y="193"/>
                </a:lnTo>
                <a:lnTo>
                  <a:pt x="2611" y="129"/>
                </a:lnTo>
                <a:lnTo>
                  <a:pt x="2611" y="129"/>
                </a:lnTo>
                <a:close/>
                <a:moveTo>
                  <a:pt x="1905" y="2718"/>
                </a:moveTo>
                <a:lnTo>
                  <a:pt x="1905" y="2718"/>
                </a:lnTo>
                <a:lnTo>
                  <a:pt x="1926" y="2696"/>
                </a:lnTo>
                <a:lnTo>
                  <a:pt x="1926" y="2696"/>
                </a:lnTo>
                <a:lnTo>
                  <a:pt x="1948" y="2718"/>
                </a:lnTo>
                <a:lnTo>
                  <a:pt x="1948" y="2718"/>
                </a:lnTo>
                <a:lnTo>
                  <a:pt x="1948" y="2739"/>
                </a:lnTo>
                <a:lnTo>
                  <a:pt x="1926" y="2739"/>
                </a:lnTo>
                <a:lnTo>
                  <a:pt x="1905" y="2718"/>
                </a:lnTo>
                <a:lnTo>
                  <a:pt x="1905" y="2718"/>
                </a:lnTo>
                <a:close/>
                <a:moveTo>
                  <a:pt x="2782" y="2054"/>
                </a:moveTo>
                <a:lnTo>
                  <a:pt x="2782" y="2054"/>
                </a:lnTo>
                <a:lnTo>
                  <a:pt x="2697" y="2097"/>
                </a:lnTo>
                <a:lnTo>
                  <a:pt x="2590" y="2097"/>
                </a:lnTo>
                <a:lnTo>
                  <a:pt x="2504" y="2076"/>
                </a:lnTo>
                <a:lnTo>
                  <a:pt x="2397" y="2054"/>
                </a:lnTo>
                <a:lnTo>
                  <a:pt x="2311" y="2012"/>
                </a:lnTo>
                <a:lnTo>
                  <a:pt x="2226" y="1947"/>
                </a:lnTo>
                <a:lnTo>
                  <a:pt x="2162" y="1862"/>
                </a:lnTo>
                <a:lnTo>
                  <a:pt x="2097" y="1798"/>
                </a:lnTo>
                <a:lnTo>
                  <a:pt x="2097" y="1798"/>
                </a:lnTo>
                <a:lnTo>
                  <a:pt x="2055" y="1712"/>
                </a:lnTo>
                <a:lnTo>
                  <a:pt x="2033" y="1584"/>
                </a:lnTo>
                <a:lnTo>
                  <a:pt x="2033" y="1477"/>
                </a:lnTo>
                <a:lnTo>
                  <a:pt x="2033" y="1327"/>
                </a:lnTo>
                <a:lnTo>
                  <a:pt x="2055" y="1199"/>
                </a:lnTo>
                <a:lnTo>
                  <a:pt x="2097" y="1092"/>
                </a:lnTo>
                <a:lnTo>
                  <a:pt x="2140" y="985"/>
                </a:lnTo>
                <a:lnTo>
                  <a:pt x="2226" y="899"/>
                </a:lnTo>
                <a:lnTo>
                  <a:pt x="2226" y="899"/>
                </a:lnTo>
                <a:lnTo>
                  <a:pt x="2354" y="878"/>
                </a:lnTo>
                <a:lnTo>
                  <a:pt x="2461" y="878"/>
                </a:lnTo>
                <a:lnTo>
                  <a:pt x="2590" y="920"/>
                </a:lnTo>
                <a:lnTo>
                  <a:pt x="2697" y="985"/>
                </a:lnTo>
                <a:lnTo>
                  <a:pt x="2697" y="985"/>
                </a:lnTo>
                <a:lnTo>
                  <a:pt x="2804" y="1049"/>
                </a:lnTo>
                <a:lnTo>
                  <a:pt x="2868" y="1113"/>
                </a:lnTo>
                <a:lnTo>
                  <a:pt x="2911" y="1199"/>
                </a:lnTo>
                <a:lnTo>
                  <a:pt x="2932" y="1327"/>
                </a:lnTo>
                <a:lnTo>
                  <a:pt x="2932" y="1327"/>
                </a:lnTo>
                <a:lnTo>
                  <a:pt x="2975" y="1519"/>
                </a:lnTo>
                <a:lnTo>
                  <a:pt x="2975" y="1733"/>
                </a:lnTo>
                <a:lnTo>
                  <a:pt x="2953" y="1840"/>
                </a:lnTo>
                <a:lnTo>
                  <a:pt x="2911" y="1926"/>
                </a:lnTo>
                <a:lnTo>
                  <a:pt x="2868" y="1990"/>
                </a:lnTo>
                <a:lnTo>
                  <a:pt x="2782" y="2054"/>
                </a:lnTo>
                <a:lnTo>
                  <a:pt x="2782" y="2054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4"/>
          <p:cNvSpPr/>
          <p:nvPr/>
        </p:nvSpPr>
        <p:spPr>
          <a:xfrm>
            <a:off x="5118323" y="3872000"/>
            <a:ext cx="77276" cy="148927"/>
          </a:xfrm>
          <a:custGeom>
            <a:rect b="b" l="l" r="r" t="t"/>
            <a:pathLst>
              <a:path extrusionOk="0" h="6805" w="3531">
                <a:moveTo>
                  <a:pt x="2611" y="129"/>
                </a:moveTo>
                <a:lnTo>
                  <a:pt x="2611" y="129"/>
                </a:lnTo>
                <a:lnTo>
                  <a:pt x="2333" y="65"/>
                </a:lnTo>
                <a:lnTo>
                  <a:pt x="2055" y="0"/>
                </a:lnTo>
                <a:lnTo>
                  <a:pt x="1798" y="0"/>
                </a:lnTo>
                <a:lnTo>
                  <a:pt x="1520" y="22"/>
                </a:lnTo>
                <a:lnTo>
                  <a:pt x="1242" y="65"/>
                </a:lnTo>
                <a:lnTo>
                  <a:pt x="985" y="172"/>
                </a:lnTo>
                <a:lnTo>
                  <a:pt x="750" y="300"/>
                </a:lnTo>
                <a:lnTo>
                  <a:pt x="536" y="471"/>
                </a:lnTo>
                <a:lnTo>
                  <a:pt x="536" y="471"/>
                </a:lnTo>
                <a:lnTo>
                  <a:pt x="364" y="685"/>
                </a:lnTo>
                <a:lnTo>
                  <a:pt x="215" y="920"/>
                </a:lnTo>
                <a:lnTo>
                  <a:pt x="108" y="1156"/>
                </a:lnTo>
                <a:lnTo>
                  <a:pt x="44" y="1434"/>
                </a:lnTo>
                <a:lnTo>
                  <a:pt x="1" y="1712"/>
                </a:lnTo>
                <a:lnTo>
                  <a:pt x="22" y="1990"/>
                </a:lnTo>
                <a:lnTo>
                  <a:pt x="65" y="2268"/>
                </a:lnTo>
                <a:lnTo>
                  <a:pt x="172" y="2504"/>
                </a:lnTo>
                <a:lnTo>
                  <a:pt x="172" y="2504"/>
                </a:lnTo>
                <a:lnTo>
                  <a:pt x="279" y="2696"/>
                </a:lnTo>
                <a:lnTo>
                  <a:pt x="407" y="2867"/>
                </a:lnTo>
                <a:lnTo>
                  <a:pt x="557" y="3017"/>
                </a:lnTo>
                <a:lnTo>
                  <a:pt x="728" y="3146"/>
                </a:lnTo>
                <a:lnTo>
                  <a:pt x="728" y="3146"/>
                </a:lnTo>
                <a:lnTo>
                  <a:pt x="899" y="3231"/>
                </a:lnTo>
                <a:lnTo>
                  <a:pt x="1135" y="3338"/>
                </a:lnTo>
                <a:lnTo>
                  <a:pt x="1349" y="3424"/>
                </a:lnTo>
                <a:lnTo>
                  <a:pt x="1413" y="3488"/>
                </a:lnTo>
                <a:lnTo>
                  <a:pt x="1456" y="3531"/>
                </a:lnTo>
                <a:lnTo>
                  <a:pt x="1456" y="3531"/>
                </a:lnTo>
                <a:lnTo>
                  <a:pt x="1477" y="3595"/>
                </a:lnTo>
                <a:lnTo>
                  <a:pt x="1477" y="3680"/>
                </a:lnTo>
                <a:lnTo>
                  <a:pt x="1456" y="3873"/>
                </a:lnTo>
                <a:lnTo>
                  <a:pt x="1413" y="4044"/>
                </a:lnTo>
                <a:lnTo>
                  <a:pt x="1391" y="4215"/>
                </a:lnTo>
                <a:lnTo>
                  <a:pt x="1391" y="4215"/>
                </a:lnTo>
                <a:lnTo>
                  <a:pt x="1370" y="4879"/>
                </a:lnTo>
                <a:lnTo>
                  <a:pt x="1370" y="4879"/>
                </a:lnTo>
                <a:lnTo>
                  <a:pt x="1370" y="5478"/>
                </a:lnTo>
                <a:lnTo>
                  <a:pt x="1370" y="5478"/>
                </a:lnTo>
                <a:lnTo>
                  <a:pt x="1413" y="5799"/>
                </a:lnTo>
                <a:lnTo>
                  <a:pt x="1413" y="5970"/>
                </a:lnTo>
                <a:lnTo>
                  <a:pt x="1391" y="6055"/>
                </a:lnTo>
                <a:lnTo>
                  <a:pt x="1370" y="6077"/>
                </a:lnTo>
                <a:lnTo>
                  <a:pt x="1370" y="6077"/>
                </a:lnTo>
                <a:lnTo>
                  <a:pt x="1284" y="6120"/>
                </a:lnTo>
                <a:lnTo>
                  <a:pt x="1135" y="6162"/>
                </a:lnTo>
                <a:lnTo>
                  <a:pt x="964" y="6205"/>
                </a:lnTo>
                <a:lnTo>
                  <a:pt x="857" y="6248"/>
                </a:lnTo>
                <a:lnTo>
                  <a:pt x="857" y="6248"/>
                </a:lnTo>
                <a:lnTo>
                  <a:pt x="664" y="6334"/>
                </a:lnTo>
                <a:lnTo>
                  <a:pt x="578" y="6398"/>
                </a:lnTo>
                <a:lnTo>
                  <a:pt x="514" y="6483"/>
                </a:lnTo>
                <a:lnTo>
                  <a:pt x="514" y="6483"/>
                </a:lnTo>
                <a:lnTo>
                  <a:pt x="471" y="6590"/>
                </a:lnTo>
                <a:lnTo>
                  <a:pt x="471" y="6676"/>
                </a:lnTo>
                <a:lnTo>
                  <a:pt x="493" y="6719"/>
                </a:lnTo>
                <a:lnTo>
                  <a:pt x="536" y="6761"/>
                </a:lnTo>
                <a:lnTo>
                  <a:pt x="600" y="6783"/>
                </a:lnTo>
                <a:lnTo>
                  <a:pt x="685" y="6783"/>
                </a:lnTo>
                <a:lnTo>
                  <a:pt x="835" y="6804"/>
                </a:lnTo>
                <a:lnTo>
                  <a:pt x="835" y="6804"/>
                </a:lnTo>
                <a:lnTo>
                  <a:pt x="1113" y="6783"/>
                </a:lnTo>
                <a:lnTo>
                  <a:pt x="1391" y="6740"/>
                </a:lnTo>
                <a:lnTo>
                  <a:pt x="1648" y="6697"/>
                </a:lnTo>
                <a:lnTo>
                  <a:pt x="1926" y="6654"/>
                </a:lnTo>
                <a:lnTo>
                  <a:pt x="1926" y="6654"/>
                </a:lnTo>
                <a:lnTo>
                  <a:pt x="2140" y="6697"/>
                </a:lnTo>
                <a:lnTo>
                  <a:pt x="2418" y="6740"/>
                </a:lnTo>
                <a:lnTo>
                  <a:pt x="2547" y="6761"/>
                </a:lnTo>
                <a:lnTo>
                  <a:pt x="2675" y="6761"/>
                </a:lnTo>
                <a:lnTo>
                  <a:pt x="2761" y="6719"/>
                </a:lnTo>
                <a:lnTo>
                  <a:pt x="2804" y="6697"/>
                </a:lnTo>
                <a:lnTo>
                  <a:pt x="2846" y="6654"/>
                </a:lnTo>
                <a:lnTo>
                  <a:pt x="2846" y="6654"/>
                </a:lnTo>
                <a:lnTo>
                  <a:pt x="2868" y="6569"/>
                </a:lnTo>
                <a:lnTo>
                  <a:pt x="2868" y="6483"/>
                </a:lnTo>
                <a:lnTo>
                  <a:pt x="2825" y="6398"/>
                </a:lnTo>
                <a:lnTo>
                  <a:pt x="2782" y="6312"/>
                </a:lnTo>
                <a:lnTo>
                  <a:pt x="2632" y="6162"/>
                </a:lnTo>
                <a:lnTo>
                  <a:pt x="2483" y="6077"/>
                </a:lnTo>
                <a:lnTo>
                  <a:pt x="2483" y="6077"/>
                </a:lnTo>
                <a:lnTo>
                  <a:pt x="2397" y="6055"/>
                </a:lnTo>
                <a:lnTo>
                  <a:pt x="2311" y="6055"/>
                </a:lnTo>
                <a:lnTo>
                  <a:pt x="2226" y="6034"/>
                </a:lnTo>
                <a:lnTo>
                  <a:pt x="2162" y="6013"/>
                </a:lnTo>
                <a:lnTo>
                  <a:pt x="2162" y="6013"/>
                </a:lnTo>
                <a:lnTo>
                  <a:pt x="2055" y="5948"/>
                </a:lnTo>
                <a:lnTo>
                  <a:pt x="2012" y="5863"/>
                </a:lnTo>
                <a:lnTo>
                  <a:pt x="2012" y="5756"/>
                </a:lnTo>
                <a:lnTo>
                  <a:pt x="1991" y="5627"/>
                </a:lnTo>
                <a:lnTo>
                  <a:pt x="1991" y="5627"/>
                </a:lnTo>
                <a:lnTo>
                  <a:pt x="1991" y="5349"/>
                </a:lnTo>
                <a:lnTo>
                  <a:pt x="1991" y="5050"/>
                </a:lnTo>
                <a:lnTo>
                  <a:pt x="1991" y="4772"/>
                </a:lnTo>
                <a:lnTo>
                  <a:pt x="1969" y="4472"/>
                </a:lnTo>
                <a:lnTo>
                  <a:pt x="1969" y="4472"/>
                </a:lnTo>
                <a:lnTo>
                  <a:pt x="1926" y="3980"/>
                </a:lnTo>
                <a:lnTo>
                  <a:pt x="1926" y="3723"/>
                </a:lnTo>
                <a:lnTo>
                  <a:pt x="1948" y="3467"/>
                </a:lnTo>
                <a:lnTo>
                  <a:pt x="1948" y="3467"/>
                </a:lnTo>
                <a:lnTo>
                  <a:pt x="2269" y="3445"/>
                </a:lnTo>
                <a:lnTo>
                  <a:pt x="2397" y="3424"/>
                </a:lnTo>
                <a:lnTo>
                  <a:pt x="2525" y="3381"/>
                </a:lnTo>
                <a:lnTo>
                  <a:pt x="2654" y="3317"/>
                </a:lnTo>
                <a:lnTo>
                  <a:pt x="2782" y="3231"/>
                </a:lnTo>
                <a:lnTo>
                  <a:pt x="2889" y="3146"/>
                </a:lnTo>
                <a:lnTo>
                  <a:pt x="2996" y="3017"/>
                </a:lnTo>
                <a:lnTo>
                  <a:pt x="2996" y="3017"/>
                </a:lnTo>
                <a:lnTo>
                  <a:pt x="3167" y="2803"/>
                </a:lnTo>
                <a:lnTo>
                  <a:pt x="3296" y="2546"/>
                </a:lnTo>
                <a:lnTo>
                  <a:pt x="3403" y="2290"/>
                </a:lnTo>
                <a:lnTo>
                  <a:pt x="3488" y="2012"/>
                </a:lnTo>
                <a:lnTo>
                  <a:pt x="3488" y="2012"/>
                </a:lnTo>
                <a:lnTo>
                  <a:pt x="3531" y="1733"/>
                </a:lnTo>
                <a:lnTo>
                  <a:pt x="3510" y="1455"/>
                </a:lnTo>
                <a:lnTo>
                  <a:pt x="3467" y="1156"/>
                </a:lnTo>
                <a:lnTo>
                  <a:pt x="3381" y="899"/>
                </a:lnTo>
                <a:lnTo>
                  <a:pt x="3338" y="771"/>
                </a:lnTo>
                <a:lnTo>
                  <a:pt x="3253" y="642"/>
                </a:lnTo>
                <a:lnTo>
                  <a:pt x="3167" y="535"/>
                </a:lnTo>
                <a:lnTo>
                  <a:pt x="3082" y="428"/>
                </a:lnTo>
                <a:lnTo>
                  <a:pt x="2975" y="343"/>
                </a:lnTo>
                <a:lnTo>
                  <a:pt x="2868" y="257"/>
                </a:lnTo>
                <a:lnTo>
                  <a:pt x="2739" y="193"/>
                </a:lnTo>
                <a:lnTo>
                  <a:pt x="2611" y="129"/>
                </a:lnTo>
                <a:lnTo>
                  <a:pt x="2611" y="129"/>
                </a:lnTo>
                <a:close/>
                <a:moveTo>
                  <a:pt x="1905" y="2718"/>
                </a:moveTo>
                <a:lnTo>
                  <a:pt x="1905" y="2718"/>
                </a:lnTo>
                <a:lnTo>
                  <a:pt x="1926" y="2696"/>
                </a:lnTo>
                <a:lnTo>
                  <a:pt x="1926" y="2696"/>
                </a:lnTo>
                <a:lnTo>
                  <a:pt x="1948" y="2718"/>
                </a:lnTo>
                <a:lnTo>
                  <a:pt x="1948" y="2718"/>
                </a:lnTo>
                <a:lnTo>
                  <a:pt x="1948" y="2739"/>
                </a:lnTo>
                <a:lnTo>
                  <a:pt x="1926" y="2739"/>
                </a:lnTo>
                <a:lnTo>
                  <a:pt x="1905" y="2718"/>
                </a:lnTo>
                <a:lnTo>
                  <a:pt x="1905" y="2718"/>
                </a:lnTo>
                <a:close/>
                <a:moveTo>
                  <a:pt x="2782" y="2054"/>
                </a:moveTo>
                <a:lnTo>
                  <a:pt x="2782" y="2054"/>
                </a:lnTo>
                <a:lnTo>
                  <a:pt x="2697" y="2097"/>
                </a:lnTo>
                <a:lnTo>
                  <a:pt x="2590" y="2097"/>
                </a:lnTo>
                <a:lnTo>
                  <a:pt x="2504" y="2076"/>
                </a:lnTo>
                <a:lnTo>
                  <a:pt x="2397" y="2054"/>
                </a:lnTo>
                <a:lnTo>
                  <a:pt x="2311" y="2012"/>
                </a:lnTo>
                <a:lnTo>
                  <a:pt x="2226" y="1947"/>
                </a:lnTo>
                <a:lnTo>
                  <a:pt x="2162" y="1862"/>
                </a:lnTo>
                <a:lnTo>
                  <a:pt x="2097" y="1798"/>
                </a:lnTo>
                <a:lnTo>
                  <a:pt x="2097" y="1798"/>
                </a:lnTo>
                <a:lnTo>
                  <a:pt x="2055" y="1712"/>
                </a:lnTo>
                <a:lnTo>
                  <a:pt x="2033" y="1584"/>
                </a:lnTo>
                <a:lnTo>
                  <a:pt x="2033" y="1477"/>
                </a:lnTo>
                <a:lnTo>
                  <a:pt x="2033" y="1327"/>
                </a:lnTo>
                <a:lnTo>
                  <a:pt x="2055" y="1199"/>
                </a:lnTo>
                <a:lnTo>
                  <a:pt x="2097" y="1092"/>
                </a:lnTo>
                <a:lnTo>
                  <a:pt x="2140" y="985"/>
                </a:lnTo>
                <a:lnTo>
                  <a:pt x="2226" y="899"/>
                </a:lnTo>
                <a:lnTo>
                  <a:pt x="2226" y="899"/>
                </a:lnTo>
                <a:lnTo>
                  <a:pt x="2354" y="878"/>
                </a:lnTo>
                <a:lnTo>
                  <a:pt x="2461" y="878"/>
                </a:lnTo>
                <a:lnTo>
                  <a:pt x="2590" y="920"/>
                </a:lnTo>
                <a:lnTo>
                  <a:pt x="2697" y="985"/>
                </a:lnTo>
                <a:lnTo>
                  <a:pt x="2697" y="985"/>
                </a:lnTo>
                <a:lnTo>
                  <a:pt x="2804" y="1049"/>
                </a:lnTo>
                <a:lnTo>
                  <a:pt x="2868" y="1113"/>
                </a:lnTo>
                <a:lnTo>
                  <a:pt x="2911" y="1199"/>
                </a:lnTo>
                <a:lnTo>
                  <a:pt x="2932" y="1327"/>
                </a:lnTo>
                <a:lnTo>
                  <a:pt x="2932" y="1327"/>
                </a:lnTo>
                <a:lnTo>
                  <a:pt x="2975" y="1519"/>
                </a:lnTo>
                <a:lnTo>
                  <a:pt x="2975" y="1733"/>
                </a:lnTo>
                <a:lnTo>
                  <a:pt x="2953" y="1840"/>
                </a:lnTo>
                <a:lnTo>
                  <a:pt x="2911" y="1926"/>
                </a:lnTo>
                <a:lnTo>
                  <a:pt x="2868" y="1990"/>
                </a:lnTo>
                <a:lnTo>
                  <a:pt x="2782" y="2054"/>
                </a:lnTo>
                <a:lnTo>
                  <a:pt x="2782" y="2054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4"/>
          <p:cNvSpPr/>
          <p:nvPr/>
        </p:nvSpPr>
        <p:spPr>
          <a:xfrm>
            <a:off x="7552923" y="3872000"/>
            <a:ext cx="77276" cy="148927"/>
          </a:xfrm>
          <a:custGeom>
            <a:rect b="b" l="l" r="r" t="t"/>
            <a:pathLst>
              <a:path extrusionOk="0" h="6805" w="3531">
                <a:moveTo>
                  <a:pt x="2611" y="129"/>
                </a:moveTo>
                <a:lnTo>
                  <a:pt x="2611" y="129"/>
                </a:lnTo>
                <a:lnTo>
                  <a:pt x="2333" y="65"/>
                </a:lnTo>
                <a:lnTo>
                  <a:pt x="2055" y="0"/>
                </a:lnTo>
                <a:lnTo>
                  <a:pt x="1798" y="0"/>
                </a:lnTo>
                <a:lnTo>
                  <a:pt x="1520" y="22"/>
                </a:lnTo>
                <a:lnTo>
                  <a:pt x="1242" y="65"/>
                </a:lnTo>
                <a:lnTo>
                  <a:pt x="985" y="172"/>
                </a:lnTo>
                <a:lnTo>
                  <a:pt x="750" y="300"/>
                </a:lnTo>
                <a:lnTo>
                  <a:pt x="536" y="471"/>
                </a:lnTo>
                <a:lnTo>
                  <a:pt x="536" y="471"/>
                </a:lnTo>
                <a:lnTo>
                  <a:pt x="364" y="685"/>
                </a:lnTo>
                <a:lnTo>
                  <a:pt x="215" y="920"/>
                </a:lnTo>
                <a:lnTo>
                  <a:pt x="108" y="1156"/>
                </a:lnTo>
                <a:lnTo>
                  <a:pt x="44" y="1434"/>
                </a:lnTo>
                <a:lnTo>
                  <a:pt x="1" y="1712"/>
                </a:lnTo>
                <a:lnTo>
                  <a:pt x="22" y="1990"/>
                </a:lnTo>
                <a:lnTo>
                  <a:pt x="65" y="2268"/>
                </a:lnTo>
                <a:lnTo>
                  <a:pt x="172" y="2504"/>
                </a:lnTo>
                <a:lnTo>
                  <a:pt x="172" y="2504"/>
                </a:lnTo>
                <a:lnTo>
                  <a:pt x="279" y="2696"/>
                </a:lnTo>
                <a:lnTo>
                  <a:pt x="407" y="2867"/>
                </a:lnTo>
                <a:lnTo>
                  <a:pt x="557" y="3017"/>
                </a:lnTo>
                <a:lnTo>
                  <a:pt x="728" y="3146"/>
                </a:lnTo>
                <a:lnTo>
                  <a:pt x="728" y="3146"/>
                </a:lnTo>
                <a:lnTo>
                  <a:pt x="899" y="3231"/>
                </a:lnTo>
                <a:lnTo>
                  <a:pt x="1135" y="3338"/>
                </a:lnTo>
                <a:lnTo>
                  <a:pt x="1349" y="3424"/>
                </a:lnTo>
                <a:lnTo>
                  <a:pt x="1413" y="3488"/>
                </a:lnTo>
                <a:lnTo>
                  <a:pt x="1456" y="3531"/>
                </a:lnTo>
                <a:lnTo>
                  <a:pt x="1456" y="3531"/>
                </a:lnTo>
                <a:lnTo>
                  <a:pt x="1477" y="3595"/>
                </a:lnTo>
                <a:lnTo>
                  <a:pt x="1477" y="3680"/>
                </a:lnTo>
                <a:lnTo>
                  <a:pt x="1456" y="3873"/>
                </a:lnTo>
                <a:lnTo>
                  <a:pt x="1413" y="4044"/>
                </a:lnTo>
                <a:lnTo>
                  <a:pt x="1391" y="4215"/>
                </a:lnTo>
                <a:lnTo>
                  <a:pt x="1391" y="4215"/>
                </a:lnTo>
                <a:lnTo>
                  <a:pt x="1370" y="4879"/>
                </a:lnTo>
                <a:lnTo>
                  <a:pt x="1370" y="4879"/>
                </a:lnTo>
                <a:lnTo>
                  <a:pt x="1370" y="5478"/>
                </a:lnTo>
                <a:lnTo>
                  <a:pt x="1370" y="5478"/>
                </a:lnTo>
                <a:lnTo>
                  <a:pt x="1413" y="5799"/>
                </a:lnTo>
                <a:lnTo>
                  <a:pt x="1413" y="5970"/>
                </a:lnTo>
                <a:lnTo>
                  <a:pt x="1391" y="6055"/>
                </a:lnTo>
                <a:lnTo>
                  <a:pt x="1370" y="6077"/>
                </a:lnTo>
                <a:lnTo>
                  <a:pt x="1370" y="6077"/>
                </a:lnTo>
                <a:lnTo>
                  <a:pt x="1284" y="6120"/>
                </a:lnTo>
                <a:lnTo>
                  <a:pt x="1135" y="6162"/>
                </a:lnTo>
                <a:lnTo>
                  <a:pt x="964" y="6205"/>
                </a:lnTo>
                <a:lnTo>
                  <a:pt x="857" y="6248"/>
                </a:lnTo>
                <a:lnTo>
                  <a:pt x="857" y="6248"/>
                </a:lnTo>
                <a:lnTo>
                  <a:pt x="664" y="6334"/>
                </a:lnTo>
                <a:lnTo>
                  <a:pt x="578" y="6398"/>
                </a:lnTo>
                <a:lnTo>
                  <a:pt x="514" y="6483"/>
                </a:lnTo>
                <a:lnTo>
                  <a:pt x="514" y="6483"/>
                </a:lnTo>
                <a:lnTo>
                  <a:pt x="471" y="6590"/>
                </a:lnTo>
                <a:lnTo>
                  <a:pt x="471" y="6676"/>
                </a:lnTo>
                <a:lnTo>
                  <a:pt x="493" y="6719"/>
                </a:lnTo>
                <a:lnTo>
                  <a:pt x="536" y="6761"/>
                </a:lnTo>
                <a:lnTo>
                  <a:pt x="600" y="6783"/>
                </a:lnTo>
                <a:lnTo>
                  <a:pt x="685" y="6783"/>
                </a:lnTo>
                <a:lnTo>
                  <a:pt x="835" y="6804"/>
                </a:lnTo>
                <a:lnTo>
                  <a:pt x="835" y="6804"/>
                </a:lnTo>
                <a:lnTo>
                  <a:pt x="1113" y="6783"/>
                </a:lnTo>
                <a:lnTo>
                  <a:pt x="1391" y="6740"/>
                </a:lnTo>
                <a:lnTo>
                  <a:pt x="1648" y="6697"/>
                </a:lnTo>
                <a:lnTo>
                  <a:pt x="1926" y="6654"/>
                </a:lnTo>
                <a:lnTo>
                  <a:pt x="1926" y="6654"/>
                </a:lnTo>
                <a:lnTo>
                  <a:pt x="2140" y="6697"/>
                </a:lnTo>
                <a:lnTo>
                  <a:pt x="2418" y="6740"/>
                </a:lnTo>
                <a:lnTo>
                  <a:pt x="2547" y="6761"/>
                </a:lnTo>
                <a:lnTo>
                  <a:pt x="2675" y="6761"/>
                </a:lnTo>
                <a:lnTo>
                  <a:pt x="2761" y="6719"/>
                </a:lnTo>
                <a:lnTo>
                  <a:pt x="2804" y="6697"/>
                </a:lnTo>
                <a:lnTo>
                  <a:pt x="2846" y="6654"/>
                </a:lnTo>
                <a:lnTo>
                  <a:pt x="2846" y="6654"/>
                </a:lnTo>
                <a:lnTo>
                  <a:pt x="2868" y="6569"/>
                </a:lnTo>
                <a:lnTo>
                  <a:pt x="2868" y="6483"/>
                </a:lnTo>
                <a:lnTo>
                  <a:pt x="2825" y="6398"/>
                </a:lnTo>
                <a:lnTo>
                  <a:pt x="2782" y="6312"/>
                </a:lnTo>
                <a:lnTo>
                  <a:pt x="2632" y="6162"/>
                </a:lnTo>
                <a:lnTo>
                  <a:pt x="2483" y="6077"/>
                </a:lnTo>
                <a:lnTo>
                  <a:pt x="2483" y="6077"/>
                </a:lnTo>
                <a:lnTo>
                  <a:pt x="2397" y="6055"/>
                </a:lnTo>
                <a:lnTo>
                  <a:pt x="2311" y="6055"/>
                </a:lnTo>
                <a:lnTo>
                  <a:pt x="2226" y="6034"/>
                </a:lnTo>
                <a:lnTo>
                  <a:pt x="2162" y="6013"/>
                </a:lnTo>
                <a:lnTo>
                  <a:pt x="2162" y="6013"/>
                </a:lnTo>
                <a:lnTo>
                  <a:pt x="2055" y="5948"/>
                </a:lnTo>
                <a:lnTo>
                  <a:pt x="2012" y="5863"/>
                </a:lnTo>
                <a:lnTo>
                  <a:pt x="2012" y="5756"/>
                </a:lnTo>
                <a:lnTo>
                  <a:pt x="1991" y="5627"/>
                </a:lnTo>
                <a:lnTo>
                  <a:pt x="1991" y="5627"/>
                </a:lnTo>
                <a:lnTo>
                  <a:pt x="1991" y="5349"/>
                </a:lnTo>
                <a:lnTo>
                  <a:pt x="1991" y="5050"/>
                </a:lnTo>
                <a:lnTo>
                  <a:pt x="1991" y="4772"/>
                </a:lnTo>
                <a:lnTo>
                  <a:pt x="1969" y="4472"/>
                </a:lnTo>
                <a:lnTo>
                  <a:pt x="1969" y="4472"/>
                </a:lnTo>
                <a:lnTo>
                  <a:pt x="1926" y="3980"/>
                </a:lnTo>
                <a:lnTo>
                  <a:pt x="1926" y="3723"/>
                </a:lnTo>
                <a:lnTo>
                  <a:pt x="1948" y="3467"/>
                </a:lnTo>
                <a:lnTo>
                  <a:pt x="1948" y="3467"/>
                </a:lnTo>
                <a:lnTo>
                  <a:pt x="2269" y="3445"/>
                </a:lnTo>
                <a:lnTo>
                  <a:pt x="2397" y="3424"/>
                </a:lnTo>
                <a:lnTo>
                  <a:pt x="2525" y="3381"/>
                </a:lnTo>
                <a:lnTo>
                  <a:pt x="2654" y="3317"/>
                </a:lnTo>
                <a:lnTo>
                  <a:pt x="2782" y="3231"/>
                </a:lnTo>
                <a:lnTo>
                  <a:pt x="2889" y="3146"/>
                </a:lnTo>
                <a:lnTo>
                  <a:pt x="2996" y="3017"/>
                </a:lnTo>
                <a:lnTo>
                  <a:pt x="2996" y="3017"/>
                </a:lnTo>
                <a:lnTo>
                  <a:pt x="3167" y="2803"/>
                </a:lnTo>
                <a:lnTo>
                  <a:pt x="3296" y="2546"/>
                </a:lnTo>
                <a:lnTo>
                  <a:pt x="3403" y="2290"/>
                </a:lnTo>
                <a:lnTo>
                  <a:pt x="3488" y="2012"/>
                </a:lnTo>
                <a:lnTo>
                  <a:pt x="3488" y="2012"/>
                </a:lnTo>
                <a:lnTo>
                  <a:pt x="3531" y="1733"/>
                </a:lnTo>
                <a:lnTo>
                  <a:pt x="3510" y="1455"/>
                </a:lnTo>
                <a:lnTo>
                  <a:pt x="3467" y="1156"/>
                </a:lnTo>
                <a:lnTo>
                  <a:pt x="3381" y="899"/>
                </a:lnTo>
                <a:lnTo>
                  <a:pt x="3338" y="771"/>
                </a:lnTo>
                <a:lnTo>
                  <a:pt x="3253" y="642"/>
                </a:lnTo>
                <a:lnTo>
                  <a:pt x="3167" y="535"/>
                </a:lnTo>
                <a:lnTo>
                  <a:pt x="3082" y="428"/>
                </a:lnTo>
                <a:lnTo>
                  <a:pt x="2975" y="343"/>
                </a:lnTo>
                <a:lnTo>
                  <a:pt x="2868" y="257"/>
                </a:lnTo>
                <a:lnTo>
                  <a:pt x="2739" y="193"/>
                </a:lnTo>
                <a:lnTo>
                  <a:pt x="2611" y="129"/>
                </a:lnTo>
                <a:lnTo>
                  <a:pt x="2611" y="129"/>
                </a:lnTo>
                <a:close/>
                <a:moveTo>
                  <a:pt x="1905" y="2718"/>
                </a:moveTo>
                <a:lnTo>
                  <a:pt x="1905" y="2718"/>
                </a:lnTo>
                <a:lnTo>
                  <a:pt x="1926" y="2696"/>
                </a:lnTo>
                <a:lnTo>
                  <a:pt x="1926" y="2696"/>
                </a:lnTo>
                <a:lnTo>
                  <a:pt x="1948" y="2718"/>
                </a:lnTo>
                <a:lnTo>
                  <a:pt x="1948" y="2718"/>
                </a:lnTo>
                <a:lnTo>
                  <a:pt x="1948" y="2739"/>
                </a:lnTo>
                <a:lnTo>
                  <a:pt x="1926" y="2739"/>
                </a:lnTo>
                <a:lnTo>
                  <a:pt x="1905" y="2718"/>
                </a:lnTo>
                <a:lnTo>
                  <a:pt x="1905" y="2718"/>
                </a:lnTo>
                <a:close/>
                <a:moveTo>
                  <a:pt x="2782" y="2054"/>
                </a:moveTo>
                <a:lnTo>
                  <a:pt x="2782" y="2054"/>
                </a:lnTo>
                <a:lnTo>
                  <a:pt x="2697" y="2097"/>
                </a:lnTo>
                <a:lnTo>
                  <a:pt x="2590" y="2097"/>
                </a:lnTo>
                <a:lnTo>
                  <a:pt x="2504" y="2076"/>
                </a:lnTo>
                <a:lnTo>
                  <a:pt x="2397" y="2054"/>
                </a:lnTo>
                <a:lnTo>
                  <a:pt x="2311" y="2012"/>
                </a:lnTo>
                <a:lnTo>
                  <a:pt x="2226" y="1947"/>
                </a:lnTo>
                <a:lnTo>
                  <a:pt x="2162" y="1862"/>
                </a:lnTo>
                <a:lnTo>
                  <a:pt x="2097" y="1798"/>
                </a:lnTo>
                <a:lnTo>
                  <a:pt x="2097" y="1798"/>
                </a:lnTo>
                <a:lnTo>
                  <a:pt x="2055" y="1712"/>
                </a:lnTo>
                <a:lnTo>
                  <a:pt x="2033" y="1584"/>
                </a:lnTo>
                <a:lnTo>
                  <a:pt x="2033" y="1477"/>
                </a:lnTo>
                <a:lnTo>
                  <a:pt x="2033" y="1327"/>
                </a:lnTo>
                <a:lnTo>
                  <a:pt x="2055" y="1199"/>
                </a:lnTo>
                <a:lnTo>
                  <a:pt x="2097" y="1092"/>
                </a:lnTo>
                <a:lnTo>
                  <a:pt x="2140" y="985"/>
                </a:lnTo>
                <a:lnTo>
                  <a:pt x="2226" y="899"/>
                </a:lnTo>
                <a:lnTo>
                  <a:pt x="2226" y="899"/>
                </a:lnTo>
                <a:lnTo>
                  <a:pt x="2354" y="878"/>
                </a:lnTo>
                <a:lnTo>
                  <a:pt x="2461" y="878"/>
                </a:lnTo>
                <a:lnTo>
                  <a:pt x="2590" y="920"/>
                </a:lnTo>
                <a:lnTo>
                  <a:pt x="2697" y="985"/>
                </a:lnTo>
                <a:lnTo>
                  <a:pt x="2697" y="985"/>
                </a:lnTo>
                <a:lnTo>
                  <a:pt x="2804" y="1049"/>
                </a:lnTo>
                <a:lnTo>
                  <a:pt x="2868" y="1113"/>
                </a:lnTo>
                <a:lnTo>
                  <a:pt x="2911" y="1199"/>
                </a:lnTo>
                <a:lnTo>
                  <a:pt x="2932" y="1327"/>
                </a:lnTo>
                <a:lnTo>
                  <a:pt x="2932" y="1327"/>
                </a:lnTo>
                <a:lnTo>
                  <a:pt x="2975" y="1519"/>
                </a:lnTo>
                <a:lnTo>
                  <a:pt x="2975" y="1733"/>
                </a:lnTo>
                <a:lnTo>
                  <a:pt x="2953" y="1840"/>
                </a:lnTo>
                <a:lnTo>
                  <a:pt x="2911" y="1926"/>
                </a:lnTo>
                <a:lnTo>
                  <a:pt x="2868" y="1990"/>
                </a:lnTo>
                <a:lnTo>
                  <a:pt x="2782" y="2054"/>
                </a:lnTo>
                <a:lnTo>
                  <a:pt x="2782" y="2054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4"/>
          <p:cNvSpPr/>
          <p:nvPr/>
        </p:nvSpPr>
        <p:spPr>
          <a:xfrm>
            <a:off x="7049623" y="2448125"/>
            <a:ext cx="77276" cy="148927"/>
          </a:xfrm>
          <a:custGeom>
            <a:rect b="b" l="l" r="r" t="t"/>
            <a:pathLst>
              <a:path extrusionOk="0" h="6805" w="3531">
                <a:moveTo>
                  <a:pt x="2611" y="129"/>
                </a:moveTo>
                <a:lnTo>
                  <a:pt x="2611" y="129"/>
                </a:lnTo>
                <a:lnTo>
                  <a:pt x="2333" y="65"/>
                </a:lnTo>
                <a:lnTo>
                  <a:pt x="2055" y="0"/>
                </a:lnTo>
                <a:lnTo>
                  <a:pt x="1798" y="0"/>
                </a:lnTo>
                <a:lnTo>
                  <a:pt x="1520" y="22"/>
                </a:lnTo>
                <a:lnTo>
                  <a:pt x="1242" y="65"/>
                </a:lnTo>
                <a:lnTo>
                  <a:pt x="985" y="172"/>
                </a:lnTo>
                <a:lnTo>
                  <a:pt x="750" y="300"/>
                </a:lnTo>
                <a:lnTo>
                  <a:pt x="536" y="471"/>
                </a:lnTo>
                <a:lnTo>
                  <a:pt x="536" y="471"/>
                </a:lnTo>
                <a:lnTo>
                  <a:pt x="364" y="685"/>
                </a:lnTo>
                <a:lnTo>
                  <a:pt x="215" y="920"/>
                </a:lnTo>
                <a:lnTo>
                  <a:pt x="108" y="1156"/>
                </a:lnTo>
                <a:lnTo>
                  <a:pt x="44" y="1434"/>
                </a:lnTo>
                <a:lnTo>
                  <a:pt x="1" y="1712"/>
                </a:lnTo>
                <a:lnTo>
                  <a:pt x="22" y="1990"/>
                </a:lnTo>
                <a:lnTo>
                  <a:pt x="65" y="2268"/>
                </a:lnTo>
                <a:lnTo>
                  <a:pt x="172" y="2504"/>
                </a:lnTo>
                <a:lnTo>
                  <a:pt x="172" y="2504"/>
                </a:lnTo>
                <a:lnTo>
                  <a:pt x="279" y="2696"/>
                </a:lnTo>
                <a:lnTo>
                  <a:pt x="407" y="2867"/>
                </a:lnTo>
                <a:lnTo>
                  <a:pt x="557" y="3017"/>
                </a:lnTo>
                <a:lnTo>
                  <a:pt x="728" y="3146"/>
                </a:lnTo>
                <a:lnTo>
                  <a:pt x="728" y="3146"/>
                </a:lnTo>
                <a:lnTo>
                  <a:pt x="899" y="3231"/>
                </a:lnTo>
                <a:lnTo>
                  <a:pt x="1135" y="3338"/>
                </a:lnTo>
                <a:lnTo>
                  <a:pt x="1349" y="3424"/>
                </a:lnTo>
                <a:lnTo>
                  <a:pt x="1413" y="3488"/>
                </a:lnTo>
                <a:lnTo>
                  <a:pt x="1456" y="3531"/>
                </a:lnTo>
                <a:lnTo>
                  <a:pt x="1456" y="3531"/>
                </a:lnTo>
                <a:lnTo>
                  <a:pt x="1477" y="3595"/>
                </a:lnTo>
                <a:lnTo>
                  <a:pt x="1477" y="3680"/>
                </a:lnTo>
                <a:lnTo>
                  <a:pt x="1456" y="3873"/>
                </a:lnTo>
                <a:lnTo>
                  <a:pt x="1413" y="4044"/>
                </a:lnTo>
                <a:lnTo>
                  <a:pt x="1391" y="4215"/>
                </a:lnTo>
                <a:lnTo>
                  <a:pt x="1391" y="4215"/>
                </a:lnTo>
                <a:lnTo>
                  <a:pt x="1370" y="4879"/>
                </a:lnTo>
                <a:lnTo>
                  <a:pt x="1370" y="4879"/>
                </a:lnTo>
                <a:lnTo>
                  <a:pt x="1370" y="5478"/>
                </a:lnTo>
                <a:lnTo>
                  <a:pt x="1370" y="5478"/>
                </a:lnTo>
                <a:lnTo>
                  <a:pt x="1413" y="5799"/>
                </a:lnTo>
                <a:lnTo>
                  <a:pt x="1413" y="5970"/>
                </a:lnTo>
                <a:lnTo>
                  <a:pt x="1391" y="6055"/>
                </a:lnTo>
                <a:lnTo>
                  <a:pt x="1370" y="6077"/>
                </a:lnTo>
                <a:lnTo>
                  <a:pt x="1370" y="6077"/>
                </a:lnTo>
                <a:lnTo>
                  <a:pt x="1284" y="6120"/>
                </a:lnTo>
                <a:lnTo>
                  <a:pt x="1135" y="6162"/>
                </a:lnTo>
                <a:lnTo>
                  <a:pt x="964" y="6205"/>
                </a:lnTo>
                <a:lnTo>
                  <a:pt x="857" y="6248"/>
                </a:lnTo>
                <a:lnTo>
                  <a:pt x="857" y="6248"/>
                </a:lnTo>
                <a:lnTo>
                  <a:pt x="664" y="6334"/>
                </a:lnTo>
                <a:lnTo>
                  <a:pt x="578" y="6398"/>
                </a:lnTo>
                <a:lnTo>
                  <a:pt x="514" y="6483"/>
                </a:lnTo>
                <a:lnTo>
                  <a:pt x="514" y="6483"/>
                </a:lnTo>
                <a:lnTo>
                  <a:pt x="471" y="6590"/>
                </a:lnTo>
                <a:lnTo>
                  <a:pt x="471" y="6676"/>
                </a:lnTo>
                <a:lnTo>
                  <a:pt x="493" y="6719"/>
                </a:lnTo>
                <a:lnTo>
                  <a:pt x="536" y="6761"/>
                </a:lnTo>
                <a:lnTo>
                  <a:pt x="600" y="6783"/>
                </a:lnTo>
                <a:lnTo>
                  <a:pt x="685" y="6783"/>
                </a:lnTo>
                <a:lnTo>
                  <a:pt x="835" y="6804"/>
                </a:lnTo>
                <a:lnTo>
                  <a:pt x="835" y="6804"/>
                </a:lnTo>
                <a:lnTo>
                  <a:pt x="1113" y="6783"/>
                </a:lnTo>
                <a:lnTo>
                  <a:pt x="1391" y="6740"/>
                </a:lnTo>
                <a:lnTo>
                  <a:pt x="1648" y="6697"/>
                </a:lnTo>
                <a:lnTo>
                  <a:pt x="1926" y="6654"/>
                </a:lnTo>
                <a:lnTo>
                  <a:pt x="1926" y="6654"/>
                </a:lnTo>
                <a:lnTo>
                  <a:pt x="2140" y="6697"/>
                </a:lnTo>
                <a:lnTo>
                  <a:pt x="2418" y="6740"/>
                </a:lnTo>
                <a:lnTo>
                  <a:pt x="2547" y="6761"/>
                </a:lnTo>
                <a:lnTo>
                  <a:pt x="2675" y="6761"/>
                </a:lnTo>
                <a:lnTo>
                  <a:pt x="2761" y="6719"/>
                </a:lnTo>
                <a:lnTo>
                  <a:pt x="2804" y="6697"/>
                </a:lnTo>
                <a:lnTo>
                  <a:pt x="2846" y="6654"/>
                </a:lnTo>
                <a:lnTo>
                  <a:pt x="2846" y="6654"/>
                </a:lnTo>
                <a:lnTo>
                  <a:pt x="2868" y="6569"/>
                </a:lnTo>
                <a:lnTo>
                  <a:pt x="2868" y="6483"/>
                </a:lnTo>
                <a:lnTo>
                  <a:pt x="2825" y="6398"/>
                </a:lnTo>
                <a:lnTo>
                  <a:pt x="2782" y="6312"/>
                </a:lnTo>
                <a:lnTo>
                  <a:pt x="2632" y="6162"/>
                </a:lnTo>
                <a:lnTo>
                  <a:pt x="2483" y="6077"/>
                </a:lnTo>
                <a:lnTo>
                  <a:pt x="2483" y="6077"/>
                </a:lnTo>
                <a:lnTo>
                  <a:pt x="2397" y="6055"/>
                </a:lnTo>
                <a:lnTo>
                  <a:pt x="2311" y="6055"/>
                </a:lnTo>
                <a:lnTo>
                  <a:pt x="2226" y="6034"/>
                </a:lnTo>
                <a:lnTo>
                  <a:pt x="2162" y="6013"/>
                </a:lnTo>
                <a:lnTo>
                  <a:pt x="2162" y="6013"/>
                </a:lnTo>
                <a:lnTo>
                  <a:pt x="2055" y="5948"/>
                </a:lnTo>
                <a:lnTo>
                  <a:pt x="2012" y="5863"/>
                </a:lnTo>
                <a:lnTo>
                  <a:pt x="2012" y="5756"/>
                </a:lnTo>
                <a:lnTo>
                  <a:pt x="1991" y="5627"/>
                </a:lnTo>
                <a:lnTo>
                  <a:pt x="1991" y="5627"/>
                </a:lnTo>
                <a:lnTo>
                  <a:pt x="1991" y="5349"/>
                </a:lnTo>
                <a:lnTo>
                  <a:pt x="1991" y="5050"/>
                </a:lnTo>
                <a:lnTo>
                  <a:pt x="1991" y="4772"/>
                </a:lnTo>
                <a:lnTo>
                  <a:pt x="1969" y="4472"/>
                </a:lnTo>
                <a:lnTo>
                  <a:pt x="1969" y="4472"/>
                </a:lnTo>
                <a:lnTo>
                  <a:pt x="1926" y="3980"/>
                </a:lnTo>
                <a:lnTo>
                  <a:pt x="1926" y="3723"/>
                </a:lnTo>
                <a:lnTo>
                  <a:pt x="1948" y="3467"/>
                </a:lnTo>
                <a:lnTo>
                  <a:pt x="1948" y="3467"/>
                </a:lnTo>
                <a:lnTo>
                  <a:pt x="2269" y="3445"/>
                </a:lnTo>
                <a:lnTo>
                  <a:pt x="2397" y="3424"/>
                </a:lnTo>
                <a:lnTo>
                  <a:pt x="2525" y="3381"/>
                </a:lnTo>
                <a:lnTo>
                  <a:pt x="2654" y="3317"/>
                </a:lnTo>
                <a:lnTo>
                  <a:pt x="2782" y="3231"/>
                </a:lnTo>
                <a:lnTo>
                  <a:pt x="2889" y="3146"/>
                </a:lnTo>
                <a:lnTo>
                  <a:pt x="2996" y="3017"/>
                </a:lnTo>
                <a:lnTo>
                  <a:pt x="2996" y="3017"/>
                </a:lnTo>
                <a:lnTo>
                  <a:pt x="3167" y="2803"/>
                </a:lnTo>
                <a:lnTo>
                  <a:pt x="3296" y="2546"/>
                </a:lnTo>
                <a:lnTo>
                  <a:pt x="3403" y="2290"/>
                </a:lnTo>
                <a:lnTo>
                  <a:pt x="3488" y="2012"/>
                </a:lnTo>
                <a:lnTo>
                  <a:pt x="3488" y="2012"/>
                </a:lnTo>
                <a:lnTo>
                  <a:pt x="3531" y="1733"/>
                </a:lnTo>
                <a:lnTo>
                  <a:pt x="3510" y="1455"/>
                </a:lnTo>
                <a:lnTo>
                  <a:pt x="3467" y="1156"/>
                </a:lnTo>
                <a:lnTo>
                  <a:pt x="3381" y="899"/>
                </a:lnTo>
                <a:lnTo>
                  <a:pt x="3338" y="771"/>
                </a:lnTo>
                <a:lnTo>
                  <a:pt x="3253" y="642"/>
                </a:lnTo>
                <a:lnTo>
                  <a:pt x="3167" y="535"/>
                </a:lnTo>
                <a:lnTo>
                  <a:pt x="3082" y="428"/>
                </a:lnTo>
                <a:lnTo>
                  <a:pt x="2975" y="343"/>
                </a:lnTo>
                <a:lnTo>
                  <a:pt x="2868" y="257"/>
                </a:lnTo>
                <a:lnTo>
                  <a:pt x="2739" y="193"/>
                </a:lnTo>
                <a:lnTo>
                  <a:pt x="2611" y="129"/>
                </a:lnTo>
                <a:lnTo>
                  <a:pt x="2611" y="129"/>
                </a:lnTo>
                <a:close/>
                <a:moveTo>
                  <a:pt x="1905" y="2718"/>
                </a:moveTo>
                <a:lnTo>
                  <a:pt x="1905" y="2718"/>
                </a:lnTo>
                <a:lnTo>
                  <a:pt x="1926" y="2696"/>
                </a:lnTo>
                <a:lnTo>
                  <a:pt x="1926" y="2696"/>
                </a:lnTo>
                <a:lnTo>
                  <a:pt x="1948" y="2718"/>
                </a:lnTo>
                <a:lnTo>
                  <a:pt x="1948" y="2718"/>
                </a:lnTo>
                <a:lnTo>
                  <a:pt x="1948" y="2739"/>
                </a:lnTo>
                <a:lnTo>
                  <a:pt x="1926" y="2739"/>
                </a:lnTo>
                <a:lnTo>
                  <a:pt x="1905" y="2718"/>
                </a:lnTo>
                <a:lnTo>
                  <a:pt x="1905" y="2718"/>
                </a:lnTo>
                <a:close/>
                <a:moveTo>
                  <a:pt x="2782" y="2054"/>
                </a:moveTo>
                <a:lnTo>
                  <a:pt x="2782" y="2054"/>
                </a:lnTo>
                <a:lnTo>
                  <a:pt x="2697" y="2097"/>
                </a:lnTo>
                <a:lnTo>
                  <a:pt x="2590" y="2097"/>
                </a:lnTo>
                <a:lnTo>
                  <a:pt x="2504" y="2076"/>
                </a:lnTo>
                <a:lnTo>
                  <a:pt x="2397" y="2054"/>
                </a:lnTo>
                <a:lnTo>
                  <a:pt x="2311" y="2012"/>
                </a:lnTo>
                <a:lnTo>
                  <a:pt x="2226" y="1947"/>
                </a:lnTo>
                <a:lnTo>
                  <a:pt x="2162" y="1862"/>
                </a:lnTo>
                <a:lnTo>
                  <a:pt x="2097" y="1798"/>
                </a:lnTo>
                <a:lnTo>
                  <a:pt x="2097" y="1798"/>
                </a:lnTo>
                <a:lnTo>
                  <a:pt x="2055" y="1712"/>
                </a:lnTo>
                <a:lnTo>
                  <a:pt x="2033" y="1584"/>
                </a:lnTo>
                <a:lnTo>
                  <a:pt x="2033" y="1477"/>
                </a:lnTo>
                <a:lnTo>
                  <a:pt x="2033" y="1327"/>
                </a:lnTo>
                <a:lnTo>
                  <a:pt x="2055" y="1199"/>
                </a:lnTo>
                <a:lnTo>
                  <a:pt x="2097" y="1092"/>
                </a:lnTo>
                <a:lnTo>
                  <a:pt x="2140" y="985"/>
                </a:lnTo>
                <a:lnTo>
                  <a:pt x="2226" y="899"/>
                </a:lnTo>
                <a:lnTo>
                  <a:pt x="2226" y="899"/>
                </a:lnTo>
                <a:lnTo>
                  <a:pt x="2354" y="878"/>
                </a:lnTo>
                <a:lnTo>
                  <a:pt x="2461" y="878"/>
                </a:lnTo>
                <a:lnTo>
                  <a:pt x="2590" y="920"/>
                </a:lnTo>
                <a:lnTo>
                  <a:pt x="2697" y="985"/>
                </a:lnTo>
                <a:lnTo>
                  <a:pt x="2697" y="985"/>
                </a:lnTo>
                <a:lnTo>
                  <a:pt x="2804" y="1049"/>
                </a:lnTo>
                <a:lnTo>
                  <a:pt x="2868" y="1113"/>
                </a:lnTo>
                <a:lnTo>
                  <a:pt x="2911" y="1199"/>
                </a:lnTo>
                <a:lnTo>
                  <a:pt x="2932" y="1327"/>
                </a:lnTo>
                <a:lnTo>
                  <a:pt x="2932" y="1327"/>
                </a:lnTo>
                <a:lnTo>
                  <a:pt x="2975" y="1519"/>
                </a:lnTo>
                <a:lnTo>
                  <a:pt x="2975" y="1733"/>
                </a:lnTo>
                <a:lnTo>
                  <a:pt x="2953" y="1840"/>
                </a:lnTo>
                <a:lnTo>
                  <a:pt x="2911" y="1926"/>
                </a:lnTo>
                <a:lnTo>
                  <a:pt x="2868" y="1990"/>
                </a:lnTo>
                <a:lnTo>
                  <a:pt x="2782" y="2054"/>
                </a:lnTo>
                <a:lnTo>
                  <a:pt x="2782" y="2054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/>
          <p:nvPr>
            <p:ph idx="4294967295" type="ctrTitle"/>
          </p:nvPr>
        </p:nvSpPr>
        <p:spPr>
          <a:xfrm>
            <a:off x="1600200" y="1659550"/>
            <a:ext cx="58680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CC0000"/>
                </a:solidFill>
              </a:rPr>
              <a:t>89,526,124</a:t>
            </a:r>
            <a:endParaRPr sz="9600">
              <a:solidFill>
                <a:srgbClr val="CC0000"/>
              </a:solidFill>
            </a:endParaRPr>
          </a:p>
        </p:txBody>
      </p:sp>
      <p:sp>
        <p:nvSpPr>
          <p:cNvPr id="171" name="Google Shape;171;p25"/>
          <p:cNvSpPr txBox="1"/>
          <p:nvPr>
            <p:ph idx="4294967295" type="subTitle"/>
          </p:nvPr>
        </p:nvSpPr>
        <p:spPr>
          <a:xfrm>
            <a:off x="1600200" y="2941803"/>
            <a:ext cx="58680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172" name="Google Shape;172;p25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/>
          <p:nvPr>
            <p:ph idx="4294967295" type="ctrTitle"/>
          </p:nvPr>
        </p:nvSpPr>
        <p:spPr>
          <a:xfrm>
            <a:off x="1524000" y="800400"/>
            <a:ext cx="63276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CC0000"/>
                </a:solidFill>
              </a:rPr>
              <a:t>89,526,124$</a:t>
            </a:r>
            <a:endParaRPr sz="4800">
              <a:solidFill>
                <a:srgbClr val="CC0000"/>
              </a:solidFill>
            </a:endParaRPr>
          </a:p>
        </p:txBody>
      </p:sp>
      <p:sp>
        <p:nvSpPr>
          <p:cNvPr id="178" name="Google Shape;178;p26"/>
          <p:cNvSpPr txBox="1"/>
          <p:nvPr>
            <p:ph idx="4294967295" type="subTitle"/>
          </p:nvPr>
        </p:nvSpPr>
        <p:spPr>
          <a:xfrm>
            <a:off x="1524000" y="1597771"/>
            <a:ext cx="63276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179" name="Google Shape;179;p26"/>
          <p:cNvSpPr txBox="1"/>
          <p:nvPr>
            <p:ph idx="4294967295" type="ctrTitle"/>
          </p:nvPr>
        </p:nvSpPr>
        <p:spPr>
          <a:xfrm>
            <a:off x="1524000" y="3463357"/>
            <a:ext cx="63276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CC0000"/>
                </a:solidFill>
              </a:rPr>
              <a:t>100%</a:t>
            </a:r>
            <a:endParaRPr sz="4800">
              <a:solidFill>
                <a:srgbClr val="CC0000"/>
              </a:solidFill>
            </a:endParaRPr>
          </a:p>
        </p:txBody>
      </p:sp>
      <p:sp>
        <p:nvSpPr>
          <p:cNvPr id="180" name="Google Shape;180;p26"/>
          <p:cNvSpPr txBox="1"/>
          <p:nvPr>
            <p:ph idx="4294967295" type="subTitle"/>
          </p:nvPr>
        </p:nvSpPr>
        <p:spPr>
          <a:xfrm>
            <a:off x="1524000" y="4252211"/>
            <a:ext cx="63276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181" name="Google Shape;181;p26"/>
          <p:cNvSpPr txBox="1"/>
          <p:nvPr>
            <p:ph idx="4294967295" type="ctrTitle"/>
          </p:nvPr>
        </p:nvSpPr>
        <p:spPr>
          <a:xfrm>
            <a:off x="1524000" y="2131878"/>
            <a:ext cx="63276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CC0000"/>
                </a:solidFill>
              </a:rPr>
              <a:t>185,244 users</a:t>
            </a:r>
            <a:endParaRPr sz="4800">
              <a:solidFill>
                <a:srgbClr val="CC0000"/>
              </a:solidFill>
            </a:endParaRPr>
          </a:p>
        </p:txBody>
      </p:sp>
      <p:sp>
        <p:nvSpPr>
          <p:cNvPr id="182" name="Google Shape;182;p26"/>
          <p:cNvSpPr txBox="1"/>
          <p:nvPr>
            <p:ph idx="4294967295" type="subTitle"/>
          </p:nvPr>
        </p:nvSpPr>
        <p:spPr>
          <a:xfrm>
            <a:off x="1524000" y="2937765"/>
            <a:ext cx="63276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183" name="Google Shape;183;p26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189" name="Google Shape;189;p27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0" name="Google Shape;190;p27"/>
          <p:cNvGrpSpPr/>
          <p:nvPr/>
        </p:nvGrpSpPr>
        <p:grpSpPr>
          <a:xfrm>
            <a:off x="5909924" y="1231912"/>
            <a:ext cx="3028200" cy="3593754"/>
            <a:chOff x="5909924" y="1189775"/>
            <a:chExt cx="3028200" cy="3593754"/>
          </a:xfrm>
        </p:grpSpPr>
        <p:sp>
          <p:nvSpPr>
            <p:cNvPr id="191" name="Google Shape;191;p27"/>
            <p:cNvSpPr/>
            <p:nvPr/>
          </p:nvSpPr>
          <p:spPr>
            <a:xfrm>
              <a:off x="5909924" y="1189775"/>
              <a:ext cx="3028200" cy="669000"/>
            </a:xfrm>
            <a:prstGeom prst="chevron">
              <a:avLst>
                <a:gd fmla="val 50000" name="adj"/>
              </a:avLst>
            </a:prstGeom>
            <a:solidFill>
              <a:srgbClr val="6CC2DC">
                <a:alpha val="15770"/>
              </a:srgbClr>
            </a:solidFill>
            <a:ln cap="flat" cmpd="sng" w="9525">
              <a:solidFill>
                <a:srgbClr val="1C4587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1C4587"/>
                  </a:solidFill>
                  <a:latin typeface="Amatic SC"/>
                  <a:ea typeface="Amatic SC"/>
                  <a:cs typeface="Amatic SC"/>
                  <a:sym typeface="Amatic SC"/>
                </a:rPr>
                <a:t>Lorem 3</a:t>
              </a:r>
              <a:endParaRPr sz="2200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192" name="Google Shape;192;p27"/>
            <p:cNvSpPr txBox="1"/>
            <p:nvPr/>
          </p:nvSpPr>
          <p:spPr>
            <a:xfrm>
              <a:off x="6167063" y="2167829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1C4587"/>
                  </a:solidFill>
                  <a:latin typeface="Caveat"/>
                  <a:ea typeface="Caveat"/>
                  <a:cs typeface="Caveat"/>
                  <a:sym typeface="Caveat"/>
                </a:rPr>
                <a:t>Lorem ipsum dolor sit amet, consectetur adipiscing elit. Duis sit amet odio vel purus bibendum luctus.</a:t>
              </a:r>
              <a:endPara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  <p:grpSp>
        <p:nvGrpSpPr>
          <p:cNvPr id="193" name="Google Shape;193;p27"/>
          <p:cNvGrpSpPr/>
          <p:nvPr/>
        </p:nvGrpSpPr>
        <p:grpSpPr>
          <a:xfrm>
            <a:off x="0" y="1232137"/>
            <a:ext cx="3270000" cy="3610119"/>
            <a:chOff x="0" y="1190000"/>
            <a:chExt cx="3270000" cy="3610119"/>
          </a:xfrm>
        </p:grpSpPr>
        <p:sp>
          <p:nvSpPr>
            <p:cNvPr id="194" name="Google Shape;194;p27"/>
            <p:cNvSpPr/>
            <p:nvPr/>
          </p:nvSpPr>
          <p:spPr>
            <a:xfrm>
              <a:off x="0" y="1190000"/>
              <a:ext cx="3270000" cy="669000"/>
            </a:xfrm>
            <a:prstGeom prst="homePlate">
              <a:avLst>
                <a:gd fmla="val 50000" name="adj"/>
              </a:avLst>
            </a:prstGeom>
            <a:solidFill>
              <a:srgbClr val="6CC2DC">
                <a:alpha val="15770"/>
              </a:srgbClr>
            </a:solidFill>
            <a:ln cap="flat" cmpd="sng" w="9525">
              <a:solidFill>
                <a:srgbClr val="1C4587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1C4587"/>
                  </a:solidFill>
                  <a:latin typeface="Amatic SC"/>
                  <a:ea typeface="Amatic SC"/>
                  <a:cs typeface="Amatic SC"/>
                  <a:sym typeface="Amatic SC"/>
                </a:rPr>
                <a:t>Lorem 1</a:t>
              </a:r>
              <a:endParaRPr sz="2200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195" name="Google Shape;195;p27"/>
            <p:cNvSpPr txBox="1"/>
            <p:nvPr/>
          </p:nvSpPr>
          <p:spPr>
            <a:xfrm>
              <a:off x="655361" y="2184419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1C4587"/>
                  </a:solidFill>
                  <a:latin typeface="Caveat"/>
                  <a:ea typeface="Caveat"/>
                  <a:cs typeface="Caveat"/>
                  <a:sym typeface="Caveat"/>
                </a:rPr>
                <a:t>Lorem ipsum dolor sit amet, consectetur adipiscing elit. Duis sit amet odio vel purus bibendum luctus. </a:t>
              </a:r>
              <a:endPara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  <p:grpSp>
        <p:nvGrpSpPr>
          <p:cNvPr id="196" name="Google Shape;196;p27"/>
          <p:cNvGrpSpPr/>
          <p:nvPr/>
        </p:nvGrpSpPr>
        <p:grpSpPr>
          <a:xfrm>
            <a:off x="2944204" y="1231912"/>
            <a:ext cx="3305700" cy="3602270"/>
            <a:chOff x="2944204" y="1189775"/>
            <a:chExt cx="3305700" cy="3602270"/>
          </a:xfrm>
        </p:grpSpPr>
        <p:sp>
          <p:nvSpPr>
            <p:cNvPr id="197" name="Google Shape;197;p27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rgbClr val="6CC2DC">
                <a:alpha val="15770"/>
              </a:srgbClr>
            </a:solidFill>
            <a:ln cap="flat" cmpd="sng" w="9525">
              <a:solidFill>
                <a:srgbClr val="1C4587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1C4587"/>
                  </a:solidFill>
                  <a:latin typeface="Amatic SC"/>
                  <a:ea typeface="Amatic SC"/>
                  <a:cs typeface="Amatic SC"/>
                  <a:sym typeface="Amatic SC"/>
                </a:rPr>
                <a:t>Lorem 2</a:t>
              </a:r>
              <a:endParaRPr sz="2200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198" name="Google Shape;198;p27"/>
            <p:cNvSpPr txBox="1"/>
            <p:nvPr/>
          </p:nvSpPr>
          <p:spPr>
            <a:xfrm>
              <a:off x="3478949" y="217634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1C4587"/>
                  </a:solidFill>
                  <a:latin typeface="Caveat"/>
                  <a:ea typeface="Caveat"/>
                  <a:cs typeface="Caveat"/>
                  <a:sym typeface="Caveat"/>
                </a:rPr>
                <a:t>Lorem ipsum dolor sit amet, consectetur adipiscing elit. Duis sit amet odio vel purus bibendum luctus.</a:t>
              </a:r>
              <a:endPara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04" name="Google Shape;204;p28"/>
          <p:cNvSpPr txBox="1"/>
          <p:nvPr>
            <p:ph idx="1" type="body"/>
          </p:nvPr>
        </p:nvSpPr>
        <p:spPr>
          <a:xfrm>
            <a:off x="1411775" y="1287950"/>
            <a:ext cx="2238000" cy="143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color of the sun, gold, butter and ripe lemons.</a:t>
            </a:r>
            <a:endParaRPr/>
          </a:p>
        </p:txBody>
      </p:sp>
      <p:sp>
        <p:nvSpPr>
          <p:cNvPr id="205" name="Google Shape;205;p28"/>
          <p:cNvSpPr txBox="1"/>
          <p:nvPr>
            <p:ph idx="2" type="body"/>
          </p:nvPr>
        </p:nvSpPr>
        <p:spPr>
          <a:xfrm>
            <a:off x="3929675" y="1287950"/>
            <a:ext cx="2238000" cy="143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</a:t>
            </a:r>
            <a:endParaRPr/>
          </a:p>
        </p:txBody>
      </p:sp>
      <p:sp>
        <p:nvSpPr>
          <p:cNvPr id="206" name="Google Shape;206;p28"/>
          <p:cNvSpPr txBox="1"/>
          <p:nvPr>
            <p:ph idx="3" type="body"/>
          </p:nvPr>
        </p:nvSpPr>
        <p:spPr>
          <a:xfrm>
            <a:off x="6447574" y="1287950"/>
            <a:ext cx="2238000" cy="143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color of blood, and associated with danger and courage.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8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8" name="Google Shape;208;p28"/>
          <p:cNvSpPr txBox="1"/>
          <p:nvPr>
            <p:ph idx="1" type="body"/>
          </p:nvPr>
        </p:nvSpPr>
        <p:spPr>
          <a:xfrm>
            <a:off x="1411775" y="2938803"/>
            <a:ext cx="2238000" cy="143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color of the sun, gold, butter and ripe lemons.</a:t>
            </a:r>
            <a:endParaRPr/>
          </a:p>
        </p:txBody>
      </p:sp>
      <p:sp>
        <p:nvSpPr>
          <p:cNvPr id="209" name="Google Shape;209;p28"/>
          <p:cNvSpPr txBox="1"/>
          <p:nvPr>
            <p:ph idx="2" type="body"/>
          </p:nvPr>
        </p:nvSpPr>
        <p:spPr>
          <a:xfrm>
            <a:off x="3929675" y="2938803"/>
            <a:ext cx="2238000" cy="143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</a:t>
            </a:r>
            <a:endParaRPr/>
          </a:p>
        </p:txBody>
      </p:sp>
      <p:sp>
        <p:nvSpPr>
          <p:cNvPr id="210" name="Google Shape;210;p28"/>
          <p:cNvSpPr txBox="1"/>
          <p:nvPr>
            <p:ph idx="3" type="body"/>
          </p:nvPr>
        </p:nvSpPr>
        <p:spPr>
          <a:xfrm>
            <a:off x="6447574" y="2938803"/>
            <a:ext cx="2238000" cy="143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color of blood, and associated with danger and courage.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8"/>
          <p:cNvSpPr/>
          <p:nvPr/>
        </p:nvSpPr>
        <p:spPr>
          <a:xfrm rot="5032241">
            <a:off x="7777326" y="669859"/>
            <a:ext cx="482039" cy="486823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6CC2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8"/>
          <p:cNvSpPr/>
          <p:nvPr/>
        </p:nvSpPr>
        <p:spPr>
          <a:xfrm rot="-1158584">
            <a:off x="839451" y="4201394"/>
            <a:ext cx="673489" cy="622050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6CC2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8"/>
          <p:cNvSpPr/>
          <p:nvPr/>
        </p:nvSpPr>
        <p:spPr>
          <a:xfrm rot="1152141">
            <a:off x="5725099" y="2510632"/>
            <a:ext cx="442547" cy="531073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6CC2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8"/>
          <p:cNvSpPr/>
          <p:nvPr/>
        </p:nvSpPr>
        <p:spPr>
          <a:xfrm rot="-1474331">
            <a:off x="3165971" y="1135809"/>
            <a:ext cx="317820" cy="319746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6CC2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8"/>
          <p:cNvSpPr/>
          <p:nvPr/>
        </p:nvSpPr>
        <p:spPr>
          <a:xfrm>
            <a:off x="7393013" y="4391565"/>
            <a:ext cx="347101" cy="345637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6CC2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"/>
          <p:cNvSpPr txBox="1"/>
          <p:nvPr>
            <p:ph idx="1" type="body"/>
          </p:nvPr>
        </p:nvSpPr>
        <p:spPr>
          <a:xfrm>
            <a:off x="1411775" y="4270412"/>
            <a:ext cx="72750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21" name="Google Shape;221;p29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2" name="Google Shape;222;p29"/>
          <p:cNvSpPr txBox="1"/>
          <p:nvPr/>
        </p:nvSpPr>
        <p:spPr>
          <a:xfrm>
            <a:off x="1467190" y="1032439"/>
            <a:ext cx="3579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4000</a:t>
            </a:r>
            <a:endParaRPr sz="100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1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3000</a:t>
            </a:r>
            <a:endParaRPr sz="100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1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2000</a:t>
            </a:r>
            <a:endParaRPr sz="100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1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1000</a:t>
            </a:r>
            <a:endParaRPr sz="100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100"/>
              </a:spcBef>
              <a:spcAft>
                <a:spcPts val="4100"/>
              </a:spcAft>
              <a:buNone/>
            </a:pPr>
            <a:r>
              <a:rPr lang="en" sz="10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0</a:t>
            </a:r>
            <a:endParaRPr sz="100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23" name="Google Shape;223;p29"/>
          <p:cNvSpPr/>
          <p:nvPr/>
        </p:nvSpPr>
        <p:spPr>
          <a:xfrm>
            <a:off x="2156951" y="2304736"/>
            <a:ext cx="2085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9"/>
          <p:cNvSpPr/>
          <p:nvPr/>
        </p:nvSpPr>
        <p:spPr>
          <a:xfrm>
            <a:off x="2437472" y="1910673"/>
            <a:ext cx="2085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9"/>
          <p:cNvSpPr/>
          <p:nvPr/>
        </p:nvSpPr>
        <p:spPr>
          <a:xfrm>
            <a:off x="2717992" y="2417463"/>
            <a:ext cx="2085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9"/>
          <p:cNvSpPr/>
          <p:nvPr/>
        </p:nvSpPr>
        <p:spPr>
          <a:xfrm>
            <a:off x="3721830" y="2618526"/>
            <a:ext cx="2085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9"/>
          <p:cNvSpPr/>
          <p:nvPr/>
        </p:nvSpPr>
        <p:spPr>
          <a:xfrm>
            <a:off x="4002351" y="2020143"/>
            <a:ext cx="2085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9"/>
          <p:cNvSpPr/>
          <p:nvPr/>
        </p:nvSpPr>
        <p:spPr>
          <a:xfrm>
            <a:off x="4282872" y="1152823"/>
            <a:ext cx="2085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9"/>
          <p:cNvSpPr/>
          <p:nvPr/>
        </p:nvSpPr>
        <p:spPr>
          <a:xfrm>
            <a:off x="5286709" y="2063918"/>
            <a:ext cx="2085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9"/>
          <p:cNvSpPr/>
          <p:nvPr/>
        </p:nvSpPr>
        <p:spPr>
          <a:xfrm>
            <a:off x="5567230" y="998375"/>
            <a:ext cx="2085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9"/>
          <p:cNvSpPr/>
          <p:nvPr/>
        </p:nvSpPr>
        <p:spPr>
          <a:xfrm>
            <a:off x="5847751" y="2246361"/>
            <a:ext cx="2085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9"/>
          <p:cNvSpPr/>
          <p:nvPr/>
        </p:nvSpPr>
        <p:spPr>
          <a:xfrm>
            <a:off x="6851589" y="2676900"/>
            <a:ext cx="2085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9"/>
          <p:cNvSpPr/>
          <p:nvPr/>
        </p:nvSpPr>
        <p:spPr>
          <a:xfrm>
            <a:off x="7132110" y="1217418"/>
            <a:ext cx="2085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9"/>
          <p:cNvSpPr/>
          <p:nvPr/>
        </p:nvSpPr>
        <p:spPr>
          <a:xfrm>
            <a:off x="7412630" y="1531208"/>
            <a:ext cx="2085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52" name="Google Shape;52;p12"/>
          <p:cNvSpPr txBox="1"/>
          <p:nvPr>
            <p:ph idx="2" type="body"/>
          </p:nvPr>
        </p:nvSpPr>
        <p:spPr>
          <a:xfrm>
            <a:off x="5156126" y="1001229"/>
            <a:ext cx="3530700" cy="323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EDIT IN POWERPOINT®</a:t>
            </a:r>
            <a:endParaRPr sz="18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Click on the button under the presentation preview that says </a:t>
            </a:r>
            <a:r>
              <a:rPr b="1" lang="en" sz="1800"/>
              <a:t>"Download as PowerPoint template"</a:t>
            </a:r>
            <a:r>
              <a:rPr lang="en" sz="1800"/>
              <a:t>. You will get a .pptx file that you can edit in PowerPoint. </a:t>
            </a:r>
            <a:endParaRPr sz="18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Remember to download and install the fonts used in this presentation (you’ll find the links to the font files needed in the </a:t>
            </a:r>
            <a:r>
              <a:rPr lang="en" sz="1800" u="sng">
                <a:hlinkClick action="ppaction://hlinksldjump" r:id="rId3"/>
              </a:rPr>
              <a:t>Presentation design slide</a:t>
            </a:r>
            <a:r>
              <a:rPr lang="en" sz="1800"/>
              <a:t>)</a:t>
            </a:r>
            <a:endParaRPr sz="18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/>
          </a:p>
        </p:txBody>
      </p:sp>
      <p:sp>
        <p:nvSpPr>
          <p:cNvPr id="53" name="Google Shape;53;p12"/>
          <p:cNvSpPr txBox="1"/>
          <p:nvPr>
            <p:ph idx="1" type="body"/>
          </p:nvPr>
        </p:nvSpPr>
        <p:spPr>
          <a:xfrm>
            <a:off x="1412975" y="1001229"/>
            <a:ext cx="3530700" cy="323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EDIT IN GOOGLE SLIDES</a:t>
            </a:r>
            <a:endParaRPr sz="18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Click on the button under the presentation preview that says </a:t>
            </a:r>
            <a:r>
              <a:rPr b="1" lang="en" sz="1800"/>
              <a:t>"Use as Google Slides Theme"</a:t>
            </a:r>
            <a:r>
              <a:rPr lang="en" sz="1800"/>
              <a:t>.</a:t>
            </a:r>
            <a:endParaRPr sz="18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will get a copy of this document on your Google Drive and will be able to edit, add or delete slides.</a:t>
            </a:r>
            <a:endParaRPr sz="18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/>
              <a:t>You have to be signed in to your Google account.</a:t>
            </a:r>
            <a:endParaRPr sz="1800"/>
          </a:p>
        </p:txBody>
      </p:sp>
      <p:sp>
        <p:nvSpPr>
          <p:cNvPr id="54" name="Google Shape;54;p12"/>
          <p:cNvSpPr txBox="1"/>
          <p:nvPr>
            <p:ph idx="2" type="body"/>
          </p:nvPr>
        </p:nvSpPr>
        <p:spPr>
          <a:xfrm>
            <a:off x="1464400" y="4348031"/>
            <a:ext cx="7222500" cy="58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CC0000"/>
                </a:solidFill>
              </a:rPr>
              <a:t>More info on how to use this template at </a:t>
            </a:r>
            <a:r>
              <a:rPr b="1" lang="en" sz="1400" u="sng">
                <a:solidFill>
                  <a:srgbClr val="CC00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400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CC0000"/>
                </a:solidFill>
              </a:rPr>
              <a:t>This template is free to use under </a:t>
            </a:r>
            <a:r>
              <a:rPr lang="en" sz="1400" u="sng">
                <a:solidFill>
                  <a:srgbClr val="CC0000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400">
                <a:solidFill>
                  <a:srgbClr val="CC0000"/>
                </a:solidFill>
              </a:rPr>
              <a:t>. You can keep the Credits slide or mention SlidesCarnival and other resources used in a slide footer.</a:t>
            </a:r>
            <a:endParaRPr sz="1400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CC0000"/>
              </a:solidFill>
            </a:endParaRPr>
          </a:p>
        </p:txBody>
      </p:sp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0"/>
          <p:cNvSpPr txBox="1"/>
          <p:nvPr>
            <p:ph idx="4294967295" type="body"/>
          </p:nvPr>
        </p:nvSpPr>
        <p:spPr>
          <a:xfrm>
            <a:off x="2026750" y="941882"/>
            <a:ext cx="2532300" cy="18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matic SC"/>
                <a:ea typeface="Amatic SC"/>
                <a:cs typeface="Amatic SC"/>
                <a:sym typeface="Amatic SC"/>
              </a:rPr>
              <a:t>Mobile</a:t>
            </a:r>
            <a:r>
              <a:rPr b="1" lang="en">
                <a:latin typeface="Amatic SC"/>
                <a:ea typeface="Amatic SC"/>
                <a:cs typeface="Amatic SC"/>
                <a:sym typeface="Amatic SC"/>
              </a:rPr>
              <a:t> project</a:t>
            </a:r>
            <a:endParaRPr b="1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240" name="Google Shape;240;p30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1" name="Google Shape;241;p30"/>
          <p:cNvGrpSpPr/>
          <p:nvPr/>
        </p:nvGrpSpPr>
        <p:grpSpPr>
          <a:xfrm>
            <a:off x="5353200" y="373572"/>
            <a:ext cx="2119546" cy="4396359"/>
            <a:chOff x="5353200" y="373572"/>
            <a:chExt cx="2119546" cy="4396359"/>
          </a:xfrm>
        </p:grpSpPr>
        <p:sp>
          <p:nvSpPr>
            <p:cNvPr id="242" name="Google Shape;242;p30"/>
            <p:cNvSpPr/>
            <p:nvPr/>
          </p:nvSpPr>
          <p:spPr>
            <a:xfrm>
              <a:off x="5353200" y="373572"/>
              <a:ext cx="2119546" cy="4396359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6CC2DC">
                <a:alpha val="15770"/>
              </a:srgbClr>
            </a:solidFill>
            <a:ln cap="flat" cmpd="sng" w="9525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30"/>
            <p:cNvSpPr/>
            <p:nvPr/>
          </p:nvSpPr>
          <p:spPr>
            <a:xfrm>
              <a:off x="6200687" y="4493184"/>
              <a:ext cx="422999" cy="150972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6CC2DC">
                <a:alpha val="15770"/>
              </a:srgbClr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30"/>
            <p:cNvSpPr/>
            <p:nvPr/>
          </p:nvSpPr>
          <p:spPr>
            <a:xfrm>
              <a:off x="5739987" y="529223"/>
              <a:ext cx="83354" cy="83354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6CC2DC">
                <a:alpha val="15770"/>
              </a:srgbClr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30"/>
            <p:cNvSpPr/>
            <p:nvPr/>
          </p:nvSpPr>
          <p:spPr>
            <a:xfrm>
              <a:off x="6208555" y="538664"/>
              <a:ext cx="408837" cy="64493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6CC2DC">
                <a:alpha val="15770"/>
              </a:srgbClr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46" name="Google Shape;246;p30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399525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1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2" name="Google Shape;252;p31"/>
          <p:cNvSpPr txBox="1"/>
          <p:nvPr>
            <p:ph idx="4294967295" type="body"/>
          </p:nvPr>
        </p:nvSpPr>
        <p:spPr>
          <a:xfrm>
            <a:off x="2026750" y="941882"/>
            <a:ext cx="2532300" cy="18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matic SC"/>
                <a:ea typeface="Amatic SC"/>
                <a:cs typeface="Amatic SC"/>
                <a:sym typeface="Amatic SC"/>
              </a:rPr>
              <a:t>Tablet</a:t>
            </a:r>
            <a:r>
              <a:rPr b="1" lang="en">
                <a:latin typeface="Amatic SC"/>
                <a:ea typeface="Amatic SC"/>
                <a:cs typeface="Amatic SC"/>
                <a:sym typeface="Amatic SC"/>
              </a:rPr>
              <a:t> project</a:t>
            </a:r>
            <a:endParaRPr b="1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grpSp>
        <p:nvGrpSpPr>
          <p:cNvPr id="253" name="Google Shape;253;p31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254" name="Google Shape;254;p31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6CC2DC">
                <a:alpha val="15770"/>
              </a:srgbClr>
            </a:solidFill>
            <a:ln cap="flat" cmpd="sng" w="9525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1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6CC2DC">
                <a:alpha val="15770"/>
              </a:srgbClr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1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6CC2DC">
                <a:alpha val="15770"/>
              </a:srgbClr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1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6CC2DC">
                <a:alpha val="15770"/>
              </a:srgbClr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58" name="Google Shape;25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2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2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4" name="Google Shape;264;p32"/>
          <p:cNvSpPr txBox="1"/>
          <p:nvPr>
            <p:ph idx="4294967295" type="body"/>
          </p:nvPr>
        </p:nvSpPr>
        <p:spPr>
          <a:xfrm>
            <a:off x="1569550" y="941875"/>
            <a:ext cx="2211300" cy="18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matic SC"/>
                <a:ea typeface="Amatic SC"/>
                <a:cs typeface="Amatic SC"/>
                <a:sym typeface="Amatic SC"/>
              </a:rPr>
              <a:t>Desktop</a:t>
            </a:r>
            <a:r>
              <a:rPr b="1" lang="en">
                <a:latin typeface="Amatic SC"/>
                <a:ea typeface="Amatic SC"/>
                <a:cs typeface="Amatic SC"/>
                <a:sym typeface="Amatic SC"/>
              </a:rPr>
              <a:t> project</a:t>
            </a:r>
            <a:endParaRPr b="1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grpSp>
        <p:nvGrpSpPr>
          <p:cNvPr id="265" name="Google Shape;265;p32"/>
          <p:cNvGrpSpPr/>
          <p:nvPr/>
        </p:nvGrpSpPr>
        <p:grpSpPr>
          <a:xfrm>
            <a:off x="3938374" y="1241129"/>
            <a:ext cx="4542205" cy="2661224"/>
            <a:chOff x="1177450" y="241631"/>
            <a:chExt cx="6173152" cy="3616776"/>
          </a:xfrm>
        </p:grpSpPr>
        <p:sp>
          <p:nvSpPr>
            <p:cNvPr id="266" name="Google Shape;266;p32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6CC2DC">
                <a:alpha val="15770"/>
              </a:srgbClr>
            </a:solidFill>
            <a:ln cap="flat" cmpd="sng" w="9525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32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CC2DC">
                <a:alpha val="15770"/>
              </a:srgbClr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32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C2DC">
                <a:alpha val="15770"/>
              </a:srgbClr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32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CC2DC">
                <a:alpha val="15770"/>
              </a:srgbClr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0" name="Google Shape;270;p32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445550" y="1387850"/>
            <a:ext cx="3530550" cy="22426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3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33"/>
          <p:cNvSpPr txBox="1"/>
          <p:nvPr>
            <p:ph idx="4294967295" type="ctrTitle"/>
          </p:nvPr>
        </p:nvSpPr>
        <p:spPr>
          <a:xfrm>
            <a:off x="2204138" y="1028875"/>
            <a:ext cx="1411500" cy="687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Thanks</a:t>
            </a:r>
            <a:r>
              <a:rPr lang="en" sz="4800"/>
              <a:t>!</a:t>
            </a:r>
            <a:endParaRPr sz="4800"/>
          </a:p>
        </p:txBody>
      </p:sp>
      <p:sp>
        <p:nvSpPr>
          <p:cNvPr id="277" name="Google Shape;277;p33"/>
          <p:cNvSpPr txBox="1"/>
          <p:nvPr>
            <p:ph idx="4294967295" type="subTitle"/>
          </p:nvPr>
        </p:nvSpPr>
        <p:spPr>
          <a:xfrm>
            <a:off x="1925050" y="2401975"/>
            <a:ext cx="5354400" cy="143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Any questions?</a:t>
            </a:r>
            <a:endParaRPr b="1"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 &amp; user@mail.me</a:t>
            </a:r>
            <a:endParaRPr b="1" sz="3600"/>
          </a:p>
        </p:txBody>
      </p:sp>
      <p:sp>
        <p:nvSpPr>
          <p:cNvPr id="278" name="Google Shape;278;p33"/>
          <p:cNvSpPr/>
          <p:nvPr/>
        </p:nvSpPr>
        <p:spPr>
          <a:xfrm>
            <a:off x="1925049" y="547750"/>
            <a:ext cx="2077338" cy="1674422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4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84" name="Google Shape;284;p34"/>
          <p:cNvSpPr txBox="1"/>
          <p:nvPr>
            <p:ph idx="1" type="body"/>
          </p:nvPr>
        </p:nvSpPr>
        <p:spPr>
          <a:xfrm>
            <a:off x="1411775" y="1287956"/>
            <a:ext cx="7273800" cy="3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Special thanks to all the people who made and released these awesome resources for free:</a:t>
            </a:r>
            <a:endParaRPr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/>
              <a:t>Presentation template by </a:t>
            </a:r>
            <a:r>
              <a:rPr lang="en" u="sng">
                <a:hlinkClick r:id="rId3"/>
              </a:rPr>
              <a:t>SlidesCarnival</a:t>
            </a:r>
            <a:endParaRPr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/>
              <a:t>Photographs by </a:t>
            </a:r>
            <a:r>
              <a:rPr lang="en" u="sng">
                <a:hlinkClick r:id="rId4"/>
              </a:rPr>
              <a:t>Unsplash</a:t>
            </a:r>
            <a:endParaRPr/>
          </a:p>
        </p:txBody>
      </p:sp>
      <p:sp>
        <p:nvSpPr>
          <p:cNvPr id="285" name="Google Shape;285;p34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5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291" name="Google Shape;291;p35"/>
          <p:cNvSpPr txBox="1"/>
          <p:nvPr>
            <p:ph idx="1" type="body"/>
          </p:nvPr>
        </p:nvSpPr>
        <p:spPr>
          <a:xfrm>
            <a:off x="1411775" y="1287956"/>
            <a:ext cx="7273800" cy="3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presentation uses the following typographies:</a:t>
            </a:r>
            <a:endParaRPr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/>
              <a:t>Titles: Amatic SC</a:t>
            </a:r>
            <a:endParaRPr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/>
              <a:t>Body copy: Caveat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download the fonts on these pages: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hlinkClick r:id="rId3"/>
              </a:rPr>
              <a:t>https://www.fontsquirrel.com/fonts/amatic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hlinkClick r:id="rId4"/>
              </a:rPr>
              <a:t>https://www.fontsquirrel.com/fonts/caveat</a:t>
            </a:r>
            <a:endParaRPr b="1">
              <a:solidFill>
                <a:srgbClr val="3D85C6"/>
              </a:solidFill>
            </a:endParaRPr>
          </a:p>
        </p:txBody>
      </p:sp>
      <p:sp>
        <p:nvSpPr>
          <p:cNvPr id="292" name="Google Shape;292;p35"/>
          <p:cNvSpPr txBox="1"/>
          <p:nvPr/>
        </p:nvSpPr>
        <p:spPr>
          <a:xfrm>
            <a:off x="1411775" y="4349600"/>
            <a:ext cx="72738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CC0000"/>
                </a:solidFill>
                <a:latin typeface="Caveat"/>
                <a:ea typeface="Caveat"/>
                <a:cs typeface="Caveat"/>
                <a:sym typeface="Cavea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>
              <a:solidFill>
                <a:srgbClr val="CC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CC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93" name="Google Shape;293;p35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6"/>
          <p:cNvSpPr txBox="1"/>
          <p:nvPr>
            <p:ph type="ctrTitle"/>
          </p:nvPr>
        </p:nvSpPr>
        <p:spPr>
          <a:xfrm>
            <a:off x="1519100" y="1142662"/>
            <a:ext cx="69390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Extra Resources</a:t>
            </a:r>
            <a:endParaRPr/>
          </a:p>
        </p:txBody>
      </p:sp>
      <p:sp>
        <p:nvSpPr>
          <p:cNvPr id="299" name="Google Shape;299;p36"/>
          <p:cNvSpPr txBox="1"/>
          <p:nvPr>
            <p:ph idx="1" type="subTitle"/>
          </p:nvPr>
        </p:nvSpPr>
        <p:spPr>
          <a:xfrm>
            <a:off x="1519100" y="2279990"/>
            <a:ext cx="69390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7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05" name="Google Shape;305;p37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6" name="Google Shape;306;p37"/>
          <p:cNvSpPr/>
          <p:nvPr/>
        </p:nvSpPr>
        <p:spPr>
          <a:xfrm>
            <a:off x="7844310" y="2755950"/>
            <a:ext cx="7542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DEC</a:t>
            </a:r>
            <a:endParaRPr sz="12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07" name="Google Shape;307;p37"/>
          <p:cNvSpPr/>
          <p:nvPr/>
        </p:nvSpPr>
        <p:spPr>
          <a:xfrm>
            <a:off x="7239299" y="2755950"/>
            <a:ext cx="7542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NOV</a:t>
            </a:r>
            <a:endParaRPr sz="12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08" name="Google Shape;308;p37"/>
          <p:cNvSpPr/>
          <p:nvPr/>
        </p:nvSpPr>
        <p:spPr>
          <a:xfrm>
            <a:off x="6634287" y="2755950"/>
            <a:ext cx="7542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OCT</a:t>
            </a:r>
            <a:endParaRPr sz="12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09" name="Google Shape;309;p37"/>
          <p:cNvSpPr/>
          <p:nvPr/>
        </p:nvSpPr>
        <p:spPr>
          <a:xfrm>
            <a:off x="6029276" y="2755950"/>
            <a:ext cx="7542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SEP</a:t>
            </a:r>
            <a:endParaRPr sz="12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10" name="Google Shape;310;p37"/>
          <p:cNvSpPr/>
          <p:nvPr/>
        </p:nvSpPr>
        <p:spPr>
          <a:xfrm>
            <a:off x="5424265" y="2755950"/>
            <a:ext cx="7542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AUG</a:t>
            </a:r>
            <a:endParaRPr sz="12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11" name="Google Shape;311;p37"/>
          <p:cNvSpPr/>
          <p:nvPr/>
        </p:nvSpPr>
        <p:spPr>
          <a:xfrm>
            <a:off x="4819254" y="2755950"/>
            <a:ext cx="7542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JUL</a:t>
            </a:r>
            <a:endParaRPr sz="12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12" name="Google Shape;312;p37"/>
          <p:cNvSpPr/>
          <p:nvPr/>
        </p:nvSpPr>
        <p:spPr>
          <a:xfrm>
            <a:off x="4214243" y="2755950"/>
            <a:ext cx="7542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JUN</a:t>
            </a:r>
            <a:endParaRPr sz="12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13" name="Google Shape;313;p37"/>
          <p:cNvSpPr/>
          <p:nvPr/>
        </p:nvSpPr>
        <p:spPr>
          <a:xfrm>
            <a:off x="3609232" y="2755950"/>
            <a:ext cx="7542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MAY</a:t>
            </a:r>
            <a:endParaRPr sz="12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14" name="Google Shape;314;p37"/>
          <p:cNvSpPr/>
          <p:nvPr/>
        </p:nvSpPr>
        <p:spPr>
          <a:xfrm>
            <a:off x="3004221" y="2755950"/>
            <a:ext cx="7542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APR</a:t>
            </a:r>
            <a:endParaRPr sz="12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15" name="Google Shape;315;p37"/>
          <p:cNvSpPr/>
          <p:nvPr/>
        </p:nvSpPr>
        <p:spPr>
          <a:xfrm>
            <a:off x="2399210" y="2755950"/>
            <a:ext cx="7542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MAR</a:t>
            </a:r>
            <a:endParaRPr sz="12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16" name="Google Shape;316;p37"/>
          <p:cNvSpPr/>
          <p:nvPr/>
        </p:nvSpPr>
        <p:spPr>
          <a:xfrm>
            <a:off x="1794198" y="2755950"/>
            <a:ext cx="7542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FEB</a:t>
            </a:r>
            <a:endParaRPr sz="12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17" name="Google Shape;317;p37"/>
          <p:cNvSpPr/>
          <p:nvPr/>
        </p:nvSpPr>
        <p:spPr>
          <a:xfrm>
            <a:off x="1189187" y="2755950"/>
            <a:ext cx="7542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JAN</a:t>
            </a:r>
            <a:endParaRPr sz="12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18" name="Google Shape;318;p37"/>
          <p:cNvSpPr/>
          <p:nvPr/>
        </p:nvSpPr>
        <p:spPr>
          <a:xfrm>
            <a:off x="0" y="2755950"/>
            <a:ext cx="13383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19" name="Google Shape;319;p37"/>
          <p:cNvCxnSpPr/>
          <p:nvPr/>
        </p:nvCxnSpPr>
        <p:spPr>
          <a:xfrm rot="10800000">
            <a:off x="1459244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20" name="Google Shape;320;p37"/>
          <p:cNvSpPr txBox="1"/>
          <p:nvPr/>
        </p:nvSpPr>
        <p:spPr>
          <a:xfrm>
            <a:off x="1421644" y="1727200"/>
            <a:ext cx="1145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Blue is the colour of the clear sky and the deep sea</a:t>
            </a:r>
            <a:endParaRPr sz="110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cxnSp>
        <p:nvCxnSpPr>
          <p:cNvPr id="321" name="Google Shape;321;p37"/>
          <p:cNvCxnSpPr/>
          <p:nvPr/>
        </p:nvCxnSpPr>
        <p:spPr>
          <a:xfrm rot="10800000">
            <a:off x="2670244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22" name="Google Shape;322;p37"/>
          <p:cNvSpPr txBox="1"/>
          <p:nvPr/>
        </p:nvSpPr>
        <p:spPr>
          <a:xfrm>
            <a:off x="2634026" y="1727200"/>
            <a:ext cx="1145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Red is the colour of danger and courage</a:t>
            </a:r>
            <a:endParaRPr sz="110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cxnSp>
        <p:nvCxnSpPr>
          <p:cNvPr id="323" name="Google Shape;323;p37"/>
          <p:cNvCxnSpPr/>
          <p:nvPr/>
        </p:nvCxnSpPr>
        <p:spPr>
          <a:xfrm rot="10800000">
            <a:off x="3881244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24" name="Google Shape;324;p37"/>
          <p:cNvSpPr txBox="1"/>
          <p:nvPr/>
        </p:nvSpPr>
        <p:spPr>
          <a:xfrm>
            <a:off x="3846407" y="1727200"/>
            <a:ext cx="1145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Black is the color of ebony and of outer space</a:t>
            </a:r>
            <a:endParaRPr sz="110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cxnSp>
        <p:nvCxnSpPr>
          <p:cNvPr id="325" name="Google Shape;325;p37"/>
          <p:cNvCxnSpPr/>
          <p:nvPr/>
        </p:nvCxnSpPr>
        <p:spPr>
          <a:xfrm rot="10800000">
            <a:off x="5092244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26" name="Google Shape;326;p37"/>
          <p:cNvSpPr txBox="1"/>
          <p:nvPr/>
        </p:nvSpPr>
        <p:spPr>
          <a:xfrm>
            <a:off x="5058788" y="1727200"/>
            <a:ext cx="1145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Yellow is the color of gold, butter and ripe lemons</a:t>
            </a:r>
            <a:endParaRPr sz="110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cxnSp>
        <p:nvCxnSpPr>
          <p:cNvPr id="327" name="Google Shape;327;p37"/>
          <p:cNvCxnSpPr/>
          <p:nvPr/>
        </p:nvCxnSpPr>
        <p:spPr>
          <a:xfrm rot="10800000">
            <a:off x="6303244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28" name="Google Shape;328;p37"/>
          <p:cNvSpPr txBox="1"/>
          <p:nvPr/>
        </p:nvSpPr>
        <p:spPr>
          <a:xfrm>
            <a:off x="6271169" y="1727200"/>
            <a:ext cx="1145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White is the color of milk and fresh snow</a:t>
            </a:r>
            <a:endParaRPr sz="110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cxnSp>
        <p:nvCxnSpPr>
          <p:cNvPr id="329" name="Google Shape;329;p37"/>
          <p:cNvCxnSpPr/>
          <p:nvPr/>
        </p:nvCxnSpPr>
        <p:spPr>
          <a:xfrm rot="10800000">
            <a:off x="7514244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30" name="Google Shape;330;p37"/>
          <p:cNvSpPr txBox="1"/>
          <p:nvPr/>
        </p:nvSpPr>
        <p:spPr>
          <a:xfrm>
            <a:off x="7483550" y="1727200"/>
            <a:ext cx="1145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Blue is the colour of the clear sky and the deep sea</a:t>
            </a:r>
            <a:endParaRPr sz="110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cxnSp>
        <p:nvCxnSpPr>
          <p:cNvPr id="331" name="Google Shape;331;p37"/>
          <p:cNvCxnSpPr/>
          <p:nvPr/>
        </p:nvCxnSpPr>
        <p:spPr>
          <a:xfrm rot="10800000">
            <a:off x="2074044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32" name="Google Shape;332;p37"/>
          <p:cNvSpPr txBox="1"/>
          <p:nvPr/>
        </p:nvSpPr>
        <p:spPr>
          <a:xfrm>
            <a:off x="2009757" y="3648150"/>
            <a:ext cx="1145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Yellow is the color of gold, butter and ripe lemons</a:t>
            </a:r>
            <a:endParaRPr sz="110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cxnSp>
        <p:nvCxnSpPr>
          <p:cNvPr id="333" name="Google Shape;333;p37"/>
          <p:cNvCxnSpPr/>
          <p:nvPr/>
        </p:nvCxnSpPr>
        <p:spPr>
          <a:xfrm rot="10800000">
            <a:off x="3285044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34" name="Google Shape;334;p37"/>
          <p:cNvSpPr txBox="1"/>
          <p:nvPr/>
        </p:nvSpPr>
        <p:spPr>
          <a:xfrm>
            <a:off x="3229154" y="3648150"/>
            <a:ext cx="1145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White is the color of milk and fresh snow</a:t>
            </a:r>
            <a:endParaRPr sz="110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cxnSp>
        <p:nvCxnSpPr>
          <p:cNvPr id="335" name="Google Shape;335;p37"/>
          <p:cNvCxnSpPr/>
          <p:nvPr/>
        </p:nvCxnSpPr>
        <p:spPr>
          <a:xfrm rot="10800000">
            <a:off x="4496044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36" name="Google Shape;336;p37"/>
          <p:cNvSpPr txBox="1"/>
          <p:nvPr/>
        </p:nvSpPr>
        <p:spPr>
          <a:xfrm>
            <a:off x="4448550" y="3648150"/>
            <a:ext cx="1145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Blue is the colour of the clear sky and the deep sea</a:t>
            </a:r>
            <a:endParaRPr sz="110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cxnSp>
        <p:nvCxnSpPr>
          <p:cNvPr id="337" name="Google Shape;337;p37"/>
          <p:cNvCxnSpPr/>
          <p:nvPr/>
        </p:nvCxnSpPr>
        <p:spPr>
          <a:xfrm rot="10800000">
            <a:off x="5707044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38" name="Google Shape;338;p37"/>
          <p:cNvSpPr txBox="1"/>
          <p:nvPr/>
        </p:nvSpPr>
        <p:spPr>
          <a:xfrm>
            <a:off x="5667947" y="3648150"/>
            <a:ext cx="1145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Red is the colour of danger and courage</a:t>
            </a:r>
            <a:endParaRPr sz="110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cxnSp>
        <p:nvCxnSpPr>
          <p:cNvPr id="339" name="Google Shape;339;p37"/>
          <p:cNvCxnSpPr/>
          <p:nvPr/>
        </p:nvCxnSpPr>
        <p:spPr>
          <a:xfrm rot="10800000">
            <a:off x="6918044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40" name="Google Shape;340;p37"/>
          <p:cNvSpPr txBox="1"/>
          <p:nvPr/>
        </p:nvSpPr>
        <p:spPr>
          <a:xfrm>
            <a:off x="6887343" y="3648150"/>
            <a:ext cx="1145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Black is the color of ebony and of outer space</a:t>
            </a:r>
            <a:endParaRPr sz="110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cxnSp>
        <p:nvCxnSpPr>
          <p:cNvPr id="341" name="Google Shape;341;p37"/>
          <p:cNvCxnSpPr/>
          <p:nvPr/>
        </p:nvCxnSpPr>
        <p:spPr>
          <a:xfrm rot="10800000">
            <a:off x="8129044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42" name="Google Shape;342;p37"/>
          <p:cNvSpPr txBox="1"/>
          <p:nvPr/>
        </p:nvSpPr>
        <p:spPr>
          <a:xfrm>
            <a:off x="8094408" y="3648150"/>
            <a:ext cx="948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Yellow is the color of gold, butter and ripe lemons</a:t>
            </a:r>
            <a:endParaRPr sz="110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8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348" name="Google Shape;348;p38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9" name="Google Shape;349;p38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38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1" name="Google Shape;351;p38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352" name="Google Shape;352;p38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latin typeface="Caveat"/>
                <a:ea typeface="Caveat"/>
                <a:cs typeface="Caveat"/>
                <a:sym typeface="Caveat"/>
              </a:endParaRPr>
            </a:p>
          </p:txBody>
        </p:sp>
        <p:sp>
          <p:nvSpPr>
            <p:cNvPr id="353" name="Google Shape;353;p38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2"/>
                  </a:solidFill>
                  <a:latin typeface="Caveat"/>
                  <a:ea typeface="Caveat"/>
                  <a:cs typeface="Caveat"/>
                  <a:sym typeface="Caveat"/>
                </a:rPr>
                <a:t>1</a:t>
              </a:r>
              <a:endParaRPr sz="9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  <p:grpSp>
        <p:nvGrpSpPr>
          <p:cNvPr id="354" name="Google Shape;354;p38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355" name="Google Shape;355;p38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latin typeface="Caveat"/>
                <a:ea typeface="Caveat"/>
                <a:cs typeface="Caveat"/>
                <a:sym typeface="Caveat"/>
              </a:endParaRPr>
            </a:p>
          </p:txBody>
        </p:sp>
        <p:sp>
          <p:nvSpPr>
            <p:cNvPr id="356" name="Google Shape;356;p38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2"/>
                  </a:solidFill>
                  <a:latin typeface="Caveat"/>
                  <a:ea typeface="Caveat"/>
                  <a:cs typeface="Caveat"/>
                  <a:sym typeface="Caveat"/>
                </a:rPr>
                <a:t>3</a:t>
              </a:r>
              <a:endParaRPr sz="9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  <p:grpSp>
        <p:nvGrpSpPr>
          <p:cNvPr id="357" name="Google Shape;357;p38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358" name="Google Shape;358;p38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latin typeface="Caveat"/>
                <a:ea typeface="Caveat"/>
                <a:cs typeface="Caveat"/>
                <a:sym typeface="Caveat"/>
              </a:endParaRPr>
            </a:p>
          </p:txBody>
        </p:sp>
        <p:sp>
          <p:nvSpPr>
            <p:cNvPr id="359" name="Google Shape;359;p38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2"/>
                  </a:solidFill>
                  <a:latin typeface="Caveat"/>
                  <a:ea typeface="Caveat"/>
                  <a:cs typeface="Caveat"/>
                  <a:sym typeface="Caveat"/>
                </a:rPr>
                <a:t>5</a:t>
              </a:r>
              <a:endParaRPr sz="9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  <p:grpSp>
        <p:nvGrpSpPr>
          <p:cNvPr id="360" name="Google Shape;360;p38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361" name="Google Shape;361;p38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latin typeface="Caveat"/>
                <a:ea typeface="Caveat"/>
                <a:cs typeface="Caveat"/>
                <a:sym typeface="Caveat"/>
              </a:endParaRPr>
            </a:p>
          </p:txBody>
        </p:sp>
        <p:sp>
          <p:nvSpPr>
            <p:cNvPr id="362" name="Google Shape;362;p38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2"/>
                  </a:solidFill>
                  <a:latin typeface="Caveat"/>
                  <a:ea typeface="Caveat"/>
                  <a:cs typeface="Caveat"/>
                  <a:sym typeface="Caveat"/>
                </a:rPr>
                <a:t>6</a:t>
              </a:r>
              <a:endParaRPr sz="9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  <p:grpSp>
        <p:nvGrpSpPr>
          <p:cNvPr id="363" name="Google Shape;363;p38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364" name="Google Shape;364;p38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latin typeface="Caveat"/>
                <a:ea typeface="Caveat"/>
                <a:cs typeface="Caveat"/>
                <a:sym typeface="Caveat"/>
              </a:endParaRPr>
            </a:p>
          </p:txBody>
        </p:sp>
        <p:sp>
          <p:nvSpPr>
            <p:cNvPr id="365" name="Google Shape;365;p38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2"/>
                  </a:solidFill>
                  <a:latin typeface="Caveat"/>
                  <a:ea typeface="Caveat"/>
                  <a:cs typeface="Caveat"/>
                  <a:sym typeface="Caveat"/>
                </a:rPr>
                <a:t>4</a:t>
              </a:r>
              <a:endParaRPr sz="9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  <p:grpSp>
        <p:nvGrpSpPr>
          <p:cNvPr id="366" name="Google Shape;366;p38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367" name="Google Shape;367;p38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latin typeface="Caveat"/>
                <a:ea typeface="Caveat"/>
                <a:cs typeface="Caveat"/>
                <a:sym typeface="Caveat"/>
              </a:endParaRPr>
            </a:p>
          </p:txBody>
        </p:sp>
        <p:sp>
          <p:nvSpPr>
            <p:cNvPr id="368" name="Google Shape;368;p38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2"/>
                  </a:solidFill>
                  <a:latin typeface="Caveat"/>
                  <a:ea typeface="Caveat"/>
                  <a:cs typeface="Caveat"/>
                  <a:sym typeface="Caveat"/>
                </a:rPr>
                <a:t>2</a:t>
              </a:r>
              <a:endParaRPr sz="9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  <p:sp>
        <p:nvSpPr>
          <p:cNvPr id="369" name="Google Shape;369;p38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Blue is the colour of the clear sky and the deep sea</a:t>
            </a:r>
            <a:endParaRPr sz="120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70" name="Google Shape;370;p38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Red is the colour of danger and courage</a:t>
            </a:r>
            <a:endParaRPr sz="120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71" name="Google Shape;371;p38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Black is the color of ebony and of outer space</a:t>
            </a:r>
            <a:endParaRPr sz="120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72" name="Google Shape;372;p38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Yellow is the color of gold, butter and ripe lemons</a:t>
            </a:r>
            <a:endParaRPr sz="120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73" name="Google Shape;373;p38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White is the color of milk and fresh snow</a:t>
            </a:r>
            <a:endParaRPr sz="120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74" name="Google Shape;374;p38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Blue is the colour of the clear sky and the deep sea</a:t>
            </a:r>
            <a:endParaRPr sz="120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9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380" name="Google Shape;380;p39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381" name="Google Shape;381;p39"/>
          <p:cNvGraphicFramePr/>
          <p:nvPr/>
        </p:nvGraphicFramePr>
        <p:xfrm>
          <a:off x="1411900" y="12272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{D538BD12-EAE8-4576-9333-31C1577E420B}</a:tableStyleId>
              </a:tblPr>
              <a:tblGrid>
                <a:gridCol w="1267975"/>
                <a:gridCol w="435375"/>
                <a:gridCol w="435375"/>
                <a:gridCol w="435375"/>
                <a:gridCol w="435375"/>
                <a:gridCol w="435375"/>
                <a:gridCol w="435375"/>
                <a:gridCol w="435375"/>
                <a:gridCol w="435375"/>
                <a:gridCol w="435375"/>
                <a:gridCol w="435375"/>
                <a:gridCol w="435375"/>
                <a:gridCol w="435375"/>
                <a:gridCol w="435375"/>
                <a:gridCol w="435375"/>
              </a:tblGrid>
              <a:tr h="365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2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2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Week 1</a:t>
                      </a:r>
                      <a:endParaRPr b="1" sz="1100">
                        <a:solidFill>
                          <a:schemeClr val="dk2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2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Week 2</a:t>
                      </a:r>
                      <a:endParaRPr b="1" sz="1100">
                        <a:solidFill>
                          <a:schemeClr val="dk2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65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2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1</a:t>
                      </a:r>
                      <a:endParaRPr sz="1100">
                        <a:solidFill>
                          <a:schemeClr val="dk2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2</a:t>
                      </a:r>
                      <a:endParaRPr sz="1100">
                        <a:solidFill>
                          <a:schemeClr val="dk2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3</a:t>
                      </a:r>
                      <a:endParaRPr sz="1100">
                        <a:solidFill>
                          <a:schemeClr val="dk2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4</a:t>
                      </a:r>
                      <a:endParaRPr sz="1100">
                        <a:solidFill>
                          <a:schemeClr val="dk2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5</a:t>
                      </a:r>
                      <a:endParaRPr sz="1100">
                        <a:solidFill>
                          <a:schemeClr val="dk2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6</a:t>
                      </a:r>
                      <a:endParaRPr sz="1100">
                        <a:solidFill>
                          <a:schemeClr val="dk2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7</a:t>
                      </a:r>
                      <a:endParaRPr sz="1100">
                        <a:solidFill>
                          <a:schemeClr val="dk2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8</a:t>
                      </a:r>
                      <a:endParaRPr sz="1100">
                        <a:solidFill>
                          <a:schemeClr val="dk2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9</a:t>
                      </a:r>
                      <a:endParaRPr sz="1100">
                        <a:solidFill>
                          <a:schemeClr val="dk2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10</a:t>
                      </a:r>
                      <a:endParaRPr sz="1100">
                        <a:solidFill>
                          <a:schemeClr val="dk2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11</a:t>
                      </a:r>
                      <a:endParaRPr sz="1100">
                        <a:solidFill>
                          <a:schemeClr val="dk2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12</a:t>
                      </a:r>
                      <a:endParaRPr sz="1100">
                        <a:solidFill>
                          <a:schemeClr val="dk2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13</a:t>
                      </a:r>
                      <a:endParaRPr sz="1100">
                        <a:solidFill>
                          <a:schemeClr val="dk2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14</a:t>
                      </a:r>
                      <a:endParaRPr sz="1100">
                        <a:solidFill>
                          <a:schemeClr val="dk2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65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Task 1</a:t>
                      </a:r>
                      <a:endParaRPr sz="1100">
                        <a:solidFill>
                          <a:schemeClr val="dk2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Task 2</a:t>
                      </a:r>
                      <a:endParaRPr sz="1100">
                        <a:solidFill>
                          <a:schemeClr val="dk2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◆</a:t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65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Task 3</a:t>
                      </a:r>
                      <a:endParaRPr sz="1100">
                        <a:solidFill>
                          <a:schemeClr val="dk2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Task 4</a:t>
                      </a:r>
                      <a:endParaRPr sz="1100">
                        <a:solidFill>
                          <a:schemeClr val="dk2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◆</a:t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65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Task 5</a:t>
                      </a:r>
                      <a:endParaRPr sz="1100">
                        <a:solidFill>
                          <a:schemeClr val="dk2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◆</a:t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Task 6</a:t>
                      </a:r>
                      <a:endParaRPr sz="1100">
                        <a:solidFill>
                          <a:schemeClr val="dk2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65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Task 7</a:t>
                      </a:r>
                      <a:endParaRPr sz="1100">
                        <a:solidFill>
                          <a:schemeClr val="dk2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65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Task 8</a:t>
                      </a:r>
                      <a:endParaRPr sz="1100">
                        <a:solidFill>
                          <a:schemeClr val="dk2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>
            <p:ph idx="4294967295" type="ctrTitle"/>
          </p:nvPr>
        </p:nvSpPr>
        <p:spPr>
          <a:xfrm>
            <a:off x="2204138" y="1028875"/>
            <a:ext cx="1411500" cy="687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Hello!</a:t>
            </a:r>
            <a:endParaRPr sz="4800"/>
          </a:p>
        </p:txBody>
      </p:sp>
      <p:sp>
        <p:nvSpPr>
          <p:cNvPr id="61" name="Google Shape;61;p13"/>
          <p:cNvSpPr txBox="1"/>
          <p:nvPr>
            <p:ph idx="4294967295" type="subTitle"/>
          </p:nvPr>
        </p:nvSpPr>
        <p:spPr>
          <a:xfrm>
            <a:off x="1925050" y="2401975"/>
            <a:ext cx="5354400" cy="143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I am Jayden Smith</a:t>
            </a:r>
            <a:endParaRPr b="1"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 sz="3600"/>
          </a:p>
        </p:txBody>
      </p:sp>
      <p:sp>
        <p:nvSpPr>
          <p:cNvPr id="62" name="Google Shape;62;p13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1925059" y="547745"/>
            <a:ext cx="1817263" cy="1674422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0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387" name="Google Shape;387;p40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8" name="Google Shape;388;p40"/>
          <p:cNvSpPr/>
          <p:nvPr/>
        </p:nvSpPr>
        <p:spPr>
          <a:xfrm>
            <a:off x="1411775" y="1488600"/>
            <a:ext cx="3672300" cy="1383300"/>
          </a:xfrm>
          <a:prstGeom prst="rect">
            <a:avLst/>
          </a:prstGeom>
          <a:solidFill>
            <a:srgbClr val="6CC2DC">
              <a:alpha val="15770"/>
            </a:srgbClr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STRENGTHS</a:t>
            </a:r>
            <a:endParaRPr b="1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89" name="Google Shape;389;p40"/>
          <p:cNvSpPr/>
          <p:nvPr/>
        </p:nvSpPr>
        <p:spPr>
          <a:xfrm>
            <a:off x="5235904" y="1488600"/>
            <a:ext cx="3672300" cy="1383300"/>
          </a:xfrm>
          <a:prstGeom prst="rect">
            <a:avLst/>
          </a:prstGeom>
          <a:solidFill>
            <a:srgbClr val="6CC2DC">
              <a:alpha val="15770"/>
            </a:srgbClr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WEAKNESSES</a:t>
            </a:r>
            <a:endParaRPr b="1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90" name="Google Shape;390;p40"/>
          <p:cNvSpPr/>
          <p:nvPr/>
        </p:nvSpPr>
        <p:spPr>
          <a:xfrm>
            <a:off x="1411775" y="3023809"/>
            <a:ext cx="3672300" cy="1383300"/>
          </a:xfrm>
          <a:prstGeom prst="rect">
            <a:avLst/>
          </a:prstGeom>
          <a:solidFill>
            <a:srgbClr val="6CC2DC">
              <a:alpha val="15770"/>
            </a:srgbClr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Black is the color of ebony and of outer space</a:t>
            </a:r>
            <a:endParaRPr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OPPORTUNITIES</a:t>
            </a:r>
            <a:endParaRPr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91" name="Google Shape;391;p40"/>
          <p:cNvSpPr/>
          <p:nvPr/>
        </p:nvSpPr>
        <p:spPr>
          <a:xfrm>
            <a:off x="5235904" y="3023809"/>
            <a:ext cx="3672300" cy="1383300"/>
          </a:xfrm>
          <a:prstGeom prst="rect">
            <a:avLst/>
          </a:prstGeom>
          <a:solidFill>
            <a:srgbClr val="6CC2DC">
              <a:alpha val="15770"/>
            </a:srgbClr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White is the color of milk and fresh snow</a:t>
            </a:r>
            <a:endParaRPr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THREATS</a:t>
            </a:r>
            <a:endParaRPr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92" name="Google Shape;392;p40"/>
          <p:cNvSpPr/>
          <p:nvPr/>
        </p:nvSpPr>
        <p:spPr>
          <a:xfrm>
            <a:off x="4029858" y="1815973"/>
            <a:ext cx="2110200" cy="2110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40"/>
          <p:cNvSpPr/>
          <p:nvPr/>
        </p:nvSpPr>
        <p:spPr>
          <a:xfrm rot="5400000">
            <a:off x="4181985" y="1815973"/>
            <a:ext cx="2110200" cy="2110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40"/>
          <p:cNvSpPr/>
          <p:nvPr/>
        </p:nvSpPr>
        <p:spPr>
          <a:xfrm rot="10800000">
            <a:off x="4181985" y="1969272"/>
            <a:ext cx="2110200" cy="2110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40"/>
          <p:cNvSpPr/>
          <p:nvPr/>
        </p:nvSpPr>
        <p:spPr>
          <a:xfrm rot="-5400000">
            <a:off x="4029858" y="1969272"/>
            <a:ext cx="2110200" cy="2110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40"/>
          <p:cNvSpPr/>
          <p:nvPr/>
        </p:nvSpPr>
        <p:spPr>
          <a:xfrm>
            <a:off x="4668076" y="2256141"/>
            <a:ext cx="115387" cy="42648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matic SC"/>
              </a:rPr>
              <a:t>S</a:t>
            </a:r>
          </a:p>
        </p:txBody>
      </p:sp>
      <p:sp>
        <p:nvSpPr>
          <p:cNvPr id="397" name="Google Shape;397;p40"/>
          <p:cNvSpPr/>
          <p:nvPr/>
        </p:nvSpPr>
        <p:spPr>
          <a:xfrm>
            <a:off x="5554742" y="2262880"/>
            <a:ext cx="223226" cy="42648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matic SC"/>
              </a:rPr>
              <a:t>W</a:t>
            </a:r>
          </a:p>
        </p:txBody>
      </p:sp>
      <p:sp>
        <p:nvSpPr>
          <p:cNvPr id="398" name="Google Shape;398;p40"/>
          <p:cNvSpPr/>
          <p:nvPr/>
        </p:nvSpPr>
        <p:spPr>
          <a:xfrm>
            <a:off x="4637881" y="3222031"/>
            <a:ext cx="139112" cy="43242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matic SC"/>
              </a:rPr>
              <a:t>O</a:t>
            </a:r>
          </a:p>
        </p:txBody>
      </p:sp>
      <p:sp>
        <p:nvSpPr>
          <p:cNvPr id="399" name="Google Shape;399;p40"/>
          <p:cNvSpPr/>
          <p:nvPr/>
        </p:nvSpPr>
        <p:spPr>
          <a:xfrm>
            <a:off x="5654493" y="3228770"/>
            <a:ext cx="116466" cy="41193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matic SC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1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 Model Canvas</a:t>
            </a:r>
            <a:endParaRPr/>
          </a:p>
        </p:txBody>
      </p:sp>
      <p:sp>
        <p:nvSpPr>
          <p:cNvPr id="405" name="Google Shape;405;p41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6" name="Google Shape;406;p41"/>
          <p:cNvSpPr txBox="1"/>
          <p:nvPr/>
        </p:nvSpPr>
        <p:spPr>
          <a:xfrm>
            <a:off x="2899134" y="1052838"/>
            <a:ext cx="1495500" cy="1383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Key Activities</a:t>
            </a:r>
            <a:endParaRPr b="1" sz="11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10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Insert your content</a:t>
            </a:r>
            <a:endParaRPr b="1" sz="100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07" name="Google Shape;407;p41"/>
          <p:cNvSpPr txBox="1"/>
          <p:nvPr/>
        </p:nvSpPr>
        <p:spPr>
          <a:xfrm>
            <a:off x="2899134" y="2436371"/>
            <a:ext cx="1495500" cy="1383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Key Resources</a:t>
            </a:r>
            <a:endParaRPr b="1" sz="11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10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Insert your content</a:t>
            </a:r>
            <a:endParaRPr b="1" sz="11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08" name="Google Shape;408;p41"/>
          <p:cNvSpPr txBox="1"/>
          <p:nvPr/>
        </p:nvSpPr>
        <p:spPr>
          <a:xfrm>
            <a:off x="4394800" y="1052838"/>
            <a:ext cx="1495500" cy="276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Value Propositions</a:t>
            </a:r>
            <a:endParaRPr b="1" sz="11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10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Insert your content</a:t>
            </a:r>
            <a:endParaRPr b="1" sz="11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09" name="Google Shape;409;p41"/>
          <p:cNvSpPr txBox="1"/>
          <p:nvPr/>
        </p:nvSpPr>
        <p:spPr>
          <a:xfrm>
            <a:off x="5890467" y="1052838"/>
            <a:ext cx="1495500" cy="1383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Customer Relationships</a:t>
            </a:r>
            <a:endParaRPr b="1" sz="11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10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Insert your content</a:t>
            </a:r>
            <a:endParaRPr b="1" sz="11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10" name="Google Shape;410;p41"/>
          <p:cNvSpPr txBox="1"/>
          <p:nvPr/>
        </p:nvSpPr>
        <p:spPr>
          <a:xfrm>
            <a:off x="5890467" y="2436371"/>
            <a:ext cx="1495500" cy="1383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Channels</a:t>
            </a:r>
            <a:endParaRPr b="1" sz="11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10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Insert your content</a:t>
            </a:r>
            <a:endParaRPr b="1" sz="11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11" name="Google Shape;411;p41"/>
          <p:cNvSpPr txBox="1"/>
          <p:nvPr/>
        </p:nvSpPr>
        <p:spPr>
          <a:xfrm>
            <a:off x="7386133" y="1052838"/>
            <a:ext cx="1495500" cy="276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Customer Segments</a:t>
            </a:r>
            <a:endParaRPr b="1" sz="11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10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Insert your content</a:t>
            </a:r>
            <a:endParaRPr b="1" sz="11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12" name="Google Shape;412;p41"/>
          <p:cNvSpPr txBox="1"/>
          <p:nvPr/>
        </p:nvSpPr>
        <p:spPr>
          <a:xfrm>
            <a:off x="1403468" y="1052838"/>
            <a:ext cx="1495500" cy="276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Key Partners</a:t>
            </a:r>
            <a:endParaRPr b="1" sz="11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10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Insert your content</a:t>
            </a:r>
            <a:endParaRPr b="1" sz="100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13" name="Google Shape;413;p41"/>
          <p:cNvSpPr txBox="1"/>
          <p:nvPr/>
        </p:nvSpPr>
        <p:spPr>
          <a:xfrm>
            <a:off x="1403468" y="3819903"/>
            <a:ext cx="3739200" cy="1071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Cost Structure</a:t>
            </a:r>
            <a:endParaRPr b="1" sz="11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10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Insert your content</a:t>
            </a:r>
            <a:endParaRPr b="1" sz="11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14" name="Google Shape;414;p41"/>
          <p:cNvSpPr txBox="1"/>
          <p:nvPr/>
        </p:nvSpPr>
        <p:spPr>
          <a:xfrm>
            <a:off x="5142633" y="3819903"/>
            <a:ext cx="3739200" cy="1071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Revenue Streams</a:t>
            </a:r>
            <a:endParaRPr b="1" sz="11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10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Insert your content</a:t>
            </a:r>
            <a:endParaRPr b="1" sz="11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15" name="Google Shape;415;p41"/>
          <p:cNvSpPr/>
          <p:nvPr/>
        </p:nvSpPr>
        <p:spPr>
          <a:xfrm>
            <a:off x="4904264" y="3885872"/>
            <a:ext cx="172263" cy="174435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41"/>
          <p:cNvSpPr/>
          <p:nvPr/>
        </p:nvSpPr>
        <p:spPr>
          <a:xfrm>
            <a:off x="7149217" y="1118947"/>
            <a:ext cx="170816" cy="151035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41"/>
          <p:cNvSpPr/>
          <p:nvPr/>
        </p:nvSpPr>
        <p:spPr>
          <a:xfrm>
            <a:off x="2667174" y="1119005"/>
            <a:ext cx="165749" cy="166473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41"/>
          <p:cNvSpPr/>
          <p:nvPr/>
        </p:nvSpPr>
        <p:spPr>
          <a:xfrm>
            <a:off x="8660073" y="1118943"/>
            <a:ext cx="155616" cy="164787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41"/>
          <p:cNvSpPr/>
          <p:nvPr/>
        </p:nvSpPr>
        <p:spPr>
          <a:xfrm>
            <a:off x="8635705" y="3886020"/>
            <a:ext cx="179987" cy="132702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41"/>
          <p:cNvSpPr/>
          <p:nvPr/>
        </p:nvSpPr>
        <p:spPr>
          <a:xfrm>
            <a:off x="4163916" y="1119025"/>
            <a:ext cx="164787" cy="165025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41"/>
          <p:cNvSpPr/>
          <p:nvPr/>
        </p:nvSpPr>
        <p:spPr>
          <a:xfrm>
            <a:off x="5633520" y="1118953"/>
            <a:ext cx="190834" cy="196872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41"/>
          <p:cNvSpPr/>
          <p:nvPr/>
        </p:nvSpPr>
        <p:spPr>
          <a:xfrm>
            <a:off x="7099994" y="2505744"/>
            <a:ext cx="220034" cy="210624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41"/>
          <p:cNvSpPr/>
          <p:nvPr/>
        </p:nvSpPr>
        <p:spPr>
          <a:xfrm>
            <a:off x="4108701" y="2502477"/>
            <a:ext cx="220013" cy="199643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2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429" name="Google Shape;429;p42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0" name="Google Shape;430;p42"/>
          <p:cNvGrpSpPr/>
          <p:nvPr/>
        </p:nvGrpSpPr>
        <p:grpSpPr>
          <a:xfrm>
            <a:off x="1411767" y="1289718"/>
            <a:ext cx="3608219" cy="3243858"/>
            <a:chOff x="3778727" y="4460423"/>
            <a:chExt cx="720160" cy="647438"/>
          </a:xfrm>
        </p:grpSpPr>
        <p:sp>
          <p:nvSpPr>
            <p:cNvPr id="431" name="Google Shape;431;p42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Caveat"/>
                  <a:ea typeface="Caveat"/>
                  <a:cs typeface="Caveat"/>
                  <a:sym typeface="Caveat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  <p:sp>
          <p:nvSpPr>
            <p:cNvPr id="432" name="Google Shape;432;p42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Caveat"/>
                  <a:ea typeface="Caveat"/>
                  <a:cs typeface="Caveat"/>
                  <a:sym typeface="Caveat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  <p:sp>
          <p:nvSpPr>
            <p:cNvPr id="433" name="Google Shape;433;p42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Caveat"/>
                  <a:ea typeface="Caveat"/>
                  <a:cs typeface="Caveat"/>
                  <a:sym typeface="Caveat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  <p:sp>
          <p:nvSpPr>
            <p:cNvPr id="434" name="Google Shape;434;p42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Caveat"/>
                  <a:ea typeface="Caveat"/>
                  <a:cs typeface="Caveat"/>
                  <a:sym typeface="Caveat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  <p:sp>
          <p:nvSpPr>
            <p:cNvPr id="435" name="Google Shape;435;p42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Caveat"/>
                  <a:ea typeface="Caveat"/>
                  <a:cs typeface="Caveat"/>
                  <a:sym typeface="Caveat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  <p:sp>
          <p:nvSpPr>
            <p:cNvPr id="436" name="Google Shape;436;p42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Caveat"/>
                  <a:ea typeface="Caveat"/>
                  <a:cs typeface="Caveat"/>
                  <a:sym typeface="Caveat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  <p:sp>
          <p:nvSpPr>
            <p:cNvPr id="437" name="Google Shape;437;p42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  <p:cxnSp>
        <p:nvCxnSpPr>
          <p:cNvPr id="438" name="Google Shape;438;p42"/>
          <p:cNvCxnSpPr/>
          <p:nvPr/>
        </p:nvCxnSpPr>
        <p:spPr>
          <a:xfrm>
            <a:off x="4940025" y="1826750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9" name="Google Shape;439;p42"/>
          <p:cNvSpPr txBox="1"/>
          <p:nvPr/>
        </p:nvSpPr>
        <p:spPr>
          <a:xfrm>
            <a:off x="6058525" y="165470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Insert your content</a:t>
            </a:r>
            <a:endParaRPr sz="130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cxnSp>
        <p:nvCxnSpPr>
          <p:cNvPr id="440" name="Google Shape;440;p42"/>
          <p:cNvCxnSpPr/>
          <p:nvPr/>
        </p:nvCxnSpPr>
        <p:spPr>
          <a:xfrm>
            <a:off x="4784350" y="2308375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1" name="Google Shape;441;p42"/>
          <p:cNvSpPr txBox="1"/>
          <p:nvPr/>
        </p:nvSpPr>
        <p:spPr>
          <a:xfrm>
            <a:off x="6058525" y="213631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Insert your content</a:t>
            </a:r>
            <a:endParaRPr sz="130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cxnSp>
        <p:nvCxnSpPr>
          <p:cNvPr id="442" name="Google Shape;442;p42"/>
          <p:cNvCxnSpPr/>
          <p:nvPr/>
        </p:nvCxnSpPr>
        <p:spPr>
          <a:xfrm>
            <a:off x="4563125" y="2790000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3" name="Google Shape;443;p42"/>
          <p:cNvSpPr txBox="1"/>
          <p:nvPr/>
        </p:nvSpPr>
        <p:spPr>
          <a:xfrm>
            <a:off x="6058525" y="261793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Insert your content</a:t>
            </a:r>
            <a:endParaRPr sz="130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cxnSp>
        <p:nvCxnSpPr>
          <p:cNvPr id="444" name="Google Shape;444;p42"/>
          <p:cNvCxnSpPr/>
          <p:nvPr/>
        </p:nvCxnSpPr>
        <p:spPr>
          <a:xfrm>
            <a:off x="4374675" y="3271600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5" name="Google Shape;445;p42"/>
          <p:cNvSpPr txBox="1"/>
          <p:nvPr/>
        </p:nvSpPr>
        <p:spPr>
          <a:xfrm>
            <a:off x="6058525" y="309954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Insert your content</a:t>
            </a:r>
            <a:endParaRPr sz="130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cxnSp>
        <p:nvCxnSpPr>
          <p:cNvPr id="446" name="Google Shape;446;p42"/>
          <p:cNvCxnSpPr/>
          <p:nvPr/>
        </p:nvCxnSpPr>
        <p:spPr>
          <a:xfrm>
            <a:off x="4169825" y="3753225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7" name="Google Shape;447;p42"/>
          <p:cNvSpPr txBox="1"/>
          <p:nvPr/>
        </p:nvSpPr>
        <p:spPr>
          <a:xfrm>
            <a:off x="6058525" y="358116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Insert your content</a:t>
            </a:r>
            <a:endParaRPr sz="130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cxnSp>
        <p:nvCxnSpPr>
          <p:cNvPr id="448" name="Google Shape;448;p42"/>
          <p:cNvCxnSpPr/>
          <p:nvPr/>
        </p:nvCxnSpPr>
        <p:spPr>
          <a:xfrm>
            <a:off x="3956800" y="4234825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9" name="Google Shape;449;p42"/>
          <p:cNvSpPr txBox="1"/>
          <p:nvPr/>
        </p:nvSpPr>
        <p:spPr>
          <a:xfrm>
            <a:off x="6058525" y="406277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Insert your content</a:t>
            </a:r>
            <a:endParaRPr sz="130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3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455" name="Google Shape;455;p43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56" name="Google Shape;456;p43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1411775" y="1682175"/>
            <a:ext cx="1423500" cy="1423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57" name="Google Shape;457;p43"/>
          <p:cNvSpPr txBox="1"/>
          <p:nvPr/>
        </p:nvSpPr>
        <p:spPr>
          <a:xfrm>
            <a:off x="1416579" y="3229937"/>
            <a:ext cx="14235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Imani Jackson</a:t>
            </a:r>
            <a:br>
              <a:rPr lang="en" sz="1500">
                <a:latin typeface="Caveat"/>
                <a:ea typeface="Caveat"/>
                <a:cs typeface="Caveat"/>
                <a:sym typeface="Caveat"/>
              </a:rPr>
            </a:br>
            <a:r>
              <a:rPr lang="en" sz="9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JOB TITLE</a:t>
            </a:r>
            <a:endParaRPr sz="90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Blue is the colour of the clear sky and the deep sea</a:t>
            </a:r>
            <a:endParaRPr sz="15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 sz="15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458" name="Google Shape;458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04357" y="1682175"/>
            <a:ext cx="1423500" cy="1423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59" name="Google Shape;459;p43"/>
          <p:cNvSpPr txBox="1"/>
          <p:nvPr/>
        </p:nvSpPr>
        <p:spPr>
          <a:xfrm>
            <a:off x="3309161" y="3229937"/>
            <a:ext cx="14235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Marcos Galán</a:t>
            </a:r>
            <a:br>
              <a:rPr lang="en" sz="1500">
                <a:latin typeface="Caveat"/>
                <a:ea typeface="Caveat"/>
                <a:cs typeface="Caveat"/>
                <a:sym typeface="Caveat"/>
              </a:rPr>
            </a:br>
            <a:r>
              <a:rPr lang="en" sz="9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JOB TITLE</a:t>
            </a:r>
            <a:endParaRPr sz="90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Blue is the colour of the clear sky and the deep sea</a:t>
            </a:r>
            <a:endParaRPr sz="15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 sz="15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460" name="Google Shape;460;p43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5196940" y="1682175"/>
            <a:ext cx="1423500" cy="1423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61" name="Google Shape;461;p43"/>
          <p:cNvSpPr txBox="1"/>
          <p:nvPr/>
        </p:nvSpPr>
        <p:spPr>
          <a:xfrm>
            <a:off x="5201744" y="3229937"/>
            <a:ext cx="14235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Ixchel Valdía</a:t>
            </a:r>
            <a:br>
              <a:rPr lang="en" sz="1500">
                <a:latin typeface="Caveat"/>
                <a:ea typeface="Caveat"/>
                <a:cs typeface="Caveat"/>
                <a:sym typeface="Caveat"/>
              </a:rPr>
            </a:br>
            <a:r>
              <a:rPr lang="en" sz="9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JOB TITLE</a:t>
            </a:r>
            <a:endParaRPr sz="90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Blue is the colour of the clear sky and the deep sea</a:t>
            </a:r>
            <a:endParaRPr sz="15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 sz="15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462" name="Google Shape;462;p43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7089522" y="1682175"/>
            <a:ext cx="1423500" cy="1423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63" name="Google Shape;463;p43"/>
          <p:cNvSpPr txBox="1"/>
          <p:nvPr/>
        </p:nvSpPr>
        <p:spPr>
          <a:xfrm>
            <a:off x="7094326" y="3229937"/>
            <a:ext cx="14235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Nils Årud</a:t>
            </a:r>
            <a:br>
              <a:rPr lang="en" sz="1500">
                <a:latin typeface="Caveat"/>
                <a:ea typeface="Caveat"/>
                <a:cs typeface="Caveat"/>
                <a:sym typeface="Caveat"/>
              </a:rPr>
            </a:br>
            <a:r>
              <a:rPr lang="en" sz="9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JOB TITLE</a:t>
            </a:r>
            <a:endParaRPr sz="90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Blue is the colour of the clear sky and the deep sea</a:t>
            </a:r>
            <a:endParaRPr sz="15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 sz="15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4"/>
          <p:cNvSpPr txBox="1"/>
          <p:nvPr>
            <p:ph type="title"/>
          </p:nvPr>
        </p:nvSpPr>
        <p:spPr>
          <a:xfrm>
            <a:off x="1504100" y="0"/>
            <a:ext cx="71727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469" name="Google Shape;469;p44"/>
          <p:cNvSpPr/>
          <p:nvPr/>
        </p:nvSpPr>
        <p:spPr>
          <a:xfrm>
            <a:off x="1477246" y="762086"/>
            <a:ext cx="7408800" cy="3798300"/>
          </a:xfrm>
          <a:prstGeom prst="rect">
            <a:avLst/>
          </a:prstGeom>
          <a:solidFill>
            <a:srgbClr val="6CC2DC">
              <a:alpha val="157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44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71" name="Google Shape;471;p44"/>
          <p:cNvCxnSpPr/>
          <p:nvPr/>
        </p:nvCxnSpPr>
        <p:spPr>
          <a:xfrm>
            <a:off x="5181602" y="762086"/>
            <a:ext cx="0" cy="3798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472" name="Google Shape;472;p44"/>
          <p:cNvCxnSpPr/>
          <p:nvPr/>
        </p:nvCxnSpPr>
        <p:spPr>
          <a:xfrm>
            <a:off x="1477246" y="2661227"/>
            <a:ext cx="7408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473" name="Google Shape;473;p44"/>
          <p:cNvSpPr txBox="1"/>
          <p:nvPr/>
        </p:nvSpPr>
        <p:spPr>
          <a:xfrm rot="-5400000">
            <a:off x="822125" y="2586602"/>
            <a:ext cx="1161000" cy="1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LOW VALUE 1</a:t>
            </a:r>
            <a:endParaRPr sz="100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74" name="Google Shape;474;p44"/>
          <p:cNvSpPr txBox="1"/>
          <p:nvPr/>
        </p:nvSpPr>
        <p:spPr>
          <a:xfrm rot="5400000">
            <a:off x="8380125" y="2586718"/>
            <a:ext cx="1161000" cy="1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HIGH VALUE 1</a:t>
            </a:r>
            <a:endParaRPr sz="100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75" name="Google Shape;475;p44"/>
          <p:cNvSpPr txBox="1"/>
          <p:nvPr/>
        </p:nvSpPr>
        <p:spPr>
          <a:xfrm>
            <a:off x="4601186" y="4560335"/>
            <a:ext cx="1161000" cy="1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LOW VALUE 2</a:t>
            </a:r>
            <a:endParaRPr sz="100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76" name="Google Shape;476;p44"/>
          <p:cNvSpPr txBox="1"/>
          <p:nvPr/>
        </p:nvSpPr>
        <p:spPr>
          <a:xfrm>
            <a:off x="4601141" y="612905"/>
            <a:ext cx="1161000" cy="1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HIGH VALUE 2</a:t>
            </a:r>
            <a:endParaRPr sz="100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77" name="Google Shape;477;p44"/>
          <p:cNvSpPr/>
          <p:nvPr/>
        </p:nvSpPr>
        <p:spPr>
          <a:xfrm>
            <a:off x="7384237" y="1086190"/>
            <a:ext cx="902700" cy="902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Our company</a:t>
            </a:r>
            <a:endParaRPr sz="10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78" name="Google Shape;478;p44"/>
          <p:cNvSpPr/>
          <p:nvPr/>
        </p:nvSpPr>
        <p:spPr>
          <a:xfrm>
            <a:off x="3880692" y="1509311"/>
            <a:ext cx="790500" cy="790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Competitor</a:t>
            </a:r>
            <a:endParaRPr sz="10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79" name="Google Shape;479;p44"/>
          <p:cNvSpPr/>
          <p:nvPr/>
        </p:nvSpPr>
        <p:spPr>
          <a:xfrm>
            <a:off x="2303662" y="3473404"/>
            <a:ext cx="659100" cy="659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Competitor</a:t>
            </a:r>
            <a:endParaRPr sz="10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80" name="Google Shape;480;p44"/>
          <p:cNvSpPr/>
          <p:nvPr/>
        </p:nvSpPr>
        <p:spPr>
          <a:xfrm>
            <a:off x="6133591" y="3000898"/>
            <a:ext cx="659100" cy="659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Competitor</a:t>
            </a:r>
            <a:endParaRPr sz="10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81" name="Google Shape;481;p44"/>
          <p:cNvSpPr/>
          <p:nvPr/>
        </p:nvSpPr>
        <p:spPr>
          <a:xfrm>
            <a:off x="6946471" y="3407753"/>
            <a:ext cx="790500" cy="790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Competitor</a:t>
            </a:r>
            <a:endParaRPr sz="10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82" name="Google Shape;482;p44"/>
          <p:cNvSpPr/>
          <p:nvPr/>
        </p:nvSpPr>
        <p:spPr>
          <a:xfrm>
            <a:off x="5359244" y="850094"/>
            <a:ext cx="659100" cy="659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Competitor</a:t>
            </a:r>
            <a:endParaRPr sz="10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83" name="Google Shape;483;p44"/>
          <p:cNvSpPr/>
          <p:nvPr/>
        </p:nvSpPr>
        <p:spPr>
          <a:xfrm>
            <a:off x="2061226" y="1195585"/>
            <a:ext cx="421500" cy="421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Competitor</a:t>
            </a:r>
            <a:endParaRPr sz="10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5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489" name="Google Shape;489;p45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90" name="Google Shape;490;p45"/>
          <p:cNvGraphicFramePr/>
          <p:nvPr/>
        </p:nvGraphicFramePr>
        <p:xfrm>
          <a:off x="1449475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{387734F6-05E5-4954-8C8A-BEEB59E1C33F}</a:tableStyleId>
              </a:tblPr>
              <a:tblGrid>
                <a:gridCol w="806125"/>
                <a:gridCol w="923950"/>
                <a:gridCol w="923950"/>
                <a:gridCol w="923950"/>
                <a:gridCol w="923950"/>
                <a:gridCol w="923950"/>
                <a:gridCol w="923950"/>
                <a:gridCol w="923950"/>
              </a:tblGrid>
              <a:tr h="309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2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SUNDAY</a:t>
                      </a:r>
                      <a:endParaRPr sz="9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MONDAY</a:t>
                      </a:r>
                      <a:endParaRPr sz="9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TUESDAY</a:t>
                      </a:r>
                      <a:endParaRPr sz="9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WEDNESDAY</a:t>
                      </a:r>
                      <a:endParaRPr sz="9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THURSDAY</a:t>
                      </a:r>
                      <a:endParaRPr sz="9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FRIDAY</a:t>
                      </a:r>
                      <a:endParaRPr sz="9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SATURDAY</a:t>
                      </a:r>
                      <a:endParaRPr sz="900">
                        <a:solidFill>
                          <a:schemeClr val="lt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96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09:00 - 09:45</a:t>
                      </a:r>
                      <a:endParaRPr sz="1000">
                        <a:solidFill>
                          <a:schemeClr val="dk2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Task</a:t>
                      </a:r>
                      <a:endParaRPr sz="1000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Task</a:t>
                      </a:r>
                      <a:endParaRPr sz="1000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Task</a:t>
                      </a:r>
                      <a:endParaRPr sz="1000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Task</a:t>
                      </a:r>
                      <a:endParaRPr sz="1000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Task</a:t>
                      </a:r>
                      <a:endParaRPr sz="1000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Task</a:t>
                      </a:r>
                      <a:endParaRPr sz="1000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Task</a:t>
                      </a:r>
                      <a:endParaRPr sz="1000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96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10:00 - 10:45</a:t>
                      </a:r>
                      <a:endParaRPr sz="1000">
                        <a:solidFill>
                          <a:schemeClr val="dk2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Task</a:t>
                      </a:r>
                      <a:endParaRPr sz="1000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Task</a:t>
                      </a:r>
                      <a:endParaRPr sz="1000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Task</a:t>
                      </a:r>
                      <a:endParaRPr sz="1000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Task</a:t>
                      </a:r>
                      <a:endParaRPr sz="1000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Task</a:t>
                      </a:r>
                      <a:endParaRPr sz="1000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Task</a:t>
                      </a:r>
                      <a:endParaRPr sz="1000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Task</a:t>
                      </a:r>
                      <a:endParaRPr sz="1000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96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11:00 - 11:45</a:t>
                      </a:r>
                      <a:endParaRPr sz="1000">
                        <a:solidFill>
                          <a:schemeClr val="dk2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Task</a:t>
                      </a:r>
                      <a:endParaRPr sz="1000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Task</a:t>
                      </a:r>
                      <a:endParaRPr sz="1000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Task</a:t>
                      </a:r>
                      <a:endParaRPr sz="1000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Task</a:t>
                      </a:r>
                      <a:endParaRPr sz="1000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Task</a:t>
                      </a:r>
                      <a:endParaRPr sz="1000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Task</a:t>
                      </a:r>
                      <a:endParaRPr sz="1000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Task</a:t>
                      </a:r>
                      <a:endParaRPr sz="1000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96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12:00 - 13:15</a:t>
                      </a:r>
                      <a:endParaRPr sz="1000">
                        <a:solidFill>
                          <a:schemeClr val="dk2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CC2DC">
                        <a:alpha val="1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✔ Free time</a:t>
                      </a:r>
                      <a:endParaRPr sz="1000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CC2DC">
                        <a:alpha val="1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✔ Free time</a:t>
                      </a:r>
                      <a:endParaRPr sz="1000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CC2DC">
                        <a:alpha val="1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✔ Free time</a:t>
                      </a:r>
                      <a:endParaRPr sz="1000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CC2DC">
                        <a:alpha val="1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✔ Free time</a:t>
                      </a:r>
                      <a:endParaRPr sz="1000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CC2DC">
                        <a:alpha val="1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✔ Free time</a:t>
                      </a:r>
                      <a:endParaRPr sz="1000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CC2DC">
                        <a:alpha val="1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✔ Free time</a:t>
                      </a:r>
                      <a:endParaRPr sz="1000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CC2DC">
                        <a:alpha val="1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✔ Free time</a:t>
                      </a:r>
                      <a:endParaRPr sz="1000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CC2DC">
                        <a:alpha val="15770"/>
                      </a:srgbClr>
                    </a:solidFill>
                  </a:tcPr>
                </a:tc>
              </a:tr>
              <a:tr h="3896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13:30 - 14:15</a:t>
                      </a:r>
                      <a:endParaRPr sz="1000">
                        <a:solidFill>
                          <a:schemeClr val="dk2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Task</a:t>
                      </a:r>
                      <a:endParaRPr sz="1000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Task</a:t>
                      </a:r>
                      <a:endParaRPr sz="1000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Task</a:t>
                      </a:r>
                      <a:endParaRPr sz="1000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Task</a:t>
                      </a:r>
                      <a:endParaRPr sz="1000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Task</a:t>
                      </a:r>
                      <a:endParaRPr sz="1000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Task</a:t>
                      </a:r>
                      <a:endParaRPr sz="1000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Task</a:t>
                      </a:r>
                      <a:endParaRPr sz="1000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96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14:30 - 15:15</a:t>
                      </a:r>
                      <a:endParaRPr sz="1000">
                        <a:solidFill>
                          <a:schemeClr val="dk2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Task</a:t>
                      </a:r>
                      <a:endParaRPr sz="1000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Task</a:t>
                      </a:r>
                      <a:endParaRPr sz="1000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Task</a:t>
                      </a:r>
                      <a:endParaRPr sz="1000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Task</a:t>
                      </a:r>
                      <a:endParaRPr sz="1000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Task</a:t>
                      </a:r>
                      <a:endParaRPr sz="1000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Task</a:t>
                      </a:r>
                      <a:endParaRPr sz="1000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Task</a:t>
                      </a:r>
                      <a:endParaRPr sz="1000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96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15:30 - 16:15</a:t>
                      </a:r>
                      <a:endParaRPr sz="1000">
                        <a:solidFill>
                          <a:schemeClr val="dk2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Task</a:t>
                      </a:r>
                      <a:endParaRPr sz="1000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Task</a:t>
                      </a:r>
                      <a:endParaRPr sz="1000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Task</a:t>
                      </a:r>
                      <a:endParaRPr sz="1000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Task</a:t>
                      </a:r>
                      <a:endParaRPr sz="1000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Task</a:t>
                      </a:r>
                      <a:endParaRPr sz="1000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Task</a:t>
                      </a:r>
                      <a:endParaRPr sz="1000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Task</a:t>
                      </a:r>
                      <a:endParaRPr sz="1000">
                        <a:solidFill>
                          <a:schemeClr val="dk1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6"/>
          <p:cNvSpPr/>
          <p:nvPr/>
        </p:nvSpPr>
        <p:spPr>
          <a:xfrm>
            <a:off x="744341" y="571449"/>
            <a:ext cx="343209" cy="440352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46"/>
          <p:cNvSpPr/>
          <p:nvPr/>
        </p:nvSpPr>
        <p:spPr>
          <a:xfrm>
            <a:off x="1272015" y="632957"/>
            <a:ext cx="366161" cy="310006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46"/>
          <p:cNvSpPr/>
          <p:nvPr/>
        </p:nvSpPr>
        <p:spPr>
          <a:xfrm>
            <a:off x="1815819" y="633920"/>
            <a:ext cx="355387" cy="313918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46"/>
          <p:cNvSpPr/>
          <p:nvPr/>
        </p:nvSpPr>
        <p:spPr>
          <a:xfrm>
            <a:off x="2390356" y="625635"/>
            <a:ext cx="289502" cy="325133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46"/>
          <p:cNvSpPr/>
          <p:nvPr/>
        </p:nvSpPr>
        <p:spPr>
          <a:xfrm>
            <a:off x="2947802" y="622706"/>
            <a:ext cx="246548" cy="328062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46"/>
          <p:cNvSpPr/>
          <p:nvPr/>
        </p:nvSpPr>
        <p:spPr>
          <a:xfrm>
            <a:off x="3418361" y="618794"/>
            <a:ext cx="380806" cy="336368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46"/>
          <p:cNvSpPr/>
          <p:nvPr/>
        </p:nvSpPr>
        <p:spPr>
          <a:xfrm>
            <a:off x="3985597" y="598773"/>
            <a:ext cx="326597" cy="377376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46"/>
          <p:cNvSpPr/>
          <p:nvPr/>
        </p:nvSpPr>
        <p:spPr>
          <a:xfrm>
            <a:off x="4498627" y="623187"/>
            <a:ext cx="380305" cy="332456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46"/>
          <p:cNvSpPr/>
          <p:nvPr/>
        </p:nvSpPr>
        <p:spPr>
          <a:xfrm>
            <a:off x="5058519" y="629045"/>
            <a:ext cx="336368" cy="320739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46"/>
          <p:cNvSpPr/>
          <p:nvPr/>
        </p:nvSpPr>
        <p:spPr>
          <a:xfrm>
            <a:off x="5603286" y="621241"/>
            <a:ext cx="326597" cy="333439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46"/>
          <p:cNvSpPr/>
          <p:nvPr/>
        </p:nvSpPr>
        <p:spPr>
          <a:xfrm>
            <a:off x="748253" y="1116217"/>
            <a:ext cx="338314" cy="418865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46"/>
          <p:cNvSpPr/>
          <p:nvPr/>
        </p:nvSpPr>
        <p:spPr>
          <a:xfrm>
            <a:off x="1287643" y="1116217"/>
            <a:ext cx="338314" cy="418865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46"/>
          <p:cNvSpPr/>
          <p:nvPr/>
        </p:nvSpPr>
        <p:spPr>
          <a:xfrm>
            <a:off x="1817765" y="1179189"/>
            <a:ext cx="349047" cy="300235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46"/>
          <p:cNvSpPr/>
          <p:nvPr/>
        </p:nvSpPr>
        <p:spPr>
          <a:xfrm>
            <a:off x="2356673" y="1148917"/>
            <a:ext cx="348566" cy="352960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46"/>
          <p:cNvSpPr/>
          <p:nvPr/>
        </p:nvSpPr>
        <p:spPr>
          <a:xfrm>
            <a:off x="2898511" y="1171867"/>
            <a:ext cx="345637" cy="305612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46"/>
          <p:cNvSpPr/>
          <p:nvPr/>
        </p:nvSpPr>
        <p:spPr>
          <a:xfrm>
            <a:off x="3443759" y="1171867"/>
            <a:ext cx="335385" cy="309023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46"/>
          <p:cNvSpPr/>
          <p:nvPr/>
        </p:nvSpPr>
        <p:spPr>
          <a:xfrm>
            <a:off x="3991936" y="1175277"/>
            <a:ext cx="310989" cy="302201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46"/>
          <p:cNvSpPr/>
          <p:nvPr/>
        </p:nvSpPr>
        <p:spPr>
          <a:xfrm>
            <a:off x="4514254" y="1158185"/>
            <a:ext cx="344654" cy="337832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46"/>
          <p:cNvSpPr/>
          <p:nvPr/>
        </p:nvSpPr>
        <p:spPr>
          <a:xfrm>
            <a:off x="5018497" y="1121092"/>
            <a:ext cx="420811" cy="414471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46"/>
          <p:cNvSpPr/>
          <p:nvPr/>
        </p:nvSpPr>
        <p:spPr>
          <a:xfrm>
            <a:off x="5568138" y="1135736"/>
            <a:ext cx="394449" cy="376894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46"/>
          <p:cNvSpPr/>
          <p:nvPr/>
        </p:nvSpPr>
        <p:spPr>
          <a:xfrm>
            <a:off x="721390" y="1733707"/>
            <a:ext cx="386665" cy="274375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46"/>
          <p:cNvSpPr/>
          <p:nvPr/>
        </p:nvSpPr>
        <p:spPr>
          <a:xfrm>
            <a:off x="1262747" y="1681969"/>
            <a:ext cx="383715" cy="371517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46"/>
          <p:cNvSpPr/>
          <p:nvPr/>
        </p:nvSpPr>
        <p:spPr>
          <a:xfrm>
            <a:off x="1816300" y="1698559"/>
            <a:ext cx="345637" cy="349067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46"/>
          <p:cNvSpPr/>
          <p:nvPr/>
        </p:nvSpPr>
        <p:spPr>
          <a:xfrm>
            <a:off x="2352280" y="1687827"/>
            <a:ext cx="360282" cy="359299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46"/>
          <p:cNvSpPr/>
          <p:nvPr/>
        </p:nvSpPr>
        <p:spPr>
          <a:xfrm>
            <a:off x="2903386" y="1699061"/>
            <a:ext cx="335385" cy="336849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46"/>
          <p:cNvSpPr/>
          <p:nvPr/>
        </p:nvSpPr>
        <p:spPr>
          <a:xfrm>
            <a:off x="3457902" y="1659520"/>
            <a:ext cx="305612" cy="415434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46"/>
          <p:cNvSpPr/>
          <p:nvPr/>
        </p:nvSpPr>
        <p:spPr>
          <a:xfrm>
            <a:off x="3956789" y="1742013"/>
            <a:ext cx="383715" cy="247511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46"/>
          <p:cNvSpPr/>
          <p:nvPr/>
        </p:nvSpPr>
        <p:spPr>
          <a:xfrm>
            <a:off x="4512288" y="1689291"/>
            <a:ext cx="353461" cy="357353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46"/>
          <p:cNvSpPr/>
          <p:nvPr/>
        </p:nvSpPr>
        <p:spPr>
          <a:xfrm>
            <a:off x="5050715" y="1675629"/>
            <a:ext cx="355407" cy="369551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46"/>
          <p:cNvSpPr/>
          <p:nvPr/>
        </p:nvSpPr>
        <p:spPr>
          <a:xfrm>
            <a:off x="5573515" y="1686362"/>
            <a:ext cx="380305" cy="356370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46"/>
          <p:cNvSpPr/>
          <p:nvPr/>
        </p:nvSpPr>
        <p:spPr>
          <a:xfrm>
            <a:off x="766308" y="2242344"/>
            <a:ext cx="297808" cy="325153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46"/>
          <p:cNvSpPr/>
          <p:nvPr/>
        </p:nvSpPr>
        <p:spPr>
          <a:xfrm>
            <a:off x="1292518" y="2242846"/>
            <a:ext cx="317830" cy="319756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46"/>
          <p:cNvSpPr/>
          <p:nvPr/>
        </p:nvSpPr>
        <p:spPr>
          <a:xfrm>
            <a:off x="1838267" y="2242846"/>
            <a:ext cx="317810" cy="319756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46"/>
          <p:cNvSpPr/>
          <p:nvPr/>
        </p:nvSpPr>
        <p:spPr>
          <a:xfrm>
            <a:off x="2373264" y="2242846"/>
            <a:ext cx="317329" cy="319756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46"/>
          <p:cNvSpPr/>
          <p:nvPr/>
        </p:nvSpPr>
        <p:spPr>
          <a:xfrm>
            <a:off x="2986360" y="2193053"/>
            <a:ext cx="171374" cy="422777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46"/>
          <p:cNvSpPr/>
          <p:nvPr/>
        </p:nvSpPr>
        <p:spPr>
          <a:xfrm>
            <a:off x="3536022" y="2195982"/>
            <a:ext cx="148422" cy="417882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46"/>
          <p:cNvSpPr/>
          <p:nvPr/>
        </p:nvSpPr>
        <p:spPr>
          <a:xfrm>
            <a:off x="4080287" y="2242344"/>
            <a:ext cx="135241" cy="320258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46"/>
          <p:cNvSpPr/>
          <p:nvPr/>
        </p:nvSpPr>
        <p:spPr>
          <a:xfrm>
            <a:off x="4530363" y="2237951"/>
            <a:ext cx="314881" cy="333439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46"/>
          <p:cNvSpPr/>
          <p:nvPr/>
        </p:nvSpPr>
        <p:spPr>
          <a:xfrm>
            <a:off x="5056573" y="2246738"/>
            <a:ext cx="345155" cy="318793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46"/>
          <p:cNvSpPr/>
          <p:nvPr/>
        </p:nvSpPr>
        <p:spPr>
          <a:xfrm>
            <a:off x="5602303" y="2192552"/>
            <a:ext cx="317329" cy="380806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46"/>
          <p:cNvSpPr/>
          <p:nvPr/>
        </p:nvSpPr>
        <p:spPr>
          <a:xfrm>
            <a:off x="856624" y="2747089"/>
            <a:ext cx="116683" cy="394469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46"/>
          <p:cNvSpPr/>
          <p:nvPr/>
        </p:nvSpPr>
        <p:spPr>
          <a:xfrm>
            <a:off x="1327665" y="2732444"/>
            <a:ext cx="252406" cy="422777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46"/>
          <p:cNvSpPr/>
          <p:nvPr/>
        </p:nvSpPr>
        <p:spPr>
          <a:xfrm>
            <a:off x="1830443" y="2732444"/>
            <a:ext cx="330510" cy="422777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46"/>
          <p:cNvSpPr/>
          <p:nvPr/>
        </p:nvSpPr>
        <p:spPr>
          <a:xfrm>
            <a:off x="2868720" y="2804204"/>
            <a:ext cx="398863" cy="222613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46"/>
          <p:cNvSpPr/>
          <p:nvPr/>
        </p:nvSpPr>
        <p:spPr>
          <a:xfrm>
            <a:off x="2337134" y="2757822"/>
            <a:ext cx="387146" cy="366161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46"/>
          <p:cNvSpPr/>
          <p:nvPr/>
        </p:nvSpPr>
        <p:spPr>
          <a:xfrm>
            <a:off x="3436437" y="2767111"/>
            <a:ext cx="342708" cy="345637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46"/>
          <p:cNvSpPr/>
          <p:nvPr/>
        </p:nvSpPr>
        <p:spPr>
          <a:xfrm>
            <a:off x="3974363" y="2770040"/>
            <a:ext cx="347101" cy="345637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46"/>
          <p:cNvSpPr/>
          <p:nvPr/>
        </p:nvSpPr>
        <p:spPr>
          <a:xfrm>
            <a:off x="4465926" y="2770040"/>
            <a:ext cx="452048" cy="365659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46"/>
          <p:cNvSpPr/>
          <p:nvPr/>
        </p:nvSpPr>
        <p:spPr>
          <a:xfrm>
            <a:off x="5090256" y="2755395"/>
            <a:ext cx="271927" cy="378339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46"/>
          <p:cNvSpPr/>
          <p:nvPr/>
        </p:nvSpPr>
        <p:spPr>
          <a:xfrm>
            <a:off x="5632094" y="2774433"/>
            <a:ext cx="265567" cy="363693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46"/>
          <p:cNvSpPr/>
          <p:nvPr/>
        </p:nvSpPr>
        <p:spPr>
          <a:xfrm>
            <a:off x="732143" y="3332863"/>
            <a:ext cx="383715" cy="303666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46"/>
          <p:cNvSpPr/>
          <p:nvPr/>
        </p:nvSpPr>
        <p:spPr>
          <a:xfrm>
            <a:off x="1267622" y="3355311"/>
            <a:ext cx="373965" cy="253871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46"/>
          <p:cNvSpPr/>
          <p:nvPr/>
        </p:nvSpPr>
        <p:spPr>
          <a:xfrm>
            <a:off x="1817765" y="3344578"/>
            <a:ext cx="354906" cy="277304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46"/>
          <p:cNvSpPr/>
          <p:nvPr/>
        </p:nvSpPr>
        <p:spPr>
          <a:xfrm>
            <a:off x="2354707" y="3337256"/>
            <a:ext cx="357373" cy="290485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46"/>
          <p:cNvSpPr/>
          <p:nvPr/>
        </p:nvSpPr>
        <p:spPr>
          <a:xfrm>
            <a:off x="2913156" y="3313824"/>
            <a:ext cx="322685" cy="325614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46"/>
          <p:cNvSpPr/>
          <p:nvPr/>
        </p:nvSpPr>
        <p:spPr>
          <a:xfrm>
            <a:off x="3423257" y="3354830"/>
            <a:ext cx="364676" cy="268517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46"/>
          <p:cNvSpPr/>
          <p:nvPr/>
        </p:nvSpPr>
        <p:spPr>
          <a:xfrm>
            <a:off x="3963630" y="3354830"/>
            <a:ext cx="364195" cy="268517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46"/>
          <p:cNvSpPr/>
          <p:nvPr/>
        </p:nvSpPr>
        <p:spPr>
          <a:xfrm>
            <a:off x="4512790" y="3328469"/>
            <a:ext cx="350993" cy="307558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46"/>
          <p:cNvSpPr/>
          <p:nvPr/>
        </p:nvSpPr>
        <p:spPr>
          <a:xfrm>
            <a:off x="5034105" y="3291376"/>
            <a:ext cx="385200" cy="388109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46"/>
          <p:cNvSpPr/>
          <p:nvPr/>
        </p:nvSpPr>
        <p:spPr>
          <a:xfrm>
            <a:off x="5601340" y="3313343"/>
            <a:ext cx="330008" cy="334402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46"/>
          <p:cNvSpPr/>
          <p:nvPr/>
        </p:nvSpPr>
        <p:spPr>
          <a:xfrm>
            <a:off x="726767" y="3838571"/>
            <a:ext cx="375911" cy="366141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46"/>
          <p:cNvSpPr/>
          <p:nvPr/>
        </p:nvSpPr>
        <p:spPr>
          <a:xfrm>
            <a:off x="1249566" y="3897631"/>
            <a:ext cx="400809" cy="245083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46"/>
          <p:cNvSpPr/>
          <p:nvPr/>
        </p:nvSpPr>
        <p:spPr>
          <a:xfrm>
            <a:off x="1883165" y="3813675"/>
            <a:ext cx="235333" cy="401290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46"/>
          <p:cNvSpPr/>
          <p:nvPr/>
        </p:nvSpPr>
        <p:spPr>
          <a:xfrm>
            <a:off x="2388892" y="3852233"/>
            <a:ext cx="295360" cy="370554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46"/>
          <p:cNvSpPr/>
          <p:nvPr/>
        </p:nvSpPr>
        <p:spPr>
          <a:xfrm>
            <a:off x="2905834" y="3880559"/>
            <a:ext cx="332456" cy="289000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46"/>
          <p:cNvSpPr/>
          <p:nvPr/>
        </p:nvSpPr>
        <p:spPr>
          <a:xfrm>
            <a:off x="3443258" y="3854680"/>
            <a:ext cx="333439" cy="333920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46"/>
          <p:cNvSpPr/>
          <p:nvPr/>
        </p:nvSpPr>
        <p:spPr>
          <a:xfrm>
            <a:off x="3981204" y="3850287"/>
            <a:ext cx="335866" cy="343691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46"/>
          <p:cNvSpPr/>
          <p:nvPr/>
        </p:nvSpPr>
        <p:spPr>
          <a:xfrm>
            <a:off x="4494714" y="3853697"/>
            <a:ext cx="387628" cy="327581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46"/>
          <p:cNvSpPr/>
          <p:nvPr/>
        </p:nvSpPr>
        <p:spPr>
          <a:xfrm>
            <a:off x="5050715" y="3846876"/>
            <a:ext cx="352960" cy="348566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46"/>
          <p:cNvSpPr/>
          <p:nvPr/>
        </p:nvSpPr>
        <p:spPr>
          <a:xfrm>
            <a:off x="5598893" y="3830266"/>
            <a:ext cx="338314" cy="378359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46"/>
          <p:cNvSpPr/>
          <p:nvPr/>
        </p:nvSpPr>
        <p:spPr>
          <a:xfrm>
            <a:off x="700908" y="4439972"/>
            <a:ext cx="435457" cy="245565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46"/>
          <p:cNvSpPr/>
          <p:nvPr/>
        </p:nvSpPr>
        <p:spPr>
          <a:xfrm>
            <a:off x="1276910" y="4375033"/>
            <a:ext cx="351014" cy="369571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46"/>
          <p:cNvSpPr/>
          <p:nvPr/>
        </p:nvSpPr>
        <p:spPr>
          <a:xfrm>
            <a:off x="1802638" y="4354049"/>
            <a:ext cx="386143" cy="398361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46"/>
          <p:cNvSpPr/>
          <p:nvPr/>
        </p:nvSpPr>
        <p:spPr>
          <a:xfrm>
            <a:off x="2361548" y="4387732"/>
            <a:ext cx="340762" cy="345155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46"/>
          <p:cNvSpPr/>
          <p:nvPr/>
        </p:nvSpPr>
        <p:spPr>
          <a:xfrm>
            <a:off x="2866774" y="4388715"/>
            <a:ext cx="409596" cy="341725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46"/>
          <p:cNvSpPr/>
          <p:nvPr/>
        </p:nvSpPr>
        <p:spPr>
          <a:xfrm>
            <a:off x="3452044" y="4359425"/>
            <a:ext cx="315864" cy="382251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46"/>
          <p:cNvSpPr/>
          <p:nvPr/>
        </p:nvSpPr>
        <p:spPr>
          <a:xfrm>
            <a:off x="3924570" y="4355032"/>
            <a:ext cx="453533" cy="411542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46"/>
          <p:cNvSpPr/>
          <p:nvPr/>
        </p:nvSpPr>
        <p:spPr>
          <a:xfrm>
            <a:off x="4469818" y="4348672"/>
            <a:ext cx="445227" cy="426188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46"/>
          <p:cNvSpPr/>
          <p:nvPr/>
        </p:nvSpPr>
        <p:spPr>
          <a:xfrm>
            <a:off x="5029711" y="4450705"/>
            <a:ext cx="395933" cy="229455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46"/>
          <p:cNvSpPr/>
          <p:nvPr/>
        </p:nvSpPr>
        <p:spPr>
          <a:xfrm>
            <a:off x="5622324" y="4408716"/>
            <a:ext cx="295360" cy="324170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46"/>
          <p:cNvSpPr/>
          <p:nvPr/>
        </p:nvSpPr>
        <p:spPr>
          <a:xfrm>
            <a:off x="6350992" y="2521267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46"/>
          <p:cNvSpPr/>
          <p:nvPr/>
        </p:nvSpPr>
        <p:spPr>
          <a:xfrm>
            <a:off x="7244612" y="2521257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46"/>
          <p:cNvSpPr/>
          <p:nvPr/>
        </p:nvSpPr>
        <p:spPr>
          <a:xfrm>
            <a:off x="6535708" y="2732121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46"/>
          <p:cNvSpPr/>
          <p:nvPr/>
        </p:nvSpPr>
        <p:spPr>
          <a:xfrm>
            <a:off x="7689847" y="3029518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46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0" name="Google Shape;580;p46"/>
          <p:cNvSpPr txBox="1"/>
          <p:nvPr>
            <p:ph idx="1" type="body"/>
          </p:nvPr>
        </p:nvSpPr>
        <p:spPr>
          <a:xfrm>
            <a:off x="6248575" y="727138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SlidesCarnival icons are editable shapes. </a:t>
            </a:r>
            <a:br>
              <a:rPr lang="en" sz="1200"/>
            </a:br>
            <a:br>
              <a:rPr lang="en" sz="1200"/>
            </a:br>
            <a:r>
              <a:rPr lang="en" sz="1200"/>
              <a:t>This means that you can: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" sz="1200"/>
              <a:t>Resize them without losing quality.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" sz="1200"/>
              <a:t>Change fill color and opacity.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" sz="1200"/>
              <a:t>Change line color, width and style.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Isn’t that nice? :)</a:t>
            </a:r>
            <a:br>
              <a:rPr lang="en" sz="1200"/>
            </a:br>
            <a:br>
              <a:rPr lang="en" sz="1200"/>
            </a:br>
            <a:r>
              <a:rPr lang="en" sz="1200"/>
              <a:t>Examples:</a:t>
            </a:r>
            <a:br>
              <a:rPr lang="en" sz="1200"/>
            </a:br>
            <a:br>
              <a:rPr lang="en" sz="1200"/>
            </a:br>
            <a:br>
              <a:rPr lang="en" sz="1200"/>
            </a:br>
            <a:endParaRPr sz="12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5" name="Google Shape;585;p47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586" name="Google Shape;586;p47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47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47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47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47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47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2" name="Google Shape;592;p47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593" name="Google Shape;593;p47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47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47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47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7" name="Google Shape;597;p47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598" name="Google Shape;598;p47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47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47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1" name="Google Shape;601;p47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602" name="Google Shape;602;p47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47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47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47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47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7" name="Google Shape;607;p47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608" name="Google Shape;608;p47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47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47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1" name="Google Shape;611;p47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612" name="Google Shape;612;p47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47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47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47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6" name="Google Shape;616;p47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617" name="Google Shape;617;p47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47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47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47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47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2" name="Google Shape;622;p47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623" name="Google Shape;623;p47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47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47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47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47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47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9" name="Google Shape;629;p47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630" name="Google Shape;630;p47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47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2" name="Google Shape;632;p47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633" name="Google Shape;633;p47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47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47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6" name="Google Shape;636;p47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637" name="Google Shape;637;p47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47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47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47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47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47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3" name="Google Shape;643;p47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644" name="Google Shape;644;p47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47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47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47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47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9" name="Google Shape;649;p47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650" name="Google Shape;650;p47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47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47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3" name="Google Shape;653;p47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654" name="Google Shape;654;p47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655" name="Google Shape;655;p47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" name="Google Shape;656;p47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7" name="Google Shape;657;p47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" name="Google Shape;658;p47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9" name="Google Shape;659;p47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0" name="Google Shape;660;p47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1" name="Google Shape;661;p47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2" name="Google Shape;662;p47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3" name="Google Shape;663;p47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4" name="Google Shape;664;p47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5" name="Google Shape;665;p47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47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47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47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47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47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1" name="Google Shape;671;p47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672" name="Google Shape;672;p47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47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47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47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6" name="Google Shape;676;p47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677" name="Google Shape;677;p47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47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47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47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47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2" name="Google Shape;682;p47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683" name="Google Shape;683;p47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47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47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47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47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47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9" name="Google Shape;689;p47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690" name="Google Shape;690;p47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47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47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47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4" name="Google Shape;694;p47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695" name="Google Shape;695;p47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47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47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47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9" name="Google Shape;699;p47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700" name="Google Shape;700;p47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47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47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47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47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05" name="Google Shape;705;p47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706" name="Google Shape;706;p4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4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8" name="Google Shape;708;p4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" name="Google Shape;709;p4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4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4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p4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4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4" name="Google Shape;714;p4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4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16" name="Google Shape;716;p47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717" name="Google Shape;717;p47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47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47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0" name="Google Shape;720;p47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721" name="Google Shape;721;p4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4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3" name="Google Shape;723;p4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4" name="Google Shape;724;p4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5" name="Google Shape;725;p4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4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p4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p4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p4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4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31" name="Google Shape;731;p47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732" name="Google Shape;732;p47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47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47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47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6" name="Google Shape;736;p47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737" name="Google Shape;737;p4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8" name="Google Shape;738;p4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9" name="Google Shape;739;p4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0" name="Google Shape;740;p4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1" name="Google Shape;741;p4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2" name="Google Shape;742;p4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3" name="Google Shape;743;p4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4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4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p4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47" name="Google Shape;747;p47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748" name="Google Shape;748;p47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47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47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47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47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47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47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5" name="Google Shape;755;p47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756" name="Google Shape;756;p47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47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47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0" name="Google Shape;760;p47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761" name="Google Shape;761;p47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47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47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47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5" name="Google Shape;765;p47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766" name="Google Shape;766;p47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47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47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47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47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1" name="Google Shape;771;p47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772" name="Google Shape;772;p47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47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8" name="Google Shape;778;p47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779" name="Google Shape;779;p47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47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2" name="Google Shape;782;p47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783" name="Google Shape;783;p47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8" name="Google Shape;788;p47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789" name="Google Shape;789;p47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47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47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47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5" name="Google Shape;795;p47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796" name="Google Shape;796;p47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9" name="Google Shape;799;p47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800" name="Google Shape;800;p47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47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47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47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4" name="Google Shape;804;p47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805" name="Google Shape;805;p47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47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47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47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47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47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1" name="Google Shape;811;p47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812" name="Google Shape;812;p47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47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47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47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47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47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47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9" name="Google Shape;819;p47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820" name="Google Shape;820;p47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47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47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4" name="Google Shape;824;p47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825" name="Google Shape;825;p47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47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8" name="Google Shape;828;p47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829" name="Google Shape;829;p47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47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2" name="Google Shape;832;p47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833" name="Google Shape;833;p47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47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47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47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7" name="Google Shape;837;p47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838" name="Google Shape;838;p47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47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47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47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2" name="Google Shape;842;p47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843" name="Google Shape;843;p47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47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47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47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8" name="Google Shape;848;p47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849" name="Google Shape;849;p47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47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47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47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47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47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5" name="Google Shape;855;p47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856" name="Google Shape;856;p47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47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47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3" name="Google Shape;863;p47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864" name="Google Shape;864;p47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47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47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47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47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47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47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47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47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47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6" name="Google Shape;876;p47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877" name="Google Shape;877;p47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1" name="Google Shape;881;p47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882" name="Google Shape;882;p47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47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47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5" name="Google Shape;885;p47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886" name="Google Shape;886;p47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47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47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47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2" name="Google Shape;892;p47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893" name="Google Shape;893;p47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47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47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1" name="Google Shape;901;p47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902" name="Google Shape;902;p47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47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47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47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47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4" name="Google Shape;914;p47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915" name="Google Shape;915;p47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47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47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47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47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47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47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47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47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47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47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47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7" name="Google Shape;927;p47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928" name="Google Shape;928;p47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47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47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47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47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47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47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47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47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47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47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0" name="Google Shape;940;p47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941" name="Google Shape;941;p47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47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47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47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47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47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7" name="Google Shape;947;p47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948" name="Google Shape;948;p47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47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47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47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47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47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47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47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47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47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47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47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47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47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47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3" name="Google Shape;963;p47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964" name="Google Shape;964;p47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965" name="Google Shape;965;p47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6" name="Google Shape;966;p47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7" name="Google Shape;967;p47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8" name="Google Shape;968;p47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969" name="Google Shape;969;p47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" name="Google Shape;970;p47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" name="Google Shape;971;p47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2" name="Google Shape;972;p47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973" name="Google Shape;973;p47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4" name="Google Shape;974;p47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5" name="Google Shape;975;p47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6" name="Google Shape;976;p47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977" name="Google Shape;977;p47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8" name="Google Shape;978;p47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9" name="Google Shape;979;p47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80" name="Google Shape;980;p47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981" name="Google Shape;981;p47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47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47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47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47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47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47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47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9" name="Google Shape;989;p47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990" name="Google Shape;990;p47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47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47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47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47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47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47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47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47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7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47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47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7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7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7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47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47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7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47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47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47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47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7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7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4" name="Google Shape;1014;p47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015" name="Google Shape;1015;p47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016" name="Google Shape;1016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7" name="Google Shape;1017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8" name="Google Shape;1018;p47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019" name="Google Shape;1019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1" name="Google Shape;1021;p47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022" name="Google Shape;1022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3" name="Google Shape;1023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24" name="Google Shape;1024;p47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025" name="Google Shape;1025;p47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26" name="Google Shape;1026;p47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027" name="Google Shape;1027;p47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7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47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7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48"/>
          <p:cNvSpPr txBox="1"/>
          <p:nvPr/>
        </p:nvSpPr>
        <p:spPr>
          <a:xfrm>
            <a:off x="1493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1C4587"/>
                </a:highlight>
                <a:latin typeface="Amatic SC"/>
                <a:ea typeface="Amatic SC"/>
                <a:cs typeface="Amatic SC"/>
                <a:sym typeface="Amatic SC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1C4587"/>
              </a:highlight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036" name="Google Shape;1036;p48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7" name="Google Shape;1037;p48"/>
          <p:cNvSpPr txBox="1"/>
          <p:nvPr>
            <p:ph idx="1" type="body"/>
          </p:nvPr>
        </p:nvSpPr>
        <p:spPr>
          <a:xfrm>
            <a:off x="1493900" y="856425"/>
            <a:ext cx="71364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endParaRPr b="1"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How? Follow Google instructions 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Google Shape;1042;p4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3" name="Google Shape;1043;p49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44" name="Google Shape;1044;p49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045" name="Google Shape;1045;p49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046" name="Google Shape;1046;p49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47" name="Google Shape;1047;p49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048" name="Google Shape;1048;p49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049" name="Google Shape;1049;p49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50" name="Google Shape;1050;p49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051" name="Google Shape;1051;p49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052" name="Google Shape;1052;p49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53" name="Google Shape;1053;p49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054" name="Google Shape;1054;p49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055" name="Google Shape;1055;p49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56" name="Google Shape;1056;p49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ctrTitle"/>
          </p:nvPr>
        </p:nvSpPr>
        <p:spPr>
          <a:xfrm>
            <a:off x="1519100" y="1142662"/>
            <a:ext cx="69390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1.Transition headline</a:t>
            </a:r>
            <a:endParaRPr/>
          </a:p>
        </p:txBody>
      </p:sp>
      <p:sp>
        <p:nvSpPr>
          <p:cNvPr id="69" name="Google Shape;69;p14"/>
          <p:cNvSpPr txBox="1"/>
          <p:nvPr>
            <p:ph idx="1" type="subTitle"/>
          </p:nvPr>
        </p:nvSpPr>
        <p:spPr>
          <a:xfrm>
            <a:off x="1519100" y="2279990"/>
            <a:ext cx="69390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1387000" y="1933200"/>
            <a:ext cx="62415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</a:t>
            </a:r>
            <a:r>
              <a:rPr lang="en"/>
              <a:t>Q</a:t>
            </a:r>
            <a:r>
              <a:rPr lang="en"/>
              <a:t>uotations are commonly printed as a means of inspiration and to invoke philosophical thoughts </a:t>
            </a:r>
            <a:r>
              <a:rPr lang="en"/>
              <a:t>from the reader”</a:t>
            </a:r>
            <a:endParaRPr/>
          </a:p>
        </p:txBody>
      </p:sp>
      <p:sp>
        <p:nvSpPr>
          <p:cNvPr id="75" name="Google Shape;75;p15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1411775" y="1287956"/>
            <a:ext cx="7273800" cy="3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/>
              <a:t>Here you have a list of items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/>
              <a:t>And some text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82" name="Google Shape;82;p16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idx="4294967295" type="ctrTitle"/>
          </p:nvPr>
        </p:nvSpPr>
        <p:spPr>
          <a:xfrm>
            <a:off x="1806950" y="600098"/>
            <a:ext cx="48741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Big concept</a:t>
            </a:r>
            <a:endParaRPr sz="7200"/>
          </a:p>
        </p:txBody>
      </p:sp>
      <p:sp>
        <p:nvSpPr>
          <p:cNvPr id="88" name="Google Shape;88;p17"/>
          <p:cNvSpPr txBox="1"/>
          <p:nvPr>
            <p:ph idx="4294967295" type="subTitle"/>
          </p:nvPr>
        </p:nvSpPr>
        <p:spPr>
          <a:xfrm>
            <a:off x="1806950" y="1955825"/>
            <a:ext cx="48741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89" name="Google Shape;89;p17"/>
          <p:cNvSpPr/>
          <p:nvPr/>
        </p:nvSpPr>
        <p:spPr>
          <a:xfrm>
            <a:off x="6711071" y="2548448"/>
            <a:ext cx="1693301" cy="1715846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90" name="Google Shape;90;p17"/>
          <p:cNvSpPr/>
          <p:nvPr/>
        </p:nvSpPr>
        <p:spPr>
          <a:xfrm rot="1472978">
            <a:off x="5171507" y="3405154"/>
            <a:ext cx="989994" cy="964323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91" name="Google Shape;91;p17"/>
          <p:cNvSpPr/>
          <p:nvPr/>
        </p:nvSpPr>
        <p:spPr>
          <a:xfrm>
            <a:off x="6383571" y="2384475"/>
            <a:ext cx="433447" cy="421199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6CC2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92" name="Google Shape;92;p17"/>
          <p:cNvSpPr/>
          <p:nvPr/>
        </p:nvSpPr>
        <p:spPr>
          <a:xfrm rot="2487249">
            <a:off x="6104829" y="4295571"/>
            <a:ext cx="308371" cy="299658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6CC2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93" name="Google Shape;93;p17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1412975" y="1287950"/>
            <a:ext cx="3530700" cy="323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99" name="Google Shape;99;p18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00" name="Google Shape;100;p18"/>
          <p:cNvSpPr txBox="1"/>
          <p:nvPr>
            <p:ph idx="2" type="body"/>
          </p:nvPr>
        </p:nvSpPr>
        <p:spPr>
          <a:xfrm>
            <a:off x="5156126" y="1287950"/>
            <a:ext cx="3530700" cy="323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01" name="Google Shape;101;p18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1411775" y="1287950"/>
            <a:ext cx="2238000" cy="363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08" name="Google Shape;108;p19"/>
          <p:cNvSpPr txBox="1"/>
          <p:nvPr>
            <p:ph idx="2" type="body"/>
          </p:nvPr>
        </p:nvSpPr>
        <p:spPr>
          <a:xfrm>
            <a:off x="3929671" y="1287950"/>
            <a:ext cx="2238000" cy="363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09" name="Google Shape;109;p19"/>
          <p:cNvSpPr txBox="1"/>
          <p:nvPr>
            <p:ph idx="3" type="body"/>
          </p:nvPr>
        </p:nvSpPr>
        <p:spPr>
          <a:xfrm>
            <a:off x="6447566" y="1287950"/>
            <a:ext cx="2238000" cy="363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9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te template">
  <a:themeElements>
    <a:clrScheme name="Custom 347">
      <a:dk1>
        <a:srgbClr val="1C4587"/>
      </a:dk1>
      <a:lt1>
        <a:srgbClr val="FFFFFF"/>
      </a:lt1>
      <a:dk2>
        <a:srgbClr val="606A7C"/>
      </a:dk2>
      <a:lt2>
        <a:srgbClr val="D3DAE2"/>
      </a:lt2>
      <a:accent1>
        <a:srgbClr val="1C4587"/>
      </a:accent1>
      <a:accent2>
        <a:srgbClr val="6CC2DC"/>
      </a:accent2>
      <a:accent3>
        <a:srgbClr val="B4E04F"/>
      </a:accent3>
      <a:accent4>
        <a:srgbClr val="FFD453"/>
      </a:accent4>
      <a:accent5>
        <a:srgbClr val="EE973B"/>
      </a:accent5>
      <a:accent6>
        <a:srgbClr val="F74848"/>
      </a:accent6>
      <a:hlink>
        <a:srgbClr val="1C458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