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La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Lato Light"/>
      <p:regular r:id="rId53"/>
      <p:bold r:id="rId54"/>
      <p:italic r:id="rId55"/>
      <p:boldItalic r:id="rId56"/>
    </p:embeddedFont>
    <p:embeddedFont>
      <p:font typeface="Roboto Slab Regular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LatoLight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LatoLight-italic.fntdata"/><Relationship Id="rId10" Type="http://schemas.openxmlformats.org/officeDocument/2006/relationships/slide" Target="slides/slide5.xml"/><Relationship Id="rId54" Type="http://schemas.openxmlformats.org/officeDocument/2006/relationships/font" Target="fonts/LatoLight-bold.fntdata"/><Relationship Id="rId13" Type="http://schemas.openxmlformats.org/officeDocument/2006/relationships/slide" Target="slides/slide8.xml"/><Relationship Id="rId57" Type="http://schemas.openxmlformats.org/officeDocument/2006/relationships/font" Target="fonts/RobotoSlabRegular-regular.fntdata"/><Relationship Id="rId12" Type="http://schemas.openxmlformats.org/officeDocument/2006/relationships/slide" Target="slides/slide7.xml"/><Relationship Id="rId56" Type="http://schemas.openxmlformats.org/officeDocument/2006/relationships/font" Target="fonts/Lato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RobotoSlabRegula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a6fcf8b10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a6fcf8b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a6fcf8b10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a6fcf8b1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ca6fcf8b10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ca6fcf8b1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ca6fcf8b10_0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ca6fcf8b1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ca6fcf8b10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ca6fcf8b1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ca6fcf8b10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ca6fcf8b1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a6fcf8b10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a6fcf8b1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ca6fcf8b10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ca6fcf8b1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ca6fcf8b10_0_2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ca6fcf8b1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ca6fcf8b10_0_3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ca6fcf8b10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84f50def0b_4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84f50def0b_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latofonts.com/lato-free-fonts/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68" name="Google Shape;468;p24"/>
          <p:cNvSpPr txBox="1"/>
          <p:nvPr>
            <p:ph idx="1" type="body"/>
          </p:nvPr>
        </p:nvSpPr>
        <p:spPr>
          <a:xfrm>
            <a:off x="2749475" y="2212900"/>
            <a:ext cx="26931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BDC7"/>
                </a:solidFill>
              </a:rPr>
              <a:t>Use big image.</a:t>
            </a:r>
            <a:endParaRPr>
              <a:solidFill>
                <a:srgbClr val="02BDC7"/>
              </a:solidFill>
            </a:endParaRPr>
          </a:p>
        </p:txBody>
      </p:sp>
      <p:sp>
        <p:nvSpPr>
          <p:cNvPr id="476" name="Google Shape;476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3642279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Yellow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4479533" y="2450691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Blue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91" name="Google Shape;491;p27"/>
          <p:cNvGraphicFramePr/>
          <p:nvPr/>
        </p:nvGraphicFramePr>
        <p:xfrm>
          <a:off x="3264900" y="1564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{5E225D28-81A1-47F6-B832-14334138A573}</a:tableStyleId>
              </a:tblPr>
              <a:tblGrid>
                <a:gridCol w="1041575"/>
                <a:gridCol w="1041575"/>
                <a:gridCol w="1041575"/>
                <a:gridCol w="1041575"/>
              </a:tblGrid>
              <a:tr h="59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2" name="Google Shape;492;p2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"/>
          <p:cNvSpPr/>
          <p:nvPr/>
        </p:nvSpPr>
        <p:spPr>
          <a:xfrm>
            <a:off x="1255601" y="954425"/>
            <a:ext cx="6842284" cy="325951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8"/>
          <p:cNvSpPr txBox="1"/>
          <p:nvPr>
            <p:ph idx="4294967295" type="title"/>
          </p:nvPr>
        </p:nvSpPr>
        <p:spPr>
          <a:xfrm>
            <a:off x="411175" y="635675"/>
            <a:ext cx="8328300" cy="2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2432950" y="1668896"/>
            <a:ext cx="61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1786775" y="20708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3299800" y="31502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4072700" y="18149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4681175" y="36120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6508175" y="225434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7034400" y="36701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/>
          <p:nvPr>
            <p:ph idx="4294967295" type="ctrTitle"/>
          </p:nvPr>
        </p:nvSpPr>
        <p:spPr>
          <a:xfrm>
            <a:off x="1466125" y="1583350"/>
            <a:ext cx="6211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512" name="Google Shape;512;p29"/>
          <p:cNvSpPr txBox="1"/>
          <p:nvPr>
            <p:ph idx="4294967295" type="subTitle"/>
          </p:nvPr>
        </p:nvSpPr>
        <p:spPr>
          <a:xfrm>
            <a:off x="1466125" y="2840054"/>
            <a:ext cx="621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513" name="Google Shape;513;p2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519" name="Google Shape;519;p30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520" name="Google Shape;520;p30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521" name="Google Shape;521;p30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522" name="Google Shape;522;p30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523" name="Google Shape;523;p30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524" name="Google Shape;524;p3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4716375" y="203791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4712775" y="33043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4712775" y="77145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5247375" y="12150"/>
            <a:ext cx="7200" cy="7593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5247375" y="1840650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5247375" y="4373575"/>
            <a:ext cx="7200" cy="7698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5247375" y="3107113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7" name="Google Shape;537;p3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/>
          <p:nvPr>
            <p:ph idx="1" type="body"/>
          </p:nvPr>
        </p:nvSpPr>
        <p:spPr>
          <a:xfrm>
            <a:off x="2683000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3" name="Google Shape;543;p32"/>
          <p:cNvSpPr txBox="1"/>
          <p:nvPr>
            <p:ph idx="2" type="body"/>
          </p:nvPr>
        </p:nvSpPr>
        <p:spPr>
          <a:xfrm>
            <a:off x="4637113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4" name="Google Shape;544;p32"/>
          <p:cNvSpPr txBox="1"/>
          <p:nvPr>
            <p:ph idx="3" type="body"/>
          </p:nvPr>
        </p:nvSpPr>
        <p:spPr>
          <a:xfrm>
            <a:off x="6591226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5" name="Google Shape;545;p3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46" name="Google Shape;546;p32"/>
          <p:cNvSpPr txBox="1"/>
          <p:nvPr>
            <p:ph idx="1" type="body"/>
          </p:nvPr>
        </p:nvSpPr>
        <p:spPr>
          <a:xfrm>
            <a:off x="2683000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7" name="Google Shape;547;p32"/>
          <p:cNvSpPr txBox="1"/>
          <p:nvPr>
            <p:ph idx="2" type="body"/>
          </p:nvPr>
        </p:nvSpPr>
        <p:spPr>
          <a:xfrm>
            <a:off x="4637113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8" name="Google Shape;548;p32"/>
          <p:cNvSpPr txBox="1"/>
          <p:nvPr>
            <p:ph idx="3" type="body"/>
          </p:nvPr>
        </p:nvSpPr>
        <p:spPr>
          <a:xfrm>
            <a:off x="6591226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9" name="Google Shape;549;p3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A5C65"/>
                </a:solidFill>
              </a:rPr>
              <a:t>You can insert graphs from Excel or Google Sheets</a:t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555" name="Google Shape;555;p33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6" name="Google Shape;556;p33"/>
          <p:cNvCxnSpPr/>
          <p:nvPr/>
        </p:nvCxnSpPr>
        <p:spPr>
          <a:xfrm>
            <a:off x="1260875" y="1074699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33"/>
          <p:cNvCxnSpPr/>
          <p:nvPr/>
        </p:nvCxnSpPr>
        <p:spPr>
          <a:xfrm>
            <a:off x="1260875" y="1784181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33"/>
          <p:cNvCxnSpPr/>
          <p:nvPr/>
        </p:nvCxnSpPr>
        <p:spPr>
          <a:xfrm>
            <a:off x="1260875" y="2493663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33"/>
          <p:cNvCxnSpPr/>
          <p:nvPr/>
        </p:nvCxnSpPr>
        <p:spPr>
          <a:xfrm>
            <a:off x="1260875" y="3203146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33"/>
          <p:cNvCxnSpPr/>
          <p:nvPr/>
        </p:nvCxnSpPr>
        <p:spPr>
          <a:xfrm>
            <a:off x="1260875" y="3934526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1" name="Google Shape;561;p33"/>
          <p:cNvSpPr txBox="1"/>
          <p:nvPr/>
        </p:nvSpPr>
        <p:spPr>
          <a:xfrm>
            <a:off x="11878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1828310" y="2380936"/>
            <a:ext cx="2139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2115781" y="1986873"/>
            <a:ext cx="2139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2403252" y="2493663"/>
            <a:ext cx="2139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3431962" y="2694726"/>
            <a:ext cx="2139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3"/>
          <p:cNvSpPr/>
          <p:nvPr/>
        </p:nvSpPr>
        <p:spPr>
          <a:xfrm>
            <a:off x="3719433" y="2096343"/>
            <a:ext cx="2139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4006904" y="1229023"/>
            <a:ext cx="2139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3"/>
          <p:cNvSpPr/>
          <p:nvPr/>
        </p:nvSpPr>
        <p:spPr>
          <a:xfrm>
            <a:off x="5035613" y="2140118"/>
            <a:ext cx="2139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3"/>
          <p:cNvSpPr/>
          <p:nvPr/>
        </p:nvSpPr>
        <p:spPr>
          <a:xfrm>
            <a:off x="5323085" y="1074575"/>
            <a:ext cx="2139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3"/>
          <p:cNvSpPr/>
          <p:nvPr/>
        </p:nvSpPr>
        <p:spPr>
          <a:xfrm>
            <a:off x="5610556" y="2322561"/>
            <a:ext cx="2139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3"/>
          <p:cNvSpPr/>
          <p:nvPr/>
        </p:nvSpPr>
        <p:spPr>
          <a:xfrm>
            <a:off x="6639265" y="2753100"/>
            <a:ext cx="2139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6926736" y="1293618"/>
            <a:ext cx="2139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214207" y="1607408"/>
            <a:ext cx="2139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95" name="Google Shape;395;p16"/>
          <p:cNvSpPr txBox="1"/>
          <p:nvPr>
            <p:ph idx="2" type="body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2BDC7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BDC7"/>
                </a:solidFill>
              </a:rPr>
              <a:t>This template is free to use under </a:t>
            </a:r>
            <a:r>
              <a:rPr lang="en" sz="10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02BDC7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/>
          <p:nvPr>
            <p:ph idx="1" type="body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GOOGLE SLIDES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/>
          <p:nvPr>
            <p:ph idx="2" type="body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POWERPOINT®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A5C65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A5C65"/>
                </a:solidFill>
              </a:rPr>
              <a:t>)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Mobile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79" name="Google Shape;579;p3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34"/>
          <p:cNvGrpSpPr/>
          <p:nvPr/>
        </p:nvGrpSpPr>
        <p:grpSpPr>
          <a:xfrm>
            <a:off x="4874213" y="644621"/>
            <a:ext cx="1858139" cy="3854148"/>
            <a:chOff x="2547150" y="238125"/>
            <a:chExt cx="2525675" cy="5238750"/>
          </a:xfrm>
        </p:grpSpPr>
        <p:sp>
          <p:nvSpPr>
            <p:cNvPr id="581" name="Google Shape;581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914888" y="979973"/>
            <a:ext cx="1775772" cy="318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5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Tablet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91" name="Google Shape;591;p3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2" name="Google Shape;592;p35"/>
          <p:cNvGrpSpPr/>
          <p:nvPr/>
        </p:nvGrpSpPr>
        <p:grpSpPr>
          <a:xfrm>
            <a:off x="4553921" y="671466"/>
            <a:ext cx="2469899" cy="3811191"/>
            <a:chOff x="2112475" y="238125"/>
            <a:chExt cx="3395050" cy="5238750"/>
          </a:xfrm>
        </p:grpSpPr>
        <p:sp>
          <p:nvSpPr>
            <p:cNvPr id="593" name="Google Shape;59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7" name="Google Shape;5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006" y="1008823"/>
            <a:ext cx="2344909" cy="31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6"/>
          <p:cNvSpPr txBox="1"/>
          <p:nvPr>
            <p:ph idx="4294967295" type="body"/>
          </p:nvPr>
        </p:nvSpPr>
        <p:spPr>
          <a:xfrm>
            <a:off x="14250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Desktop</a:t>
            </a:r>
            <a:r>
              <a:rPr lang="en" sz="180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project</a:t>
            </a:r>
            <a:endParaRPr sz="180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603" name="Google Shape;603;p3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4" name="Google Shape;604;p36"/>
          <p:cNvGrpSpPr/>
          <p:nvPr/>
        </p:nvGrpSpPr>
        <p:grpSpPr>
          <a:xfrm>
            <a:off x="3703349" y="1241129"/>
            <a:ext cx="4542205" cy="2661224"/>
            <a:chOff x="1177450" y="241631"/>
            <a:chExt cx="6173152" cy="3616776"/>
          </a:xfrm>
        </p:grpSpPr>
        <p:sp>
          <p:nvSpPr>
            <p:cNvPr id="605" name="Google Shape;60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9" name="Google Shape;60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05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615" name="Google Shape;615;p37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</a:rPr>
              <a:t>Any questions?</a:t>
            </a:r>
            <a:endParaRPr sz="36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</a:rPr>
              <a:t>You can find me at @username &amp; user@mail.me</a:t>
            </a:r>
            <a:endParaRPr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616" name="Google Shape;616;p3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22" name="Google Shape;622;p38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2BDC7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Photographs by </a:t>
            </a:r>
            <a:r>
              <a:rPr lang="en" sz="24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2BDC7"/>
              </a:solidFill>
            </a:endParaRPr>
          </a:p>
        </p:txBody>
      </p:sp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29" name="Google Shape;629;p39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Titles: Roboto Slab Light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Body copy: Lato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http://www.latofonts.com/lato-free-fonts/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Aqua </a:t>
            </a:r>
            <a:r>
              <a:rPr b="1" lang="en" sz="1400">
                <a:solidFill>
                  <a:srgbClr val="02BDC7"/>
                </a:solidFill>
              </a:rPr>
              <a:t>#02bdc7</a:t>
            </a:r>
            <a:r>
              <a:rPr lang="en" sz="1400"/>
              <a:t> · Yellow </a:t>
            </a:r>
            <a:r>
              <a:rPr b="1" lang="en" sz="1400">
                <a:solidFill>
                  <a:srgbClr val="FFB600"/>
                </a:solidFill>
              </a:rPr>
              <a:t>#ffb600</a:t>
            </a:r>
            <a:r>
              <a:rPr lang="en" sz="1400"/>
              <a:t> · Magenta </a:t>
            </a:r>
            <a:r>
              <a:rPr b="1" lang="en" sz="1400">
                <a:solidFill>
                  <a:srgbClr val="FC4067"/>
                </a:solidFill>
              </a:rPr>
              <a:t>#fc4067</a:t>
            </a:r>
            <a:endParaRPr b="1" sz="1400">
              <a:solidFill>
                <a:srgbClr val="FC406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2BDC7"/>
              </a:solidFill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2901975" y="3757025"/>
            <a:ext cx="449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1" name="Google Shape;631;p3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br>
              <a:rPr lang="en"/>
            </a:br>
            <a:r>
              <a:rPr lang="en"/>
              <a:t>Extra</a:t>
            </a:r>
            <a:br>
              <a:rPr lang="en"/>
            </a:br>
            <a:r>
              <a:rPr lang="en"/>
              <a:t>Resources</a:t>
            </a:r>
            <a:endParaRPr/>
          </a:p>
        </p:txBody>
      </p:sp>
      <p:sp>
        <p:nvSpPr>
          <p:cNvPr id="637" name="Google Shape;637;p40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43" name="Google Shape;643;p4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41"/>
          <p:cNvSpPr/>
          <p:nvPr/>
        </p:nvSpPr>
        <p:spPr>
          <a:xfrm>
            <a:off x="7576536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707980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658307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608634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558961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509288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59615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41"/>
          <p:cNvSpPr/>
          <p:nvPr/>
        </p:nvSpPr>
        <p:spPr>
          <a:xfrm>
            <a:off x="409942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2" name="Google Shape;652;p41"/>
          <p:cNvSpPr/>
          <p:nvPr/>
        </p:nvSpPr>
        <p:spPr>
          <a:xfrm>
            <a:off x="360269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310596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4" name="Google Shape;654;p41"/>
          <p:cNvSpPr/>
          <p:nvPr/>
        </p:nvSpPr>
        <p:spPr>
          <a:xfrm>
            <a:off x="2609240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2112510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0" y="2527350"/>
            <a:ext cx="22353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57" name="Google Shape;657;p41"/>
          <p:cNvCxnSpPr/>
          <p:nvPr/>
        </p:nvCxnSpPr>
        <p:spPr>
          <a:xfrm rot="10800000">
            <a:off x="233423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41"/>
          <p:cNvSpPr txBox="1"/>
          <p:nvPr/>
        </p:nvSpPr>
        <p:spPr>
          <a:xfrm>
            <a:off x="2303363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59" name="Google Shape;659;p41"/>
          <p:cNvCxnSpPr/>
          <p:nvPr/>
        </p:nvCxnSpPr>
        <p:spPr>
          <a:xfrm rot="10800000">
            <a:off x="3328496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0" name="Google Shape;660;p41"/>
          <p:cNvSpPr txBox="1"/>
          <p:nvPr/>
        </p:nvSpPr>
        <p:spPr>
          <a:xfrm>
            <a:off x="3298759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1" name="Google Shape;661;p41"/>
          <p:cNvCxnSpPr/>
          <p:nvPr/>
        </p:nvCxnSpPr>
        <p:spPr>
          <a:xfrm rot="10800000">
            <a:off x="43227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2" name="Google Shape;662;p41"/>
          <p:cNvSpPr txBox="1"/>
          <p:nvPr/>
        </p:nvSpPr>
        <p:spPr>
          <a:xfrm>
            <a:off x="4294155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3" name="Google Shape;663;p41"/>
          <p:cNvCxnSpPr/>
          <p:nvPr/>
        </p:nvCxnSpPr>
        <p:spPr>
          <a:xfrm rot="10800000">
            <a:off x="5317020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4" name="Google Shape;664;p41"/>
          <p:cNvSpPr txBox="1"/>
          <p:nvPr/>
        </p:nvSpPr>
        <p:spPr>
          <a:xfrm>
            <a:off x="5289551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5" name="Google Shape;665;p41"/>
          <p:cNvCxnSpPr/>
          <p:nvPr/>
        </p:nvCxnSpPr>
        <p:spPr>
          <a:xfrm rot="10800000">
            <a:off x="631128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6" name="Google Shape;666;p41"/>
          <p:cNvSpPr txBox="1"/>
          <p:nvPr/>
        </p:nvSpPr>
        <p:spPr>
          <a:xfrm>
            <a:off x="6284947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7" name="Google Shape;667;p41"/>
          <p:cNvCxnSpPr/>
          <p:nvPr/>
        </p:nvCxnSpPr>
        <p:spPr>
          <a:xfrm rot="10800000">
            <a:off x="7305544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8" name="Google Shape;668;p41"/>
          <p:cNvSpPr txBox="1"/>
          <p:nvPr/>
        </p:nvSpPr>
        <p:spPr>
          <a:xfrm>
            <a:off x="7280344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9" name="Google Shape;669;p41"/>
          <p:cNvCxnSpPr/>
          <p:nvPr/>
        </p:nvCxnSpPr>
        <p:spPr>
          <a:xfrm rot="10800000">
            <a:off x="2839000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0" name="Google Shape;670;p41"/>
          <p:cNvSpPr txBox="1"/>
          <p:nvPr/>
        </p:nvSpPr>
        <p:spPr>
          <a:xfrm>
            <a:off x="2786219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1" name="Google Shape;671;p41"/>
          <p:cNvCxnSpPr/>
          <p:nvPr/>
        </p:nvCxnSpPr>
        <p:spPr>
          <a:xfrm rot="10800000">
            <a:off x="38332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2" name="Google Shape;672;p41"/>
          <p:cNvSpPr txBox="1"/>
          <p:nvPr/>
        </p:nvSpPr>
        <p:spPr>
          <a:xfrm>
            <a:off x="3787375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3" name="Google Shape;673;p41"/>
          <p:cNvCxnSpPr/>
          <p:nvPr/>
        </p:nvCxnSpPr>
        <p:spPr>
          <a:xfrm rot="10800000">
            <a:off x="482752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4" name="Google Shape;674;p41"/>
          <p:cNvSpPr txBox="1"/>
          <p:nvPr/>
        </p:nvSpPr>
        <p:spPr>
          <a:xfrm>
            <a:off x="4788531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5" name="Google Shape;675;p41"/>
          <p:cNvCxnSpPr/>
          <p:nvPr/>
        </p:nvCxnSpPr>
        <p:spPr>
          <a:xfrm rot="10800000">
            <a:off x="58217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6" name="Google Shape;676;p41"/>
          <p:cNvSpPr txBox="1"/>
          <p:nvPr/>
        </p:nvSpPr>
        <p:spPr>
          <a:xfrm>
            <a:off x="5789687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7" name="Google Shape;677;p41"/>
          <p:cNvCxnSpPr/>
          <p:nvPr/>
        </p:nvCxnSpPr>
        <p:spPr>
          <a:xfrm rot="10800000">
            <a:off x="6816049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8" name="Google Shape;678;p41"/>
          <p:cNvSpPr txBox="1"/>
          <p:nvPr/>
        </p:nvSpPr>
        <p:spPr>
          <a:xfrm>
            <a:off x="6790843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9" name="Google Shape;679;p41"/>
          <p:cNvCxnSpPr/>
          <p:nvPr/>
        </p:nvCxnSpPr>
        <p:spPr>
          <a:xfrm rot="10800000">
            <a:off x="7810311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0" name="Google Shape;680;p41"/>
          <p:cNvSpPr txBox="1"/>
          <p:nvPr/>
        </p:nvSpPr>
        <p:spPr>
          <a:xfrm>
            <a:off x="7781874" y="3419550"/>
            <a:ext cx="778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2"/>
          <p:cNvSpPr txBox="1"/>
          <p:nvPr>
            <p:ph idx="4294967295" type="title"/>
          </p:nvPr>
        </p:nvSpPr>
        <p:spPr>
          <a:xfrm>
            <a:off x="1379850" y="418075"/>
            <a:ext cx="7354800" cy="6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86" name="Google Shape;686;p4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9" name="Google Shape;689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90" name="Google Shape;690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2" name="Google Shape;692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93" name="Google Shape;693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5" name="Google Shape;695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96" name="Google Shape;696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8" name="Google Shape;698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99" name="Google Shape;699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01" name="Google Shape;701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702" name="Google Shape;702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705" name="Google Shape;705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07" name="Google Shape;707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8" name="Google Shape;708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9" name="Google Shape;709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0" name="Google Shape;710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11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2" name="Google Shape;712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718" name="Google Shape;718;p4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9" name="Google Shape;719;p43"/>
          <p:cNvGraphicFramePr/>
          <p:nvPr/>
        </p:nvGraphicFramePr>
        <p:xfrm>
          <a:off x="2362125" y="984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{5E225D28-81A1-47F6-B832-14334138A573}</a:tableStyleId>
              </a:tblPr>
              <a:tblGrid>
                <a:gridCol w="9691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Hello!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405" name="Google Shape;4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44"/>
          <p:cNvSpPr/>
          <p:nvPr/>
        </p:nvSpPr>
        <p:spPr>
          <a:xfrm>
            <a:off x="926250" y="1612375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6" name="Google Shape;726;p44"/>
          <p:cNvSpPr/>
          <p:nvPr/>
        </p:nvSpPr>
        <p:spPr>
          <a:xfrm>
            <a:off x="4654115" y="1612375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7" name="Google Shape;727;p44"/>
          <p:cNvSpPr/>
          <p:nvPr/>
        </p:nvSpPr>
        <p:spPr>
          <a:xfrm>
            <a:off x="926250" y="3108943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8" name="Google Shape;728;p44"/>
          <p:cNvSpPr/>
          <p:nvPr/>
        </p:nvSpPr>
        <p:spPr>
          <a:xfrm>
            <a:off x="4654115" y="3108943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9" name="Google Shape;729;p44"/>
          <p:cNvSpPr/>
          <p:nvPr/>
        </p:nvSpPr>
        <p:spPr>
          <a:xfrm>
            <a:off x="3478429" y="1931509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4"/>
          <p:cNvSpPr/>
          <p:nvPr/>
        </p:nvSpPr>
        <p:spPr>
          <a:xfrm rot="5400000">
            <a:off x="3626707" y="1931509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4"/>
          <p:cNvSpPr/>
          <p:nvPr/>
        </p:nvSpPr>
        <p:spPr>
          <a:xfrm rot="10800000">
            <a:off x="3626707" y="2080934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4"/>
          <p:cNvSpPr/>
          <p:nvPr/>
        </p:nvSpPr>
        <p:spPr>
          <a:xfrm rot="-5400000">
            <a:off x="3478429" y="2080934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4"/>
          <p:cNvSpPr/>
          <p:nvPr/>
        </p:nvSpPr>
        <p:spPr>
          <a:xfrm>
            <a:off x="3952018" y="2360597"/>
            <a:ext cx="280157" cy="38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734" name="Google Shape;734;p44"/>
          <p:cNvSpPr/>
          <p:nvPr/>
        </p:nvSpPr>
        <p:spPr>
          <a:xfrm>
            <a:off x="4816365" y="2367167"/>
            <a:ext cx="547699" cy="3737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735" name="Google Shape;735;p44"/>
          <p:cNvSpPr/>
          <p:nvPr/>
        </p:nvSpPr>
        <p:spPr>
          <a:xfrm>
            <a:off x="3922583" y="3302175"/>
            <a:ext cx="339027" cy="38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736" name="Google Shape;736;p44"/>
          <p:cNvSpPr/>
          <p:nvPr/>
        </p:nvSpPr>
        <p:spPr>
          <a:xfrm>
            <a:off x="4913604" y="3308744"/>
            <a:ext cx="333245" cy="3737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  <p:sp>
        <p:nvSpPr>
          <p:cNvPr id="737" name="Google Shape;737;p44"/>
          <p:cNvSpPr txBox="1"/>
          <p:nvPr>
            <p:ph idx="4294967295" type="title"/>
          </p:nvPr>
        </p:nvSpPr>
        <p:spPr>
          <a:xfrm>
            <a:off x="1379850" y="418075"/>
            <a:ext cx="7354800" cy="6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SWOT Analysis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5"/>
          <p:cNvSpPr txBox="1"/>
          <p:nvPr>
            <p:ph idx="4294967295" type="title"/>
          </p:nvPr>
        </p:nvSpPr>
        <p:spPr>
          <a:xfrm>
            <a:off x="262200" y="0"/>
            <a:ext cx="861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3" name="Google Shape;743;p4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45"/>
          <p:cNvSpPr txBox="1"/>
          <p:nvPr/>
        </p:nvSpPr>
        <p:spPr>
          <a:xfrm>
            <a:off x="1986120" y="398080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Activities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5" name="Google Shape;745;p45"/>
          <p:cNvSpPr txBox="1"/>
          <p:nvPr/>
        </p:nvSpPr>
        <p:spPr>
          <a:xfrm>
            <a:off x="1986120" y="1992749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Resources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6" name="Google Shape;746;p45"/>
          <p:cNvSpPr txBox="1"/>
          <p:nvPr/>
        </p:nvSpPr>
        <p:spPr>
          <a:xfrm>
            <a:off x="3710040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Propositions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45"/>
          <p:cNvSpPr txBox="1"/>
          <p:nvPr/>
        </p:nvSpPr>
        <p:spPr>
          <a:xfrm>
            <a:off x="5433959" y="398080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Relationships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8" name="Google Shape;748;p45"/>
          <p:cNvSpPr txBox="1"/>
          <p:nvPr/>
        </p:nvSpPr>
        <p:spPr>
          <a:xfrm>
            <a:off x="5433959" y="1992749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Channels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9" name="Google Shape;749;p45"/>
          <p:cNvSpPr txBox="1"/>
          <p:nvPr/>
        </p:nvSpPr>
        <p:spPr>
          <a:xfrm>
            <a:off x="7157879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Segments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0" name="Google Shape;750;p45"/>
          <p:cNvSpPr txBox="1"/>
          <p:nvPr/>
        </p:nvSpPr>
        <p:spPr>
          <a:xfrm>
            <a:off x="262200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Partners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751;p45"/>
          <p:cNvSpPr txBox="1"/>
          <p:nvPr/>
        </p:nvSpPr>
        <p:spPr>
          <a:xfrm>
            <a:off x="262200" y="3587418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Cost Structure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2" name="Google Shape;752;p45"/>
          <p:cNvSpPr txBox="1"/>
          <p:nvPr/>
        </p:nvSpPr>
        <p:spPr>
          <a:xfrm>
            <a:off x="4571999" y="3587418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Streams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Google Shape;753;p45"/>
          <p:cNvSpPr/>
          <p:nvPr/>
        </p:nvSpPr>
        <p:spPr>
          <a:xfrm>
            <a:off x="4279392" y="3663456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5"/>
          <p:cNvSpPr/>
          <p:nvPr/>
        </p:nvSpPr>
        <p:spPr>
          <a:xfrm>
            <a:off x="6865890" y="474356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5"/>
          <p:cNvSpPr/>
          <p:nvPr/>
        </p:nvSpPr>
        <p:spPr>
          <a:xfrm>
            <a:off x="1702233" y="474351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5"/>
          <p:cNvSpPr/>
          <p:nvPr/>
        </p:nvSpPr>
        <p:spPr>
          <a:xfrm>
            <a:off x="8608121" y="474278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45"/>
          <p:cNvGrpSpPr/>
          <p:nvPr/>
        </p:nvGrpSpPr>
        <p:grpSpPr>
          <a:xfrm>
            <a:off x="8577842" y="3663461"/>
            <a:ext cx="227770" cy="165313"/>
            <a:chOff x="4604550" y="3714775"/>
            <a:chExt cx="439625" cy="319075"/>
          </a:xfrm>
        </p:grpSpPr>
        <p:sp>
          <p:nvSpPr>
            <p:cNvPr id="758" name="Google Shape;7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5"/>
          <p:cNvGrpSpPr/>
          <p:nvPr/>
        </p:nvGrpSpPr>
        <p:grpSpPr>
          <a:xfrm>
            <a:off x="5169094" y="474272"/>
            <a:ext cx="188666" cy="240398"/>
            <a:chOff x="1959600" y="4980625"/>
            <a:chExt cx="364150" cy="464000"/>
          </a:xfrm>
        </p:grpSpPr>
        <p:sp>
          <p:nvSpPr>
            <p:cNvPr id="761" name="Google Shape;7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5"/>
          <p:cNvGrpSpPr/>
          <p:nvPr/>
        </p:nvGrpSpPr>
        <p:grpSpPr>
          <a:xfrm>
            <a:off x="6802664" y="2068786"/>
            <a:ext cx="278880" cy="267521"/>
            <a:chOff x="5233525" y="4954450"/>
            <a:chExt cx="538275" cy="516350"/>
          </a:xfrm>
        </p:grpSpPr>
        <p:sp>
          <p:nvSpPr>
            <p:cNvPr id="769" name="Google Shape;7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5"/>
          <p:cNvGrpSpPr/>
          <p:nvPr/>
        </p:nvGrpSpPr>
        <p:grpSpPr>
          <a:xfrm>
            <a:off x="3358097" y="2068789"/>
            <a:ext cx="283932" cy="258066"/>
            <a:chOff x="4556450" y="4963575"/>
            <a:chExt cx="548025" cy="498100"/>
          </a:xfrm>
        </p:grpSpPr>
        <p:sp>
          <p:nvSpPr>
            <p:cNvPr id="781" name="Google Shape;7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5"/>
          <p:cNvSpPr/>
          <p:nvPr/>
        </p:nvSpPr>
        <p:spPr>
          <a:xfrm>
            <a:off x="3406103" y="474355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92" name="Google Shape;792;p4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93" name="Google Shape;793;p46"/>
          <p:cNvGrpSpPr/>
          <p:nvPr/>
        </p:nvGrpSpPr>
        <p:grpSpPr>
          <a:xfrm>
            <a:off x="2523724" y="1354045"/>
            <a:ext cx="3141411" cy="2824253"/>
            <a:chOff x="3778727" y="4460423"/>
            <a:chExt cx="720160" cy="647438"/>
          </a:xfrm>
        </p:grpSpPr>
        <p:sp>
          <p:nvSpPr>
            <p:cNvPr id="794" name="Google Shape;7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801" name="Google Shape;801;p46"/>
          <p:cNvCxnSpPr/>
          <p:nvPr/>
        </p:nvCxnSpPr>
        <p:spPr>
          <a:xfrm>
            <a:off x="5595697" y="1821411"/>
            <a:ext cx="920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2" name="Google Shape;802;p46"/>
          <p:cNvSpPr txBox="1"/>
          <p:nvPr/>
        </p:nvSpPr>
        <p:spPr>
          <a:xfrm>
            <a:off x="6569501" y="1671625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3" name="Google Shape;803;p46"/>
          <p:cNvCxnSpPr/>
          <p:nvPr/>
        </p:nvCxnSpPr>
        <p:spPr>
          <a:xfrm>
            <a:off x="5460161" y="2240731"/>
            <a:ext cx="105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4" name="Google Shape;804;p46"/>
          <p:cNvSpPr txBox="1"/>
          <p:nvPr/>
        </p:nvSpPr>
        <p:spPr>
          <a:xfrm>
            <a:off x="6569501" y="2090935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5" name="Google Shape;805;p46"/>
          <p:cNvCxnSpPr/>
          <p:nvPr/>
        </p:nvCxnSpPr>
        <p:spPr>
          <a:xfrm>
            <a:off x="5267555" y="2660052"/>
            <a:ext cx="1248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6" name="Google Shape;806;p46"/>
          <p:cNvSpPr txBox="1"/>
          <p:nvPr/>
        </p:nvSpPr>
        <p:spPr>
          <a:xfrm>
            <a:off x="6569501" y="251024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7" name="Google Shape;807;p46"/>
          <p:cNvCxnSpPr/>
          <p:nvPr/>
        </p:nvCxnSpPr>
        <p:spPr>
          <a:xfrm>
            <a:off x="5103484" y="3079351"/>
            <a:ext cx="1412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8" name="Google Shape;808;p46"/>
          <p:cNvSpPr txBox="1"/>
          <p:nvPr/>
        </p:nvSpPr>
        <p:spPr>
          <a:xfrm>
            <a:off x="6569501" y="292955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9" name="Google Shape;809;p46"/>
          <p:cNvCxnSpPr/>
          <p:nvPr/>
        </p:nvCxnSpPr>
        <p:spPr>
          <a:xfrm>
            <a:off x="4925135" y="3498672"/>
            <a:ext cx="1590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0" name="Google Shape;810;p46"/>
          <p:cNvSpPr txBox="1"/>
          <p:nvPr/>
        </p:nvSpPr>
        <p:spPr>
          <a:xfrm>
            <a:off x="6569501" y="334886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11" name="Google Shape;811;p46"/>
          <p:cNvCxnSpPr/>
          <p:nvPr/>
        </p:nvCxnSpPr>
        <p:spPr>
          <a:xfrm>
            <a:off x="4739668" y="3917972"/>
            <a:ext cx="176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2" name="Google Shape;812;p46"/>
          <p:cNvSpPr txBox="1"/>
          <p:nvPr/>
        </p:nvSpPr>
        <p:spPr>
          <a:xfrm>
            <a:off x="6569501" y="376817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818" name="Google Shape;818;p4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9" name="Google Shape;8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639525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0" name="Google Shape;820;p47"/>
          <p:cNvSpPr txBox="1"/>
          <p:nvPr/>
        </p:nvSpPr>
        <p:spPr>
          <a:xfrm>
            <a:off x="1644020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1" name="Google Shape;8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389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2" name="Google Shape;822;p47"/>
          <p:cNvSpPr txBox="1"/>
          <p:nvPr/>
        </p:nvSpPr>
        <p:spPr>
          <a:xfrm>
            <a:off x="3414884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3" name="Google Shape;8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181252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4" name="Google Shape;824;p47"/>
          <p:cNvSpPr txBox="1"/>
          <p:nvPr/>
        </p:nvSpPr>
        <p:spPr>
          <a:xfrm>
            <a:off x="5185747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5" name="Google Shape;8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952116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6" name="Google Shape;826;p47"/>
          <p:cNvSpPr txBox="1"/>
          <p:nvPr/>
        </p:nvSpPr>
        <p:spPr>
          <a:xfrm>
            <a:off x="6956611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8"/>
          <p:cNvSpPr txBox="1"/>
          <p:nvPr>
            <p:ph idx="4294967295" type="title"/>
          </p:nvPr>
        </p:nvSpPr>
        <p:spPr>
          <a:xfrm>
            <a:off x="467100" y="0"/>
            <a:ext cx="8209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832" name="Google Shape;832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833" name="Google Shape;833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8" name="Google Shape;878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9" name="Google Shape;879;p4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0" name="Google Shape;880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81" name="Google Shape;881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Google Shape;882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Google Shape;884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Google Shape;885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Google Shape;886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Google Shape;887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Google Shape;888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Google Shape;889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Google Shape;894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5" name="Google Shape;895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6" name="Google Shape;896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7" name="Google Shape;897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8" name="Google Shape;898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9" name="Google Shape;899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0" name="Google Shape;900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1" name="Google Shape;901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2" name="Google Shape;902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03" name="Google Shape;903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904" name="Google Shape;904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905" name="Google Shape;905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VALUE 1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6" name="Google Shape;906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VALUE 1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7" name="Google Shape;907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VALUE 2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8" name="Google Shape;908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VALUE 2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9" name="Google Shape;909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Our company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0" name="Google Shape;910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1" name="Google Shape;911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2" name="Google Shape;912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3" name="Google Shape;913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4" name="Google Shape;914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5" name="Google Shape;915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921" name="Google Shape;921;p4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22" name="Google Shape;922;p49"/>
          <p:cNvGraphicFramePr/>
          <p:nvPr/>
        </p:nvGraphicFramePr>
        <p:xfrm>
          <a:off x="2353425" y="12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{C029A7E8-3C45-47D5-81E7-23AC33BA362D}</a:tableStyleId>
              </a:tblPr>
              <a:tblGrid>
                <a:gridCol w="668550"/>
                <a:gridCol w="766275"/>
                <a:gridCol w="766275"/>
                <a:gridCol w="766275"/>
                <a:gridCol w="766275"/>
                <a:gridCol w="766275"/>
                <a:gridCol w="766275"/>
                <a:gridCol w="766275"/>
              </a:tblGrid>
              <a:tr h="308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0"/>
          <p:cNvSpPr txBox="1"/>
          <p:nvPr/>
        </p:nvSpPr>
        <p:spPr>
          <a:xfrm>
            <a:off x="62485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Change line color, width and style.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928" name="Google Shape;928;p50"/>
          <p:cNvGrpSpPr/>
          <p:nvPr/>
        </p:nvGrpSpPr>
        <p:grpSpPr>
          <a:xfrm>
            <a:off x="1413872" y="702745"/>
            <a:ext cx="285175" cy="371990"/>
            <a:chOff x="590250" y="244200"/>
            <a:chExt cx="407975" cy="532175"/>
          </a:xfrm>
        </p:grpSpPr>
        <p:sp>
          <p:nvSpPr>
            <p:cNvPr id="929" name="Google Shape;929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50"/>
          <p:cNvGrpSpPr/>
          <p:nvPr/>
        </p:nvGrpSpPr>
        <p:grpSpPr>
          <a:xfrm>
            <a:off x="1873517" y="757651"/>
            <a:ext cx="309867" cy="257931"/>
            <a:chOff x="1247825" y="322750"/>
            <a:chExt cx="443300" cy="369000"/>
          </a:xfrm>
        </p:grpSpPr>
        <p:sp>
          <p:nvSpPr>
            <p:cNvPr id="944" name="Google Shape;944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>
            <a:off x="2350200" y="756375"/>
            <a:ext cx="296236" cy="260482"/>
            <a:chOff x="1929775" y="320925"/>
            <a:chExt cx="423800" cy="372650"/>
          </a:xfrm>
        </p:grpSpPr>
        <p:sp>
          <p:nvSpPr>
            <p:cNvPr id="950" name="Google Shape;950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5" name="Google Shape;955;p50"/>
          <p:cNvSpPr/>
          <p:nvPr/>
        </p:nvSpPr>
        <p:spPr>
          <a:xfrm>
            <a:off x="2846992" y="747023"/>
            <a:ext cx="242605" cy="279216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3333493" y="747880"/>
            <a:ext cx="209403" cy="277503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50"/>
          <p:cNvGrpSpPr/>
          <p:nvPr/>
        </p:nvGrpSpPr>
        <p:grpSpPr>
          <a:xfrm>
            <a:off x="4237744" y="727000"/>
            <a:ext cx="280072" cy="319216"/>
            <a:chOff x="4630125" y="278900"/>
            <a:chExt cx="400675" cy="456675"/>
          </a:xfrm>
        </p:grpSpPr>
        <p:sp>
          <p:nvSpPr>
            <p:cNvPr id="958" name="Google Shape;958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50"/>
          <p:cNvSpPr/>
          <p:nvPr/>
        </p:nvSpPr>
        <p:spPr>
          <a:xfrm>
            <a:off x="4687420" y="746604"/>
            <a:ext cx="320928" cy="28005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50"/>
          <p:cNvGrpSpPr/>
          <p:nvPr/>
        </p:nvGrpSpPr>
        <p:grpSpPr>
          <a:xfrm>
            <a:off x="1418136" y="1181542"/>
            <a:ext cx="285157" cy="347735"/>
            <a:chOff x="596350" y="929175"/>
            <a:chExt cx="407950" cy="497475"/>
          </a:xfrm>
        </p:grpSpPr>
        <p:sp>
          <p:nvSpPr>
            <p:cNvPr id="964" name="Google Shape;964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50"/>
          <p:cNvGrpSpPr/>
          <p:nvPr/>
        </p:nvGrpSpPr>
        <p:grpSpPr>
          <a:xfrm>
            <a:off x="2353170" y="1232202"/>
            <a:ext cx="290295" cy="248564"/>
            <a:chOff x="1934025" y="1001650"/>
            <a:chExt cx="415300" cy="355600"/>
          </a:xfrm>
        </p:grpSpPr>
        <p:sp>
          <p:nvSpPr>
            <p:cNvPr id="972" name="Google Shape;972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50"/>
          <p:cNvSpPr/>
          <p:nvPr/>
        </p:nvSpPr>
        <p:spPr>
          <a:xfrm>
            <a:off x="2822316" y="1211383"/>
            <a:ext cx="291972" cy="29027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3292634" y="1225853"/>
            <a:ext cx="291133" cy="26133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3766778" y="1227985"/>
            <a:ext cx="282623" cy="25707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4246043" y="1230537"/>
            <a:ext cx="263890" cy="2519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50"/>
          <p:cNvGrpSpPr/>
          <p:nvPr/>
        </p:nvGrpSpPr>
        <p:grpSpPr>
          <a:xfrm>
            <a:off x="4702073" y="1213469"/>
            <a:ext cx="291133" cy="291553"/>
            <a:chOff x="5294400" y="974850"/>
            <a:chExt cx="416500" cy="417100"/>
          </a:xfrm>
        </p:grpSpPr>
        <p:sp>
          <p:nvSpPr>
            <p:cNvPr id="981" name="Google Shape;981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5137043" y="1180703"/>
            <a:ext cx="360929" cy="351562"/>
            <a:chOff x="5916675" y="927975"/>
            <a:chExt cx="516350" cy="502950"/>
          </a:xfrm>
        </p:grpSpPr>
        <p:sp>
          <p:nvSpPr>
            <p:cNvPr id="984" name="Google Shape;984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50"/>
          <p:cNvGrpSpPr/>
          <p:nvPr/>
        </p:nvGrpSpPr>
        <p:grpSpPr>
          <a:xfrm>
            <a:off x="1395995" y="1720786"/>
            <a:ext cx="325175" cy="219626"/>
            <a:chOff x="564675" y="1700625"/>
            <a:chExt cx="465200" cy="314200"/>
          </a:xfrm>
        </p:grpSpPr>
        <p:sp>
          <p:nvSpPr>
            <p:cNvPr id="987" name="Google Shape;987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50"/>
          <p:cNvGrpSpPr/>
          <p:nvPr/>
        </p:nvGrpSpPr>
        <p:grpSpPr>
          <a:xfrm>
            <a:off x="1865863" y="1667155"/>
            <a:ext cx="325175" cy="318377"/>
            <a:chOff x="1236875" y="1623900"/>
            <a:chExt cx="465200" cy="455475"/>
          </a:xfrm>
        </p:grpSpPr>
        <p:sp>
          <p:nvSpPr>
            <p:cNvPr id="991" name="Google Shape;991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2345936" y="1673970"/>
            <a:ext cx="304764" cy="304747"/>
            <a:chOff x="1923675" y="1633650"/>
            <a:chExt cx="436000" cy="435975"/>
          </a:xfrm>
        </p:grpSpPr>
        <p:sp>
          <p:nvSpPr>
            <p:cNvPr id="999" name="Google Shape;999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2814528" y="1672695"/>
            <a:ext cx="307298" cy="307298"/>
            <a:chOff x="2594050" y="1631825"/>
            <a:chExt cx="439625" cy="439625"/>
          </a:xfrm>
        </p:grpSpPr>
        <p:sp>
          <p:nvSpPr>
            <p:cNvPr id="1006" name="Google Shape;1006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50"/>
          <p:cNvSpPr/>
          <p:nvPr/>
        </p:nvSpPr>
        <p:spPr>
          <a:xfrm>
            <a:off x="3298156" y="1686385"/>
            <a:ext cx="280072" cy="28007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1" name="Google Shape;1011;p50"/>
          <p:cNvGrpSpPr/>
          <p:nvPr/>
        </p:nvGrpSpPr>
        <p:grpSpPr>
          <a:xfrm>
            <a:off x="3783202" y="1649715"/>
            <a:ext cx="249421" cy="353257"/>
            <a:chOff x="3979850" y="1598950"/>
            <a:chExt cx="356825" cy="505375"/>
          </a:xfrm>
        </p:grpSpPr>
        <p:sp>
          <p:nvSpPr>
            <p:cNvPr id="1012" name="Google Shape;1012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50"/>
          <p:cNvGrpSpPr/>
          <p:nvPr/>
        </p:nvGrpSpPr>
        <p:grpSpPr>
          <a:xfrm>
            <a:off x="4213489" y="1725469"/>
            <a:ext cx="328582" cy="201749"/>
            <a:chOff x="4595425" y="1707325"/>
            <a:chExt cx="470075" cy="288625"/>
          </a:xfrm>
        </p:grpSpPr>
        <p:sp>
          <p:nvSpPr>
            <p:cNvPr id="1015" name="Google Shape;1015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4699102" y="1676102"/>
            <a:ext cx="297092" cy="300483"/>
            <a:chOff x="5290150" y="1636700"/>
            <a:chExt cx="425025" cy="429875"/>
          </a:xfrm>
        </p:grpSpPr>
        <p:sp>
          <p:nvSpPr>
            <p:cNvPr id="1021" name="Google Shape;1021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5168113" y="1667155"/>
            <a:ext cx="298788" cy="313274"/>
            <a:chOff x="5961125" y="1623900"/>
            <a:chExt cx="427450" cy="448175"/>
          </a:xfrm>
        </p:grpSpPr>
        <p:sp>
          <p:nvSpPr>
            <p:cNvPr id="1024" name="Google Shape;1024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50"/>
          <p:cNvGrpSpPr/>
          <p:nvPr/>
        </p:nvGrpSpPr>
        <p:grpSpPr>
          <a:xfrm>
            <a:off x="5627758" y="1675246"/>
            <a:ext cx="319216" cy="302195"/>
            <a:chOff x="6618700" y="1635475"/>
            <a:chExt cx="456675" cy="432325"/>
          </a:xfrm>
        </p:grpSpPr>
        <p:sp>
          <p:nvSpPr>
            <p:cNvPr id="1032" name="Google Shape;1032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0"/>
          <p:cNvGrpSpPr/>
          <p:nvPr/>
        </p:nvGrpSpPr>
        <p:grpSpPr>
          <a:xfrm>
            <a:off x="1432168" y="2160439"/>
            <a:ext cx="252828" cy="271544"/>
            <a:chOff x="616425" y="2329600"/>
            <a:chExt cx="361700" cy="388475"/>
          </a:xfrm>
        </p:grpSpPr>
        <p:sp>
          <p:nvSpPr>
            <p:cNvPr id="1038" name="Google Shape;1038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50"/>
          <p:cNvGrpSpPr/>
          <p:nvPr/>
        </p:nvGrpSpPr>
        <p:grpSpPr>
          <a:xfrm>
            <a:off x="1895238" y="2162991"/>
            <a:ext cx="266441" cy="266441"/>
            <a:chOff x="1278900" y="2333250"/>
            <a:chExt cx="381175" cy="381175"/>
          </a:xfrm>
        </p:grpSpPr>
        <p:sp>
          <p:nvSpPr>
            <p:cNvPr id="1047" name="Google Shape;1047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50"/>
          <p:cNvGrpSpPr/>
          <p:nvPr/>
        </p:nvGrpSpPr>
        <p:grpSpPr>
          <a:xfrm>
            <a:off x="2365088" y="2162991"/>
            <a:ext cx="266459" cy="266441"/>
            <a:chOff x="1951075" y="2333250"/>
            <a:chExt cx="381200" cy="381175"/>
          </a:xfrm>
        </p:grpSpPr>
        <p:sp>
          <p:nvSpPr>
            <p:cNvPr id="1052" name="Google Shape;1052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50"/>
          <p:cNvGrpSpPr/>
          <p:nvPr/>
        </p:nvGrpSpPr>
        <p:grpSpPr>
          <a:xfrm>
            <a:off x="2834956" y="2162991"/>
            <a:ext cx="266441" cy="266441"/>
            <a:chOff x="2623275" y="2333250"/>
            <a:chExt cx="381175" cy="381175"/>
          </a:xfrm>
        </p:grpSpPr>
        <p:sp>
          <p:nvSpPr>
            <p:cNvPr id="1057" name="Google Shape;1057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3366965" y="2117031"/>
            <a:ext cx="142159" cy="354970"/>
            <a:chOff x="3384375" y="2267500"/>
            <a:chExt cx="203375" cy="507825"/>
          </a:xfrm>
        </p:grpSpPr>
        <p:sp>
          <p:nvSpPr>
            <p:cNvPr id="1062" name="Google Shape;1062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50"/>
          <p:cNvGrpSpPr/>
          <p:nvPr/>
        </p:nvGrpSpPr>
        <p:grpSpPr>
          <a:xfrm>
            <a:off x="4319457" y="2162134"/>
            <a:ext cx="116628" cy="264746"/>
            <a:chOff x="4747025" y="2332025"/>
            <a:chExt cx="166850" cy="378750"/>
          </a:xfrm>
        </p:grpSpPr>
        <p:sp>
          <p:nvSpPr>
            <p:cNvPr id="1065" name="Google Shape;1065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847475" y="2118726"/>
            <a:ext cx="120875" cy="351562"/>
            <a:chOff x="4071800" y="2269925"/>
            <a:chExt cx="172925" cy="502950"/>
          </a:xfrm>
        </p:grpSpPr>
        <p:sp>
          <p:nvSpPr>
            <p:cNvPr id="1068" name="Google Shape;1068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50"/>
          <p:cNvSpPr/>
          <p:nvPr/>
        </p:nvSpPr>
        <p:spPr>
          <a:xfrm>
            <a:off x="4714665" y="2155865"/>
            <a:ext cx="266441" cy="2809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1" name="Google Shape;1071;p50"/>
          <p:cNvGrpSpPr/>
          <p:nvPr/>
        </p:nvGrpSpPr>
        <p:grpSpPr>
          <a:xfrm>
            <a:off x="5176204" y="2160859"/>
            <a:ext cx="287726" cy="270705"/>
            <a:chOff x="5972700" y="2330200"/>
            <a:chExt cx="411625" cy="387275"/>
          </a:xfrm>
        </p:grpSpPr>
        <p:sp>
          <p:nvSpPr>
            <p:cNvPr id="1072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1513042" y="2600075"/>
            <a:ext cx="91097" cy="331990"/>
            <a:chOff x="732125" y="2958550"/>
            <a:chExt cx="130325" cy="474950"/>
          </a:xfrm>
        </p:grpSpPr>
        <p:sp>
          <p:nvSpPr>
            <p:cNvPr id="1075" name="Google Shape;1075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3" name="Google Shape;1083;p50"/>
          <p:cNvSpPr/>
          <p:nvPr/>
        </p:nvSpPr>
        <p:spPr>
          <a:xfrm>
            <a:off x="2358797" y="2587020"/>
            <a:ext cx="279216" cy="35837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0"/>
          <p:cNvSpPr/>
          <p:nvPr/>
        </p:nvSpPr>
        <p:spPr>
          <a:xfrm>
            <a:off x="1925075" y="2587020"/>
            <a:ext cx="206869" cy="35837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50"/>
          <p:cNvGrpSpPr/>
          <p:nvPr/>
        </p:nvGrpSpPr>
        <p:grpSpPr>
          <a:xfrm>
            <a:off x="2806874" y="2610718"/>
            <a:ext cx="322623" cy="305603"/>
            <a:chOff x="2583100" y="2973775"/>
            <a:chExt cx="461550" cy="437200"/>
          </a:xfrm>
        </p:grpSpPr>
        <p:sp>
          <p:nvSpPr>
            <p:cNvPr id="1086" name="Google Shape;1086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50"/>
          <p:cNvSpPr/>
          <p:nvPr/>
        </p:nvSpPr>
        <p:spPr>
          <a:xfrm>
            <a:off x="4229860" y="2618092"/>
            <a:ext cx="296236" cy="29623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50"/>
          <p:cNvGrpSpPr/>
          <p:nvPr/>
        </p:nvGrpSpPr>
        <p:grpSpPr>
          <a:xfrm>
            <a:off x="4669307" y="2634134"/>
            <a:ext cx="361785" cy="268993"/>
            <a:chOff x="5247525" y="3007275"/>
            <a:chExt cx="517575" cy="384825"/>
          </a:xfrm>
        </p:grpSpPr>
        <p:sp>
          <p:nvSpPr>
            <p:cNvPr id="1090" name="Google Shape;1090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3763630" y="2618809"/>
            <a:ext cx="285157" cy="291133"/>
            <a:chOff x="3951850" y="2985350"/>
            <a:chExt cx="407950" cy="416500"/>
          </a:xfrm>
        </p:grpSpPr>
        <p:sp>
          <p:nvSpPr>
            <p:cNvPr id="1093" name="Google Shape;1093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1398983" y="3109105"/>
            <a:ext cx="330277" cy="253667"/>
            <a:chOff x="568950" y="3686775"/>
            <a:chExt cx="472500" cy="362900"/>
          </a:xfrm>
        </p:grpSpPr>
        <p:sp>
          <p:nvSpPr>
            <p:cNvPr id="1098" name="Google Shape;1098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50"/>
          <p:cNvSpPr/>
          <p:nvPr/>
        </p:nvSpPr>
        <p:spPr>
          <a:xfrm>
            <a:off x="5205412" y="2604478"/>
            <a:ext cx="224728" cy="323480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p50"/>
          <p:cNvGrpSpPr/>
          <p:nvPr/>
        </p:nvGrpSpPr>
        <p:grpSpPr>
          <a:xfrm>
            <a:off x="1871402" y="3130389"/>
            <a:ext cx="314113" cy="211115"/>
            <a:chOff x="1244800" y="3717225"/>
            <a:chExt cx="449375" cy="302025"/>
          </a:xfrm>
        </p:grpSpPr>
        <p:sp>
          <p:nvSpPr>
            <p:cNvPr id="1103" name="Google Shape;1103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2345516" y="3114207"/>
            <a:ext cx="305603" cy="238778"/>
            <a:chOff x="1923075" y="3694075"/>
            <a:chExt cx="437200" cy="341600"/>
          </a:xfrm>
        </p:grpSpPr>
        <p:sp>
          <p:nvSpPr>
            <p:cNvPr id="1110" name="Google Shape;1110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50"/>
          <p:cNvGrpSpPr/>
          <p:nvPr/>
        </p:nvGrpSpPr>
        <p:grpSpPr>
          <a:xfrm>
            <a:off x="2818355" y="3110380"/>
            <a:ext cx="299644" cy="246013"/>
            <a:chOff x="2599525" y="3688600"/>
            <a:chExt cx="428675" cy="351950"/>
          </a:xfrm>
        </p:grpSpPr>
        <p:sp>
          <p:nvSpPr>
            <p:cNvPr id="1120" name="Google Shape;1120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50"/>
          <p:cNvGrpSpPr/>
          <p:nvPr/>
        </p:nvGrpSpPr>
        <p:grpSpPr>
          <a:xfrm>
            <a:off x="3302692" y="3093360"/>
            <a:ext cx="277520" cy="273676"/>
            <a:chOff x="3292425" y="3664250"/>
            <a:chExt cx="397025" cy="391525"/>
          </a:xfrm>
        </p:grpSpPr>
        <p:sp>
          <p:nvSpPr>
            <p:cNvPr id="1124" name="Google Shape;1124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3750000" y="3128677"/>
            <a:ext cx="307315" cy="223033"/>
            <a:chOff x="3932350" y="3714775"/>
            <a:chExt cx="439650" cy="319075"/>
          </a:xfrm>
        </p:grpSpPr>
        <p:sp>
          <p:nvSpPr>
            <p:cNvPr id="1128" name="Google Shape;1128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4219867" y="3128677"/>
            <a:ext cx="307298" cy="223033"/>
            <a:chOff x="4604550" y="3714775"/>
            <a:chExt cx="439625" cy="319075"/>
          </a:xfrm>
        </p:grpSpPr>
        <p:sp>
          <p:nvSpPr>
            <p:cNvPr id="1134" name="Google Shape;1134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50"/>
          <p:cNvGrpSpPr/>
          <p:nvPr/>
        </p:nvGrpSpPr>
        <p:grpSpPr>
          <a:xfrm>
            <a:off x="4700797" y="3105697"/>
            <a:ext cx="293685" cy="260919"/>
            <a:chOff x="5292575" y="3681900"/>
            <a:chExt cx="420150" cy="373275"/>
          </a:xfrm>
        </p:grpSpPr>
        <p:sp>
          <p:nvSpPr>
            <p:cNvPr id="1137" name="Google Shape;1137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5154063" y="3072494"/>
            <a:ext cx="326887" cy="326887"/>
            <a:chOff x="5941025" y="3634400"/>
            <a:chExt cx="467650" cy="467650"/>
          </a:xfrm>
        </p:grpSpPr>
        <p:sp>
          <p:nvSpPr>
            <p:cNvPr id="1145" name="Google Shape;1145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5644796" y="3093360"/>
            <a:ext cx="285157" cy="285175"/>
            <a:chOff x="6643075" y="3664250"/>
            <a:chExt cx="407950" cy="407975"/>
          </a:xfrm>
        </p:grpSpPr>
        <p:sp>
          <p:nvSpPr>
            <p:cNvPr id="1152" name="Google Shape;1152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1404086" y="3551309"/>
            <a:ext cx="309010" cy="308993"/>
            <a:chOff x="576250" y="4319400"/>
            <a:chExt cx="442075" cy="442050"/>
          </a:xfrm>
        </p:grpSpPr>
        <p:sp>
          <p:nvSpPr>
            <p:cNvPr id="1155" name="Google Shape;1155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9" name="Google Shape;1159;p50"/>
          <p:cNvSpPr/>
          <p:nvPr/>
        </p:nvSpPr>
        <p:spPr>
          <a:xfrm>
            <a:off x="1861234" y="3611526"/>
            <a:ext cx="334541" cy="188975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50"/>
          <p:cNvSpPr/>
          <p:nvPr/>
        </p:nvSpPr>
        <p:spPr>
          <a:xfrm>
            <a:off x="3766359" y="3564270"/>
            <a:ext cx="283462" cy="28347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0"/>
          <p:cNvSpPr/>
          <p:nvPr/>
        </p:nvSpPr>
        <p:spPr>
          <a:xfrm>
            <a:off x="3296461" y="3582148"/>
            <a:ext cx="283462" cy="247726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50"/>
          <p:cNvSpPr/>
          <p:nvPr/>
        </p:nvSpPr>
        <p:spPr>
          <a:xfrm>
            <a:off x="4234981" y="3562994"/>
            <a:ext cx="286013" cy="286031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50"/>
          <p:cNvGrpSpPr/>
          <p:nvPr/>
        </p:nvGrpSpPr>
        <p:grpSpPr>
          <a:xfrm>
            <a:off x="4683776" y="3567054"/>
            <a:ext cx="327726" cy="270705"/>
            <a:chOff x="5268225" y="4341925"/>
            <a:chExt cx="468850" cy="387275"/>
          </a:xfrm>
        </p:grpSpPr>
        <p:sp>
          <p:nvSpPr>
            <p:cNvPr id="1164" name="Google Shape;1164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5170245" y="3558544"/>
            <a:ext cx="294524" cy="294524"/>
            <a:chOff x="5964175" y="4329750"/>
            <a:chExt cx="421350" cy="421350"/>
          </a:xfrm>
        </p:grpSpPr>
        <p:sp>
          <p:nvSpPr>
            <p:cNvPr id="1173" name="Google Shape;1173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50"/>
          <p:cNvGrpSpPr/>
          <p:nvPr/>
        </p:nvGrpSpPr>
        <p:grpSpPr>
          <a:xfrm>
            <a:off x="1873517" y="4028412"/>
            <a:ext cx="309867" cy="299644"/>
            <a:chOff x="1247825" y="5001950"/>
            <a:chExt cx="443300" cy="428675"/>
          </a:xfrm>
        </p:grpSpPr>
        <p:sp>
          <p:nvSpPr>
            <p:cNvPr id="1176" name="Google Shape;1176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50"/>
          <p:cNvGrpSpPr/>
          <p:nvPr/>
        </p:nvGrpSpPr>
        <p:grpSpPr>
          <a:xfrm>
            <a:off x="2371047" y="4013506"/>
            <a:ext cx="254541" cy="324336"/>
            <a:chOff x="1959600" y="4980625"/>
            <a:chExt cx="364150" cy="464000"/>
          </a:xfrm>
        </p:grpSpPr>
        <p:sp>
          <p:nvSpPr>
            <p:cNvPr id="1183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2822199" y="4025861"/>
            <a:ext cx="291972" cy="300063"/>
            <a:chOff x="2605025" y="4998300"/>
            <a:chExt cx="417700" cy="429275"/>
          </a:xfrm>
        </p:grpSpPr>
        <p:sp>
          <p:nvSpPr>
            <p:cNvPr id="1191" name="Google Shape;1191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3263548" y="4028412"/>
            <a:ext cx="349011" cy="290697"/>
            <a:chOff x="3236425" y="5001950"/>
            <a:chExt cx="499300" cy="415875"/>
          </a:xfrm>
        </p:grpSpPr>
        <p:sp>
          <p:nvSpPr>
            <p:cNvPr id="1195" name="Google Shape;1195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50"/>
          <p:cNvGrpSpPr/>
          <p:nvPr/>
        </p:nvGrpSpPr>
        <p:grpSpPr>
          <a:xfrm>
            <a:off x="3775111" y="4013506"/>
            <a:ext cx="265603" cy="316245"/>
            <a:chOff x="3968275" y="4980625"/>
            <a:chExt cx="379975" cy="452425"/>
          </a:xfrm>
        </p:grpSpPr>
        <p:sp>
          <p:nvSpPr>
            <p:cNvPr id="1202" name="Google Shape;1202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5151931" y="4084157"/>
            <a:ext cx="336254" cy="183033"/>
            <a:chOff x="5937975" y="5081700"/>
            <a:chExt cx="481050" cy="261850"/>
          </a:xfrm>
        </p:grpSpPr>
        <p:sp>
          <p:nvSpPr>
            <p:cNvPr id="1206" name="Google Shape;1206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5666063" y="4048840"/>
            <a:ext cx="241330" cy="277503"/>
            <a:chOff x="6673500" y="5031175"/>
            <a:chExt cx="345250" cy="397000"/>
          </a:xfrm>
        </p:grpSpPr>
        <p:sp>
          <p:nvSpPr>
            <p:cNvPr id="1210" name="Google Shape;1210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3746609" y="742745"/>
            <a:ext cx="322623" cy="287726"/>
            <a:chOff x="3927500" y="301425"/>
            <a:chExt cx="461550" cy="411625"/>
          </a:xfrm>
        </p:grpSpPr>
        <p:sp>
          <p:nvSpPr>
            <p:cNvPr id="1216" name="Google Shape;1216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50"/>
          <p:cNvGrpSpPr/>
          <p:nvPr/>
        </p:nvGrpSpPr>
        <p:grpSpPr>
          <a:xfrm>
            <a:off x="5649043" y="748285"/>
            <a:ext cx="276664" cy="276664"/>
            <a:chOff x="6649150" y="309350"/>
            <a:chExt cx="395800" cy="395800"/>
          </a:xfrm>
        </p:grpSpPr>
        <p:sp>
          <p:nvSpPr>
            <p:cNvPr id="1244" name="Google Shape;1244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5177043" y="754663"/>
            <a:ext cx="280928" cy="266022"/>
            <a:chOff x="5973900" y="318475"/>
            <a:chExt cx="401900" cy="380575"/>
          </a:xfrm>
        </p:grpSpPr>
        <p:sp>
          <p:nvSpPr>
            <p:cNvPr id="1268" name="Google Shape;1268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1888003" y="1181542"/>
            <a:ext cx="285157" cy="347735"/>
            <a:chOff x="1268550" y="929175"/>
            <a:chExt cx="407950" cy="497475"/>
          </a:xfrm>
        </p:grpSpPr>
        <p:sp>
          <p:nvSpPr>
            <p:cNvPr id="1283" name="Google Shape;1283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50"/>
          <p:cNvGrpSpPr/>
          <p:nvPr/>
        </p:nvGrpSpPr>
        <p:grpSpPr>
          <a:xfrm>
            <a:off x="5618829" y="1194736"/>
            <a:ext cx="337093" cy="323480"/>
            <a:chOff x="6605925" y="948050"/>
            <a:chExt cx="482250" cy="462775"/>
          </a:xfrm>
        </p:grpSpPr>
        <p:sp>
          <p:nvSpPr>
            <p:cNvPr id="1287" name="Google Shape;1287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5697571" y="2152768"/>
            <a:ext cx="179608" cy="284755"/>
            <a:chOff x="6718575" y="2318625"/>
            <a:chExt cx="256950" cy="407375"/>
          </a:xfrm>
        </p:grpSpPr>
        <p:sp>
          <p:nvSpPr>
            <p:cNvPr id="1294" name="Google Shape;1294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50"/>
          <p:cNvGrpSpPr/>
          <p:nvPr/>
        </p:nvGrpSpPr>
        <p:grpSpPr>
          <a:xfrm>
            <a:off x="3286947" y="2674134"/>
            <a:ext cx="302195" cy="183889"/>
            <a:chOff x="3269900" y="3064500"/>
            <a:chExt cx="432325" cy="263075"/>
          </a:xfrm>
        </p:grpSpPr>
        <p:sp>
          <p:nvSpPr>
            <p:cNvPr id="1303" name="Google Shape;1303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50"/>
          <p:cNvGrpSpPr/>
          <p:nvPr/>
        </p:nvGrpSpPr>
        <p:grpSpPr>
          <a:xfrm>
            <a:off x="5677125" y="2617952"/>
            <a:ext cx="220482" cy="309867"/>
            <a:chOff x="6689325" y="2984125"/>
            <a:chExt cx="315425" cy="443300"/>
          </a:xfrm>
        </p:grpSpPr>
        <p:sp>
          <p:nvSpPr>
            <p:cNvPr id="1307" name="Google Shape;1307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>
            <a:off x="2391056" y="3528330"/>
            <a:ext cx="213247" cy="344747"/>
            <a:chOff x="1988225" y="4286525"/>
            <a:chExt cx="305075" cy="493200"/>
          </a:xfrm>
        </p:grpSpPr>
        <p:sp>
          <p:nvSpPr>
            <p:cNvPr id="1313" name="Google Shape;1313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2843466" y="3552585"/>
            <a:ext cx="257512" cy="326031"/>
            <a:chOff x="2635450" y="4321225"/>
            <a:chExt cx="368400" cy="466425"/>
          </a:xfrm>
        </p:grpSpPr>
        <p:sp>
          <p:nvSpPr>
            <p:cNvPr id="1321" name="Google Shape;1321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7" name="Google Shape;1327;p50"/>
          <p:cNvGrpSpPr/>
          <p:nvPr/>
        </p:nvGrpSpPr>
        <p:grpSpPr>
          <a:xfrm>
            <a:off x="5644796" y="3544494"/>
            <a:ext cx="285157" cy="319216"/>
            <a:chOff x="6643075" y="4309650"/>
            <a:chExt cx="407950" cy="456675"/>
          </a:xfrm>
        </p:grpSpPr>
        <p:sp>
          <p:nvSpPr>
            <p:cNvPr id="1328" name="Google Shape;1328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50"/>
          <p:cNvGrpSpPr/>
          <p:nvPr/>
        </p:nvGrpSpPr>
        <p:grpSpPr>
          <a:xfrm>
            <a:off x="4659521" y="3995209"/>
            <a:ext cx="376254" cy="360929"/>
            <a:chOff x="5233525" y="4954450"/>
            <a:chExt cx="538275" cy="516350"/>
          </a:xfrm>
        </p:grpSpPr>
        <p:sp>
          <p:nvSpPr>
            <p:cNvPr id="1338" name="Google Shape;1338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4186245" y="4001588"/>
            <a:ext cx="383069" cy="348172"/>
            <a:chOff x="4556450" y="4963575"/>
            <a:chExt cx="548025" cy="498100"/>
          </a:xfrm>
        </p:grpSpPr>
        <p:sp>
          <p:nvSpPr>
            <p:cNvPr id="1350" name="Google Shape;1350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50"/>
          <p:cNvGrpSpPr/>
          <p:nvPr/>
        </p:nvGrpSpPr>
        <p:grpSpPr>
          <a:xfrm>
            <a:off x="1373015" y="4076923"/>
            <a:ext cx="370295" cy="204737"/>
            <a:chOff x="531800" y="5071350"/>
            <a:chExt cx="529750" cy="292900"/>
          </a:xfrm>
        </p:grpSpPr>
        <p:sp>
          <p:nvSpPr>
            <p:cNvPr id="1356" name="Google Shape;1356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50"/>
          <p:cNvGrpSpPr/>
          <p:nvPr/>
        </p:nvGrpSpPr>
        <p:grpSpPr>
          <a:xfrm>
            <a:off x="7243894" y="2108200"/>
            <a:ext cx="433992" cy="422729"/>
            <a:chOff x="5916675" y="927975"/>
            <a:chExt cx="516350" cy="502950"/>
          </a:xfrm>
        </p:grpSpPr>
        <p:sp>
          <p:nvSpPr>
            <p:cNvPr id="1364" name="Google Shape;1364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6359914" y="2814102"/>
            <a:ext cx="1079481" cy="1051467"/>
            <a:chOff x="5916675" y="927975"/>
            <a:chExt cx="516350" cy="502950"/>
          </a:xfrm>
        </p:grpSpPr>
        <p:sp>
          <p:nvSpPr>
            <p:cNvPr id="1367" name="Google Shape;1367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6360057" y="2108200"/>
            <a:ext cx="433992" cy="422729"/>
            <a:chOff x="5916675" y="927975"/>
            <a:chExt cx="516350" cy="502950"/>
          </a:xfrm>
        </p:grpSpPr>
        <p:sp>
          <p:nvSpPr>
            <p:cNvPr id="1370" name="Google Shape;1370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2" name="Google Shape;1372;p50"/>
          <p:cNvSpPr/>
          <p:nvPr/>
        </p:nvSpPr>
        <p:spPr>
          <a:xfrm>
            <a:off x="7436055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50"/>
          <p:cNvSpPr/>
          <p:nvPr/>
        </p:nvSpPr>
        <p:spPr>
          <a:xfrm>
            <a:off x="6552218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50"/>
          <p:cNvSpPr/>
          <p:nvPr/>
        </p:nvSpPr>
        <p:spPr>
          <a:xfrm>
            <a:off x="6837753" y="3402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2BD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5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81" name="Google Shape;1381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88" name="Google Shape;1388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93" name="Google Shape;1393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97" name="Google Shape;1397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403" name="Google Shape;1403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407" name="Google Shape;1407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412" name="Google Shape;1412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418" name="Google Shape;1418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425" name="Google Shape;1425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428" name="Google Shape;1428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432" name="Google Shape;1432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439" name="Google Shape;1439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445" name="Google Shape;1445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8" name="Google Shape;1448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449" name="Google Shape;1449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50" name="Google Shape;1450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0" name="Google Shape;1460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67" name="Google Shape;1467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72" name="Google Shape;1472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78" name="Google Shape;1478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85" name="Google Shape;1485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90" name="Google Shape;1490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95" name="Google Shape;1495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0" name="Google Shape;1500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501" name="Google Shape;1501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1" name="Google Shape;1511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512" name="Google Shape;1512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5" name="Google Shape;1515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16" name="Google Shape;1516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6" name="Google Shape;1526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527" name="Google Shape;1527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1" name="Google Shape;1531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32" name="Google Shape;153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2" name="Google Shape;1542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543" name="Google Shape;1543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551" name="Google Shape;1551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56" name="Google Shape;1556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61" name="Google Shape;1561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67" name="Google Shape;1567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74" name="Google Shape;1574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78" name="Google Shape;1578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84" name="Google Shape;1584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0" name="Google Shape;1590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91" name="Google Shape;1591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95" name="Google Shape;1595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600" name="Google Shape;1600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607" name="Google Shape;1607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615" name="Google Shape;1615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620" name="Google Shape;1620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3" name="Google Shape;1623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624" name="Google Shape;1624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7" name="Google Shape;1627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628" name="Google Shape;1628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633" name="Google Shape;1633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638" name="Google Shape;1638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3" name="Google Shape;1643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644" name="Google Shape;1644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0" name="Google Shape;1650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651" name="Google Shape;1651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59" name="Google Shape;1659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1" name="Google Shape;1671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72" name="Google Shape;1672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6" name="Google Shape;1676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77" name="Google Shape;1677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0" name="Google Shape;1680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81" name="Google Shape;1681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88" name="Google Shape;1688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97" name="Google Shape;1697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710" name="Google Shape;1710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723" name="Google Shape;1723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736" name="Google Shape;1736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2" name="Google Shape;1742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743" name="Google Shape;174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8" name="Google Shape;1758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59" name="Google Shape;1759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60" name="Google Shape;1760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64" name="Google Shape;1764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7" name="Google Shape;1767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8" name="Google Shape;1768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1" name="Google Shape;1771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72" name="Google Shape;1772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5" name="Google Shape;1775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76" name="Google Shape;1776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4" name="Google Shape;1784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85" name="Google Shape;1785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9" name="Google Shape;1809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810" name="Google Shape;1810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11" name="Google Shape;181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3" name="Google Shape;1813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14" name="Google Shape;181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6" name="Google Shape;1816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17" name="Google Shape;1817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9" name="Google Shape;1819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20" name="Google Shape;1820;p5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21" name="Google Shape;1821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822" name="Google Shape;1822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52"/>
          <p:cNvSpPr txBox="1"/>
          <p:nvPr/>
        </p:nvSpPr>
        <p:spPr>
          <a:xfrm>
            <a:off x="1112950" y="1142875"/>
            <a:ext cx="73275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You can also use any emoji as an icon!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quality.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https://twitter.com/googledocs/status/730087240156643328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1" name="Google Shape;1831;p52"/>
          <p:cNvSpPr txBox="1"/>
          <p:nvPr/>
        </p:nvSpPr>
        <p:spPr>
          <a:xfrm>
            <a:off x="11129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2BDC7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2BDC7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2" name="Google Shape;1832;p5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9" name="Google Shape;1839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40" name="Google Shape;1840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41" name="Google Shape;1841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2" name="Google Shape;1842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3" name="Google Shape;1843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44" name="Google Shape;1844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5" name="Google Shape;1845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6" name="Google Shape;1846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47" name="Google Shape;1847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8" name="Google Shape;1848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9" name="Google Shape;1849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50" name="Google Shape;1850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51" name="Google Shape;1851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52" name="Google Shape;1852;p5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1.</a:t>
            </a:r>
            <a:endParaRPr>
              <a:solidFill>
                <a:srgbClr val="4A5C6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12" name="Google Shape;412;p18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418" name="Google Shape;418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424" name="Google Shape;424;p20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425" name="Google Shape;425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 txBox="1"/>
          <p:nvPr>
            <p:ph idx="4294967295" type="ctrTitle"/>
          </p:nvPr>
        </p:nvSpPr>
        <p:spPr>
          <a:xfrm>
            <a:off x="2205425" y="2708950"/>
            <a:ext cx="473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432" name="Google Shape;432;p21"/>
          <p:cNvSpPr txBox="1"/>
          <p:nvPr>
            <p:ph idx="4294967295" type="subTitle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51" name="Google Shape;451;p2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52" name="Google Shape;452;p22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53" name="Google Shape;453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59" name="Google Shape;459;p23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60" name="Google Shape;460;p23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61" name="Google Shape;461;p23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