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Abril Fatface"/>
      <p:regular r:id="rId45"/>
    </p:embeddedFont>
    <p:embeddedFont>
      <p:font typeface="Montserrat"/>
      <p:regular r:id="rId46"/>
      <p:bold r:id="rId47"/>
      <p:italic r:id="rId48"/>
      <p:boldItalic r:id="rId49"/>
    </p:embeddedFont>
    <p:embeddedFont>
      <p:font typeface="Work Sans"/>
      <p:regular r:id="rId50"/>
      <p:bold r:id="rId51"/>
      <p:italic r:id="rId52"/>
      <p:boldItalic r:id="rId53"/>
    </p:embeddedFont>
    <p:embeddedFont>
      <p:font typeface="Work Sans Regular"/>
      <p:regular r:id="rId54"/>
      <p:bold r:id="rId55"/>
      <p:italic r:id="rId56"/>
      <p:boldItalic r:id="rId5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C0F661D-AAE7-4026-96B9-D544B970E794}">
  <a:tblStyle styleId="{BC0F661D-AAE7-4026-96B9-D544B970E7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A257D901-2457-427C-9193-238CD20F905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regular.fntdata"/><Relationship Id="rId45" Type="http://schemas.openxmlformats.org/officeDocument/2006/relationships/font" Target="fonts/AbrilFatface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italic.fntdata"/><Relationship Id="rId47" Type="http://schemas.openxmlformats.org/officeDocument/2006/relationships/font" Target="fonts/Montserrat-bold.fntdata"/><Relationship Id="rId49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WorkSans-bold.fntdata"/><Relationship Id="rId50" Type="http://schemas.openxmlformats.org/officeDocument/2006/relationships/font" Target="fonts/WorkSans-regular.fntdata"/><Relationship Id="rId53" Type="http://schemas.openxmlformats.org/officeDocument/2006/relationships/font" Target="fonts/WorkSans-boldItalic.fntdata"/><Relationship Id="rId52" Type="http://schemas.openxmlformats.org/officeDocument/2006/relationships/font" Target="fonts/WorkSans-italic.fntdata"/><Relationship Id="rId11" Type="http://schemas.openxmlformats.org/officeDocument/2006/relationships/slide" Target="slides/slide6.xml"/><Relationship Id="rId55" Type="http://schemas.openxmlformats.org/officeDocument/2006/relationships/font" Target="fonts/WorkSansRegular-bold.fntdata"/><Relationship Id="rId10" Type="http://schemas.openxmlformats.org/officeDocument/2006/relationships/slide" Target="slides/slide5.xml"/><Relationship Id="rId54" Type="http://schemas.openxmlformats.org/officeDocument/2006/relationships/font" Target="fonts/WorkSansRegular-regular.fntdata"/><Relationship Id="rId13" Type="http://schemas.openxmlformats.org/officeDocument/2006/relationships/slide" Target="slides/slide8.xml"/><Relationship Id="rId57" Type="http://schemas.openxmlformats.org/officeDocument/2006/relationships/font" Target="fonts/WorkSansRegular-boldItalic.fntdata"/><Relationship Id="rId12" Type="http://schemas.openxmlformats.org/officeDocument/2006/relationships/slide" Target="slides/slide7.xml"/><Relationship Id="rId56" Type="http://schemas.openxmlformats.org/officeDocument/2006/relationships/font" Target="fonts/WorkSansRegular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cae8da8596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cae8da859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cae8da8596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cae8da859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cae8da8596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cae8da859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cae8da8596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cae8da8596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cae8da8596_0_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cae8da8596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cae8da8596_0_1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cae8da8596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cae8da8596_0_1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cae8da8596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cae8da8596_0_1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cae8da8596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cae8da8596_0_1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cae8da8596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cae8da8596_0_2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cae8da8596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g77b5eb7ea3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" name="Google Shape;913;g77b5eb7ea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3" name="Google Shape;1363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g638e632f93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0" name="Google Shape;1370;g638e632f93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1" y="8"/>
            <a:ext cx="9146380" cy="5144928"/>
          </a:xfrm>
          <a:custGeom>
            <a:rect b="b" l="l" r="r" t="t"/>
            <a:pathLst>
              <a:path extrusionOk="0" h="2057971" w="3658552">
                <a:moveTo>
                  <a:pt x="0" y="0"/>
                </a:moveTo>
                <a:lnTo>
                  <a:pt x="0" y="2057972"/>
                </a:lnTo>
                <a:lnTo>
                  <a:pt x="3658552" y="2057972"/>
                </a:lnTo>
                <a:lnTo>
                  <a:pt x="3658552" y="0"/>
                </a:lnTo>
                <a:close/>
                <a:moveTo>
                  <a:pt x="2663883" y="1446647"/>
                </a:moveTo>
                <a:lnTo>
                  <a:pt x="2246930" y="1863608"/>
                </a:lnTo>
                <a:lnTo>
                  <a:pt x="1829277" y="1445948"/>
                </a:lnTo>
                <a:lnTo>
                  <a:pt x="1411625" y="1863608"/>
                </a:lnTo>
                <a:lnTo>
                  <a:pt x="994669" y="1446647"/>
                </a:lnTo>
                <a:lnTo>
                  <a:pt x="1412322" y="1028987"/>
                </a:lnTo>
                <a:lnTo>
                  <a:pt x="994669" y="611328"/>
                </a:lnTo>
                <a:lnTo>
                  <a:pt x="1411625" y="194364"/>
                </a:lnTo>
                <a:lnTo>
                  <a:pt x="1829277" y="612024"/>
                </a:lnTo>
                <a:lnTo>
                  <a:pt x="2246930" y="194364"/>
                </a:lnTo>
                <a:lnTo>
                  <a:pt x="2663883" y="611328"/>
                </a:lnTo>
                <a:lnTo>
                  <a:pt x="2246232" y="102898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42875" rotWithShape="0" algn="bl" dir="5400000" dist="9525">
              <a:srgbClr val="20124D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1043550" y="1991825"/>
            <a:ext cx="7056900" cy="1159800"/>
          </a:xfrm>
          <a:prstGeom prst="rect">
            <a:avLst/>
          </a:prstGeom>
          <a:effectLst>
            <a:outerShdw rotWithShape="0" algn="bl" dir="5400000" dist="9525">
              <a:srgbClr val="FFFFFF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B2F4C"/>
              </a:buClr>
              <a:buSzPts val="6000"/>
              <a:buNone/>
              <a:defRPr sz="6000">
                <a:solidFill>
                  <a:srgbClr val="2B2F4C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2B2F4C"/>
              </a:buClr>
              <a:buSzPts val="6000"/>
              <a:buNone/>
              <a:defRPr sz="6000">
                <a:solidFill>
                  <a:srgbClr val="2B2F4C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2B2F4C"/>
              </a:buClr>
              <a:buSzPts val="6000"/>
              <a:buNone/>
              <a:defRPr sz="6000">
                <a:solidFill>
                  <a:srgbClr val="2B2F4C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2B2F4C"/>
              </a:buClr>
              <a:buSzPts val="6000"/>
              <a:buNone/>
              <a:defRPr sz="6000">
                <a:solidFill>
                  <a:srgbClr val="2B2F4C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2B2F4C"/>
              </a:buClr>
              <a:buSzPts val="6000"/>
              <a:buNone/>
              <a:defRPr sz="6000">
                <a:solidFill>
                  <a:srgbClr val="2B2F4C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2B2F4C"/>
              </a:buClr>
              <a:buSzPts val="6000"/>
              <a:buNone/>
              <a:defRPr sz="6000">
                <a:solidFill>
                  <a:srgbClr val="2B2F4C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2B2F4C"/>
              </a:buClr>
              <a:buSzPts val="6000"/>
              <a:buNone/>
              <a:defRPr sz="6000">
                <a:solidFill>
                  <a:srgbClr val="2B2F4C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2B2F4C"/>
              </a:buClr>
              <a:buSzPts val="6000"/>
              <a:buNone/>
              <a:defRPr sz="6000">
                <a:solidFill>
                  <a:srgbClr val="2B2F4C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2B2F4C"/>
              </a:buClr>
              <a:buSzPts val="6000"/>
              <a:buNone/>
              <a:defRPr sz="6000">
                <a:solidFill>
                  <a:srgbClr val="2B2F4C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0" y="8"/>
            <a:ext cx="9146380" cy="5144928"/>
          </a:xfrm>
          <a:custGeom>
            <a:rect b="b" l="l" r="r" t="t"/>
            <a:pathLst>
              <a:path extrusionOk="0" h="2057971" w="3658552">
                <a:moveTo>
                  <a:pt x="0" y="0"/>
                </a:moveTo>
                <a:lnTo>
                  <a:pt x="0" y="2057972"/>
                </a:lnTo>
                <a:lnTo>
                  <a:pt x="3658552" y="2057972"/>
                </a:lnTo>
                <a:lnTo>
                  <a:pt x="3658552" y="0"/>
                </a:lnTo>
                <a:close/>
                <a:moveTo>
                  <a:pt x="3448805" y="671868"/>
                </a:moveTo>
                <a:lnTo>
                  <a:pt x="3289865" y="830811"/>
                </a:lnTo>
                <a:lnTo>
                  <a:pt x="3130659" y="671602"/>
                </a:lnTo>
                <a:lnTo>
                  <a:pt x="2971453" y="830811"/>
                </a:lnTo>
                <a:lnTo>
                  <a:pt x="2812512" y="671868"/>
                </a:lnTo>
                <a:lnTo>
                  <a:pt x="2971719" y="512659"/>
                </a:lnTo>
                <a:lnTo>
                  <a:pt x="2812512" y="353450"/>
                </a:lnTo>
                <a:lnTo>
                  <a:pt x="2971453" y="194507"/>
                </a:lnTo>
                <a:lnTo>
                  <a:pt x="3130659" y="353716"/>
                </a:lnTo>
                <a:lnTo>
                  <a:pt x="3289865" y="194507"/>
                </a:lnTo>
                <a:lnTo>
                  <a:pt x="3448805" y="353450"/>
                </a:lnTo>
                <a:lnTo>
                  <a:pt x="3289599" y="5126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42875" rotWithShape="0" algn="bl" dir="5400000" dist="9525">
              <a:srgbClr val="20124D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795575" y="4101500"/>
            <a:ext cx="74310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/>
          <p:nvPr/>
        </p:nvSpPr>
        <p:spPr>
          <a:xfrm>
            <a:off x="0" y="8"/>
            <a:ext cx="9146380" cy="5144928"/>
          </a:xfrm>
          <a:custGeom>
            <a:rect b="b" l="l" r="r" t="t"/>
            <a:pathLst>
              <a:path extrusionOk="0" h="2057971" w="3658552">
                <a:moveTo>
                  <a:pt x="0" y="0"/>
                </a:moveTo>
                <a:lnTo>
                  <a:pt x="0" y="2057972"/>
                </a:lnTo>
                <a:lnTo>
                  <a:pt x="3658552" y="2057972"/>
                </a:lnTo>
                <a:lnTo>
                  <a:pt x="3658552" y="0"/>
                </a:lnTo>
                <a:close/>
                <a:moveTo>
                  <a:pt x="3448805" y="671868"/>
                </a:moveTo>
                <a:lnTo>
                  <a:pt x="3289865" y="830811"/>
                </a:lnTo>
                <a:lnTo>
                  <a:pt x="3130659" y="671602"/>
                </a:lnTo>
                <a:lnTo>
                  <a:pt x="2971453" y="830811"/>
                </a:lnTo>
                <a:lnTo>
                  <a:pt x="2812512" y="671868"/>
                </a:lnTo>
                <a:lnTo>
                  <a:pt x="2971719" y="512659"/>
                </a:lnTo>
                <a:lnTo>
                  <a:pt x="2812512" y="353450"/>
                </a:lnTo>
                <a:lnTo>
                  <a:pt x="2971453" y="194507"/>
                </a:lnTo>
                <a:lnTo>
                  <a:pt x="3130659" y="353716"/>
                </a:lnTo>
                <a:lnTo>
                  <a:pt x="3289865" y="194507"/>
                </a:lnTo>
                <a:lnTo>
                  <a:pt x="3448805" y="353450"/>
                </a:lnTo>
                <a:lnTo>
                  <a:pt x="3289599" y="5126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42875" rotWithShape="0" algn="bl" dir="5400000" dist="9525">
              <a:srgbClr val="20124D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big X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4" y="8"/>
            <a:ext cx="9146380" cy="5144928"/>
          </a:xfrm>
          <a:custGeom>
            <a:rect b="b" l="l" r="r" t="t"/>
            <a:pathLst>
              <a:path extrusionOk="0" h="2057971" w="3658552">
                <a:moveTo>
                  <a:pt x="0" y="0"/>
                </a:moveTo>
                <a:lnTo>
                  <a:pt x="0" y="2057972"/>
                </a:lnTo>
                <a:lnTo>
                  <a:pt x="3658552" y="2057972"/>
                </a:lnTo>
                <a:lnTo>
                  <a:pt x="3658552" y="0"/>
                </a:lnTo>
                <a:close/>
                <a:moveTo>
                  <a:pt x="3372728" y="1411365"/>
                </a:moveTo>
                <a:lnTo>
                  <a:pt x="2990997" y="1793103"/>
                </a:lnTo>
                <a:lnTo>
                  <a:pt x="2608625" y="1410725"/>
                </a:lnTo>
                <a:lnTo>
                  <a:pt x="2226254" y="1793103"/>
                </a:lnTo>
                <a:lnTo>
                  <a:pt x="1844520" y="1411365"/>
                </a:lnTo>
                <a:lnTo>
                  <a:pt x="2226892" y="1028986"/>
                </a:lnTo>
                <a:lnTo>
                  <a:pt x="1844520" y="646609"/>
                </a:lnTo>
                <a:lnTo>
                  <a:pt x="2226254" y="264869"/>
                </a:lnTo>
                <a:lnTo>
                  <a:pt x="2608625" y="647247"/>
                </a:lnTo>
                <a:lnTo>
                  <a:pt x="2990997" y="264869"/>
                </a:lnTo>
                <a:lnTo>
                  <a:pt x="3372728" y="646609"/>
                </a:lnTo>
                <a:lnTo>
                  <a:pt x="2990357" y="10289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42875" rotWithShape="0" algn="bl" dir="5400000" dist="9525">
              <a:srgbClr val="20124D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big X cropped">
  <p:cSld name="BLANK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4"/>
          <p:cNvGrpSpPr/>
          <p:nvPr/>
        </p:nvGrpSpPr>
        <p:grpSpPr>
          <a:xfrm>
            <a:off x="427" y="664"/>
            <a:ext cx="9143819" cy="5143693"/>
            <a:chOff x="8201573" y="4800028"/>
            <a:chExt cx="3658552" cy="2057971"/>
          </a:xfrm>
        </p:grpSpPr>
        <p:sp>
          <p:nvSpPr>
            <p:cNvPr id="68" name="Google Shape;68;p14"/>
            <p:cNvSpPr/>
            <p:nvPr/>
          </p:nvSpPr>
          <p:spPr>
            <a:xfrm>
              <a:off x="8201573" y="4800028"/>
              <a:ext cx="3658552" cy="2057971"/>
            </a:xfrm>
            <a:custGeom>
              <a:rect b="b" l="l" r="r" t="t"/>
              <a:pathLst>
                <a:path extrusionOk="0" h="2057971" w="3658552">
                  <a:moveTo>
                    <a:pt x="3455937" y="1793103"/>
                  </a:moveTo>
                  <a:lnTo>
                    <a:pt x="3073565" y="1410726"/>
                  </a:lnTo>
                  <a:lnTo>
                    <a:pt x="2691195" y="1793103"/>
                  </a:lnTo>
                  <a:lnTo>
                    <a:pt x="2309461" y="1411365"/>
                  </a:lnTo>
                  <a:lnTo>
                    <a:pt x="2691833" y="1028986"/>
                  </a:lnTo>
                  <a:lnTo>
                    <a:pt x="2309461" y="646609"/>
                  </a:lnTo>
                  <a:lnTo>
                    <a:pt x="2691195" y="264869"/>
                  </a:lnTo>
                  <a:lnTo>
                    <a:pt x="3073565" y="647247"/>
                  </a:lnTo>
                  <a:lnTo>
                    <a:pt x="3455937" y="264869"/>
                  </a:lnTo>
                  <a:lnTo>
                    <a:pt x="3658552" y="467487"/>
                  </a:lnTo>
                  <a:lnTo>
                    <a:pt x="3658552" y="0"/>
                  </a:lnTo>
                  <a:lnTo>
                    <a:pt x="0" y="0"/>
                  </a:lnTo>
                  <a:lnTo>
                    <a:pt x="0" y="2057972"/>
                  </a:lnTo>
                  <a:lnTo>
                    <a:pt x="3658552" y="2057972"/>
                  </a:lnTo>
                  <a:lnTo>
                    <a:pt x="3658552" y="1590484"/>
                  </a:lnTo>
                  <a:lnTo>
                    <a:pt x="3455937" y="1793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42875" rotWithShape="0" algn="bl" dir="5400000" dist="9525">
                <a:srgbClr val="20124D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11656871" y="5625757"/>
              <a:ext cx="201982" cy="405877"/>
            </a:xfrm>
            <a:custGeom>
              <a:rect b="b" l="l" r="r" t="t"/>
              <a:pathLst>
                <a:path extrusionOk="0" h="405877" w="201982">
                  <a:moveTo>
                    <a:pt x="203254" y="406516"/>
                  </a:moveTo>
                  <a:lnTo>
                    <a:pt x="203254" y="0"/>
                  </a:lnTo>
                  <a:lnTo>
                    <a:pt x="0" y="203257"/>
                  </a:lnTo>
                  <a:lnTo>
                    <a:pt x="203254" y="4065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42875" rotWithShape="0" algn="bl" dir="5400000" dist="9525">
                <a:srgbClr val="20124D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background">
  <p:cSld name="BLANK_1_1_1">
    <p:bg>
      <p:bgPr>
        <a:solidFill>
          <a:srgbClr val="AFACC9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5"/>
          <p:cNvGrpSpPr/>
          <p:nvPr/>
        </p:nvGrpSpPr>
        <p:grpSpPr>
          <a:xfrm>
            <a:off x="62" y="-5968"/>
            <a:ext cx="9154313" cy="5155835"/>
            <a:chOff x="4278157" y="0"/>
            <a:chExt cx="3658067" cy="2057971"/>
          </a:xfrm>
        </p:grpSpPr>
        <p:sp>
          <p:nvSpPr>
            <p:cNvPr id="73" name="Google Shape;73;p15"/>
            <p:cNvSpPr/>
            <p:nvPr/>
          </p:nvSpPr>
          <p:spPr>
            <a:xfrm>
              <a:off x="5659158" y="1609686"/>
              <a:ext cx="895583" cy="447799"/>
            </a:xfrm>
            <a:custGeom>
              <a:rect b="b" l="l" r="r" t="t"/>
              <a:pathLst>
                <a:path extrusionOk="0" h="447799" w="895583">
                  <a:moveTo>
                    <a:pt x="896555" y="448285"/>
                  </a:moveTo>
                  <a:lnTo>
                    <a:pt x="448277" y="0"/>
                  </a:lnTo>
                  <a:lnTo>
                    <a:pt x="0" y="448285"/>
                  </a:lnTo>
                  <a:lnTo>
                    <a:pt x="896555" y="448285"/>
                  </a:lnTo>
                  <a:close/>
                </a:path>
              </a:pathLst>
            </a:custGeom>
            <a:solidFill>
              <a:srgbClr val="2B2F4C">
                <a:alpha val="296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5659158" y="0"/>
              <a:ext cx="895583" cy="447799"/>
            </a:xfrm>
            <a:custGeom>
              <a:rect b="b" l="l" r="r" t="t"/>
              <a:pathLst>
                <a:path extrusionOk="0" h="447799" w="895583">
                  <a:moveTo>
                    <a:pt x="0" y="0"/>
                  </a:moveTo>
                  <a:lnTo>
                    <a:pt x="448277" y="448285"/>
                  </a:lnTo>
                  <a:lnTo>
                    <a:pt x="8965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2F4C">
                <a:alpha val="296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6688125" y="0"/>
              <a:ext cx="1248099" cy="2057971"/>
            </a:xfrm>
            <a:custGeom>
              <a:rect b="b" l="l" r="r" t="t"/>
              <a:pathLst>
                <a:path extrusionOk="0" h="2057971" w="1248099">
                  <a:moveTo>
                    <a:pt x="134357" y="0"/>
                  </a:moveTo>
                  <a:lnTo>
                    <a:pt x="581660" y="447315"/>
                  </a:lnTo>
                  <a:lnTo>
                    <a:pt x="0" y="1028988"/>
                  </a:lnTo>
                  <a:lnTo>
                    <a:pt x="581660" y="1610660"/>
                  </a:lnTo>
                  <a:lnTo>
                    <a:pt x="134357" y="2057972"/>
                  </a:lnTo>
                  <a:lnTo>
                    <a:pt x="1248584" y="2057972"/>
                  </a:lnTo>
                  <a:lnTo>
                    <a:pt x="1248584" y="0"/>
                  </a:lnTo>
                  <a:lnTo>
                    <a:pt x="134357" y="0"/>
                  </a:lnTo>
                  <a:close/>
                </a:path>
              </a:pathLst>
            </a:custGeom>
            <a:solidFill>
              <a:srgbClr val="2B2F4C">
                <a:alpha val="296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4278157" y="0"/>
              <a:ext cx="1248099" cy="2057971"/>
            </a:xfrm>
            <a:custGeom>
              <a:rect b="b" l="l" r="r" t="t"/>
              <a:pathLst>
                <a:path extrusionOk="0" h="2057971" w="1248099">
                  <a:moveTo>
                    <a:pt x="666924" y="1610660"/>
                  </a:moveTo>
                  <a:lnTo>
                    <a:pt x="1248586" y="1028988"/>
                  </a:lnTo>
                  <a:lnTo>
                    <a:pt x="666924" y="447315"/>
                  </a:lnTo>
                  <a:lnTo>
                    <a:pt x="1114231" y="0"/>
                  </a:lnTo>
                  <a:lnTo>
                    <a:pt x="0" y="0"/>
                  </a:lnTo>
                  <a:lnTo>
                    <a:pt x="0" y="2057972"/>
                  </a:lnTo>
                  <a:lnTo>
                    <a:pt x="1114231" y="2057972"/>
                  </a:lnTo>
                  <a:lnTo>
                    <a:pt x="666924" y="1610660"/>
                  </a:lnTo>
                  <a:close/>
                </a:path>
              </a:pathLst>
            </a:custGeom>
            <a:solidFill>
              <a:srgbClr val="2B2F4C">
                <a:alpha val="296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-11" y="8"/>
            <a:ext cx="9146380" cy="5144928"/>
          </a:xfrm>
          <a:custGeom>
            <a:rect b="b" l="l" r="r" t="t"/>
            <a:pathLst>
              <a:path extrusionOk="0" h="2057971" w="3658552">
                <a:moveTo>
                  <a:pt x="0" y="0"/>
                </a:moveTo>
                <a:lnTo>
                  <a:pt x="0" y="2057972"/>
                </a:lnTo>
                <a:lnTo>
                  <a:pt x="3658552" y="2057972"/>
                </a:lnTo>
                <a:lnTo>
                  <a:pt x="3658552" y="0"/>
                </a:lnTo>
                <a:close/>
                <a:moveTo>
                  <a:pt x="2663883" y="1446647"/>
                </a:moveTo>
                <a:lnTo>
                  <a:pt x="2246930" y="1863608"/>
                </a:lnTo>
                <a:lnTo>
                  <a:pt x="1829277" y="1445948"/>
                </a:lnTo>
                <a:lnTo>
                  <a:pt x="1411625" y="1863608"/>
                </a:lnTo>
                <a:lnTo>
                  <a:pt x="994669" y="1446647"/>
                </a:lnTo>
                <a:lnTo>
                  <a:pt x="1412322" y="1028987"/>
                </a:lnTo>
                <a:lnTo>
                  <a:pt x="994669" y="611328"/>
                </a:lnTo>
                <a:lnTo>
                  <a:pt x="1411625" y="194364"/>
                </a:lnTo>
                <a:lnTo>
                  <a:pt x="1829277" y="612024"/>
                </a:lnTo>
                <a:lnTo>
                  <a:pt x="2246930" y="194364"/>
                </a:lnTo>
                <a:lnTo>
                  <a:pt x="2663883" y="611328"/>
                </a:lnTo>
                <a:lnTo>
                  <a:pt x="2246232" y="102898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42875" rotWithShape="0" algn="bl" dir="5400000" dist="9525">
              <a:srgbClr val="20124D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3"/>
          <p:cNvSpPr txBox="1"/>
          <p:nvPr>
            <p:ph type="ctrTitle"/>
          </p:nvPr>
        </p:nvSpPr>
        <p:spPr>
          <a:xfrm>
            <a:off x="817950" y="1720317"/>
            <a:ext cx="7507800" cy="1159800"/>
          </a:xfrm>
          <a:prstGeom prst="rect">
            <a:avLst/>
          </a:prstGeom>
          <a:effectLst>
            <a:outerShdw rotWithShape="0" algn="bl" dir="5400000" dist="9525">
              <a:srgbClr val="FFFFFF">
                <a:alpha val="40000"/>
              </a:srgb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3194625" y="2977025"/>
            <a:ext cx="27543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4"/>
          <p:cNvGrpSpPr/>
          <p:nvPr/>
        </p:nvGrpSpPr>
        <p:grpSpPr>
          <a:xfrm>
            <a:off x="62" y="-5968"/>
            <a:ext cx="9154313" cy="5155835"/>
            <a:chOff x="4278157" y="0"/>
            <a:chExt cx="3658067" cy="2057971"/>
          </a:xfrm>
        </p:grpSpPr>
        <p:sp>
          <p:nvSpPr>
            <p:cNvPr id="18" name="Google Shape;18;p4"/>
            <p:cNvSpPr/>
            <p:nvPr/>
          </p:nvSpPr>
          <p:spPr>
            <a:xfrm>
              <a:off x="5659158" y="1609686"/>
              <a:ext cx="895583" cy="447799"/>
            </a:xfrm>
            <a:custGeom>
              <a:rect b="b" l="l" r="r" t="t"/>
              <a:pathLst>
                <a:path extrusionOk="0" h="447799" w="895583">
                  <a:moveTo>
                    <a:pt x="896555" y="448285"/>
                  </a:moveTo>
                  <a:lnTo>
                    <a:pt x="448277" y="0"/>
                  </a:lnTo>
                  <a:lnTo>
                    <a:pt x="0" y="448285"/>
                  </a:lnTo>
                  <a:lnTo>
                    <a:pt x="896555" y="4482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42875" rotWithShape="0" algn="bl" dir="5400000" dist="9525">
                <a:srgbClr val="20124D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4"/>
            <p:cNvSpPr/>
            <p:nvPr/>
          </p:nvSpPr>
          <p:spPr>
            <a:xfrm>
              <a:off x="5659158" y="0"/>
              <a:ext cx="895583" cy="447799"/>
            </a:xfrm>
            <a:custGeom>
              <a:rect b="b" l="l" r="r" t="t"/>
              <a:pathLst>
                <a:path extrusionOk="0" h="447799" w="895583">
                  <a:moveTo>
                    <a:pt x="0" y="0"/>
                  </a:moveTo>
                  <a:lnTo>
                    <a:pt x="448277" y="448285"/>
                  </a:lnTo>
                  <a:lnTo>
                    <a:pt x="8965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42875" rotWithShape="0" algn="bl" dir="5400000" dist="9525">
                <a:srgbClr val="20124D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4"/>
            <p:cNvSpPr/>
            <p:nvPr/>
          </p:nvSpPr>
          <p:spPr>
            <a:xfrm>
              <a:off x="6688125" y="0"/>
              <a:ext cx="1248099" cy="2057971"/>
            </a:xfrm>
            <a:custGeom>
              <a:rect b="b" l="l" r="r" t="t"/>
              <a:pathLst>
                <a:path extrusionOk="0" h="2057971" w="1248099">
                  <a:moveTo>
                    <a:pt x="134357" y="0"/>
                  </a:moveTo>
                  <a:lnTo>
                    <a:pt x="581660" y="447315"/>
                  </a:lnTo>
                  <a:lnTo>
                    <a:pt x="0" y="1028988"/>
                  </a:lnTo>
                  <a:lnTo>
                    <a:pt x="581660" y="1610660"/>
                  </a:lnTo>
                  <a:lnTo>
                    <a:pt x="134357" y="2057972"/>
                  </a:lnTo>
                  <a:lnTo>
                    <a:pt x="1248584" y="2057972"/>
                  </a:lnTo>
                  <a:lnTo>
                    <a:pt x="1248584" y="0"/>
                  </a:lnTo>
                  <a:lnTo>
                    <a:pt x="134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42875" rotWithShape="0" algn="bl" dir="5400000" dist="9525">
                <a:srgbClr val="20124D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4"/>
            <p:cNvSpPr/>
            <p:nvPr/>
          </p:nvSpPr>
          <p:spPr>
            <a:xfrm>
              <a:off x="4278157" y="0"/>
              <a:ext cx="1248099" cy="2057971"/>
            </a:xfrm>
            <a:custGeom>
              <a:rect b="b" l="l" r="r" t="t"/>
              <a:pathLst>
                <a:path extrusionOk="0" h="2057971" w="1248099">
                  <a:moveTo>
                    <a:pt x="666924" y="1610660"/>
                  </a:moveTo>
                  <a:lnTo>
                    <a:pt x="1248586" y="1028988"/>
                  </a:lnTo>
                  <a:lnTo>
                    <a:pt x="666924" y="447315"/>
                  </a:lnTo>
                  <a:lnTo>
                    <a:pt x="1114231" y="0"/>
                  </a:lnTo>
                  <a:lnTo>
                    <a:pt x="0" y="0"/>
                  </a:lnTo>
                  <a:lnTo>
                    <a:pt x="0" y="2057972"/>
                  </a:lnTo>
                  <a:lnTo>
                    <a:pt x="1114231" y="2057972"/>
                  </a:lnTo>
                  <a:lnTo>
                    <a:pt x="666924" y="16106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42875" rotWithShape="0" algn="bl" dir="5400000" dist="9525">
                <a:srgbClr val="20124D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368300" y="2161800"/>
            <a:ext cx="2407200" cy="819900"/>
          </a:xfrm>
          <a:prstGeom prst="rect">
            <a:avLst/>
          </a:prstGeom>
          <a:effectLst>
            <a:outerShdw blurRad="57150" rotWithShape="0" algn="bl" dir="5400000" dist="19050">
              <a:srgbClr val="20124D">
                <a:alpha val="5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indent="-355600" lvl="0" marL="45720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Char char="×"/>
              <a:defRPr sz="2000">
                <a:solidFill>
                  <a:srgbClr val="FFFFFF"/>
                </a:solidFill>
              </a:defRPr>
            </a:lvl1pPr>
            <a:lvl2pPr indent="-355600" lvl="1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×"/>
              <a:defRPr sz="2000">
                <a:solidFill>
                  <a:srgbClr val="FFFFFF"/>
                </a:solidFill>
              </a:defRPr>
            </a:lvl2pPr>
            <a:lvl3pPr indent="-355600" lvl="2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 sz="2000">
                <a:solidFill>
                  <a:srgbClr val="FFFFFF"/>
                </a:solidFill>
              </a:defRPr>
            </a:lvl3pPr>
            <a:lvl4pPr indent="-355600" lvl="3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  <a:defRPr sz="2000">
                <a:solidFill>
                  <a:srgbClr val="FFFFFF"/>
                </a:solidFill>
              </a:defRPr>
            </a:lvl4pPr>
            <a:lvl5pPr indent="-355600" lvl="4" marL="22860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○"/>
              <a:defRPr sz="2000">
                <a:solidFill>
                  <a:srgbClr val="FFFFFF"/>
                </a:solidFill>
              </a:defRPr>
            </a:lvl5pPr>
            <a:lvl6pPr indent="-355600" lvl="5" marL="2743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 sz="2000">
                <a:solidFill>
                  <a:srgbClr val="FFFFFF"/>
                </a:solidFill>
              </a:defRPr>
            </a:lvl6pPr>
            <a:lvl7pPr indent="-355600" lvl="6" marL="3200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  <a:defRPr sz="2000">
                <a:solidFill>
                  <a:srgbClr val="FFFFFF"/>
                </a:solidFill>
              </a:defRPr>
            </a:lvl7pPr>
            <a:lvl8pPr indent="-355600" lvl="7" marL="3657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○"/>
              <a:defRPr sz="2000">
                <a:solidFill>
                  <a:srgbClr val="FFFFFF"/>
                </a:solidFill>
              </a:defRPr>
            </a:lvl8pPr>
            <a:lvl9pPr indent="-355600" lvl="8" marL="41148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 sz="2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3" name="Google Shape;23;p4"/>
          <p:cNvSpPr txBox="1"/>
          <p:nvPr/>
        </p:nvSpPr>
        <p:spPr>
          <a:xfrm>
            <a:off x="3593400" y="1175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2B2F4C"/>
                </a:solidFill>
                <a:latin typeface="Abril Fatface"/>
                <a:ea typeface="Abril Fatface"/>
                <a:cs typeface="Abril Fatface"/>
                <a:sym typeface="Abril Fatface"/>
              </a:rPr>
              <a:t>“</a:t>
            </a:r>
            <a:endParaRPr sz="7200">
              <a:solidFill>
                <a:srgbClr val="2B2F4C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3593400" y="43860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2B2F4C"/>
                </a:solidFill>
                <a:latin typeface="Abril Fatface"/>
                <a:ea typeface="Abril Fatface"/>
                <a:cs typeface="Abril Fatface"/>
                <a:sym typeface="Abril Fatface"/>
              </a:rPr>
              <a:t>”</a:t>
            </a:r>
            <a:endParaRPr sz="7200">
              <a:solidFill>
                <a:srgbClr val="2B2F4C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-10" y="-5"/>
            <a:ext cx="9146380" cy="5144928"/>
          </a:xfrm>
          <a:custGeom>
            <a:rect b="b" l="l" r="r" t="t"/>
            <a:pathLst>
              <a:path extrusionOk="0" h="2057971" w="3658552">
                <a:moveTo>
                  <a:pt x="0" y="0"/>
                </a:moveTo>
                <a:lnTo>
                  <a:pt x="0" y="2057972"/>
                </a:lnTo>
                <a:lnTo>
                  <a:pt x="3658552" y="2057972"/>
                </a:lnTo>
                <a:lnTo>
                  <a:pt x="3658552" y="0"/>
                </a:lnTo>
                <a:close/>
                <a:moveTo>
                  <a:pt x="3486915" y="944334"/>
                </a:moveTo>
                <a:lnTo>
                  <a:pt x="3230911" y="1200341"/>
                </a:lnTo>
                <a:lnTo>
                  <a:pt x="2974479" y="943904"/>
                </a:lnTo>
                <a:lnTo>
                  <a:pt x="2718048" y="1200341"/>
                </a:lnTo>
                <a:lnTo>
                  <a:pt x="2462045" y="944333"/>
                </a:lnTo>
                <a:lnTo>
                  <a:pt x="2718476" y="687896"/>
                </a:lnTo>
                <a:lnTo>
                  <a:pt x="2462044" y="431461"/>
                </a:lnTo>
                <a:lnTo>
                  <a:pt x="2718048" y="175452"/>
                </a:lnTo>
                <a:lnTo>
                  <a:pt x="2974479" y="431888"/>
                </a:lnTo>
                <a:lnTo>
                  <a:pt x="3230912" y="175452"/>
                </a:lnTo>
                <a:lnTo>
                  <a:pt x="3486915" y="431460"/>
                </a:lnTo>
                <a:lnTo>
                  <a:pt x="3230482" y="6878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42875" rotWithShape="0" algn="bl" dir="5400000" dist="9525">
              <a:srgbClr val="20124D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795575" y="1761475"/>
            <a:ext cx="4794000" cy="569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95575" y="2454000"/>
            <a:ext cx="4794000" cy="18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×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AND_BODY_1">
    <p:bg>
      <p:bgPr>
        <a:solidFill>
          <a:srgbClr val="FFFFFF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795575" y="1761475"/>
            <a:ext cx="3425400" cy="569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795575" y="2454000"/>
            <a:ext cx="3425400" cy="18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-10" y="-5"/>
            <a:ext cx="9146380" cy="5144928"/>
          </a:xfrm>
          <a:custGeom>
            <a:rect b="b" l="l" r="r" t="t"/>
            <a:pathLst>
              <a:path extrusionOk="0" h="2057971" w="3658552">
                <a:moveTo>
                  <a:pt x="0" y="0"/>
                </a:moveTo>
                <a:lnTo>
                  <a:pt x="0" y="2057972"/>
                </a:lnTo>
                <a:lnTo>
                  <a:pt x="3658552" y="2057972"/>
                </a:lnTo>
                <a:lnTo>
                  <a:pt x="3658552" y="0"/>
                </a:lnTo>
                <a:close/>
                <a:moveTo>
                  <a:pt x="3486915" y="944334"/>
                </a:moveTo>
                <a:lnTo>
                  <a:pt x="3230911" y="1200341"/>
                </a:lnTo>
                <a:lnTo>
                  <a:pt x="2974479" y="943904"/>
                </a:lnTo>
                <a:lnTo>
                  <a:pt x="2718048" y="1200341"/>
                </a:lnTo>
                <a:lnTo>
                  <a:pt x="2462045" y="944333"/>
                </a:lnTo>
                <a:lnTo>
                  <a:pt x="2718476" y="687896"/>
                </a:lnTo>
                <a:lnTo>
                  <a:pt x="2462044" y="431461"/>
                </a:lnTo>
                <a:lnTo>
                  <a:pt x="2718048" y="175452"/>
                </a:lnTo>
                <a:lnTo>
                  <a:pt x="2974479" y="431888"/>
                </a:lnTo>
                <a:lnTo>
                  <a:pt x="3230912" y="175452"/>
                </a:lnTo>
                <a:lnTo>
                  <a:pt x="3486915" y="431460"/>
                </a:lnTo>
                <a:lnTo>
                  <a:pt x="3230482" y="6878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42875" rotWithShape="0" algn="bl" dir="5400000" dist="9525">
              <a:srgbClr val="20124D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7"/>
          <p:cNvSpPr txBox="1"/>
          <p:nvPr>
            <p:ph type="title"/>
          </p:nvPr>
        </p:nvSpPr>
        <p:spPr>
          <a:xfrm>
            <a:off x="795575" y="1761475"/>
            <a:ext cx="4794000" cy="569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795600" y="2454000"/>
            <a:ext cx="2209500" cy="18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3380087" y="2454000"/>
            <a:ext cx="2209500" cy="18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-10" y="-5"/>
            <a:ext cx="9146380" cy="5144928"/>
          </a:xfrm>
          <a:custGeom>
            <a:rect b="b" l="l" r="r" t="t"/>
            <a:pathLst>
              <a:path extrusionOk="0" h="2057971" w="3658552">
                <a:moveTo>
                  <a:pt x="0" y="0"/>
                </a:moveTo>
                <a:lnTo>
                  <a:pt x="0" y="2057972"/>
                </a:lnTo>
                <a:lnTo>
                  <a:pt x="3658552" y="2057972"/>
                </a:lnTo>
                <a:lnTo>
                  <a:pt x="3658552" y="0"/>
                </a:lnTo>
                <a:close/>
                <a:moveTo>
                  <a:pt x="3486915" y="944334"/>
                </a:moveTo>
                <a:lnTo>
                  <a:pt x="3230911" y="1200341"/>
                </a:lnTo>
                <a:lnTo>
                  <a:pt x="2974479" y="943904"/>
                </a:lnTo>
                <a:lnTo>
                  <a:pt x="2718048" y="1200341"/>
                </a:lnTo>
                <a:lnTo>
                  <a:pt x="2462045" y="944333"/>
                </a:lnTo>
                <a:lnTo>
                  <a:pt x="2718476" y="687896"/>
                </a:lnTo>
                <a:lnTo>
                  <a:pt x="2462044" y="431461"/>
                </a:lnTo>
                <a:lnTo>
                  <a:pt x="2718048" y="175452"/>
                </a:lnTo>
                <a:lnTo>
                  <a:pt x="2974479" y="431888"/>
                </a:lnTo>
                <a:lnTo>
                  <a:pt x="3230912" y="175452"/>
                </a:lnTo>
                <a:lnTo>
                  <a:pt x="3486915" y="431460"/>
                </a:lnTo>
                <a:lnTo>
                  <a:pt x="3230482" y="6878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42875" rotWithShape="0" algn="bl" dir="5400000" dist="9525">
              <a:srgbClr val="20124D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8"/>
          <p:cNvSpPr txBox="1"/>
          <p:nvPr>
            <p:ph type="title"/>
          </p:nvPr>
        </p:nvSpPr>
        <p:spPr>
          <a:xfrm>
            <a:off x="795575" y="1761475"/>
            <a:ext cx="4794000" cy="569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body"/>
          </p:nvPr>
        </p:nvSpPr>
        <p:spPr>
          <a:xfrm>
            <a:off x="795575" y="2454000"/>
            <a:ext cx="1454700" cy="18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×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×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45" name="Google Shape;45;p8"/>
          <p:cNvSpPr txBox="1"/>
          <p:nvPr>
            <p:ph idx="2" type="body"/>
          </p:nvPr>
        </p:nvSpPr>
        <p:spPr>
          <a:xfrm>
            <a:off x="2465230" y="2454000"/>
            <a:ext cx="1454700" cy="18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×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×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4134885" y="2454000"/>
            <a:ext cx="1454700" cy="18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×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×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-10" y="-5"/>
            <a:ext cx="9146380" cy="5144928"/>
          </a:xfrm>
          <a:custGeom>
            <a:rect b="b" l="l" r="r" t="t"/>
            <a:pathLst>
              <a:path extrusionOk="0" h="2057971" w="3658552">
                <a:moveTo>
                  <a:pt x="0" y="0"/>
                </a:moveTo>
                <a:lnTo>
                  <a:pt x="0" y="2057972"/>
                </a:lnTo>
                <a:lnTo>
                  <a:pt x="3658552" y="2057972"/>
                </a:lnTo>
                <a:lnTo>
                  <a:pt x="3658552" y="0"/>
                </a:lnTo>
                <a:close/>
                <a:moveTo>
                  <a:pt x="3486915" y="944334"/>
                </a:moveTo>
                <a:lnTo>
                  <a:pt x="3230911" y="1200341"/>
                </a:lnTo>
                <a:lnTo>
                  <a:pt x="2974479" y="943904"/>
                </a:lnTo>
                <a:lnTo>
                  <a:pt x="2718048" y="1200341"/>
                </a:lnTo>
                <a:lnTo>
                  <a:pt x="2462045" y="944333"/>
                </a:lnTo>
                <a:lnTo>
                  <a:pt x="2718476" y="687896"/>
                </a:lnTo>
                <a:lnTo>
                  <a:pt x="2462044" y="431461"/>
                </a:lnTo>
                <a:lnTo>
                  <a:pt x="2718048" y="175452"/>
                </a:lnTo>
                <a:lnTo>
                  <a:pt x="2974479" y="431888"/>
                </a:lnTo>
                <a:lnTo>
                  <a:pt x="3230912" y="175452"/>
                </a:lnTo>
                <a:lnTo>
                  <a:pt x="3486915" y="431460"/>
                </a:lnTo>
                <a:lnTo>
                  <a:pt x="3230482" y="6878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42875" rotWithShape="0" algn="bl" dir="5400000" dist="9525">
              <a:srgbClr val="20124D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9"/>
          <p:cNvSpPr txBox="1"/>
          <p:nvPr>
            <p:ph type="title"/>
          </p:nvPr>
        </p:nvSpPr>
        <p:spPr>
          <a:xfrm>
            <a:off x="795575" y="1761475"/>
            <a:ext cx="4794000" cy="569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small">
  <p:cSld name="TITLE_ONL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8"/>
            <a:ext cx="9146380" cy="5144928"/>
          </a:xfrm>
          <a:custGeom>
            <a:rect b="b" l="l" r="r" t="t"/>
            <a:pathLst>
              <a:path extrusionOk="0" h="2057971" w="3658552">
                <a:moveTo>
                  <a:pt x="0" y="0"/>
                </a:moveTo>
                <a:lnTo>
                  <a:pt x="0" y="2057972"/>
                </a:lnTo>
                <a:lnTo>
                  <a:pt x="3658552" y="2057972"/>
                </a:lnTo>
                <a:lnTo>
                  <a:pt x="3658552" y="0"/>
                </a:lnTo>
                <a:close/>
                <a:moveTo>
                  <a:pt x="3448805" y="671868"/>
                </a:moveTo>
                <a:lnTo>
                  <a:pt x="3289865" y="830811"/>
                </a:lnTo>
                <a:lnTo>
                  <a:pt x="3130659" y="671602"/>
                </a:lnTo>
                <a:lnTo>
                  <a:pt x="2971453" y="830811"/>
                </a:lnTo>
                <a:lnTo>
                  <a:pt x="2812512" y="671868"/>
                </a:lnTo>
                <a:lnTo>
                  <a:pt x="2971719" y="512659"/>
                </a:lnTo>
                <a:lnTo>
                  <a:pt x="2812512" y="353450"/>
                </a:lnTo>
                <a:lnTo>
                  <a:pt x="2971453" y="194507"/>
                </a:lnTo>
                <a:lnTo>
                  <a:pt x="3130659" y="353716"/>
                </a:lnTo>
                <a:lnTo>
                  <a:pt x="3289865" y="194507"/>
                </a:lnTo>
                <a:lnTo>
                  <a:pt x="3448805" y="353450"/>
                </a:lnTo>
                <a:lnTo>
                  <a:pt x="3289599" y="5126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42875" rotWithShape="0" algn="bl" dir="5400000" dist="9525">
              <a:srgbClr val="20124D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>
            <p:ph type="title"/>
          </p:nvPr>
        </p:nvSpPr>
        <p:spPr>
          <a:xfrm>
            <a:off x="795575" y="481248"/>
            <a:ext cx="5861700" cy="56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AFACC9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95575" y="1761475"/>
            <a:ext cx="4794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bril Fatface"/>
              <a:buNone/>
              <a:defRPr sz="4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bril Fatface"/>
              <a:buNone/>
              <a:defRPr sz="4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bril Fatface"/>
              <a:buNone/>
              <a:defRPr sz="4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bril Fatface"/>
              <a:buNone/>
              <a:defRPr sz="4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bril Fatface"/>
              <a:buNone/>
              <a:defRPr sz="4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bril Fatface"/>
              <a:buNone/>
              <a:defRPr sz="4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bril Fatface"/>
              <a:buNone/>
              <a:defRPr sz="4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bril Fatface"/>
              <a:buNone/>
              <a:defRPr sz="4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bril Fatface"/>
              <a:buNone/>
              <a:defRPr sz="4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95575" y="2454000"/>
            <a:ext cx="4794000" cy="18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Work Sans Regular"/>
              <a:buChar char="×"/>
              <a:defRPr sz="18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Work Sans Regular"/>
              <a:buChar char="×"/>
              <a:defRPr sz="18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 Regular"/>
              <a:buChar char="■"/>
              <a:defRPr sz="18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 Regular"/>
              <a:buChar char="●"/>
              <a:defRPr sz="18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 Regular"/>
              <a:buChar char="○"/>
              <a:defRPr sz="18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 Regular"/>
              <a:buChar char="■"/>
              <a:defRPr sz="18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 Regular"/>
              <a:buChar char="●"/>
              <a:defRPr sz="18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 Regular"/>
              <a:buChar char="○"/>
              <a:defRPr sz="18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 Regular"/>
              <a:buChar char="■"/>
              <a:defRPr sz="18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buNone/>
              <a:defRPr sz="12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r">
              <a:buNone/>
              <a:defRPr sz="12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>
              <a:buNone/>
              <a:defRPr sz="12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>
              <a:buNone/>
              <a:defRPr sz="12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>
              <a:buNone/>
              <a:defRPr sz="12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>
              <a:buNone/>
              <a:defRPr sz="12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>
              <a:buNone/>
              <a:defRPr sz="12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>
              <a:buNone/>
              <a:defRPr sz="12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>
              <a:buNone/>
              <a:defRPr sz="12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Relationship Id="rId4" Type="http://schemas.openxmlformats.org/officeDocument/2006/relationships/image" Target="../media/image2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Relationship Id="rId4" Type="http://schemas.openxmlformats.org/officeDocument/2006/relationships/image" Target="../media/image2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jpg"/><Relationship Id="rId4" Type="http://schemas.openxmlformats.org/officeDocument/2006/relationships/image" Target="../media/image2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jpg"/><Relationship Id="rId4" Type="http://schemas.openxmlformats.org/officeDocument/2006/relationships/hyperlink" Target="http://www.slidescarnival.com/" TargetMode="External"/><Relationship Id="rId5" Type="http://schemas.openxmlformats.org/officeDocument/2006/relationships/hyperlink" Target="http://unsplash.com/" TargetMode="External"/><Relationship Id="rId6" Type="http://schemas.openxmlformats.org/officeDocument/2006/relationships/hyperlink" Target="https://broadlygenderphotos.vice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jpg"/><Relationship Id="rId4" Type="http://schemas.openxmlformats.org/officeDocument/2006/relationships/hyperlink" Target="https://www.fontsquirrel.com/fonts/abril-fatface" TargetMode="External"/><Relationship Id="rId5" Type="http://schemas.openxmlformats.org/officeDocument/2006/relationships/hyperlink" Target="https://www.fontsquirrel.com/fonts/work-sans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3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3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3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3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3.jpg"/><Relationship Id="rId4" Type="http://schemas.openxmlformats.org/officeDocument/2006/relationships/image" Target="../media/image30.jpg"/><Relationship Id="rId5" Type="http://schemas.openxmlformats.org/officeDocument/2006/relationships/image" Target="../media/image31.jpg"/><Relationship Id="rId6" Type="http://schemas.openxmlformats.org/officeDocument/2006/relationships/image" Target="../media/image29.jpg"/><Relationship Id="rId7" Type="http://schemas.openxmlformats.org/officeDocument/2006/relationships/image" Target="../media/image32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3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3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3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3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3.jpg"/><Relationship Id="rId4" Type="http://schemas.openxmlformats.org/officeDocument/2006/relationships/hyperlink" Target="https://twitter.com/googledocs/status/730087240156643328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ctrTitle"/>
          </p:nvPr>
        </p:nvSpPr>
        <p:spPr>
          <a:xfrm>
            <a:off x="1043550" y="1991825"/>
            <a:ext cx="70569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5"/>
          <p:cNvPicPr preferRelativeResize="0"/>
          <p:nvPr/>
        </p:nvPicPr>
        <p:blipFill rotWithShape="1">
          <a:blip r:embed="rId3">
            <a:alphaModFix/>
          </a:blip>
          <a:srcRect b="12924" l="24484" r="1364" t="12924"/>
          <a:stretch/>
        </p:blipFill>
        <p:spPr>
          <a:xfrm>
            <a:off x="3941614" y="0"/>
            <a:ext cx="5143500" cy="5143500"/>
          </a:xfrm>
          <a:prstGeom prst="mathMultiply">
            <a:avLst>
              <a:gd fmla="val 23520" name="adj1"/>
            </a:avLst>
          </a:prstGeom>
          <a:noFill/>
          <a:ln>
            <a:noFill/>
          </a:ln>
        </p:spPr>
      </p:pic>
      <p:sp>
        <p:nvSpPr>
          <p:cNvPr id="160" name="Google Shape;160;p25"/>
          <p:cNvSpPr txBox="1"/>
          <p:nvPr>
            <p:ph type="title"/>
          </p:nvPr>
        </p:nvSpPr>
        <p:spPr>
          <a:xfrm>
            <a:off x="795575" y="1990075"/>
            <a:ext cx="3425400" cy="569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 picture is worth a thousand words</a:t>
            </a:r>
            <a:endParaRPr sz="3600"/>
          </a:p>
        </p:txBody>
      </p:sp>
      <p:sp>
        <p:nvSpPr>
          <p:cNvPr id="161" name="Google Shape;161;p25"/>
          <p:cNvSpPr txBox="1"/>
          <p:nvPr>
            <p:ph idx="1" type="body"/>
          </p:nvPr>
        </p:nvSpPr>
        <p:spPr>
          <a:xfrm>
            <a:off x="795575" y="2682600"/>
            <a:ext cx="3425400" cy="18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62" name="Google Shape;162;p2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/>
          <p:nvPr>
            <p:ph idx="4294967295" type="title"/>
          </p:nvPr>
        </p:nvSpPr>
        <p:spPr>
          <a:xfrm>
            <a:off x="2984100" y="4051750"/>
            <a:ext cx="3175800" cy="1091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29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FFFFFF"/>
                </a:solidFill>
              </a:rPr>
              <a:t>Want big impact?</a:t>
            </a:r>
            <a:endParaRPr b="0"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Use big image.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68" name="Google Shape;168;p2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/>
          <p:nvPr>
            <p:ph idx="4294967295" type="title"/>
          </p:nvPr>
        </p:nvSpPr>
        <p:spPr>
          <a:xfrm>
            <a:off x="795575" y="1151875"/>
            <a:ext cx="4794000" cy="569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Use diagrams to explain your ideas</a:t>
            </a:r>
            <a:endParaRPr sz="3600"/>
          </a:p>
        </p:txBody>
      </p:sp>
      <p:sp>
        <p:nvSpPr>
          <p:cNvPr id="174" name="Google Shape;174;p2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5" name="Google Shape;175;p27"/>
          <p:cNvGrpSpPr/>
          <p:nvPr/>
        </p:nvGrpSpPr>
        <p:grpSpPr>
          <a:xfrm>
            <a:off x="566975" y="2006200"/>
            <a:ext cx="5972838" cy="2635225"/>
            <a:chOff x="795575" y="2006200"/>
            <a:chExt cx="5972838" cy="2635225"/>
          </a:xfrm>
        </p:grpSpPr>
        <p:cxnSp>
          <p:nvCxnSpPr>
            <p:cNvPr id="176" name="Google Shape;176;p27"/>
            <p:cNvCxnSpPr>
              <a:stCxn id="177" idx="2"/>
              <a:endCxn id="178" idx="0"/>
            </p:cNvCxnSpPr>
            <p:nvPr/>
          </p:nvCxnSpPr>
          <p:spPr>
            <a:xfrm flipH="1" rot="-5400000">
              <a:off x="4313894" y="1981000"/>
              <a:ext cx="498300" cy="1562100"/>
            </a:xfrm>
            <a:prstGeom prst="bentConnector3">
              <a:avLst>
                <a:gd fmla="val 49995" name="adj1"/>
              </a:avLst>
            </a:prstGeom>
            <a:noFill/>
            <a:ln cap="flat" cmpd="sng" w="9525">
              <a:solidFill>
                <a:srgbClr val="AFACC9"/>
              </a:solidFill>
              <a:prstDash val="solid"/>
              <a:round/>
              <a:headEnd len="med" w="med" type="diamond"/>
              <a:tailEnd len="med" w="med" type="diamond"/>
            </a:ln>
          </p:spPr>
        </p:cxnSp>
        <p:cxnSp>
          <p:nvCxnSpPr>
            <p:cNvPr id="179" name="Google Shape;179;p27"/>
            <p:cNvCxnSpPr>
              <a:stCxn id="180" idx="2"/>
              <a:endCxn id="181" idx="0"/>
            </p:cNvCxnSpPr>
            <p:nvPr/>
          </p:nvCxnSpPr>
          <p:spPr>
            <a:xfrm flipH="1" rot="-5400000">
              <a:off x="2284478" y="3453443"/>
              <a:ext cx="616800" cy="7458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rgbClr val="AFACC9"/>
              </a:solidFill>
              <a:prstDash val="solid"/>
              <a:round/>
              <a:headEnd len="med" w="med" type="diamond"/>
              <a:tailEnd len="med" w="med" type="diamond"/>
            </a:ln>
          </p:spPr>
        </p:cxnSp>
        <p:cxnSp>
          <p:nvCxnSpPr>
            <p:cNvPr id="182" name="Google Shape;182;p27"/>
            <p:cNvCxnSpPr>
              <a:stCxn id="183" idx="0"/>
              <a:endCxn id="180" idx="2"/>
            </p:cNvCxnSpPr>
            <p:nvPr/>
          </p:nvCxnSpPr>
          <p:spPr>
            <a:xfrm rot="-5400000">
              <a:off x="1538675" y="3453425"/>
              <a:ext cx="616800" cy="7458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rgbClr val="AFACC9"/>
              </a:solidFill>
              <a:prstDash val="solid"/>
              <a:round/>
              <a:headEnd len="med" w="med" type="diamond"/>
              <a:tailEnd len="med" w="med" type="diamond"/>
            </a:ln>
          </p:spPr>
        </p:cxnSp>
        <p:cxnSp>
          <p:nvCxnSpPr>
            <p:cNvPr id="184" name="Google Shape;184;p27"/>
            <p:cNvCxnSpPr>
              <a:stCxn id="178" idx="2"/>
              <a:endCxn id="185" idx="0"/>
            </p:cNvCxnSpPr>
            <p:nvPr/>
          </p:nvCxnSpPr>
          <p:spPr>
            <a:xfrm flipH="1" rot="-5400000">
              <a:off x="5408510" y="3453443"/>
              <a:ext cx="616800" cy="7458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rgbClr val="AFACC9"/>
              </a:solidFill>
              <a:prstDash val="solid"/>
              <a:round/>
              <a:headEnd len="med" w="med" type="diamond"/>
              <a:tailEnd len="med" w="med" type="diamond"/>
            </a:ln>
          </p:spPr>
        </p:cxnSp>
        <p:cxnSp>
          <p:nvCxnSpPr>
            <p:cNvPr id="186" name="Google Shape;186;p27"/>
            <p:cNvCxnSpPr>
              <a:stCxn id="187" idx="0"/>
              <a:endCxn id="178" idx="2"/>
            </p:cNvCxnSpPr>
            <p:nvPr/>
          </p:nvCxnSpPr>
          <p:spPr>
            <a:xfrm rot="-5400000">
              <a:off x="4662708" y="3453425"/>
              <a:ext cx="616800" cy="7458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rgbClr val="AFACC9"/>
              </a:solidFill>
              <a:prstDash val="solid"/>
              <a:round/>
              <a:headEnd len="med" w="med" type="diamond"/>
              <a:tailEnd len="med" w="med" type="diamond"/>
            </a:ln>
          </p:spPr>
        </p:cxnSp>
        <p:cxnSp>
          <p:nvCxnSpPr>
            <p:cNvPr id="188" name="Google Shape;188;p27"/>
            <p:cNvCxnSpPr>
              <a:stCxn id="180" idx="0"/>
              <a:endCxn id="177" idx="2"/>
            </p:cNvCxnSpPr>
            <p:nvPr/>
          </p:nvCxnSpPr>
          <p:spPr>
            <a:xfrm rot="-5400000">
              <a:off x="2751878" y="1981043"/>
              <a:ext cx="498300" cy="1562100"/>
            </a:xfrm>
            <a:prstGeom prst="bentConnector3">
              <a:avLst>
                <a:gd fmla="val 49995" name="adj1"/>
              </a:avLst>
            </a:prstGeom>
            <a:noFill/>
            <a:ln cap="flat" cmpd="sng" w="9525">
              <a:solidFill>
                <a:srgbClr val="AFACC9"/>
              </a:solidFill>
              <a:prstDash val="solid"/>
              <a:round/>
              <a:headEnd len="med" w="med" type="diamond"/>
              <a:tailEnd len="med" w="med" type="diamond"/>
            </a:ln>
          </p:spPr>
        </p:cxnSp>
        <p:sp>
          <p:nvSpPr>
            <p:cNvPr id="177" name="Google Shape;177;p27"/>
            <p:cNvSpPr txBox="1"/>
            <p:nvPr/>
          </p:nvSpPr>
          <p:spPr>
            <a:xfrm>
              <a:off x="3103394" y="2006200"/>
              <a:ext cx="1357200" cy="50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2B2F4C"/>
                  </a:solidFill>
                  <a:latin typeface="Work Sans Regular"/>
                  <a:ea typeface="Work Sans Regular"/>
                  <a:cs typeface="Work Sans Regular"/>
                  <a:sym typeface="Work Sans Regular"/>
                </a:rPr>
                <a:t>Lorem Ipsum</a:t>
              </a:r>
              <a:endParaRPr sz="1100">
                <a:solidFill>
                  <a:srgbClr val="2B2F4C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  <p:sp>
          <p:nvSpPr>
            <p:cNvPr id="180" name="Google Shape;180;p27"/>
            <p:cNvSpPr txBox="1"/>
            <p:nvPr/>
          </p:nvSpPr>
          <p:spPr>
            <a:xfrm>
              <a:off x="1541378" y="3011243"/>
              <a:ext cx="1357200" cy="50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2B2F4C"/>
                  </a:solidFill>
                  <a:latin typeface="Work Sans Regular"/>
                  <a:ea typeface="Work Sans Regular"/>
                  <a:cs typeface="Work Sans Regular"/>
                  <a:sym typeface="Work Sans Regular"/>
                </a:rPr>
                <a:t>Lorem Ipsum</a:t>
              </a:r>
              <a:endParaRPr sz="1100">
                <a:solidFill>
                  <a:srgbClr val="2B2F4C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  <p:sp>
          <p:nvSpPr>
            <p:cNvPr id="178" name="Google Shape;178;p27"/>
            <p:cNvSpPr txBox="1"/>
            <p:nvPr/>
          </p:nvSpPr>
          <p:spPr>
            <a:xfrm>
              <a:off x="4665410" y="3011243"/>
              <a:ext cx="1357200" cy="50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2B2F4C"/>
                  </a:solidFill>
                  <a:latin typeface="Work Sans Regular"/>
                  <a:ea typeface="Work Sans Regular"/>
                  <a:cs typeface="Work Sans Regular"/>
                  <a:sym typeface="Work Sans Regular"/>
                </a:rPr>
                <a:t>Lorem Ipsum</a:t>
              </a:r>
              <a:endParaRPr sz="1100">
                <a:solidFill>
                  <a:srgbClr val="2B2F4C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  <p:sp>
          <p:nvSpPr>
            <p:cNvPr id="185" name="Google Shape;185;p27"/>
            <p:cNvSpPr txBox="1"/>
            <p:nvPr/>
          </p:nvSpPr>
          <p:spPr>
            <a:xfrm>
              <a:off x="5411213" y="4134725"/>
              <a:ext cx="1357200" cy="50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2B2F4C"/>
                  </a:solidFill>
                  <a:latin typeface="Work Sans Regular"/>
                  <a:ea typeface="Work Sans Regular"/>
                  <a:cs typeface="Work Sans Regular"/>
                  <a:sym typeface="Work Sans Regular"/>
                </a:rPr>
                <a:t>Lorem Ipsum</a:t>
              </a:r>
              <a:endParaRPr sz="1100">
                <a:solidFill>
                  <a:srgbClr val="2B2F4C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  <p:sp>
          <p:nvSpPr>
            <p:cNvPr id="187" name="Google Shape;187;p27"/>
            <p:cNvSpPr txBox="1"/>
            <p:nvPr/>
          </p:nvSpPr>
          <p:spPr>
            <a:xfrm>
              <a:off x="3919608" y="4134725"/>
              <a:ext cx="1357200" cy="50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2B2F4C"/>
                  </a:solidFill>
                  <a:latin typeface="Work Sans Regular"/>
                  <a:ea typeface="Work Sans Regular"/>
                  <a:cs typeface="Work Sans Regular"/>
                  <a:sym typeface="Work Sans Regular"/>
                </a:rPr>
                <a:t>Lorem Ipsum</a:t>
              </a:r>
              <a:endParaRPr sz="1100">
                <a:solidFill>
                  <a:srgbClr val="2B2F4C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  <p:sp>
          <p:nvSpPr>
            <p:cNvPr id="181" name="Google Shape;181;p27"/>
            <p:cNvSpPr txBox="1"/>
            <p:nvPr/>
          </p:nvSpPr>
          <p:spPr>
            <a:xfrm>
              <a:off x="2287180" y="4134725"/>
              <a:ext cx="1357200" cy="50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2B2F4C"/>
                  </a:solidFill>
                  <a:latin typeface="Work Sans Regular"/>
                  <a:ea typeface="Work Sans Regular"/>
                  <a:cs typeface="Work Sans Regular"/>
                  <a:sym typeface="Work Sans Regular"/>
                </a:rPr>
                <a:t>Lorem Ipsum</a:t>
              </a:r>
              <a:endParaRPr sz="1100">
                <a:solidFill>
                  <a:srgbClr val="2B2F4C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  <p:sp>
          <p:nvSpPr>
            <p:cNvPr id="183" name="Google Shape;183;p27"/>
            <p:cNvSpPr txBox="1"/>
            <p:nvPr/>
          </p:nvSpPr>
          <p:spPr>
            <a:xfrm>
              <a:off x="795575" y="4134725"/>
              <a:ext cx="1357200" cy="50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2B2F4C"/>
                  </a:solidFill>
                  <a:latin typeface="Work Sans Regular"/>
                  <a:ea typeface="Work Sans Regular"/>
                  <a:cs typeface="Work Sans Regular"/>
                  <a:sym typeface="Work Sans Regular"/>
                </a:rPr>
                <a:t>Lorem Ipsum</a:t>
              </a:r>
              <a:endParaRPr sz="1100">
                <a:solidFill>
                  <a:srgbClr val="2B2F4C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/>
          <p:nvPr>
            <p:ph type="title"/>
          </p:nvPr>
        </p:nvSpPr>
        <p:spPr>
          <a:xfrm>
            <a:off x="795575" y="1761475"/>
            <a:ext cx="4794000" cy="569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94" name="Google Shape;194;p28"/>
          <p:cNvGraphicFramePr/>
          <p:nvPr/>
        </p:nvGraphicFramePr>
        <p:xfrm>
          <a:off x="795600" y="27147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{BC0F661D-AAE7-4026-96B9-D544B970E794}</a:tableStyleId>
              </a:tblPr>
              <a:tblGrid>
                <a:gridCol w="1198500"/>
                <a:gridCol w="1198500"/>
                <a:gridCol w="1198500"/>
                <a:gridCol w="1198500"/>
              </a:tblGrid>
              <a:tr h="262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AFACC9"/>
                        </a:solidFill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AFACC9"/>
                          </a:solidFill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A</a:t>
                      </a:r>
                      <a:endParaRPr sz="1100">
                        <a:solidFill>
                          <a:srgbClr val="AFACC9"/>
                        </a:solidFill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AFACC9"/>
                          </a:solidFill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B</a:t>
                      </a:r>
                      <a:endParaRPr sz="1100">
                        <a:solidFill>
                          <a:srgbClr val="AFACC9"/>
                        </a:solidFill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AFACC9"/>
                          </a:solidFill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C</a:t>
                      </a:r>
                      <a:endParaRPr sz="1100">
                        <a:solidFill>
                          <a:srgbClr val="AFACC9"/>
                        </a:solidFill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4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AFACC9"/>
                          </a:solidFill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Yellow</a:t>
                      </a:r>
                      <a:endParaRPr sz="1100">
                        <a:solidFill>
                          <a:srgbClr val="AFACC9"/>
                        </a:solidFill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F4C"/>
                          </a:solidFill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10</a:t>
                      </a:r>
                      <a:endParaRPr>
                        <a:solidFill>
                          <a:srgbClr val="2B2F4C"/>
                        </a:solidFill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F4C"/>
                          </a:solidFill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20</a:t>
                      </a:r>
                      <a:endParaRPr>
                        <a:solidFill>
                          <a:srgbClr val="2B2F4C"/>
                        </a:solidFill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F4C"/>
                          </a:solidFill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7</a:t>
                      </a:r>
                      <a:endParaRPr>
                        <a:solidFill>
                          <a:srgbClr val="2B2F4C"/>
                        </a:solidFill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4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AFACC9"/>
                          </a:solidFill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Blue</a:t>
                      </a:r>
                      <a:endParaRPr sz="1100">
                        <a:solidFill>
                          <a:srgbClr val="AFACC9"/>
                        </a:solidFill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F4C"/>
                          </a:solidFill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30</a:t>
                      </a:r>
                      <a:endParaRPr>
                        <a:solidFill>
                          <a:srgbClr val="2B2F4C"/>
                        </a:solidFill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F4C"/>
                          </a:solidFill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15</a:t>
                      </a:r>
                      <a:endParaRPr>
                        <a:solidFill>
                          <a:srgbClr val="2B2F4C"/>
                        </a:solidFill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F4C"/>
                          </a:solidFill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10</a:t>
                      </a:r>
                      <a:endParaRPr>
                        <a:solidFill>
                          <a:srgbClr val="2B2F4C"/>
                        </a:solidFill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4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AFACC9"/>
                          </a:solidFill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Orange</a:t>
                      </a:r>
                      <a:endParaRPr sz="1100">
                        <a:solidFill>
                          <a:srgbClr val="AFACC9"/>
                        </a:solidFill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F4C"/>
                          </a:solidFill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5</a:t>
                      </a:r>
                      <a:endParaRPr>
                        <a:solidFill>
                          <a:srgbClr val="2B2F4C"/>
                        </a:solidFill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F4C"/>
                          </a:solidFill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24</a:t>
                      </a:r>
                      <a:endParaRPr>
                        <a:solidFill>
                          <a:srgbClr val="2B2F4C"/>
                        </a:solidFill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F4C"/>
                          </a:solidFill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16</a:t>
                      </a:r>
                      <a:endParaRPr>
                        <a:solidFill>
                          <a:srgbClr val="2B2F4C"/>
                        </a:solidFill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5" name="Google Shape;195;p2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/>
          <p:nvPr/>
        </p:nvSpPr>
        <p:spPr>
          <a:xfrm>
            <a:off x="514725" y="1250449"/>
            <a:ext cx="7185898" cy="3423203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9"/>
          <p:cNvSpPr txBox="1"/>
          <p:nvPr>
            <p:ph idx="4294967295" type="title"/>
          </p:nvPr>
        </p:nvSpPr>
        <p:spPr>
          <a:xfrm>
            <a:off x="795575" y="466075"/>
            <a:ext cx="4794000" cy="569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Maps</a:t>
            </a:r>
            <a:endParaRPr sz="3600"/>
          </a:p>
        </p:txBody>
      </p:sp>
      <p:sp>
        <p:nvSpPr>
          <p:cNvPr id="202" name="Google Shape;202;p29"/>
          <p:cNvSpPr/>
          <p:nvPr/>
        </p:nvSpPr>
        <p:spPr>
          <a:xfrm>
            <a:off x="1833450" y="1940042"/>
            <a:ext cx="7506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2B2F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our office</a:t>
            </a:r>
            <a:endParaRPr sz="1000">
              <a:solidFill>
                <a:srgbClr val="FFFFFF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203" name="Google Shape;203;p2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4" name="Google Shape;204;p29"/>
          <p:cNvSpPr/>
          <p:nvPr/>
        </p:nvSpPr>
        <p:spPr>
          <a:xfrm>
            <a:off x="1007400" y="2361275"/>
            <a:ext cx="202500" cy="202500"/>
          </a:xfrm>
          <a:prstGeom prst="mathMultiply">
            <a:avLst>
              <a:gd fmla="val 23520" name="adj1"/>
            </a:avLst>
          </a:prstGeom>
          <a:solidFill>
            <a:srgbClr val="2B2F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9"/>
          <p:cNvSpPr/>
          <p:nvPr/>
        </p:nvSpPr>
        <p:spPr>
          <a:xfrm>
            <a:off x="2607600" y="3656675"/>
            <a:ext cx="202500" cy="202500"/>
          </a:xfrm>
          <a:prstGeom prst="mathMultiply">
            <a:avLst>
              <a:gd fmla="val 23520" name="adj1"/>
            </a:avLst>
          </a:prstGeom>
          <a:solidFill>
            <a:srgbClr val="2B2F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9"/>
          <p:cNvSpPr/>
          <p:nvPr/>
        </p:nvSpPr>
        <p:spPr>
          <a:xfrm>
            <a:off x="3445800" y="2107669"/>
            <a:ext cx="202500" cy="202500"/>
          </a:xfrm>
          <a:prstGeom prst="mathMultiply">
            <a:avLst>
              <a:gd fmla="val 23520" name="adj1"/>
            </a:avLst>
          </a:prstGeom>
          <a:solidFill>
            <a:srgbClr val="2B2F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9"/>
          <p:cNvSpPr/>
          <p:nvPr/>
        </p:nvSpPr>
        <p:spPr>
          <a:xfrm>
            <a:off x="4055400" y="4037675"/>
            <a:ext cx="202500" cy="202500"/>
          </a:xfrm>
          <a:prstGeom prst="mathMultiply">
            <a:avLst>
              <a:gd fmla="val 23520" name="adj1"/>
            </a:avLst>
          </a:prstGeom>
          <a:solidFill>
            <a:srgbClr val="2B2F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9"/>
          <p:cNvSpPr/>
          <p:nvPr/>
        </p:nvSpPr>
        <p:spPr>
          <a:xfrm>
            <a:off x="5960400" y="2589875"/>
            <a:ext cx="202500" cy="202500"/>
          </a:xfrm>
          <a:prstGeom prst="mathMultiply">
            <a:avLst>
              <a:gd fmla="val 23520" name="adj1"/>
            </a:avLst>
          </a:prstGeom>
          <a:solidFill>
            <a:srgbClr val="2B2F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9"/>
          <p:cNvSpPr/>
          <p:nvPr/>
        </p:nvSpPr>
        <p:spPr>
          <a:xfrm>
            <a:off x="6518806" y="4037675"/>
            <a:ext cx="202500" cy="202500"/>
          </a:xfrm>
          <a:prstGeom prst="mathMultiply">
            <a:avLst>
              <a:gd fmla="val 23520" name="adj1"/>
            </a:avLst>
          </a:prstGeom>
          <a:solidFill>
            <a:srgbClr val="2B2F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 txBox="1"/>
          <p:nvPr>
            <p:ph idx="4294967295" type="ctrTitle"/>
          </p:nvPr>
        </p:nvSpPr>
        <p:spPr>
          <a:xfrm>
            <a:off x="685800" y="1616692"/>
            <a:ext cx="49740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89,526,124</a:t>
            </a:r>
            <a:endParaRPr sz="7200"/>
          </a:p>
        </p:txBody>
      </p:sp>
      <p:sp>
        <p:nvSpPr>
          <p:cNvPr id="215" name="Google Shape;215;p30"/>
          <p:cNvSpPr txBox="1"/>
          <p:nvPr>
            <p:ph idx="4294967295" type="subTitle"/>
          </p:nvPr>
        </p:nvSpPr>
        <p:spPr>
          <a:xfrm>
            <a:off x="685800" y="2720996"/>
            <a:ext cx="49740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16" name="Google Shape;216;p3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1"/>
          <p:cNvSpPr txBox="1"/>
          <p:nvPr>
            <p:ph idx="4294967295" type="ctrTitle"/>
          </p:nvPr>
        </p:nvSpPr>
        <p:spPr>
          <a:xfrm>
            <a:off x="685800" y="571800"/>
            <a:ext cx="47571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F4C"/>
                </a:solidFill>
              </a:rPr>
              <a:t>89,526,124$</a:t>
            </a:r>
            <a:endParaRPr>
              <a:solidFill>
                <a:srgbClr val="2B2F4C"/>
              </a:solidFill>
            </a:endParaRPr>
          </a:p>
        </p:txBody>
      </p:sp>
      <p:sp>
        <p:nvSpPr>
          <p:cNvPr id="222" name="Google Shape;222;p31"/>
          <p:cNvSpPr txBox="1"/>
          <p:nvPr>
            <p:ph idx="4294967295" type="subTitle"/>
          </p:nvPr>
        </p:nvSpPr>
        <p:spPr>
          <a:xfrm>
            <a:off x="685800" y="1411307"/>
            <a:ext cx="47571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F4C"/>
                </a:solidFill>
              </a:rPr>
              <a:t>That’s a lot of money</a:t>
            </a:r>
            <a:endParaRPr>
              <a:solidFill>
                <a:srgbClr val="2B2F4C"/>
              </a:solidFill>
            </a:endParaRPr>
          </a:p>
        </p:txBody>
      </p:sp>
      <p:sp>
        <p:nvSpPr>
          <p:cNvPr id="223" name="Google Shape;223;p31"/>
          <p:cNvSpPr txBox="1"/>
          <p:nvPr>
            <p:ph idx="4294967295" type="ctrTitle"/>
          </p:nvPr>
        </p:nvSpPr>
        <p:spPr>
          <a:xfrm>
            <a:off x="685800" y="3200694"/>
            <a:ext cx="47571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F4C"/>
                </a:solidFill>
              </a:rPr>
              <a:t>100%</a:t>
            </a:r>
            <a:endParaRPr>
              <a:solidFill>
                <a:srgbClr val="2B2F4C"/>
              </a:solidFill>
            </a:endParaRPr>
          </a:p>
        </p:txBody>
      </p:sp>
      <p:sp>
        <p:nvSpPr>
          <p:cNvPr id="224" name="Google Shape;224;p31"/>
          <p:cNvSpPr txBox="1"/>
          <p:nvPr>
            <p:ph idx="4294967295" type="subTitle"/>
          </p:nvPr>
        </p:nvSpPr>
        <p:spPr>
          <a:xfrm>
            <a:off x="685800" y="4040201"/>
            <a:ext cx="47571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F4C"/>
                </a:solidFill>
              </a:rPr>
              <a:t>Total success!</a:t>
            </a:r>
            <a:endParaRPr>
              <a:solidFill>
                <a:srgbClr val="2B2F4C"/>
              </a:solidFill>
            </a:endParaRPr>
          </a:p>
        </p:txBody>
      </p:sp>
      <p:sp>
        <p:nvSpPr>
          <p:cNvPr id="225" name="Google Shape;225;p31"/>
          <p:cNvSpPr txBox="1"/>
          <p:nvPr>
            <p:ph idx="4294967295" type="ctrTitle"/>
          </p:nvPr>
        </p:nvSpPr>
        <p:spPr>
          <a:xfrm>
            <a:off x="685800" y="1886247"/>
            <a:ext cx="47571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F4C"/>
                </a:solidFill>
              </a:rPr>
              <a:t>185,244 users</a:t>
            </a:r>
            <a:endParaRPr>
              <a:solidFill>
                <a:srgbClr val="2B2F4C"/>
              </a:solidFill>
            </a:endParaRPr>
          </a:p>
        </p:txBody>
      </p:sp>
      <p:sp>
        <p:nvSpPr>
          <p:cNvPr id="226" name="Google Shape;226;p31"/>
          <p:cNvSpPr txBox="1"/>
          <p:nvPr>
            <p:ph idx="4294967295" type="subTitle"/>
          </p:nvPr>
        </p:nvSpPr>
        <p:spPr>
          <a:xfrm>
            <a:off x="685800" y="2725754"/>
            <a:ext cx="47571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F4C"/>
                </a:solidFill>
              </a:rPr>
              <a:t>And a lot of users</a:t>
            </a:r>
            <a:endParaRPr>
              <a:solidFill>
                <a:srgbClr val="2B2F4C"/>
              </a:solidFill>
            </a:endParaRPr>
          </a:p>
        </p:txBody>
      </p:sp>
      <p:sp>
        <p:nvSpPr>
          <p:cNvPr id="227" name="Google Shape;227;p3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2"/>
          <p:cNvSpPr txBox="1"/>
          <p:nvPr>
            <p:ph idx="4294967295" type="title"/>
          </p:nvPr>
        </p:nvSpPr>
        <p:spPr>
          <a:xfrm>
            <a:off x="795575" y="1761475"/>
            <a:ext cx="4794000" cy="569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33" name="Google Shape;233;p3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4" name="Google Shape;234;p32"/>
          <p:cNvGrpSpPr/>
          <p:nvPr/>
        </p:nvGrpSpPr>
        <p:grpSpPr>
          <a:xfrm>
            <a:off x="752001" y="2020050"/>
            <a:ext cx="2902089" cy="2547000"/>
            <a:chOff x="1293736" y="1258050"/>
            <a:chExt cx="2902089" cy="2547000"/>
          </a:xfrm>
        </p:grpSpPr>
        <p:sp>
          <p:nvSpPr>
            <p:cNvPr id="235" name="Google Shape;235;p32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fmla="val 0" name="adj"/>
              </a:avLst>
            </a:prstGeom>
            <a:solidFill>
              <a:srgbClr val="2B2F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B2F4C"/>
                </a:solidFill>
              </a:endParaRPr>
            </a:p>
          </p:txBody>
        </p:sp>
        <p:sp>
          <p:nvSpPr>
            <p:cNvPr id="236" name="Google Shape;236;p32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20124D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AFACC9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1</a:t>
              </a:r>
              <a:endParaRPr sz="1200">
                <a:solidFill>
                  <a:srgbClr val="AFACC9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237" name="Google Shape;237;p32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Work Sans Regular"/>
                  <a:ea typeface="Work Sans Regular"/>
                  <a:cs typeface="Work Sans Regular"/>
                  <a:sym typeface="Work Sans Regular"/>
                </a:rPr>
                <a:t>Vestibulum congue tempus</a:t>
              </a:r>
              <a:endParaRPr sz="800">
                <a:solidFill>
                  <a:srgbClr val="FFFFFF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  <p:sp>
          <p:nvSpPr>
            <p:cNvPr id="238" name="Google Shape;238;p32"/>
            <p:cNvSpPr txBox="1"/>
            <p:nvPr/>
          </p:nvSpPr>
          <p:spPr>
            <a:xfrm rot="-2700000">
              <a:off x="1923302" y="2462793"/>
              <a:ext cx="2452246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2B2F4C"/>
                  </a:solidFill>
                  <a:latin typeface="Work Sans Regular"/>
                  <a:ea typeface="Work Sans Regular"/>
                  <a:cs typeface="Work Sans Regular"/>
                  <a:sym typeface="Work Sans Regular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2B2F4C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</p:grpSp>
      <p:grpSp>
        <p:nvGrpSpPr>
          <p:cNvPr id="239" name="Google Shape;239;p32"/>
          <p:cNvGrpSpPr/>
          <p:nvPr/>
        </p:nvGrpSpPr>
        <p:grpSpPr>
          <a:xfrm>
            <a:off x="2662223" y="2020050"/>
            <a:ext cx="2905692" cy="2547000"/>
            <a:chOff x="3203958" y="1258050"/>
            <a:chExt cx="2905692" cy="2547000"/>
          </a:xfrm>
        </p:grpSpPr>
        <p:sp>
          <p:nvSpPr>
            <p:cNvPr id="240" name="Google Shape;240;p32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fmla="val 0" name="adj"/>
              </a:avLst>
            </a:prstGeom>
            <a:solidFill>
              <a:srgbClr val="2B2F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B2F4C"/>
                </a:solidFill>
              </a:endParaRPr>
            </a:p>
          </p:txBody>
        </p:sp>
        <p:sp>
          <p:nvSpPr>
            <p:cNvPr id="241" name="Google Shape;241;p32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20124D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AFACC9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2</a:t>
              </a:r>
              <a:endParaRPr sz="1200">
                <a:solidFill>
                  <a:srgbClr val="AFACC9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242" name="Google Shape;242;p32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Work Sans Regular"/>
                  <a:ea typeface="Work Sans Regular"/>
                  <a:cs typeface="Work Sans Regular"/>
                  <a:sym typeface="Work Sans Regular"/>
                </a:rPr>
                <a:t>Vestibulum congue tempus</a:t>
              </a:r>
              <a:endParaRPr sz="800">
                <a:solidFill>
                  <a:srgbClr val="FFFFFF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  <p:sp>
          <p:nvSpPr>
            <p:cNvPr id="243" name="Google Shape;243;p32"/>
            <p:cNvSpPr txBox="1"/>
            <p:nvPr/>
          </p:nvSpPr>
          <p:spPr>
            <a:xfrm rot="-2700000">
              <a:off x="3832782" y="2460991"/>
              <a:ext cx="2457337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2B2F4C"/>
                  </a:solidFill>
                  <a:latin typeface="Work Sans Regular"/>
                  <a:ea typeface="Work Sans Regular"/>
                  <a:cs typeface="Work Sans Regular"/>
                  <a:sym typeface="Work Sans Regular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2B2F4C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</p:grpSp>
      <p:grpSp>
        <p:nvGrpSpPr>
          <p:cNvPr id="244" name="Google Shape;244;p32"/>
          <p:cNvGrpSpPr/>
          <p:nvPr/>
        </p:nvGrpSpPr>
        <p:grpSpPr>
          <a:xfrm>
            <a:off x="4582241" y="2020050"/>
            <a:ext cx="2908400" cy="2547000"/>
            <a:chOff x="5123977" y="1258050"/>
            <a:chExt cx="2908400" cy="2547000"/>
          </a:xfrm>
        </p:grpSpPr>
        <p:sp>
          <p:nvSpPr>
            <p:cNvPr id="245" name="Google Shape;245;p32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fmla="val 0" name="adj"/>
              </a:avLst>
            </a:prstGeom>
            <a:solidFill>
              <a:srgbClr val="2B2F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B2F4C"/>
                </a:solidFill>
              </a:endParaRPr>
            </a:p>
          </p:txBody>
        </p:sp>
        <p:sp>
          <p:nvSpPr>
            <p:cNvPr id="246" name="Google Shape;246;p32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20124D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AFACC9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3</a:t>
              </a:r>
              <a:endParaRPr sz="1200">
                <a:solidFill>
                  <a:srgbClr val="AFACC9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247" name="Google Shape;247;p32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Work Sans Regular"/>
                  <a:ea typeface="Work Sans Regular"/>
                  <a:cs typeface="Work Sans Regular"/>
                  <a:sym typeface="Work Sans Regular"/>
                </a:rPr>
                <a:t>Vestibulum congue tempus</a:t>
              </a:r>
              <a:endParaRPr sz="800">
                <a:solidFill>
                  <a:srgbClr val="FFFFFF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  <p:sp>
          <p:nvSpPr>
            <p:cNvPr id="248" name="Google Shape;248;p32"/>
            <p:cNvSpPr txBox="1"/>
            <p:nvPr/>
          </p:nvSpPr>
          <p:spPr>
            <a:xfrm rot="-2700000">
              <a:off x="5752248" y="2459641"/>
              <a:ext cx="2461156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2B2F4C"/>
                  </a:solidFill>
                  <a:latin typeface="Work Sans Regular"/>
                  <a:ea typeface="Work Sans Regular"/>
                  <a:cs typeface="Work Sans Regular"/>
                  <a:sym typeface="Work Sans Regular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2B2F4C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3"/>
          <p:cNvSpPr txBox="1"/>
          <p:nvPr>
            <p:ph type="title"/>
          </p:nvPr>
        </p:nvSpPr>
        <p:spPr>
          <a:xfrm>
            <a:off x="795575" y="466075"/>
            <a:ext cx="4794000" cy="569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Let’s review some concepts</a:t>
            </a:r>
            <a:endParaRPr sz="3000"/>
          </a:p>
        </p:txBody>
      </p:sp>
      <p:sp>
        <p:nvSpPr>
          <p:cNvPr id="254" name="Google Shape;254;p33"/>
          <p:cNvSpPr txBox="1"/>
          <p:nvPr>
            <p:ph idx="1" type="body"/>
          </p:nvPr>
        </p:nvSpPr>
        <p:spPr>
          <a:xfrm>
            <a:off x="795575" y="1158600"/>
            <a:ext cx="1454700" cy="18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55" name="Google Shape;255;p33"/>
          <p:cNvSpPr txBox="1"/>
          <p:nvPr>
            <p:ph idx="2" type="body"/>
          </p:nvPr>
        </p:nvSpPr>
        <p:spPr>
          <a:xfrm>
            <a:off x="2465230" y="1158600"/>
            <a:ext cx="1454700" cy="18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56" name="Google Shape;256;p33"/>
          <p:cNvSpPr txBox="1"/>
          <p:nvPr>
            <p:ph idx="3" type="body"/>
          </p:nvPr>
        </p:nvSpPr>
        <p:spPr>
          <a:xfrm>
            <a:off x="4134885" y="1158600"/>
            <a:ext cx="1454700" cy="18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57" name="Google Shape;257;p3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8" name="Google Shape;258;p33"/>
          <p:cNvSpPr txBox="1"/>
          <p:nvPr>
            <p:ph idx="1" type="body"/>
          </p:nvPr>
        </p:nvSpPr>
        <p:spPr>
          <a:xfrm>
            <a:off x="795575" y="2987400"/>
            <a:ext cx="1454700" cy="18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59" name="Google Shape;259;p33"/>
          <p:cNvSpPr txBox="1"/>
          <p:nvPr>
            <p:ph idx="2" type="body"/>
          </p:nvPr>
        </p:nvSpPr>
        <p:spPr>
          <a:xfrm>
            <a:off x="2465230" y="2987400"/>
            <a:ext cx="1454700" cy="18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60" name="Google Shape;260;p33"/>
          <p:cNvSpPr txBox="1"/>
          <p:nvPr>
            <p:ph idx="3" type="body"/>
          </p:nvPr>
        </p:nvSpPr>
        <p:spPr>
          <a:xfrm>
            <a:off x="4134885" y="2987400"/>
            <a:ext cx="1454700" cy="18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4"/>
          <p:cNvSpPr txBox="1"/>
          <p:nvPr>
            <p:ph idx="1" type="body"/>
          </p:nvPr>
        </p:nvSpPr>
        <p:spPr>
          <a:xfrm>
            <a:off x="795575" y="4101500"/>
            <a:ext cx="74310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F4C"/>
                </a:solidFill>
              </a:rPr>
              <a:t>You can insert graphs from Excel or Google Sheets</a:t>
            </a:r>
            <a:endParaRPr>
              <a:solidFill>
                <a:srgbClr val="2B2F4C"/>
              </a:solidFill>
            </a:endParaRPr>
          </a:p>
        </p:txBody>
      </p:sp>
      <p:sp>
        <p:nvSpPr>
          <p:cNvPr id="266" name="Google Shape;266;p3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67" name="Google Shape;267;p34"/>
          <p:cNvCxnSpPr/>
          <p:nvPr/>
        </p:nvCxnSpPr>
        <p:spPr>
          <a:xfrm>
            <a:off x="865050" y="745674"/>
            <a:ext cx="5937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8" name="Google Shape;268;p34"/>
          <p:cNvCxnSpPr/>
          <p:nvPr/>
        </p:nvCxnSpPr>
        <p:spPr>
          <a:xfrm>
            <a:off x="865050" y="1455156"/>
            <a:ext cx="5937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9" name="Google Shape;269;p34"/>
          <p:cNvCxnSpPr/>
          <p:nvPr/>
        </p:nvCxnSpPr>
        <p:spPr>
          <a:xfrm>
            <a:off x="865050" y="2164638"/>
            <a:ext cx="5937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0" name="Google Shape;270;p34"/>
          <p:cNvCxnSpPr/>
          <p:nvPr/>
        </p:nvCxnSpPr>
        <p:spPr>
          <a:xfrm>
            <a:off x="865050" y="2874121"/>
            <a:ext cx="5937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1" name="Google Shape;271;p34"/>
          <p:cNvCxnSpPr/>
          <p:nvPr/>
        </p:nvCxnSpPr>
        <p:spPr>
          <a:xfrm>
            <a:off x="865050" y="3605501"/>
            <a:ext cx="5937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2" name="Google Shape;272;p34"/>
          <p:cNvSpPr txBox="1"/>
          <p:nvPr/>
        </p:nvSpPr>
        <p:spPr>
          <a:xfrm>
            <a:off x="795565" y="586925"/>
            <a:ext cx="3579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4000</a:t>
            </a:r>
            <a:endParaRPr sz="10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3000</a:t>
            </a:r>
            <a:endParaRPr sz="10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2000</a:t>
            </a:r>
            <a:endParaRPr sz="10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1000</a:t>
            </a:r>
            <a:endParaRPr sz="10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0</a:t>
            </a:r>
            <a:endParaRPr sz="10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73" name="Google Shape;273;p34"/>
          <p:cNvSpPr/>
          <p:nvPr/>
        </p:nvSpPr>
        <p:spPr>
          <a:xfrm>
            <a:off x="1373769" y="2051911"/>
            <a:ext cx="191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4"/>
          <p:cNvSpPr/>
          <p:nvPr/>
        </p:nvSpPr>
        <p:spPr>
          <a:xfrm>
            <a:off x="1631493" y="1657848"/>
            <a:ext cx="191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4"/>
          <p:cNvSpPr/>
          <p:nvPr/>
        </p:nvSpPr>
        <p:spPr>
          <a:xfrm>
            <a:off x="1889218" y="2164638"/>
            <a:ext cx="191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4"/>
          <p:cNvSpPr/>
          <p:nvPr/>
        </p:nvSpPr>
        <p:spPr>
          <a:xfrm>
            <a:off x="2811479" y="2365701"/>
            <a:ext cx="191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4"/>
          <p:cNvSpPr/>
          <p:nvPr/>
        </p:nvSpPr>
        <p:spPr>
          <a:xfrm>
            <a:off x="3069204" y="1767318"/>
            <a:ext cx="191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4"/>
          <p:cNvSpPr/>
          <p:nvPr/>
        </p:nvSpPr>
        <p:spPr>
          <a:xfrm>
            <a:off x="3326928" y="899998"/>
            <a:ext cx="191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4"/>
          <p:cNvSpPr/>
          <p:nvPr/>
        </p:nvSpPr>
        <p:spPr>
          <a:xfrm>
            <a:off x="4249190" y="1811093"/>
            <a:ext cx="191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4"/>
          <p:cNvSpPr/>
          <p:nvPr/>
        </p:nvSpPr>
        <p:spPr>
          <a:xfrm>
            <a:off x="4506915" y="745550"/>
            <a:ext cx="191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4"/>
          <p:cNvSpPr/>
          <p:nvPr/>
        </p:nvSpPr>
        <p:spPr>
          <a:xfrm>
            <a:off x="4764639" y="1993536"/>
            <a:ext cx="191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4"/>
          <p:cNvSpPr/>
          <p:nvPr/>
        </p:nvSpPr>
        <p:spPr>
          <a:xfrm>
            <a:off x="5686901" y="2424075"/>
            <a:ext cx="191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4"/>
          <p:cNvSpPr/>
          <p:nvPr/>
        </p:nvSpPr>
        <p:spPr>
          <a:xfrm>
            <a:off x="5944625" y="964593"/>
            <a:ext cx="191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4"/>
          <p:cNvSpPr/>
          <p:nvPr/>
        </p:nvSpPr>
        <p:spPr>
          <a:xfrm>
            <a:off x="6202350" y="1278383"/>
            <a:ext cx="191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795575" y="1761475"/>
            <a:ext cx="4794000" cy="569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88" name="Google Shape;88;p17"/>
          <p:cNvSpPr txBox="1"/>
          <p:nvPr>
            <p:ph idx="2" type="body"/>
          </p:nvPr>
        </p:nvSpPr>
        <p:spPr>
          <a:xfrm>
            <a:off x="3380087" y="2454000"/>
            <a:ext cx="2209500" cy="18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EDIT IN POWERPOINT®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Click on the button under the presentation preview that says </a:t>
            </a:r>
            <a:r>
              <a:rPr b="1" lang="en" sz="1000"/>
              <a:t>"Download as PowerPoint template"</a:t>
            </a:r>
            <a:r>
              <a:rPr lang="en" sz="1000"/>
              <a:t>. You will get a .pptx file that you can edit in PowerPoint. 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Remember to download and install the fonts used in this presentation (you’ll find the links to the font files needed in the </a:t>
            </a:r>
            <a:r>
              <a:rPr lang="en" sz="1000" u="sng">
                <a:hlinkClick action="ppaction://hlinksldjump" r:id="rId3"/>
              </a:rPr>
              <a:t>Presentation design slide</a:t>
            </a:r>
            <a:r>
              <a:rPr lang="en" sz="1000"/>
              <a:t>)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795600" y="2454000"/>
            <a:ext cx="2209500" cy="18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/>
              <a:t>EDIT IN GOOGLE SLIDES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Click on the button under the presentation preview that says </a:t>
            </a:r>
            <a:r>
              <a:rPr b="1" lang="en" sz="1000"/>
              <a:t>"Use as Google Slides Theme"</a:t>
            </a:r>
            <a:r>
              <a:rPr lang="en" sz="1000"/>
              <a:t>.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You will get a copy of this document on your Google Drive and will be able to edit, add or delete slides.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/>
              <a:t>You have to be signed in to your Google account.</a:t>
            </a:r>
            <a:endParaRPr sz="1000"/>
          </a:p>
        </p:txBody>
      </p:sp>
      <p:sp>
        <p:nvSpPr>
          <p:cNvPr id="90" name="Google Shape;90;p17"/>
          <p:cNvSpPr txBox="1"/>
          <p:nvPr>
            <p:ph idx="2" type="body"/>
          </p:nvPr>
        </p:nvSpPr>
        <p:spPr>
          <a:xfrm>
            <a:off x="6148825" y="3137902"/>
            <a:ext cx="2602800" cy="114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1155CC"/>
                </a:solidFill>
              </a:rPr>
              <a:t>More info on how to use this template at </a:t>
            </a:r>
            <a:r>
              <a:rPr b="1" lang="en" sz="1000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0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1155CC"/>
                </a:solidFill>
              </a:rPr>
              <a:t>This template is free to use under </a:t>
            </a:r>
            <a:r>
              <a:rPr lang="en" sz="1000" u="sng">
                <a:solidFill>
                  <a:srgbClr val="1155CC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000">
                <a:solidFill>
                  <a:srgbClr val="1155CC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155CC"/>
              </a:solidFill>
            </a:endParaRPr>
          </a:p>
        </p:txBody>
      </p:sp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5"/>
          <p:cNvSpPr txBox="1"/>
          <p:nvPr>
            <p:ph idx="4294967295" type="body"/>
          </p:nvPr>
        </p:nvSpPr>
        <p:spPr>
          <a:xfrm>
            <a:off x="5734600" y="1625425"/>
            <a:ext cx="1575600" cy="1908900"/>
          </a:xfrm>
          <a:prstGeom prst="rect">
            <a:avLst/>
          </a:prstGeom>
          <a:effectLst>
            <a:outerShdw blurRad="28575" rotWithShape="0" algn="bl" dir="5400000" dist="9525">
              <a:srgbClr val="20124D">
                <a:alpha val="5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rPr>
              <a:t>Mobile</a:t>
            </a:r>
            <a:r>
              <a:rPr lang="en" sz="1400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rPr>
              <a:t> project</a:t>
            </a:r>
            <a:endParaRPr sz="1400">
              <a:solidFill>
                <a:srgbClr val="FFFFFF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290" name="Google Shape;290;p3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1" name="Google Shape;291;p35"/>
          <p:cNvGrpSpPr/>
          <p:nvPr/>
        </p:nvGrpSpPr>
        <p:grpSpPr>
          <a:xfrm>
            <a:off x="1264975" y="373572"/>
            <a:ext cx="2119546" cy="4396359"/>
            <a:chOff x="2547150" y="238125"/>
            <a:chExt cx="2525675" cy="5238750"/>
          </a:xfrm>
        </p:grpSpPr>
        <p:sp>
          <p:nvSpPr>
            <p:cNvPr id="292" name="Google Shape;292;p35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AFACC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FACC9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  <p:sp>
          <p:nvSpPr>
            <p:cNvPr id="293" name="Google Shape;293;p35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AFAC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FACC9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  <p:sp>
          <p:nvSpPr>
            <p:cNvPr id="294" name="Google Shape;294;p35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AFAC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FACC9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  <p:sp>
          <p:nvSpPr>
            <p:cNvPr id="295" name="Google Shape;295;p35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AFAC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FACC9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</p:grpSp>
      <p:pic>
        <p:nvPicPr>
          <p:cNvPr id="296" name="Google Shape;296;p35"/>
          <p:cNvPicPr preferRelativeResize="0"/>
          <p:nvPr/>
        </p:nvPicPr>
        <p:blipFill rotWithShape="1">
          <a:blip r:embed="rId4">
            <a:alphaModFix/>
          </a:blip>
          <a:srcRect b="23786" l="0" r="0" t="0"/>
          <a:stretch/>
        </p:blipFill>
        <p:spPr>
          <a:xfrm>
            <a:off x="1311988" y="756087"/>
            <a:ext cx="2025525" cy="363175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2" name="Google Shape;302;p36"/>
          <p:cNvGrpSpPr/>
          <p:nvPr/>
        </p:nvGrpSpPr>
        <p:grpSpPr>
          <a:xfrm>
            <a:off x="985677" y="465959"/>
            <a:ext cx="2736410" cy="4222433"/>
            <a:chOff x="2112475" y="238125"/>
            <a:chExt cx="3395050" cy="5238750"/>
          </a:xfrm>
        </p:grpSpPr>
        <p:sp>
          <p:nvSpPr>
            <p:cNvPr id="303" name="Google Shape;303;p36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AFACC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FACC9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  <p:sp>
          <p:nvSpPr>
            <p:cNvPr id="304" name="Google Shape;304;p36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AFAC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FACC9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  <p:sp>
          <p:nvSpPr>
            <p:cNvPr id="305" name="Google Shape;305;p36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AFAC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FACC9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  <p:sp>
          <p:nvSpPr>
            <p:cNvPr id="306" name="Google Shape;306;p36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AFAC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FACC9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</p:grpSp>
      <p:sp>
        <p:nvSpPr>
          <p:cNvPr id="307" name="Google Shape;307;p36"/>
          <p:cNvSpPr txBox="1"/>
          <p:nvPr>
            <p:ph idx="4294967295" type="body"/>
          </p:nvPr>
        </p:nvSpPr>
        <p:spPr>
          <a:xfrm>
            <a:off x="5734600" y="1625425"/>
            <a:ext cx="1575600" cy="1908900"/>
          </a:xfrm>
          <a:prstGeom prst="rect">
            <a:avLst/>
          </a:prstGeom>
          <a:effectLst>
            <a:outerShdw blurRad="28575" rotWithShape="0" algn="bl" dir="5400000" dist="9525">
              <a:srgbClr val="20124D">
                <a:alpha val="5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rPr>
              <a:t>Tablet</a:t>
            </a:r>
            <a:r>
              <a:rPr lang="en" sz="1400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rPr>
              <a:t> project</a:t>
            </a:r>
            <a:endParaRPr sz="1400">
              <a:solidFill>
                <a:srgbClr val="FFFFFF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  <p:pic>
        <p:nvPicPr>
          <p:cNvPr id="308" name="Google Shape;30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4963" y="839688"/>
            <a:ext cx="2597800" cy="3463726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4" name="Google Shape;314;p37"/>
          <p:cNvSpPr txBox="1"/>
          <p:nvPr>
            <p:ph idx="4294967295" type="body"/>
          </p:nvPr>
        </p:nvSpPr>
        <p:spPr>
          <a:xfrm>
            <a:off x="5734600" y="1625425"/>
            <a:ext cx="1575600" cy="1908900"/>
          </a:xfrm>
          <a:prstGeom prst="rect">
            <a:avLst/>
          </a:prstGeom>
          <a:effectLst>
            <a:outerShdw blurRad="28575" rotWithShape="0" algn="bl" dir="5400000" dist="9525">
              <a:srgbClr val="20124D">
                <a:alpha val="5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rPr>
              <a:t>Desktop</a:t>
            </a:r>
            <a:r>
              <a:rPr lang="en" sz="1400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rPr>
              <a:t> project</a:t>
            </a:r>
            <a:endParaRPr sz="1400">
              <a:solidFill>
                <a:srgbClr val="FFFFFF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  <p:grpSp>
        <p:nvGrpSpPr>
          <p:cNvPr id="315" name="Google Shape;315;p37"/>
          <p:cNvGrpSpPr/>
          <p:nvPr/>
        </p:nvGrpSpPr>
        <p:grpSpPr>
          <a:xfrm>
            <a:off x="153899" y="1241129"/>
            <a:ext cx="4542205" cy="2661224"/>
            <a:chOff x="1177450" y="241631"/>
            <a:chExt cx="6173152" cy="3616776"/>
          </a:xfrm>
        </p:grpSpPr>
        <p:sp>
          <p:nvSpPr>
            <p:cNvPr id="316" name="Google Shape;316;p37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37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37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37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20" name="Google Shape;320;p37"/>
          <p:cNvPicPr preferRelativeResize="0"/>
          <p:nvPr/>
        </p:nvPicPr>
        <p:blipFill rotWithShape="1">
          <a:blip r:embed="rId4">
            <a:alphaModFix/>
          </a:blip>
          <a:srcRect b="6620" l="0" r="0" t="0"/>
          <a:stretch/>
        </p:blipFill>
        <p:spPr>
          <a:xfrm>
            <a:off x="661075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6" name="Google Shape;326;p38"/>
          <p:cNvSpPr txBox="1"/>
          <p:nvPr>
            <p:ph idx="4294967295" type="title"/>
          </p:nvPr>
        </p:nvSpPr>
        <p:spPr>
          <a:xfrm>
            <a:off x="795575" y="1761475"/>
            <a:ext cx="3425400" cy="569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</a:t>
            </a:r>
            <a:r>
              <a:rPr lang="en" sz="6000"/>
              <a:t>!</a:t>
            </a:r>
            <a:endParaRPr sz="6000"/>
          </a:p>
        </p:txBody>
      </p:sp>
      <p:sp>
        <p:nvSpPr>
          <p:cNvPr id="327" name="Google Shape;327;p38"/>
          <p:cNvSpPr txBox="1"/>
          <p:nvPr>
            <p:ph idx="4294967295" type="body"/>
          </p:nvPr>
        </p:nvSpPr>
        <p:spPr>
          <a:xfrm>
            <a:off x="795575" y="2454000"/>
            <a:ext cx="3425400" cy="18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800"/>
              <a:t>Any questions?</a:t>
            </a:r>
            <a:endParaRPr b="1" sz="2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at:</a:t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×"/>
            </a:pPr>
            <a:r>
              <a:rPr lang="en"/>
              <a:t>@username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×"/>
            </a:pPr>
            <a:r>
              <a:rPr lang="en"/>
              <a:t>user@mail.me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9"/>
          <p:cNvSpPr txBox="1"/>
          <p:nvPr>
            <p:ph type="title"/>
          </p:nvPr>
        </p:nvSpPr>
        <p:spPr>
          <a:xfrm>
            <a:off x="795575" y="1761475"/>
            <a:ext cx="4794000" cy="569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33" name="Google Shape;333;p39"/>
          <p:cNvSpPr txBox="1"/>
          <p:nvPr>
            <p:ph idx="1" type="body"/>
          </p:nvPr>
        </p:nvSpPr>
        <p:spPr>
          <a:xfrm>
            <a:off x="795575" y="2454000"/>
            <a:ext cx="4794000" cy="18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F4C"/>
                </a:solidFill>
              </a:rPr>
              <a:t>Special thanks to all the people who made and released these awesome resources for free:</a:t>
            </a:r>
            <a:endParaRPr>
              <a:solidFill>
                <a:srgbClr val="2B2F4C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AFACC9"/>
              </a:buClr>
              <a:buSzPts val="1800"/>
              <a:buChar char="×"/>
            </a:pPr>
            <a:r>
              <a:rPr lang="en">
                <a:solidFill>
                  <a:srgbClr val="2B2F4C"/>
                </a:solidFill>
              </a:rPr>
              <a:t>Presentation template by </a:t>
            </a:r>
            <a:r>
              <a:rPr lang="en" u="sng">
                <a:solidFill>
                  <a:srgbClr val="2B2F4C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>
              <a:solidFill>
                <a:srgbClr val="2B2F4C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FACC9"/>
              </a:buClr>
              <a:buSzPts val="1800"/>
              <a:buChar char="×"/>
            </a:pPr>
            <a:r>
              <a:rPr lang="en">
                <a:solidFill>
                  <a:srgbClr val="2B2F4C"/>
                </a:solidFill>
              </a:rPr>
              <a:t>Photographs by </a:t>
            </a:r>
            <a:r>
              <a:rPr lang="en" u="sng">
                <a:solidFill>
                  <a:srgbClr val="2B2F4C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r>
              <a:rPr lang="en">
                <a:solidFill>
                  <a:srgbClr val="2B2F4C"/>
                </a:solidFill>
              </a:rPr>
              <a:t> and </a:t>
            </a:r>
            <a:r>
              <a:rPr lang="en" u="sng">
                <a:solidFill>
                  <a:srgbClr val="2B2F4C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Gender Spectrum Collection</a:t>
            </a:r>
            <a:endParaRPr>
              <a:solidFill>
                <a:srgbClr val="2B2F4C"/>
              </a:solidFill>
            </a:endParaRPr>
          </a:p>
        </p:txBody>
      </p:sp>
      <p:sp>
        <p:nvSpPr>
          <p:cNvPr id="334" name="Google Shape;334;p3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0"/>
          <p:cNvSpPr txBox="1"/>
          <p:nvPr>
            <p:ph type="title"/>
          </p:nvPr>
        </p:nvSpPr>
        <p:spPr>
          <a:xfrm>
            <a:off x="795575" y="1609075"/>
            <a:ext cx="4794000" cy="569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40" name="Google Shape;340;p40"/>
          <p:cNvSpPr txBox="1"/>
          <p:nvPr>
            <p:ph idx="1" type="body"/>
          </p:nvPr>
        </p:nvSpPr>
        <p:spPr>
          <a:xfrm>
            <a:off x="795575" y="2301600"/>
            <a:ext cx="4794000" cy="18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</a:pPr>
            <a:r>
              <a:rPr lang="en" sz="1800"/>
              <a:t>Titles: </a:t>
            </a:r>
            <a:r>
              <a:rPr lang="en"/>
              <a:t>Abril Fatface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</a:pPr>
            <a:r>
              <a:rPr lang="en" sz="1800"/>
              <a:t>Body copy: </a:t>
            </a:r>
            <a:r>
              <a:rPr lang="en"/>
              <a:t>Work Sans Light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You can download the fonts on these pages: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2B2F4C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https://www.fontsquirrel.com/fonts/abril-fatface</a:t>
            </a:r>
            <a:endParaRPr sz="1400">
              <a:solidFill>
                <a:srgbClr val="2B2F4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2B2F4C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https://www.fontsquirrel.com/fonts/work-sans</a:t>
            </a:r>
            <a:endParaRPr sz="1400">
              <a:solidFill>
                <a:srgbClr val="2B2F4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B2F4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2B2F4C"/>
              </a:solidFill>
            </a:endParaRPr>
          </a:p>
        </p:txBody>
      </p:sp>
      <p:sp>
        <p:nvSpPr>
          <p:cNvPr id="341" name="Google Shape;341;p4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2" name="Google Shape;342;p40"/>
          <p:cNvSpPr txBox="1"/>
          <p:nvPr>
            <p:ph idx="4294967295" type="body"/>
          </p:nvPr>
        </p:nvSpPr>
        <p:spPr>
          <a:xfrm>
            <a:off x="6148825" y="3137902"/>
            <a:ext cx="2602800" cy="114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A64D79"/>
                </a:solidFill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000">
              <a:solidFill>
                <a:srgbClr val="A64D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A64D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A64D79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1"/>
          <p:cNvSpPr txBox="1"/>
          <p:nvPr>
            <p:ph type="ctrTitle"/>
          </p:nvPr>
        </p:nvSpPr>
        <p:spPr>
          <a:xfrm>
            <a:off x="817950" y="1720317"/>
            <a:ext cx="75078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2.</a:t>
            </a:r>
            <a:br>
              <a:rPr lang="en" sz="3000"/>
            </a:br>
            <a:r>
              <a:rPr lang="en"/>
              <a:t>Extra Resources</a:t>
            </a:r>
            <a:endParaRPr/>
          </a:p>
        </p:txBody>
      </p:sp>
      <p:sp>
        <p:nvSpPr>
          <p:cNvPr id="348" name="Google Shape;348;p41"/>
          <p:cNvSpPr txBox="1"/>
          <p:nvPr>
            <p:ph idx="1" type="subTitle"/>
          </p:nvPr>
        </p:nvSpPr>
        <p:spPr>
          <a:xfrm>
            <a:off x="3194625" y="2977025"/>
            <a:ext cx="27543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2"/>
          <p:cNvSpPr txBox="1"/>
          <p:nvPr>
            <p:ph type="title"/>
          </p:nvPr>
        </p:nvSpPr>
        <p:spPr>
          <a:xfrm>
            <a:off x="795575" y="481248"/>
            <a:ext cx="5861700" cy="56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54" name="Google Shape;354;p4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5" name="Google Shape;355;p42"/>
          <p:cNvSpPr/>
          <p:nvPr/>
        </p:nvSpPr>
        <p:spPr>
          <a:xfrm>
            <a:off x="6298669" y="2451150"/>
            <a:ext cx="6702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DEC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56" name="Google Shape;356;p42"/>
          <p:cNvSpPr/>
          <p:nvPr/>
        </p:nvSpPr>
        <p:spPr>
          <a:xfrm>
            <a:off x="5761172" y="2451150"/>
            <a:ext cx="6702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NOV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57" name="Google Shape;357;p42"/>
          <p:cNvSpPr/>
          <p:nvPr/>
        </p:nvSpPr>
        <p:spPr>
          <a:xfrm>
            <a:off x="5223675" y="2451150"/>
            <a:ext cx="6702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OCT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58" name="Google Shape;358;p42"/>
          <p:cNvSpPr/>
          <p:nvPr/>
        </p:nvSpPr>
        <p:spPr>
          <a:xfrm>
            <a:off x="4686178" y="2451150"/>
            <a:ext cx="6702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SEP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59" name="Google Shape;359;p42"/>
          <p:cNvSpPr/>
          <p:nvPr/>
        </p:nvSpPr>
        <p:spPr>
          <a:xfrm>
            <a:off x="4148681" y="2451150"/>
            <a:ext cx="6702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AUG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60" name="Google Shape;360;p42"/>
          <p:cNvSpPr/>
          <p:nvPr/>
        </p:nvSpPr>
        <p:spPr>
          <a:xfrm>
            <a:off x="3611184" y="2451150"/>
            <a:ext cx="6702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JUL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61" name="Google Shape;361;p42"/>
          <p:cNvSpPr/>
          <p:nvPr/>
        </p:nvSpPr>
        <p:spPr>
          <a:xfrm>
            <a:off x="3073687" y="2451150"/>
            <a:ext cx="6702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JUN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62" name="Google Shape;362;p42"/>
          <p:cNvSpPr/>
          <p:nvPr/>
        </p:nvSpPr>
        <p:spPr>
          <a:xfrm>
            <a:off x="2536190" y="2451150"/>
            <a:ext cx="6702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MAY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63" name="Google Shape;363;p42"/>
          <p:cNvSpPr/>
          <p:nvPr/>
        </p:nvSpPr>
        <p:spPr>
          <a:xfrm>
            <a:off x="1998693" y="2451150"/>
            <a:ext cx="6702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APR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64" name="Google Shape;364;p42"/>
          <p:cNvSpPr/>
          <p:nvPr/>
        </p:nvSpPr>
        <p:spPr>
          <a:xfrm>
            <a:off x="1461196" y="2451150"/>
            <a:ext cx="6702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MAR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65" name="Google Shape;365;p42"/>
          <p:cNvSpPr/>
          <p:nvPr/>
        </p:nvSpPr>
        <p:spPr>
          <a:xfrm>
            <a:off x="923699" y="2451150"/>
            <a:ext cx="6702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FEB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66" name="Google Shape;366;p42"/>
          <p:cNvSpPr/>
          <p:nvPr/>
        </p:nvSpPr>
        <p:spPr>
          <a:xfrm>
            <a:off x="386202" y="2451150"/>
            <a:ext cx="6702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JAN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67" name="Google Shape;367;p42"/>
          <p:cNvSpPr/>
          <p:nvPr/>
        </p:nvSpPr>
        <p:spPr>
          <a:xfrm>
            <a:off x="0" y="2451150"/>
            <a:ext cx="5190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68" name="Google Shape;368;p42"/>
          <p:cNvCxnSpPr/>
          <p:nvPr/>
        </p:nvCxnSpPr>
        <p:spPr>
          <a:xfrm rot="10800000">
            <a:off x="626123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9" name="Google Shape;369;p42"/>
          <p:cNvSpPr txBox="1"/>
          <p:nvPr/>
        </p:nvSpPr>
        <p:spPr>
          <a:xfrm>
            <a:off x="592719" y="1422400"/>
            <a:ext cx="1017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370" name="Google Shape;370;p42"/>
          <p:cNvCxnSpPr/>
          <p:nvPr/>
        </p:nvCxnSpPr>
        <p:spPr>
          <a:xfrm rot="10800000">
            <a:off x="1701985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1" name="Google Shape;371;p42"/>
          <p:cNvSpPr txBox="1"/>
          <p:nvPr/>
        </p:nvSpPr>
        <p:spPr>
          <a:xfrm>
            <a:off x="1669808" y="1422400"/>
            <a:ext cx="1017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Red is the colour of danger and courage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372" name="Google Shape;372;p42"/>
          <p:cNvCxnSpPr/>
          <p:nvPr/>
        </p:nvCxnSpPr>
        <p:spPr>
          <a:xfrm rot="10800000">
            <a:off x="2777848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3" name="Google Shape;373;p42"/>
          <p:cNvSpPr txBox="1"/>
          <p:nvPr/>
        </p:nvSpPr>
        <p:spPr>
          <a:xfrm>
            <a:off x="2746898" y="1422400"/>
            <a:ext cx="1017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374" name="Google Shape;374;p42"/>
          <p:cNvCxnSpPr/>
          <p:nvPr/>
        </p:nvCxnSpPr>
        <p:spPr>
          <a:xfrm rot="10800000">
            <a:off x="3853710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5" name="Google Shape;375;p42"/>
          <p:cNvSpPr txBox="1"/>
          <p:nvPr/>
        </p:nvSpPr>
        <p:spPr>
          <a:xfrm>
            <a:off x="3823988" y="1422400"/>
            <a:ext cx="1017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376" name="Google Shape;376;p42"/>
          <p:cNvCxnSpPr/>
          <p:nvPr/>
        </p:nvCxnSpPr>
        <p:spPr>
          <a:xfrm rot="10800000">
            <a:off x="4929573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7" name="Google Shape;377;p42"/>
          <p:cNvSpPr txBox="1"/>
          <p:nvPr/>
        </p:nvSpPr>
        <p:spPr>
          <a:xfrm>
            <a:off x="4901077" y="1422400"/>
            <a:ext cx="1017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378" name="Google Shape;378;p42"/>
          <p:cNvCxnSpPr/>
          <p:nvPr/>
        </p:nvCxnSpPr>
        <p:spPr>
          <a:xfrm rot="10800000">
            <a:off x="6005436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9" name="Google Shape;379;p42"/>
          <p:cNvSpPr txBox="1"/>
          <p:nvPr/>
        </p:nvSpPr>
        <p:spPr>
          <a:xfrm>
            <a:off x="5978167" y="1422400"/>
            <a:ext cx="1017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380" name="Google Shape;380;p42"/>
          <p:cNvCxnSpPr/>
          <p:nvPr/>
        </p:nvCxnSpPr>
        <p:spPr>
          <a:xfrm rot="10800000">
            <a:off x="1172316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1" name="Google Shape;381;p42"/>
          <p:cNvSpPr txBox="1"/>
          <p:nvPr/>
        </p:nvSpPr>
        <p:spPr>
          <a:xfrm>
            <a:off x="1115203" y="3343350"/>
            <a:ext cx="1017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382" name="Google Shape;382;p42"/>
          <p:cNvCxnSpPr/>
          <p:nvPr/>
        </p:nvCxnSpPr>
        <p:spPr>
          <a:xfrm rot="10800000">
            <a:off x="2248179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3" name="Google Shape;383;p42"/>
          <p:cNvSpPr txBox="1"/>
          <p:nvPr/>
        </p:nvSpPr>
        <p:spPr>
          <a:xfrm>
            <a:off x="2198525" y="3343350"/>
            <a:ext cx="1017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384" name="Google Shape;384;p42"/>
          <p:cNvCxnSpPr/>
          <p:nvPr/>
        </p:nvCxnSpPr>
        <p:spPr>
          <a:xfrm rot="10800000">
            <a:off x="3324041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5" name="Google Shape;385;p42"/>
          <p:cNvSpPr txBox="1"/>
          <p:nvPr/>
        </p:nvSpPr>
        <p:spPr>
          <a:xfrm>
            <a:off x="3281847" y="3343350"/>
            <a:ext cx="1017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386" name="Google Shape;386;p42"/>
          <p:cNvCxnSpPr/>
          <p:nvPr/>
        </p:nvCxnSpPr>
        <p:spPr>
          <a:xfrm rot="10800000">
            <a:off x="4399904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7" name="Google Shape;387;p42"/>
          <p:cNvSpPr txBox="1"/>
          <p:nvPr/>
        </p:nvSpPr>
        <p:spPr>
          <a:xfrm>
            <a:off x="4365170" y="3343350"/>
            <a:ext cx="1017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Red is the colour of danger and courage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388" name="Google Shape;388;p42"/>
          <p:cNvCxnSpPr/>
          <p:nvPr/>
        </p:nvCxnSpPr>
        <p:spPr>
          <a:xfrm rot="10800000">
            <a:off x="5475767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9" name="Google Shape;389;p42"/>
          <p:cNvSpPr txBox="1"/>
          <p:nvPr/>
        </p:nvSpPr>
        <p:spPr>
          <a:xfrm>
            <a:off x="5448492" y="3343350"/>
            <a:ext cx="1017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390" name="Google Shape;390;p42"/>
          <p:cNvCxnSpPr/>
          <p:nvPr/>
        </p:nvCxnSpPr>
        <p:spPr>
          <a:xfrm rot="10800000">
            <a:off x="6551629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1" name="Google Shape;391;p42"/>
          <p:cNvSpPr txBox="1"/>
          <p:nvPr/>
        </p:nvSpPr>
        <p:spPr>
          <a:xfrm>
            <a:off x="6520859" y="3343350"/>
            <a:ext cx="842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3"/>
          <p:cNvSpPr txBox="1"/>
          <p:nvPr>
            <p:ph type="title"/>
          </p:nvPr>
        </p:nvSpPr>
        <p:spPr>
          <a:xfrm>
            <a:off x="795575" y="481248"/>
            <a:ext cx="5861700" cy="56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397" name="Google Shape;397;p4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8" name="Google Shape;398;p43"/>
          <p:cNvSpPr/>
          <p:nvPr/>
        </p:nvSpPr>
        <p:spPr>
          <a:xfrm>
            <a:off x="0" y="22948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43"/>
          <p:cNvSpPr/>
          <p:nvPr/>
        </p:nvSpPr>
        <p:spPr>
          <a:xfrm>
            <a:off x="0" y="22948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0" name="Google Shape;400;p43"/>
          <p:cNvGrpSpPr/>
          <p:nvPr/>
        </p:nvGrpSpPr>
        <p:grpSpPr>
          <a:xfrm>
            <a:off x="1786339" y="1627201"/>
            <a:ext cx="473400" cy="473400"/>
            <a:chOff x="1786339" y="1703401"/>
            <a:chExt cx="473400" cy="473400"/>
          </a:xfrm>
        </p:grpSpPr>
        <p:sp>
          <p:nvSpPr>
            <p:cNvPr id="401" name="Google Shape;401;p43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02" name="Google Shape;402;p43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Work Sans"/>
                  <a:ea typeface="Work Sans"/>
                  <a:cs typeface="Work Sans"/>
                  <a:sym typeface="Work Sans"/>
                </a:rPr>
                <a:t>1</a:t>
              </a:r>
              <a:endParaRPr sz="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grpSp>
        <p:nvGrpSpPr>
          <p:cNvPr id="403" name="Google Shape;403;p43"/>
          <p:cNvGrpSpPr/>
          <p:nvPr/>
        </p:nvGrpSpPr>
        <p:grpSpPr>
          <a:xfrm>
            <a:off x="3814414" y="1627201"/>
            <a:ext cx="473400" cy="473400"/>
            <a:chOff x="3814414" y="1703401"/>
            <a:chExt cx="473400" cy="473400"/>
          </a:xfrm>
        </p:grpSpPr>
        <p:sp>
          <p:nvSpPr>
            <p:cNvPr id="404" name="Google Shape;404;p43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05" name="Google Shape;405;p43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Work Sans"/>
                  <a:ea typeface="Work Sans"/>
                  <a:cs typeface="Work Sans"/>
                  <a:sym typeface="Work Sans"/>
                </a:rPr>
                <a:t>3</a:t>
              </a:r>
              <a:endParaRPr sz="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grpSp>
        <p:nvGrpSpPr>
          <p:cNvPr id="406" name="Google Shape;406;p43"/>
          <p:cNvGrpSpPr/>
          <p:nvPr/>
        </p:nvGrpSpPr>
        <p:grpSpPr>
          <a:xfrm>
            <a:off x="5842489" y="1627201"/>
            <a:ext cx="473400" cy="473400"/>
            <a:chOff x="5842489" y="1703401"/>
            <a:chExt cx="473400" cy="473400"/>
          </a:xfrm>
        </p:grpSpPr>
        <p:sp>
          <p:nvSpPr>
            <p:cNvPr id="407" name="Google Shape;407;p43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08" name="Google Shape;408;p43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Work Sans"/>
                  <a:ea typeface="Work Sans"/>
                  <a:cs typeface="Work Sans"/>
                  <a:sym typeface="Work Sans"/>
                </a:rPr>
                <a:t>5</a:t>
              </a:r>
              <a:endParaRPr sz="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grpSp>
        <p:nvGrpSpPr>
          <p:cNvPr id="409" name="Google Shape;409;p43"/>
          <p:cNvGrpSpPr/>
          <p:nvPr/>
        </p:nvGrpSpPr>
        <p:grpSpPr>
          <a:xfrm>
            <a:off x="6880814" y="3500100"/>
            <a:ext cx="473400" cy="473400"/>
            <a:chOff x="6880814" y="3576300"/>
            <a:chExt cx="473400" cy="473400"/>
          </a:xfrm>
        </p:grpSpPr>
        <p:sp>
          <p:nvSpPr>
            <p:cNvPr id="410" name="Google Shape;410;p43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11" name="Google Shape;411;p43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Work Sans"/>
                  <a:ea typeface="Work Sans"/>
                  <a:cs typeface="Work Sans"/>
                  <a:sym typeface="Work Sans"/>
                </a:rPr>
                <a:t>6</a:t>
              </a:r>
              <a:endParaRPr sz="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grpSp>
        <p:nvGrpSpPr>
          <p:cNvPr id="412" name="Google Shape;412;p43"/>
          <p:cNvGrpSpPr/>
          <p:nvPr/>
        </p:nvGrpSpPr>
        <p:grpSpPr>
          <a:xfrm>
            <a:off x="4852739" y="3500100"/>
            <a:ext cx="473400" cy="473400"/>
            <a:chOff x="4852739" y="3576300"/>
            <a:chExt cx="473400" cy="473400"/>
          </a:xfrm>
        </p:grpSpPr>
        <p:sp>
          <p:nvSpPr>
            <p:cNvPr id="413" name="Google Shape;413;p43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14" name="Google Shape;414;p43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Work Sans"/>
                  <a:ea typeface="Work Sans"/>
                  <a:cs typeface="Work Sans"/>
                  <a:sym typeface="Work Sans"/>
                </a:rPr>
                <a:t>4</a:t>
              </a:r>
              <a:endParaRPr sz="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grpSp>
        <p:nvGrpSpPr>
          <p:cNvPr id="415" name="Google Shape;415;p43"/>
          <p:cNvGrpSpPr/>
          <p:nvPr/>
        </p:nvGrpSpPr>
        <p:grpSpPr>
          <a:xfrm>
            <a:off x="2824664" y="3500100"/>
            <a:ext cx="473400" cy="473400"/>
            <a:chOff x="2824664" y="3576300"/>
            <a:chExt cx="473400" cy="473400"/>
          </a:xfrm>
        </p:grpSpPr>
        <p:sp>
          <p:nvSpPr>
            <p:cNvPr id="416" name="Google Shape;416;p43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17" name="Google Shape;417;p43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Work Sans"/>
                  <a:ea typeface="Work Sans"/>
                  <a:cs typeface="Work Sans"/>
                  <a:sym typeface="Work Sans"/>
                </a:rPr>
                <a:t>2</a:t>
              </a:r>
              <a:endParaRPr sz="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sp>
        <p:nvSpPr>
          <p:cNvPr id="418" name="Google Shape;418;p43"/>
          <p:cNvSpPr txBox="1"/>
          <p:nvPr/>
        </p:nvSpPr>
        <p:spPr>
          <a:xfrm>
            <a:off x="1379850" y="1079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19" name="Google Shape;419;p43"/>
          <p:cNvSpPr txBox="1"/>
          <p:nvPr/>
        </p:nvSpPr>
        <p:spPr>
          <a:xfrm>
            <a:off x="3377205" y="1079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Red is the colour of danger and courage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20" name="Google Shape;420;p43"/>
          <p:cNvSpPr txBox="1"/>
          <p:nvPr/>
        </p:nvSpPr>
        <p:spPr>
          <a:xfrm>
            <a:off x="5436010" y="1079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21" name="Google Shape;421;p43"/>
          <p:cNvSpPr txBox="1"/>
          <p:nvPr/>
        </p:nvSpPr>
        <p:spPr>
          <a:xfrm>
            <a:off x="2418175" y="3987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22" name="Google Shape;422;p43"/>
          <p:cNvSpPr txBox="1"/>
          <p:nvPr/>
        </p:nvSpPr>
        <p:spPr>
          <a:xfrm>
            <a:off x="4446255" y="3987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23" name="Google Shape;423;p43"/>
          <p:cNvSpPr txBox="1"/>
          <p:nvPr/>
        </p:nvSpPr>
        <p:spPr>
          <a:xfrm>
            <a:off x="6474335" y="3987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4"/>
          <p:cNvSpPr txBox="1"/>
          <p:nvPr>
            <p:ph type="title"/>
          </p:nvPr>
        </p:nvSpPr>
        <p:spPr>
          <a:xfrm>
            <a:off x="795575" y="481248"/>
            <a:ext cx="5861700" cy="56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29" name="Google Shape;429;p4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30" name="Google Shape;430;p44"/>
          <p:cNvGraphicFramePr/>
          <p:nvPr/>
        </p:nvGraphicFramePr>
        <p:xfrm>
          <a:off x="795475" y="13142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{BC0F661D-AAE7-4026-96B9-D544B970E794}</a:tableStyleId>
              </a:tblPr>
              <a:tblGrid>
                <a:gridCol w="1286025"/>
                <a:gridCol w="441575"/>
                <a:gridCol w="441575"/>
                <a:gridCol w="441575"/>
                <a:gridCol w="441575"/>
                <a:gridCol w="441575"/>
                <a:gridCol w="441575"/>
                <a:gridCol w="441575"/>
                <a:gridCol w="441575"/>
                <a:gridCol w="441575"/>
                <a:gridCol w="441575"/>
                <a:gridCol w="441575"/>
                <a:gridCol w="441575"/>
                <a:gridCol w="441575"/>
                <a:gridCol w="441575"/>
              </a:tblGrid>
              <a:tr h="310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0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0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0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0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0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0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0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0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0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idx="4294967295" type="title"/>
          </p:nvPr>
        </p:nvSpPr>
        <p:spPr>
          <a:xfrm>
            <a:off x="795575" y="1761475"/>
            <a:ext cx="3425400" cy="569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Hello!</a:t>
            </a:r>
            <a:endParaRPr sz="6000"/>
          </a:p>
        </p:txBody>
      </p:sp>
      <p:sp>
        <p:nvSpPr>
          <p:cNvPr id="97" name="Google Shape;97;p18"/>
          <p:cNvSpPr txBox="1"/>
          <p:nvPr>
            <p:ph idx="4294967295" type="body"/>
          </p:nvPr>
        </p:nvSpPr>
        <p:spPr>
          <a:xfrm>
            <a:off x="795575" y="2454000"/>
            <a:ext cx="3425400" cy="18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800"/>
              <a:t>I am Jayden Smith</a:t>
            </a:r>
            <a:endParaRPr b="1" sz="2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You can find me at @username</a:t>
            </a:r>
            <a:endParaRPr b="1" sz="3600"/>
          </a:p>
        </p:txBody>
      </p:sp>
      <p:sp>
        <p:nvSpPr>
          <p:cNvPr id="98" name="Google Shape;98;p1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5"/>
          <p:cNvSpPr txBox="1"/>
          <p:nvPr>
            <p:ph type="title"/>
          </p:nvPr>
        </p:nvSpPr>
        <p:spPr>
          <a:xfrm>
            <a:off x="795575" y="481248"/>
            <a:ext cx="5861700" cy="56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36" name="Google Shape;436;p4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7" name="Google Shape;437;p45"/>
          <p:cNvSpPr/>
          <p:nvPr/>
        </p:nvSpPr>
        <p:spPr>
          <a:xfrm>
            <a:off x="810125" y="1327750"/>
            <a:ext cx="3693600" cy="139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STRENGTHS</a:t>
            </a:r>
            <a:endParaRPr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38" name="Google Shape;438;p45"/>
          <p:cNvSpPr/>
          <p:nvPr/>
        </p:nvSpPr>
        <p:spPr>
          <a:xfrm>
            <a:off x="4656470" y="1327750"/>
            <a:ext cx="3693600" cy="139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WEAKNESSES</a:t>
            </a:r>
            <a:endParaRPr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39" name="Google Shape;439;p45"/>
          <p:cNvSpPr/>
          <p:nvPr/>
        </p:nvSpPr>
        <p:spPr>
          <a:xfrm>
            <a:off x="810125" y="2871901"/>
            <a:ext cx="3693600" cy="139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Black is the color of ebony and of outer space</a:t>
            </a: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OPPORTUNITIES</a:t>
            </a: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40" name="Google Shape;440;p45"/>
          <p:cNvSpPr/>
          <p:nvPr/>
        </p:nvSpPr>
        <p:spPr>
          <a:xfrm>
            <a:off x="4656470" y="2871901"/>
            <a:ext cx="3693600" cy="139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White is the color of milk and fresh snow</a:t>
            </a: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THREATS</a:t>
            </a: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41" name="Google Shape;441;p45"/>
          <p:cNvSpPr/>
          <p:nvPr/>
        </p:nvSpPr>
        <p:spPr>
          <a:xfrm>
            <a:off x="3443417" y="1657030"/>
            <a:ext cx="2122500" cy="21225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45"/>
          <p:cNvSpPr/>
          <p:nvPr/>
        </p:nvSpPr>
        <p:spPr>
          <a:xfrm rot="5400000">
            <a:off x="3596387" y="1657030"/>
            <a:ext cx="2122500" cy="21225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45"/>
          <p:cNvSpPr/>
          <p:nvPr/>
        </p:nvSpPr>
        <p:spPr>
          <a:xfrm rot="10800000">
            <a:off x="3596387" y="1811214"/>
            <a:ext cx="2122500" cy="21225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45"/>
          <p:cNvSpPr/>
          <p:nvPr/>
        </p:nvSpPr>
        <p:spPr>
          <a:xfrm rot="-5400000">
            <a:off x="3443417" y="1811214"/>
            <a:ext cx="2122500" cy="21225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45"/>
          <p:cNvSpPr/>
          <p:nvPr/>
        </p:nvSpPr>
        <p:spPr>
          <a:xfrm>
            <a:off x="3932058" y="2099762"/>
            <a:ext cx="275501" cy="39101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Abril Fatface"/>
              </a:rPr>
              <a:t>S</a:t>
            </a:r>
          </a:p>
        </p:txBody>
      </p:sp>
      <p:sp>
        <p:nvSpPr>
          <p:cNvPr id="446" name="Google Shape;446;p45"/>
          <p:cNvSpPr/>
          <p:nvPr/>
        </p:nvSpPr>
        <p:spPr>
          <a:xfrm>
            <a:off x="4823876" y="2106540"/>
            <a:ext cx="543952" cy="38504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Abril Fatface"/>
              </a:rPr>
              <a:t>W</a:t>
            </a:r>
          </a:p>
        </p:txBody>
      </p:sp>
      <p:sp>
        <p:nvSpPr>
          <p:cNvPr id="447" name="Google Shape;447;p45"/>
          <p:cNvSpPr/>
          <p:nvPr/>
        </p:nvSpPr>
        <p:spPr>
          <a:xfrm>
            <a:off x="3901688" y="3071278"/>
            <a:ext cx="361188" cy="39101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Abril Fatface"/>
              </a:rPr>
              <a:t>O</a:t>
            </a:r>
          </a:p>
        </p:txBody>
      </p:sp>
      <p:sp>
        <p:nvSpPr>
          <p:cNvPr id="448" name="Google Shape;448;p45"/>
          <p:cNvSpPr/>
          <p:nvPr/>
        </p:nvSpPr>
        <p:spPr>
          <a:xfrm>
            <a:off x="4924206" y="3078056"/>
            <a:ext cx="330818" cy="3796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Abril Fatface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6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54" name="Google Shape;454;p4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5" name="Google Shape;455;p46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Key Activities</a:t>
            </a:r>
            <a:endParaRPr b="1"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b="1" sz="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56" name="Google Shape;456;p46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Key Resources</a:t>
            </a:r>
            <a:endParaRPr b="1"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b="1"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57" name="Google Shape;457;p46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Value Propositions</a:t>
            </a:r>
            <a:endParaRPr b="1"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b="1"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58" name="Google Shape;458;p46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Customer</a:t>
            </a:r>
            <a:br>
              <a:rPr b="1"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b="1"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Relationships</a:t>
            </a:r>
            <a:endParaRPr b="1"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b="1"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59" name="Google Shape;459;p46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Channels</a:t>
            </a:r>
            <a:endParaRPr b="1"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b="1"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60" name="Google Shape;460;p46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Customer Segments</a:t>
            </a:r>
            <a:endParaRPr b="1"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b="1"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61" name="Google Shape;461;p46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Key Partners</a:t>
            </a:r>
            <a:endParaRPr b="1"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b="1" sz="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62" name="Google Shape;462;p46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Cost Structure</a:t>
            </a:r>
            <a:endParaRPr b="1"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b="1"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63" name="Google Shape;463;p46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Revenue Streams</a:t>
            </a:r>
            <a:endParaRPr b="1"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b="1"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64" name="Google Shape;464;p46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65" name="Google Shape;465;p46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66" name="Google Shape;466;p46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67" name="Google Shape;467;p46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68" name="Google Shape;468;p46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469" name="Google Shape;469;p46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71" name="Google Shape;471;p46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72" name="Google Shape;472;p46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473" name="Google Shape;473;p46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76" name="Google Shape;476;p46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477" name="Google Shape;477;p46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2" name="Google Shape;482;p46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483" name="Google Shape;483;p46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7"/>
          <p:cNvSpPr txBox="1"/>
          <p:nvPr>
            <p:ph type="title"/>
          </p:nvPr>
        </p:nvSpPr>
        <p:spPr>
          <a:xfrm>
            <a:off x="795575" y="481248"/>
            <a:ext cx="5861700" cy="56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494" name="Google Shape;494;p4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95" name="Google Shape;495;p47"/>
          <p:cNvGrpSpPr/>
          <p:nvPr/>
        </p:nvGrpSpPr>
        <p:grpSpPr>
          <a:xfrm>
            <a:off x="795567" y="1246193"/>
            <a:ext cx="3608219" cy="3243858"/>
            <a:chOff x="3778727" y="4460423"/>
            <a:chExt cx="720160" cy="647438"/>
          </a:xfrm>
        </p:grpSpPr>
        <p:sp>
          <p:nvSpPr>
            <p:cNvPr id="496" name="Google Shape;496;p47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97" name="Google Shape;497;p47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98" name="Google Shape;498;p47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99" name="Google Shape;499;p47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00" name="Google Shape;500;p47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01" name="Google Shape;501;p47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02" name="Google Shape;502;p47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cxnSp>
        <p:nvCxnSpPr>
          <p:cNvPr id="503" name="Google Shape;503;p47"/>
          <p:cNvCxnSpPr/>
          <p:nvPr/>
        </p:nvCxnSpPr>
        <p:spPr>
          <a:xfrm>
            <a:off x="4323825" y="178322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4" name="Google Shape;504;p47"/>
          <p:cNvSpPr txBox="1"/>
          <p:nvPr/>
        </p:nvSpPr>
        <p:spPr>
          <a:xfrm>
            <a:off x="5442325" y="161117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sz="10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505" name="Google Shape;505;p47"/>
          <p:cNvCxnSpPr/>
          <p:nvPr/>
        </p:nvCxnSpPr>
        <p:spPr>
          <a:xfrm>
            <a:off x="4168150" y="2264850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6" name="Google Shape;506;p47"/>
          <p:cNvSpPr txBox="1"/>
          <p:nvPr/>
        </p:nvSpPr>
        <p:spPr>
          <a:xfrm>
            <a:off x="5442325" y="209279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sz="10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507" name="Google Shape;507;p47"/>
          <p:cNvCxnSpPr/>
          <p:nvPr/>
        </p:nvCxnSpPr>
        <p:spPr>
          <a:xfrm>
            <a:off x="3946925" y="274647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8" name="Google Shape;508;p47"/>
          <p:cNvSpPr txBox="1"/>
          <p:nvPr/>
        </p:nvSpPr>
        <p:spPr>
          <a:xfrm>
            <a:off x="5442325" y="257440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sz="10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509" name="Google Shape;509;p47"/>
          <p:cNvCxnSpPr/>
          <p:nvPr/>
        </p:nvCxnSpPr>
        <p:spPr>
          <a:xfrm>
            <a:off x="3758475" y="322807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0" name="Google Shape;510;p47"/>
          <p:cNvSpPr txBox="1"/>
          <p:nvPr/>
        </p:nvSpPr>
        <p:spPr>
          <a:xfrm>
            <a:off x="5442325" y="305602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sz="10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511" name="Google Shape;511;p47"/>
          <p:cNvCxnSpPr/>
          <p:nvPr/>
        </p:nvCxnSpPr>
        <p:spPr>
          <a:xfrm>
            <a:off x="3553625" y="3709700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2" name="Google Shape;512;p47"/>
          <p:cNvSpPr txBox="1"/>
          <p:nvPr/>
        </p:nvSpPr>
        <p:spPr>
          <a:xfrm>
            <a:off x="5442325" y="353763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sz="10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513" name="Google Shape;513;p47"/>
          <p:cNvCxnSpPr/>
          <p:nvPr/>
        </p:nvCxnSpPr>
        <p:spPr>
          <a:xfrm>
            <a:off x="3340600" y="419130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4" name="Google Shape;514;p47"/>
          <p:cNvSpPr txBox="1"/>
          <p:nvPr/>
        </p:nvSpPr>
        <p:spPr>
          <a:xfrm>
            <a:off x="5442325" y="401925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sz="10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8"/>
          <p:cNvSpPr txBox="1"/>
          <p:nvPr>
            <p:ph type="title"/>
          </p:nvPr>
        </p:nvSpPr>
        <p:spPr>
          <a:xfrm>
            <a:off x="795575" y="481248"/>
            <a:ext cx="5861700" cy="56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20" name="Google Shape;520;p4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21" name="Google Shape;521;p48"/>
          <p:cNvPicPr preferRelativeResize="0"/>
          <p:nvPr/>
        </p:nvPicPr>
        <p:blipFill rotWithShape="1">
          <a:blip r:embed="rId4">
            <a:alphaModFix/>
          </a:blip>
          <a:srcRect b="9812" l="19633" r="0" t="9820"/>
          <a:stretch/>
        </p:blipFill>
        <p:spPr>
          <a:xfrm>
            <a:off x="795575" y="1317450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2" name="Google Shape;522;p48"/>
          <p:cNvSpPr txBox="1"/>
          <p:nvPr/>
        </p:nvSpPr>
        <p:spPr>
          <a:xfrm>
            <a:off x="800600" y="2936475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Imani Jackson</a:t>
            </a:r>
            <a:br>
              <a:rPr lang="en">
                <a:latin typeface="Work Sans"/>
                <a:ea typeface="Work Sans"/>
                <a:cs typeface="Work Sans"/>
                <a:sym typeface="Work Sans"/>
              </a:rPr>
            </a:b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JOB TITLE</a:t>
            </a:r>
            <a:endParaRPr sz="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Blue is the colour of the clear sky and the deep sea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523" name="Google Shape;523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75300" y="1317450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4" name="Google Shape;524;p48"/>
          <p:cNvSpPr txBox="1"/>
          <p:nvPr/>
        </p:nvSpPr>
        <p:spPr>
          <a:xfrm>
            <a:off x="2780325" y="2936475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Marcos Galán</a:t>
            </a:r>
            <a:br>
              <a:rPr lang="en">
                <a:latin typeface="Work Sans"/>
                <a:ea typeface="Work Sans"/>
                <a:cs typeface="Work Sans"/>
                <a:sym typeface="Work Sans"/>
              </a:rPr>
            </a:b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JOB TITLE</a:t>
            </a:r>
            <a:endParaRPr sz="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Blue is the colour of the clear sky and the deep sea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525" name="Google Shape;525;p48"/>
          <p:cNvPicPr preferRelativeResize="0"/>
          <p:nvPr/>
        </p:nvPicPr>
        <p:blipFill rotWithShape="1">
          <a:blip r:embed="rId6">
            <a:alphaModFix/>
          </a:blip>
          <a:srcRect b="24940" l="47271" r="0" t="22330"/>
          <a:stretch/>
        </p:blipFill>
        <p:spPr>
          <a:xfrm>
            <a:off x="4755025" y="1317450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6" name="Google Shape;526;p48"/>
          <p:cNvSpPr txBox="1"/>
          <p:nvPr/>
        </p:nvSpPr>
        <p:spPr>
          <a:xfrm>
            <a:off x="4760050" y="2936475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Ixchel Valdía</a:t>
            </a:r>
            <a:br>
              <a:rPr lang="en">
                <a:latin typeface="Work Sans"/>
                <a:ea typeface="Work Sans"/>
                <a:cs typeface="Work Sans"/>
                <a:sym typeface="Work Sans"/>
              </a:rPr>
            </a:b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JOB TITLE</a:t>
            </a:r>
            <a:endParaRPr sz="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Blue is the colour of the clear sky and the deep sea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527" name="Google Shape;527;p48"/>
          <p:cNvPicPr preferRelativeResize="0"/>
          <p:nvPr/>
        </p:nvPicPr>
        <p:blipFill rotWithShape="1">
          <a:blip r:embed="rId7">
            <a:alphaModFix/>
          </a:blip>
          <a:srcRect b="29406" l="0" r="0" t="3926"/>
          <a:stretch/>
        </p:blipFill>
        <p:spPr>
          <a:xfrm>
            <a:off x="6734750" y="1317450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8" name="Google Shape;528;p48"/>
          <p:cNvSpPr txBox="1"/>
          <p:nvPr/>
        </p:nvSpPr>
        <p:spPr>
          <a:xfrm>
            <a:off x="6739775" y="2936475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Nils Årud</a:t>
            </a:r>
            <a:br>
              <a:rPr lang="en">
                <a:latin typeface="Work Sans"/>
                <a:ea typeface="Work Sans"/>
                <a:cs typeface="Work Sans"/>
                <a:sym typeface="Work Sans"/>
              </a:rPr>
            </a:b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JOB TITLE</a:t>
            </a:r>
            <a:endParaRPr sz="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Blue is the colour of the clear sky and the deep sea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49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34" name="Google Shape;534;p49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5" name="Google Shape;535;p49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36" name="Google Shape;536;p49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7" name="Google Shape;537;p49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8" name="Google Shape;538;p49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9" name="Google Shape;539;p49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0" name="Google Shape;540;p49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1" name="Google Shape;541;p49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2" name="Google Shape;542;p49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3" name="Google Shape;543;p49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4" name="Google Shape;544;p49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5" name="Google Shape;545;p49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6" name="Google Shape;546;p49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7" name="Google Shape;547;p49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8" name="Google Shape;548;p49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Google Shape;549;p49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49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49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49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49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9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9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9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9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9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9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9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9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9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9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9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9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9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9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9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9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9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9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9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9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9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9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9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9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9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9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9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9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82" name="Google Shape;582;p4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83" name="Google Shape;583;p49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584" name="Google Shape;584;p49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9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9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9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9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9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9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9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9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9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9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9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9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9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9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9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9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9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9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9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9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9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06" name="Google Shape;606;p49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07" name="Google Shape;607;p49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08" name="Google Shape;608;p49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LOW VALUE 1</a:t>
            </a:r>
            <a:endParaRPr sz="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09" name="Google Shape;609;p49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HIGH VALUE 1</a:t>
            </a:r>
            <a:endParaRPr sz="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10" name="Google Shape;610;p49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LOW VALUE 2</a:t>
            </a:r>
            <a:endParaRPr sz="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11" name="Google Shape;611;p49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HIGH VALUE 2</a:t>
            </a:r>
            <a:endParaRPr sz="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12" name="Google Shape;612;p49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Our company</a:t>
            </a:r>
            <a:endParaRPr sz="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13" name="Google Shape;613;p49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Competitor</a:t>
            </a:r>
            <a:endParaRPr sz="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14" name="Google Shape;614;p49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Competitor</a:t>
            </a:r>
            <a:endParaRPr sz="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15" name="Google Shape;615;p49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Competitor</a:t>
            </a:r>
            <a:endParaRPr sz="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16" name="Google Shape;616;p49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Competitor</a:t>
            </a:r>
            <a:endParaRPr sz="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17" name="Google Shape;617;p49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Competitor</a:t>
            </a:r>
            <a:endParaRPr sz="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18" name="Google Shape;618;p49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Competitor</a:t>
            </a:r>
            <a:endParaRPr sz="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50"/>
          <p:cNvSpPr txBox="1"/>
          <p:nvPr>
            <p:ph type="title"/>
          </p:nvPr>
        </p:nvSpPr>
        <p:spPr>
          <a:xfrm>
            <a:off x="795575" y="481248"/>
            <a:ext cx="5861700" cy="56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24" name="Google Shape;624;p5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25" name="Google Shape;625;p50"/>
          <p:cNvGraphicFramePr/>
          <p:nvPr/>
        </p:nvGraphicFramePr>
        <p:xfrm>
          <a:off x="855300" y="1358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{A257D901-2457-427C-9193-238CD20F9057}</a:tableStyleId>
              </a:tblPr>
              <a:tblGrid>
                <a:gridCol w="668950"/>
                <a:gridCol w="766750"/>
                <a:gridCol w="766750"/>
                <a:gridCol w="766750"/>
                <a:gridCol w="766750"/>
                <a:gridCol w="766750"/>
                <a:gridCol w="766750"/>
                <a:gridCol w="766750"/>
              </a:tblGrid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186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09:00 - 09:45</a:t>
                      </a:r>
                      <a:endParaRPr sz="6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26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10:00 - 10:45</a:t>
                      </a:r>
                      <a:endParaRPr sz="6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26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11:00 - 11:45</a:t>
                      </a:r>
                      <a:endParaRPr sz="6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26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12:00 - 13:15</a:t>
                      </a:r>
                      <a:endParaRPr sz="6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726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13:30 - 14:15</a:t>
                      </a:r>
                      <a:endParaRPr sz="6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26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14:30 - 15:15</a:t>
                      </a:r>
                      <a:endParaRPr sz="6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26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15:30 - 16:15</a:t>
                      </a:r>
                      <a:endParaRPr sz="6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51"/>
          <p:cNvSpPr txBox="1"/>
          <p:nvPr>
            <p:ph idx="4294967295" type="body"/>
          </p:nvPr>
        </p:nvSpPr>
        <p:spPr>
          <a:xfrm>
            <a:off x="6248575" y="2217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2B2F4C"/>
                </a:solidFill>
              </a:rPr>
              <a:t>SlidesCarnival icons are editable shapes. </a:t>
            </a:r>
            <a:br>
              <a:rPr lang="en" sz="900">
                <a:solidFill>
                  <a:srgbClr val="2B2F4C"/>
                </a:solidFill>
              </a:rPr>
            </a:br>
            <a:br>
              <a:rPr lang="en" sz="900">
                <a:solidFill>
                  <a:srgbClr val="2B2F4C"/>
                </a:solidFill>
              </a:rPr>
            </a:br>
            <a:r>
              <a:rPr lang="en" sz="900">
                <a:solidFill>
                  <a:srgbClr val="2B2F4C"/>
                </a:solidFill>
              </a:rPr>
              <a:t>This means that you can:</a:t>
            </a:r>
            <a:endParaRPr sz="900">
              <a:solidFill>
                <a:srgbClr val="2B2F4C"/>
              </a:solidFill>
            </a:endParaRPr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Clr>
                <a:srgbClr val="2B2F4C"/>
              </a:buClr>
              <a:buSzPts val="900"/>
              <a:buChar char="×"/>
            </a:pPr>
            <a:r>
              <a:rPr lang="en" sz="900">
                <a:solidFill>
                  <a:srgbClr val="2B2F4C"/>
                </a:solidFill>
              </a:rPr>
              <a:t>Resize them without losing quality.</a:t>
            </a:r>
            <a:endParaRPr sz="900">
              <a:solidFill>
                <a:srgbClr val="2B2F4C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2B2F4C"/>
              </a:buClr>
              <a:buSzPts val="900"/>
              <a:buChar char="×"/>
            </a:pPr>
            <a:r>
              <a:rPr lang="en" sz="900">
                <a:solidFill>
                  <a:srgbClr val="2B2F4C"/>
                </a:solidFill>
              </a:rPr>
              <a:t>Change fill color and opacity.</a:t>
            </a:r>
            <a:endParaRPr sz="900">
              <a:solidFill>
                <a:srgbClr val="2B2F4C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2B2F4C"/>
              </a:buClr>
              <a:buSzPts val="900"/>
              <a:buChar char="×"/>
            </a:pPr>
            <a:r>
              <a:rPr lang="en" sz="900">
                <a:solidFill>
                  <a:srgbClr val="2B2F4C"/>
                </a:solidFill>
              </a:rPr>
              <a:t>Change line color, width and style.</a:t>
            </a:r>
            <a:endParaRPr sz="900">
              <a:solidFill>
                <a:srgbClr val="2B2F4C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B2F4C"/>
                </a:solidFill>
              </a:rPr>
              <a:t>Isn’t that nice? :)</a:t>
            </a:r>
            <a:br>
              <a:rPr lang="en" sz="900">
                <a:solidFill>
                  <a:srgbClr val="2B2F4C"/>
                </a:solidFill>
              </a:rPr>
            </a:br>
            <a:br>
              <a:rPr lang="en" sz="900">
                <a:solidFill>
                  <a:srgbClr val="2B2F4C"/>
                </a:solidFill>
              </a:rPr>
            </a:br>
            <a:r>
              <a:rPr lang="en" sz="900">
                <a:solidFill>
                  <a:srgbClr val="2B2F4C"/>
                </a:solidFill>
              </a:rPr>
              <a:t>Examples:</a:t>
            </a:r>
            <a:br>
              <a:rPr lang="en" sz="900">
                <a:solidFill>
                  <a:srgbClr val="2B2F4C"/>
                </a:solidFill>
              </a:rPr>
            </a:br>
            <a:br>
              <a:rPr lang="en" sz="900">
                <a:solidFill>
                  <a:srgbClr val="2B2F4C"/>
                </a:solidFill>
              </a:rPr>
            </a:br>
            <a:br>
              <a:rPr lang="en" sz="900">
                <a:solidFill>
                  <a:srgbClr val="2B2F4C"/>
                </a:solidFill>
              </a:rPr>
            </a:br>
            <a:endParaRPr sz="900">
              <a:solidFill>
                <a:srgbClr val="2B2F4C"/>
              </a:solidFill>
            </a:endParaRPr>
          </a:p>
        </p:txBody>
      </p:sp>
      <p:grpSp>
        <p:nvGrpSpPr>
          <p:cNvPr id="631" name="Google Shape;631;p51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632" name="Google Shape;632;p51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51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51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51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51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51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8" name="Google Shape;638;p51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639" name="Google Shape;639;p51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51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1" name="Google Shape;641;p51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642" name="Google Shape;642;p51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51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4" name="Google Shape;644;p51"/>
          <p:cNvSpPr/>
          <p:nvPr/>
        </p:nvSpPr>
        <p:spPr>
          <a:xfrm>
            <a:off x="20777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51"/>
          <p:cNvSpPr/>
          <p:nvPr/>
        </p:nvSpPr>
        <p:spPr>
          <a:xfrm>
            <a:off x="26611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6" name="Google Shape;646;p51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647" name="Google Shape;647;p51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51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51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0" name="Google Shape;650;p51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651" name="Google Shape;651;p51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51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51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51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5" name="Google Shape;655;p51"/>
          <p:cNvSpPr/>
          <p:nvPr/>
        </p:nvSpPr>
        <p:spPr>
          <a:xfrm>
            <a:off x="42849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6" name="Google Shape;656;p51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657" name="Google Shape;657;p51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51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51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51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51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51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51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51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51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51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51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51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51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51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51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51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51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51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51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51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7" name="Google Shape;677;p51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678" name="Google Shape;678;p51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51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0" name="Google Shape;680;p51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681" name="Google Shape;681;p51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51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51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4" name="Google Shape;684;p51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685" name="Google Shape;685;p51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51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51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8" name="Google Shape;688;p51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689" name="Google Shape;689;p51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51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51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51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3" name="Google Shape;693;p51"/>
          <p:cNvSpPr/>
          <p:nvPr/>
        </p:nvSpPr>
        <p:spPr>
          <a:xfrm>
            <a:off x="20480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51"/>
          <p:cNvSpPr/>
          <p:nvPr/>
        </p:nvSpPr>
        <p:spPr>
          <a:xfrm>
            <a:off x="26121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51"/>
          <p:cNvSpPr/>
          <p:nvPr/>
        </p:nvSpPr>
        <p:spPr>
          <a:xfrm>
            <a:off x="31808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51"/>
          <p:cNvSpPr/>
          <p:nvPr/>
        </p:nvSpPr>
        <p:spPr>
          <a:xfrm>
            <a:off x="37555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7" name="Google Shape;697;p51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698" name="Google Shape;698;p51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51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0" name="Google Shape;700;p51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701" name="Google Shape;701;p51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51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3" name="Google Shape;703;p51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704" name="Google Shape;704;p51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51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6" name="Google Shape;706;p51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707" name="Google Shape;707;p51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51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9" name="Google Shape;709;p51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710" name="Google Shape;710;p51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51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51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51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4" name="Google Shape;714;p51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715" name="Google Shape;715;p51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51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7" name="Google Shape;717;p51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718" name="Google Shape;718;p51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51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51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1" name="Google Shape;721;p51"/>
          <p:cNvSpPr/>
          <p:nvPr/>
        </p:nvSpPr>
        <p:spPr>
          <a:xfrm>
            <a:off x="26187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2" name="Google Shape;722;p51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723" name="Google Shape;723;p51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51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5" name="Google Shape;725;p51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726" name="Google Shape;726;p51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51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51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51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51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1" name="Google Shape;731;p51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732" name="Google Shape;732;p51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51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4" name="Google Shape;734;p51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735" name="Google Shape;735;p51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51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51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51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51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0" name="Google Shape;740;p51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741" name="Google Shape;741;p51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51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51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51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51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6" name="Google Shape;746;p51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747" name="Google Shape;747;p51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51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51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51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1" name="Google Shape;751;p51"/>
          <p:cNvSpPr/>
          <p:nvPr/>
        </p:nvSpPr>
        <p:spPr>
          <a:xfrm>
            <a:off x="9363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51"/>
          <p:cNvSpPr/>
          <p:nvPr/>
        </p:nvSpPr>
        <p:spPr>
          <a:xfrm>
            <a:off x="14998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p51"/>
          <p:cNvSpPr/>
          <p:nvPr/>
        </p:nvSpPr>
        <p:spPr>
          <a:xfrm>
            <a:off x="20634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4" name="Google Shape;754;p51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755" name="Google Shape;755;p51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51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7" name="Google Shape;757;p51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758" name="Google Shape;758;p51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51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0" name="Google Shape;760;p51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761" name="Google Shape;761;p51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51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3" name="Google Shape;763;p51"/>
          <p:cNvSpPr/>
          <p:nvPr/>
        </p:nvSpPr>
        <p:spPr>
          <a:xfrm>
            <a:off x="43175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4" name="Google Shape;764;p51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765" name="Google Shape;765;p51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51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7" name="Google Shape;767;p51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768" name="Google Shape;768;p51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51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51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51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51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3" name="Google Shape;773;p51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774" name="Google Shape;774;p51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51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6" name="Google Shape;776;p51"/>
          <p:cNvSpPr/>
          <p:nvPr/>
        </p:nvSpPr>
        <p:spPr>
          <a:xfrm>
            <a:off x="1492208" y="2600114"/>
            <a:ext cx="334860" cy="429809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p51"/>
          <p:cNvSpPr/>
          <p:nvPr/>
        </p:nvSpPr>
        <p:spPr>
          <a:xfrm>
            <a:off x="972049" y="2600114"/>
            <a:ext cx="248083" cy="429809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8" name="Google Shape;778;p51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779" name="Google Shape;779;p51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51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1" name="Google Shape;781;p51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782" name="Google Shape;782;p51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51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4" name="Google Shape;784;p51"/>
          <p:cNvSpPr/>
          <p:nvPr/>
        </p:nvSpPr>
        <p:spPr>
          <a:xfrm>
            <a:off x="37361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5" name="Google Shape;785;p51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786" name="Google Shape;786;p51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51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8" name="Google Shape;788;p51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789" name="Google Shape;789;p51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51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51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2" name="Google Shape;792;p51"/>
          <p:cNvSpPr/>
          <p:nvPr/>
        </p:nvSpPr>
        <p:spPr>
          <a:xfrm>
            <a:off x="3411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51"/>
          <p:cNvSpPr/>
          <p:nvPr/>
        </p:nvSpPr>
        <p:spPr>
          <a:xfrm>
            <a:off x="49061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4" name="Google Shape;794;p51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795" name="Google Shape;795;p51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51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7" name="Google Shape;797;p51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798" name="Google Shape;798;p51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51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51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51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2" name="Google Shape;802;p51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803" name="Google Shape;803;p51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51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51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6" name="Google Shape;806;p51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807" name="Google Shape;807;p51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51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9" name="Google Shape;809;p51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810" name="Google Shape;810;p51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51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51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3" name="Google Shape;813;p51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814" name="Google Shape;814;p51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51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51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51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51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9" name="Google Shape;819;p51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820" name="Google Shape;820;p51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51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2" name="Google Shape;822;p51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823" name="Google Shape;823;p51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51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51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51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51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8" name="Google Shape;828;p51"/>
          <p:cNvSpPr/>
          <p:nvPr/>
        </p:nvSpPr>
        <p:spPr>
          <a:xfrm>
            <a:off x="48449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9" name="Google Shape;829;p51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830" name="Google Shape;830;p51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51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2" name="Google Shape;832;p51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833" name="Google Shape;833;p51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51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51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51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7" name="Google Shape;837;p51"/>
          <p:cNvSpPr/>
          <p:nvPr/>
        </p:nvSpPr>
        <p:spPr>
          <a:xfrm>
            <a:off x="8954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8" name="Google Shape;838;p51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839" name="Google Shape;839;p51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51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51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2" name="Google Shape;842;p51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843" name="Google Shape;843;p51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51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51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6" name="Google Shape;846;p51"/>
          <p:cNvSpPr/>
          <p:nvPr/>
        </p:nvSpPr>
        <p:spPr>
          <a:xfrm>
            <a:off x="31803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7" name="Google Shape;847;p51"/>
          <p:cNvSpPr/>
          <p:nvPr/>
        </p:nvSpPr>
        <p:spPr>
          <a:xfrm>
            <a:off x="2616754" y="3793571"/>
            <a:ext cx="339959" cy="29709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8" name="Google Shape;848;p51"/>
          <p:cNvSpPr/>
          <p:nvPr/>
        </p:nvSpPr>
        <p:spPr>
          <a:xfrm>
            <a:off x="37423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9" name="Google Shape;849;p51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850" name="Google Shape;850;p51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51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51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3" name="Google Shape;853;p51"/>
          <p:cNvSpPr/>
          <p:nvPr/>
        </p:nvSpPr>
        <p:spPr>
          <a:xfrm>
            <a:off x="48643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4" name="Google Shape;854;p51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855" name="Google Shape;855;p51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51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51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8" name="Google Shape;858;p51"/>
          <p:cNvSpPr/>
          <p:nvPr/>
        </p:nvSpPr>
        <p:spPr>
          <a:xfrm>
            <a:off x="2997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9" name="Google Shape;859;p51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860" name="Google Shape;860;p51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51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51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51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51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5" name="Google Shape;865;p51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866" name="Google Shape;866;p51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51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51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9" name="Google Shape;869;p51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870" name="Google Shape;870;p51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51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51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3" name="Google Shape;873;p51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874" name="Google Shape;874;p51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51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51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51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51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9" name="Google Shape;879;p51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880" name="Google Shape;880;p51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51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51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51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51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5" name="Google Shape;885;p51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886" name="Google Shape;886;p51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51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8" name="Google Shape;888;p51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889" name="Google Shape;889;p51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51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51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51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51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51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5" name="Google Shape;895;p51"/>
          <p:cNvSpPr/>
          <p:nvPr/>
        </p:nvSpPr>
        <p:spPr>
          <a:xfrm>
            <a:off x="48423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6" name="Google Shape;896;p51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897" name="Google Shape;897;p51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51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51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51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51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2" name="Google Shape;902;p51"/>
          <p:cNvGrpSpPr/>
          <p:nvPr/>
        </p:nvGrpSpPr>
        <p:grpSpPr>
          <a:xfrm>
            <a:off x="6283418" y="3782599"/>
            <a:ext cx="432570" cy="421334"/>
            <a:chOff x="5926225" y="921350"/>
            <a:chExt cx="517800" cy="504350"/>
          </a:xfrm>
        </p:grpSpPr>
        <p:sp>
          <p:nvSpPr>
            <p:cNvPr id="903" name="Google Shape;903;p51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904" name="Google Shape;904;p51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905" name="Google Shape;905;p51"/>
          <p:cNvSpPr/>
          <p:nvPr/>
        </p:nvSpPr>
        <p:spPr>
          <a:xfrm>
            <a:off x="6477338" y="40186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2B2F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6" name="Google Shape;906;p51"/>
          <p:cNvGrpSpPr/>
          <p:nvPr/>
        </p:nvGrpSpPr>
        <p:grpSpPr>
          <a:xfrm>
            <a:off x="7023185" y="3742871"/>
            <a:ext cx="1075937" cy="1047989"/>
            <a:chOff x="5926225" y="921350"/>
            <a:chExt cx="517800" cy="504350"/>
          </a:xfrm>
        </p:grpSpPr>
        <p:sp>
          <p:nvSpPr>
            <p:cNvPr id="907" name="Google Shape;907;p51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9900"/>
            </a:solidFill>
            <a:ln cap="flat" cmpd="sng" w="28575">
              <a:solidFill>
                <a:srgbClr val="FFD966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51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9900"/>
            </a:solidFill>
            <a:ln cap="flat" cmpd="sng" w="28575">
              <a:solidFill>
                <a:srgbClr val="FFD966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9" name="Google Shape;909;p51"/>
          <p:cNvSpPr/>
          <p:nvPr/>
        </p:nvSpPr>
        <p:spPr>
          <a:xfrm>
            <a:off x="7505498" y="432996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2B2F4C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0" name="Google Shape;910;p5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5" name="Google Shape;915;p52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916" name="Google Shape;916;p52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52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52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52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52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52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2" name="Google Shape;922;p52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923" name="Google Shape;923;p52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52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52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52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7" name="Google Shape;927;p52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928" name="Google Shape;928;p52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52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52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1" name="Google Shape;931;p52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932" name="Google Shape;932;p52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52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52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52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52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7" name="Google Shape;937;p52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938" name="Google Shape;938;p52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52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52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1" name="Google Shape;941;p52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942" name="Google Shape;942;p52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52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52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52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6" name="Google Shape;946;p52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947" name="Google Shape;947;p52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52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52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52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52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2" name="Google Shape;952;p52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953" name="Google Shape;953;p52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52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52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52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52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52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9" name="Google Shape;959;p52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960" name="Google Shape;960;p52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52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2" name="Google Shape;962;p52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963" name="Google Shape;963;p52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52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52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6" name="Google Shape;966;p52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967" name="Google Shape;967;p52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52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52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52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52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52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3" name="Google Shape;973;p52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974" name="Google Shape;974;p52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52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52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52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52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9" name="Google Shape;979;p52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980" name="Google Shape;980;p52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52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52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3" name="Google Shape;983;p52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984" name="Google Shape;984;p52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985" name="Google Shape;985;p52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6" name="Google Shape;986;p52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7" name="Google Shape;987;p52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8" name="Google Shape;988;p52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9" name="Google Shape;989;p52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0" name="Google Shape;990;p52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1" name="Google Shape;991;p52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2" name="Google Shape;992;p52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3" name="Google Shape;993;p52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4" name="Google Shape;994;p52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95" name="Google Shape;995;p52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52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52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52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52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52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1" name="Google Shape;1001;p52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002" name="Google Shape;1002;p52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52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52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52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6" name="Google Shape;1006;p52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007" name="Google Shape;1007;p52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52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52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52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52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2" name="Google Shape;1012;p52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013" name="Google Shape;1013;p52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52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52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52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52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52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9" name="Google Shape;1019;p52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020" name="Google Shape;1020;p52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52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52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52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4" name="Google Shape;1024;p52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025" name="Google Shape;1025;p52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52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52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52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9" name="Google Shape;1029;p52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030" name="Google Shape;1030;p52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52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52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52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52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35" name="Google Shape;1035;p52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36" name="Google Shape;1036;p5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5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8" name="Google Shape;1038;p5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5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5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5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5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5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5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5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46" name="Google Shape;1046;p52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047" name="Google Shape;1047;p52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52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52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0" name="Google Shape;1050;p52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051" name="Google Shape;1051;p5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5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5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5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5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5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5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5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5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5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1" name="Google Shape;1061;p52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062" name="Google Shape;1062;p52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52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52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52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6" name="Google Shape;1066;p52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067" name="Google Shape;1067;p5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p5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9" name="Google Shape;1069;p5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5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5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5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5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5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5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5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77" name="Google Shape;1077;p52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078" name="Google Shape;1078;p52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52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52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52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52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52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52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5" name="Google Shape;1085;p52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086" name="Google Shape;1086;p52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52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52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52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0" name="Google Shape;1090;p52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091" name="Google Shape;1091;p52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52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52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52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5" name="Google Shape;1095;p52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096" name="Google Shape;1096;p52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52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52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52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52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1" name="Google Shape;1101;p52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102" name="Google Shape;1102;p52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52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52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52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52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52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8" name="Google Shape;1108;p52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109" name="Google Shape;1109;p52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52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52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2" name="Google Shape;1112;p52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113" name="Google Shape;1113;p52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52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52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52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52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8" name="Google Shape;1118;p52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119" name="Google Shape;1119;p52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52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52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52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52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52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5" name="Google Shape;1125;p52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126" name="Google Shape;1126;p52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52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52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9" name="Google Shape;1129;p52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130" name="Google Shape;1130;p52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52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52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52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4" name="Google Shape;1134;p52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135" name="Google Shape;1135;p52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52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52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52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52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52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1" name="Google Shape;1141;p52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142" name="Google Shape;1142;p52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52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52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52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52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52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52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9" name="Google Shape;1149;p52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150" name="Google Shape;1150;p52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52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52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52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4" name="Google Shape;1154;p52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155" name="Google Shape;1155;p52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52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52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8" name="Google Shape;1158;p52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159" name="Google Shape;1159;p52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52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52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2" name="Google Shape;1162;p52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163" name="Google Shape;1163;p52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52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52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52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7" name="Google Shape;1167;p52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168" name="Google Shape;1168;p52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52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52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52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2" name="Google Shape;1172;p52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173" name="Google Shape;1173;p52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52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52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52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52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8" name="Google Shape;1178;p52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179" name="Google Shape;1179;p52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52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52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52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52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52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5" name="Google Shape;1185;p52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186" name="Google Shape;1186;p52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52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52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52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52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52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52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3" name="Google Shape;1193;p52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194" name="Google Shape;1194;p52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52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52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52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52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52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52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52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52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52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52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52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6" name="Google Shape;1206;p52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207" name="Google Shape;1207;p52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52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52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52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1" name="Google Shape;1211;p52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212" name="Google Shape;1212;p52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52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52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5" name="Google Shape;1215;p52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216" name="Google Shape;1216;p52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52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52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52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52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52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2" name="Google Shape;1222;p52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223" name="Google Shape;1223;p52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52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52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52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52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52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52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52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1" name="Google Shape;1231;p52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232" name="Google Shape;1232;p52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52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52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52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52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52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52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52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52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52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52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52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4" name="Google Shape;1244;p52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245" name="Google Shape;1245;p52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52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52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52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52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52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52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52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52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52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52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52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7" name="Google Shape;1257;p52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258" name="Google Shape;1258;p52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52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52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52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52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52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52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52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52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52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52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52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0" name="Google Shape;1270;p52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271" name="Google Shape;1271;p52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52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52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52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52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52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7" name="Google Shape;1277;p52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278" name="Google Shape;1278;p52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52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52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52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52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52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52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52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52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52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52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52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52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52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52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3" name="Google Shape;1293;p52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294" name="Google Shape;1294;p52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295" name="Google Shape;1295;p52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6" name="Google Shape;1296;p52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7" name="Google Shape;1297;p52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8" name="Google Shape;1298;p52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299" name="Google Shape;1299;p52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0" name="Google Shape;1300;p52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1" name="Google Shape;1301;p52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2" name="Google Shape;1302;p52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03" name="Google Shape;1303;p52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10" name="Google Shape;1310;p52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311" name="Google Shape;1311;p52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52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52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52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52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52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52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52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9" name="Google Shape;1319;p52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320" name="Google Shape;1320;p52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52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52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52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52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52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52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52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52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52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52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52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52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52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52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52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52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52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52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52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52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52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52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52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4" name="Google Shape;1344;p52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345" name="Google Shape;1345;p52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346" name="Google Shape;1346;p5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8" name="Google Shape;1348;p52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349" name="Google Shape;1349;p5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1" name="Google Shape;1351;p52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352" name="Google Shape;1352;p5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54" name="Google Shape;1354;p52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355" name="Google Shape;1355;p5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56" name="Google Shape;1356;p52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357" name="Google Shape;1357;p52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52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52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52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64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p53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2B2F4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2B2F4C"/>
                </a:highlight>
                <a:latin typeface="Work Sans Regular"/>
                <a:ea typeface="Work Sans Regular"/>
                <a:cs typeface="Work Sans Regular"/>
                <a:sym typeface="Work Sans Regular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2B2F4C"/>
              </a:highlight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1366" name="Google Shape;1366;p5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67" name="Google Shape;1367;p53"/>
          <p:cNvSpPr txBox="1"/>
          <p:nvPr>
            <p:ph idx="4294967295" type="body"/>
          </p:nvPr>
        </p:nvSpPr>
        <p:spPr>
          <a:xfrm>
            <a:off x="731900" y="856425"/>
            <a:ext cx="59196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B2F4C"/>
                </a:solidFill>
              </a:rPr>
              <a:t>Now you can use any emoji as an icon!</a:t>
            </a:r>
            <a:br>
              <a:rPr lang="en" sz="1200">
                <a:solidFill>
                  <a:srgbClr val="2B2F4C"/>
                </a:solidFill>
              </a:rPr>
            </a:br>
            <a:r>
              <a:rPr lang="en" sz="1200">
                <a:solidFill>
                  <a:srgbClr val="2B2F4C"/>
                </a:solidFill>
              </a:rPr>
              <a:t>And of course it resizes without losing quality and you can change the color.</a:t>
            </a:r>
            <a:br>
              <a:rPr lang="en" sz="1200">
                <a:solidFill>
                  <a:srgbClr val="2B2F4C"/>
                </a:solidFill>
              </a:rPr>
            </a:br>
            <a:br>
              <a:rPr lang="en" sz="1200">
                <a:solidFill>
                  <a:srgbClr val="2B2F4C"/>
                </a:solidFill>
              </a:rPr>
            </a:br>
            <a:r>
              <a:rPr lang="en" sz="1200">
                <a:solidFill>
                  <a:srgbClr val="2B2F4C"/>
                </a:solidFill>
              </a:rPr>
              <a:t>How? Follow Google instructions </a:t>
            </a:r>
            <a:r>
              <a:rPr lang="en" sz="1200" u="sng">
                <a:solidFill>
                  <a:srgbClr val="2B2F4C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https://twitter.com/googledocs/status/730087240156643328</a:t>
            </a:r>
            <a:endParaRPr sz="1200">
              <a:solidFill>
                <a:srgbClr val="2B2F4C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7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" name="Google Shape;1372;p5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3" name="Google Shape;1373;p54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74" name="Google Shape;1374;p54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375" name="Google Shape;1375;p54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376" name="Google Shape;1376;p54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77" name="Google Shape;1377;p54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78" name="Google Shape;1378;p54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379" name="Google Shape;1379;p54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80" name="Google Shape;1380;p54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81" name="Google Shape;1381;p54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382" name="Google Shape;1382;p54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83" name="Google Shape;1383;p54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84" name="Google Shape;1384;p54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385" name="Google Shape;1385;p54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86" name="Google Shape;1386;p54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3368300" y="2161800"/>
            <a:ext cx="24072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04" name="Google Shape;104;p1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ctrTitle"/>
          </p:nvPr>
        </p:nvSpPr>
        <p:spPr>
          <a:xfrm>
            <a:off x="817950" y="1720317"/>
            <a:ext cx="75078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1.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10" name="Google Shape;110;p20"/>
          <p:cNvSpPr txBox="1"/>
          <p:nvPr>
            <p:ph idx="1" type="subTitle"/>
          </p:nvPr>
        </p:nvSpPr>
        <p:spPr>
          <a:xfrm>
            <a:off x="3194625" y="2977025"/>
            <a:ext cx="27543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795575" y="1761475"/>
            <a:ext cx="4794000" cy="569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795575" y="2454000"/>
            <a:ext cx="4794000" cy="18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×"/>
            </a:pPr>
            <a:r>
              <a:rPr lang="en"/>
              <a:t>Here you have a list of items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×"/>
            </a:pPr>
            <a:r>
              <a:rPr lang="en"/>
              <a:t>And some text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×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17" name="Google Shape;117;p2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idx="4294967295" type="ctrTitle"/>
          </p:nvPr>
        </p:nvSpPr>
        <p:spPr>
          <a:xfrm>
            <a:off x="685800" y="1659550"/>
            <a:ext cx="46407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/>
              <a:t>Big concept</a:t>
            </a:r>
            <a:endParaRPr sz="6800"/>
          </a:p>
        </p:txBody>
      </p:sp>
      <p:sp>
        <p:nvSpPr>
          <p:cNvPr id="123" name="Google Shape;123;p22"/>
          <p:cNvSpPr txBox="1"/>
          <p:nvPr>
            <p:ph idx="4294967295" type="subTitle"/>
          </p:nvPr>
        </p:nvSpPr>
        <p:spPr>
          <a:xfrm>
            <a:off x="685800" y="2801950"/>
            <a:ext cx="46407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124" name="Google Shape;124;p22"/>
          <p:cNvSpPr/>
          <p:nvPr/>
        </p:nvSpPr>
        <p:spPr>
          <a:xfrm>
            <a:off x="7870939" y="3223547"/>
            <a:ext cx="195774" cy="186932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42875" rotWithShape="0" algn="bl" dir="5400000" dist="47625">
              <a:srgbClr val="20124D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5" name="Google Shape;125;p22"/>
          <p:cNvGrpSpPr/>
          <p:nvPr/>
        </p:nvGrpSpPr>
        <p:grpSpPr>
          <a:xfrm rot="1056959">
            <a:off x="6819582" y="2833366"/>
            <a:ext cx="554133" cy="554193"/>
            <a:chOff x="570875" y="4322250"/>
            <a:chExt cx="443300" cy="443325"/>
          </a:xfrm>
        </p:grpSpPr>
        <p:sp>
          <p:nvSpPr>
            <p:cNvPr id="126" name="Google Shape;126;p22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42875" rotWithShape="0" algn="bl" dir="5400000" dist="47625">
                <a:srgbClr val="20124D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2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42875" rotWithShape="0" algn="bl" dir="5400000" dist="47625">
                <a:srgbClr val="20124D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2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42875" rotWithShape="0" algn="bl" dir="5400000" dist="47625">
                <a:srgbClr val="20124D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2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42875" rotWithShape="0" algn="bl" dir="5400000" dist="47625">
                <a:srgbClr val="20124D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0" name="Google Shape;130;p22"/>
          <p:cNvSpPr/>
          <p:nvPr/>
        </p:nvSpPr>
        <p:spPr>
          <a:xfrm rot="2466699">
            <a:off x="6881810" y="1955404"/>
            <a:ext cx="272004" cy="25971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42875" rotWithShape="0" algn="bl" dir="5400000" dist="47625">
              <a:srgbClr val="20124D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2"/>
          <p:cNvSpPr/>
          <p:nvPr/>
        </p:nvSpPr>
        <p:spPr>
          <a:xfrm rot="-1609366">
            <a:off x="7279608" y="2118822"/>
            <a:ext cx="195747" cy="18690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42875" rotWithShape="0" algn="bl" dir="5400000" dist="47625">
              <a:srgbClr val="20124D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2"/>
          <p:cNvSpPr/>
          <p:nvPr/>
        </p:nvSpPr>
        <p:spPr>
          <a:xfrm rot="2926172">
            <a:off x="8466491" y="2647891"/>
            <a:ext cx="146594" cy="139973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42875" rotWithShape="0" algn="bl" dir="5400000" dist="47625">
              <a:srgbClr val="20124D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2"/>
          <p:cNvSpPr/>
          <p:nvPr/>
        </p:nvSpPr>
        <p:spPr>
          <a:xfrm rot="-1609329">
            <a:off x="7856461" y="1710200"/>
            <a:ext cx="132067" cy="126102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42875" rotWithShape="0" algn="bl" dir="5400000" dist="47625">
              <a:srgbClr val="20124D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5" name="Google Shape;135;p22"/>
          <p:cNvGrpSpPr/>
          <p:nvPr/>
        </p:nvGrpSpPr>
        <p:grpSpPr>
          <a:xfrm>
            <a:off x="7627951" y="2173792"/>
            <a:ext cx="838737" cy="838952"/>
            <a:chOff x="7627951" y="2173792"/>
            <a:chExt cx="838737" cy="838952"/>
          </a:xfrm>
        </p:grpSpPr>
        <p:sp>
          <p:nvSpPr>
            <p:cNvPr id="136" name="Google Shape;136;p22"/>
            <p:cNvSpPr/>
            <p:nvPr/>
          </p:nvSpPr>
          <p:spPr>
            <a:xfrm>
              <a:off x="7627951" y="2173792"/>
              <a:ext cx="838737" cy="838952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42875" rotWithShape="0" algn="bl" dir="5400000" dist="47625">
                <a:srgbClr val="20124D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2"/>
            <p:cNvSpPr/>
            <p:nvPr/>
          </p:nvSpPr>
          <p:spPr>
            <a:xfrm>
              <a:off x="7943425" y="2489328"/>
              <a:ext cx="434386" cy="434522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42875" rotWithShape="0" algn="bl" dir="5400000" dist="47625">
                <a:srgbClr val="20124D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/>
          <p:nvPr>
            <p:ph idx="1" type="body"/>
          </p:nvPr>
        </p:nvSpPr>
        <p:spPr>
          <a:xfrm>
            <a:off x="795600" y="2454000"/>
            <a:ext cx="2209500" cy="18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43" name="Google Shape;143;p23"/>
          <p:cNvSpPr txBox="1"/>
          <p:nvPr>
            <p:ph type="title"/>
          </p:nvPr>
        </p:nvSpPr>
        <p:spPr>
          <a:xfrm>
            <a:off x="795575" y="1761475"/>
            <a:ext cx="4794000" cy="569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44" name="Google Shape;144;p23"/>
          <p:cNvSpPr txBox="1"/>
          <p:nvPr>
            <p:ph idx="2" type="body"/>
          </p:nvPr>
        </p:nvSpPr>
        <p:spPr>
          <a:xfrm>
            <a:off x="3380087" y="2454000"/>
            <a:ext cx="2209500" cy="18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45" name="Google Shape;145;p2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795575" y="1761475"/>
            <a:ext cx="4794000" cy="569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51" name="Google Shape;151;p24"/>
          <p:cNvSpPr txBox="1"/>
          <p:nvPr>
            <p:ph idx="1" type="body"/>
          </p:nvPr>
        </p:nvSpPr>
        <p:spPr>
          <a:xfrm>
            <a:off x="795575" y="2454000"/>
            <a:ext cx="1454700" cy="18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52" name="Google Shape;152;p24"/>
          <p:cNvSpPr txBox="1"/>
          <p:nvPr>
            <p:ph idx="2" type="body"/>
          </p:nvPr>
        </p:nvSpPr>
        <p:spPr>
          <a:xfrm>
            <a:off x="2465230" y="2454000"/>
            <a:ext cx="1454700" cy="18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53" name="Google Shape;153;p24"/>
          <p:cNvSpPr txBox="1"/>
          <p:nvPr>
            <p:ph idx="3" type="body"/>
          </p:nvPr>
        </p:nvSpPr>
        <p:spPr>
          <a:xfrm>
            <a:off x="4134885" y="2454000"/>
            <a:ext cx="1454700" cy="18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ady Mortimer template">
  <a:themeElements>
    <a:clrScheme name="Custom 347">
      <a:dk1>
        <a:srgbClr val="2B2F4C"/>
      </a:dk1>
      <a:lt1>
        <a:srgbClr val="FFFFFF"/>
      </a:lt1>
      <a:dk2>
        <a:srgbClr val="5D5F74"/>
      </a:dk2>
      <a:lt2>
        <a:srgbClr val="F0F0F0"/>
      </a:lt2>
      <a:accent1>
        <a:srgbClr val="2B2F4C"/>
      </a:accent1>
      <a:accent2>
        <a:srgbClr val="AFACC9"/>
      </a:accent2>
      <a:accent3>
        <a:srgbClr val="D8D6F1"/>
      </a:accent3>
      <a:accent4>
        <a:srgbClr val="BD4796"/>
      </a:accent4>
      <a:accent5>
        <a:srgbClr val="D68CBE"/>
      </a:accent5>
      <a:accent6>
        <a:srgbClr val="E0BFD6"/>
      </a:accent6>
      <a:hlink>
        <a:srgbClr val="2B2F4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