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Encode Sans"/>
      <p:regular r:id="rId45"/>
      <p:bold r:id="rId46"/>
    </p:embeddedFont>
    <p:embeddedFont>
      <p:font typeface="Montserrat"/>
      <p:regular r:id="rId47"/>
      <p:bold r:id="rId48"/>
      <p:italic r:id="rId49"/>
      <p:boldItalic r:id="rId50"/>
    </p:embeddedFont>
    <p:embeddedFont>
      <p:font typeface="Encode Sans Condensed Thin"/>
      <p:regular r:id="rId51"/>
      <p:bold r:id="rId5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EC10CB1-0B8A-4461-BEDC-C1B61E8207B3}">
  <a:tblStyle styleId="{0EC10CB1-0B8A-4461-BEDC-C1B61E8207B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ECE2ADBB-B701-4FE1-8DC0-B7F9EDC07F6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EncodeSans-bold.fntdata"/><Relationship Id="rId45" Type="http://schemas.openxmlformats.org/officeDocument/2006/relationships/font" Target="fonts/EncodeSans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-bold.fntdata"/><Relationship Id="rId47" Type="http://schemas.openxmlformats.org/officeDocument/2006/relationships/font" Target="fonts/Montserrat-regular.fntdata"/><Relationship Id="rId49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EncodeSansCondensedThin-regular.fntdata"/><Relationship Id="rId50" Type="http://schemas.openxmlformats.org/officeDocument/2006/relationships/font" Target="fonts/Montserrat-boldItalic.fntdata"/><Relationship Id="rId52" Type="http://schemas.openxmlformats.org/officeDocument/2006/relationships/font" Target="fonts/EncodeSansCondensedThin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cae6199555_0_1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cae6199555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cae6199555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cae619955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cae6199555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cae619955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cae6199555_0_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cae6199555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cae6199555_0_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cae6199555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cae6199555_0_8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cae6199555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cae6199555_0_10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cae6199555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cae6199555_0_1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cae6199555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cae6199555_0_1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cae6199555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cae6199555_0_26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cae6199555_0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0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g85148f6c64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2" name="Google Shape;932;g85148f6c6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0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Google Shape;1381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2" name="Google Shape;1382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7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Google Shape;1388;g65b1d66dcb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9" name="Google Shape;1389;g65b1d66dcb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accen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3493950"/>
            <a:ext cx="9144000" cy="1649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3747300" y="3493900"/>
            <a:ext cx="1649400" cy="1649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984050" y="0"/>
            <a:ext cx="7175700" cy="349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"/>
          <p:cNvSpPr/>
          <p:nvPr/>
        </p:nvSpPr>
        <p:spPr>
          <a:xfrm>
            <a:off x="0" y="4593700"/>
            <a:ext cx="9144000" cy="54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7" name="Google Shape;87;p11"/>
          <p:cNvSpPr/>
          <p:nvPr/>
        </p:nvSpPr>
        <p:spPr>
          <a:xfrm>
            <a:off x="3473700" y="4593700"/>
            <a:ext cx="2196600" cy="54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1"/>
          <p:cNvSpPr txBox="1"/>
          <p:nvPr>
            <p:ph idx="12" type="sldNum"/>
          </p:nvPr>
        </p:nvSpPr>
        <p:spPr>
          <a:xfrm>
            <a:off x="4023300" y="4593850"/>
            <a:ext cx="1097400" cy="549600"/>
          </a:xfrm>
          <a:prstGeom prst="rect">
            <a:avLst/>
          </a:prstGeom>
          <a:solidFill>
            <a:schemeClr val="accent6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colored">
  <p:cSld name="BLANK_1">
    <p:bg>
      <p:bgPr>
        <a:solidFill>
          <a:schemeClr val="accent2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/>
          <p:nvPr/>
        </p:nvSpPr>
        <p:spPr>
          <a:xfrm>
            <a:off x="0" y="4593700"/>
            <a:ext cx="9144000" cy="549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1" name="Google Shape;91;p12"/>
          <p:cNvSpPr/>
          <p:nvPr/>
        </p:nvSpPr>
        <p:spPr>
          <a:xfrm>
            <a:off x="3473700" y="4593700"/>
            <a:ext cx="2196600" cy="549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2"/>
          <p:cNvSpPr/>
          <p:nvPr/>
        </p:nvSpPr>
        <p:spPr>
          <a:xfrm>
            <a:off x="4023300" y="4593700"/>
            <a:ext cx="1097400" cy="549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2"/>
          <p:cNvSpPr txBox="1"/>
          <p:nvPr>
            <p:ph idx="12" type="sldNum"/>
          </p:nvPr>
        </p:nvSpPr>
        <p:spPr>
          <a:xfrm>
            <a:off x="4023300" y="4593850"/>
            <a:ext cx="1097400" cy="54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solidFill>
          <a:schemeClr val="accent2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0" y="4044100"/>
            <a:ext cx="9144000" cy="1099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5" name="Google Shape;15;p3"/>
          <p:cNvSpPr/>
          <p:nvPr/>
        </p:nvSpPr>
        <p:spPr>
          <a:xfrm>
            <a:off x="4022400" y="4044100"/>
            <a:ext cx="1099200" cy="1099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ctrTitle"/>
          </p:nvPr>
        </p:nvSpPr>
        <p:spPr>
          <a:xfrm>
            <a:off x="1735925" y="1126150"/>
            <a:ext cx="56721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735925" y="2665541"/>
            <a:ext cx="5672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7272D"/>
              </a:buClr>
              <a:buSzPts val="1800"/>
              <a:buNone/>
              <a:defRPr sz="1800">
                <a:solidFill>
                  <a:srgbClr val="27272D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27272D"/>
              </a:buClr>
              <a:buSzPts val="1800"/>
              <a:buNone/>
              <a:defRPr sz="1800">
                <a:solidFill>
                  <a:srgbClr val="27272D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27272D"/>
              </a:buClr>
              <a:buSzPts val="1800"/>
              <a:buNone/>
              <a:defRPr sz="1800">
                <a:solidFill>
                  <a:srgbClr val="27272D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27272D"/>
              </a:buClr>
              <a:buSzPts val="1800"/>
              <a:buNone/>
              <a:defRPr sz="1800">
                <a:solidFill>
                  <a:srgbClr val="27272D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27272D"/>
              </a:buClr>
              <a:buSzPts val="1800"/>
              <a:buNone/>
              <a:defRPr sz="1800">
                <a:solidFill>
                  <a:srgbClr val="27272D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27272D"/>
              </a:buClr>
              <a:buSzPts val="1800"/>
              <a:buNone/>
              <a:defRPr sz="1800">
                <a:solidFill>
                  <a:srgbClr val="27272D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27272D"/>
              </a:buClr>
              <a:buSzPts val="1800"/>
              <a:buNone/>
              <a:defRPr sz="1800">
                <a:solidFill>
                  <a:srgbClr val="27272D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27272D"/>
              </a:buClr>
              <a:buSzPts val="1800"/>
              <a:buNone/>
              <a:defRPr sz="1800">
                <a:solidFill>
                  <a:srgbClr val="27272D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27272D"/>
              </a:buClr>
              <a:buSzPts val="1800"/>
              <a:buNone/>
              <a:defRPr sz="1800">
                <a:solidFill>
                  <a:srgbClr val="27272D"/>
                </a:solidFill>
              </a:defRPr>
            </a:lvl9pPr>
          </a:lstStyle>
          <a:p/>
        </p:txBody>
      </p:sp>
      <p:cxnSp>
        <p:nvCxnSpPr>
          <p:cNvPr id="18" name="Google Shape;18;p3"/>
          <p:cNvCxnSpPr/>
          <p:nvPr/>
        </p:nvCxnSpPr>
        <p:spPr>
          <a:xfrm>
            <a:off x="3527100" y="2474305"/>
            <a:ext cx="20898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4593700"/>
            <a:ext cx="9144000" cy="54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1" name="Google Shape;21;p4"/>
          <p:cNvSpPr/>
          <p:nvPr/>
        </p:nvSpPr>
        <p:spPr>
          <a:xfrm>
            <a:off x="3473700" y="4593700"/>
            <a:ext cx="2196600" cy="54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/>
          <p:nvPr/>
        </p:nvSpPr>
        <p:spPr>
          <a:xfrm>
            <a:off x="4023300" y="4593700"/>
            <a:ext cx="1097400" cy="549600"/>
          </a:xfrm>
          <a:prstGeom prst="rect">
            <a:avLst/>
          </a:prstGeom>
          <a:solidFill>
            <a:srgbClr val="D4D3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3" name="Google Shape;23;p4"/>
          <p:cNvCxnSpPr/>
          <p:nvPr/>
        </p:nvCxnSpPr>
        <p:spPr>
          <a:xfrm>
            <a:off x="3527100" y="887200"/>
            <a:ext cx="2089800" cy="0"/>
          </a:xfrm>
          <a:prstGeom prst="straightConnector1">
            <a:avLst/>
          </a:prstGeom>
          <a:noFill/>
          <a:ln cap="flat" cmpd="sng" w="19050">
            <a:solidFill>
              <a:srgbClr val="BA3B21"/>
            </a:solidFill>
            <a:prstDash val="solid"/>
            <a:round/>
            <a:headEnd len="med" w="med" type="diamond"/>
            <a:tailEnd len="med" w="med" type="diamond"/>
          </a:ln>
        </p:spPr>
      </p:cxn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1404225" y="1194150"/>
            <a:ext cx="6335400" cy="309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419100" lvl="0" marL="457200" rtl="0" algn="ctr">
              <a:spcBef>
                <a:spcPts val="600"/>
              </a:spcBef>
              <a:spcAft>
                <a:spcPts val="0"/>
              </a:spcAft>
              <a:buSzPts val="3000"/>
              <a:buChar char="▪"/>
              <a:defRPr i="1" sz="3000"/>
            </a:lvl1pPr>
            <a:lvl2pPr indent="-419100" lvl="1" marL="914400" rtl="0" algn="ctr">
              <a:spcBef>
                <a:spcPts val="0"/>
              </a:spcBef>
              <a:spcAft>
                <a:spcPts val="0"/>
              </a:spcAft>
              <a:buSzPts val="3000"/>
              <a:buChar char="▫"/>
              <a:defRPr i="1" sz="3000"/>
            </a:lvl2pPr>
            <a:lvl3pPr indent="-419100" lvl="2" marL="1371600" rtl="0" algn="ctr">
              <a:spcBef>
                <a:spcPts val="0"/>
              </a:spcBef>
              <a:spcAft>
                <a:spcPts val="0"/>
              </a:spcAft>
              <a:buSzPts val="3000"/>
              <a:buChar char="▫"/>
              <a:defRPr i="1" sz="3000"/>
            </a:lvl3pPr>
            <a:lvl4pPr indent="-419100" lvl="3" marL="1828800" rtl="0" algn="ctr">
              <a:spcBef>
                <a:spcPts val="0"/>
              </a:spcBef>
              <a:spcAft>
                <a:spcPts val="0"/>
              </a:spcAft>
              <a:buSzPts val="3000"/>
              <a:buChar char="▫"/>
              <a:defRPr i="1" sz="3000"/>
            </a:lvl4pPr>
            <a:lvl5pPr indent="-419100" lvl="4" marL="2286000" rtl="0" algn="ctr">
              <a:spcBef>
                <a:spcPts val="0"/>
              </a:spcBef>
              <a:spcAft>
                <a:spcPts val="0"/>
              </a:spcAft>
              <a:buSzPts val="3000"/>
              <a:buChar char="▫"/>
              <a:defRPr i="1" sz="3000"/>
            </a:lvl5pPr>
            <a:lvl6pPr indent="-419100" lvl="5" marL="2743200" rtl="0" algn="ctr">
              <a:spcBef>
                <a:spcPts val="0"/>
              </a:spcBef>
              <a:spcAft>
                <a:spcPts val="0"/>
              </a:spcAft>
              <a:buSzPts val="3000"/>
              <a:buChar char="▫"/>
              <a:defRPr i="1" sz="3000"/>
            </a:lvl6pPr>
            <a:lvl7pPr indent="-419100" lvl="6" marL="3200400" rtl="0" algn="ctr">
              <a:spcBef>
                <a:spcPts val="0"/>
              </a:spcBef>
              <a:spcAft>
                <a:spcPts val="0"/>
              </a:spcAft>
              <a:buSzPts val="3000"/>
              <a:buChar char="▫"/>
              <a:defRPr i="1" sz="3000"/>
            </a:lvl7pPr>
            <a:lvl8pPr indent="-419100" lvl="7" marL="3657600" rtl="0" algn="ctr">
              <a:spcBef>
                <a:spcPts val="0"/>
              </a:spcBef>
              <a:spcAft>
                <a:spcPts val="0"/>
              </a:spcAft>
              <a:buSzPts val="3000"/>
              <a:buChar char="▫"/>
              <a:defRPr i="1" sz="3000"/>
            </a:lvl8pPr>
            <a:lvl9pPr indent="-419100" lvl="8" marL="4114800" algn="ctr">
              <a:spcBef>
                <a:spcPts val="0"/>
              </a:spcBef>
              <a:spcAft>
                <a:spcPts val="0"/>
              </a:spcAft>
              <a:buSzPts val="3000"/>
              <a:buChar char="▫"/>
              <a:defRPr i="1" sz="3000"/>
            </a:lvl9pPr>
          </a:lstStyle>
          <a:p/>
        </p:txBody>
      </p:sp>
      <p:sp>
        <p:nvSpPr>
          <p:cNvPr id="25" name="Google Shape;25;p4"/>
          <p:cNvSpPr txBox="1"/>
          <p:nvPr/>
        </p:nvSpPr>
        <p:spPr>
          <a:xfrm>
            <a:off x="3593400" y="84512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800">
                <a:solidFill>
                  <a:srgbClr val="F55C21"/>
                </a:solidFill>
                <a:latin typeface="Encode Sans"/>
                <a:ea typeface="Encode Sans"/>
                <a:cs typeface="Encode Sans"/>
                <a:sym typeface="Encode Sans"/>
              </a:rPr>
              <a:t>“</a:t>
            </a:r>
            <a:endParaRPr b="1" sz="6800">
              <a:solidFill>
                <a:srgbClr val="F55C2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4023300" y="4593850"/>
            <a:ext cx="1097400" cy="549600"/>
          </a:xfrm>
          <a:prstGeom prst="rect">
            <a:avLst/>
          </a:prstGeom>
          <a:solidFill>
            <a:schemeClr val="accent6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28;p5"/>
          <p:cNvGrpSpPr/>
          <p:nvPr/>
        </p:nvGrpSpPr>
        <p:grpSpPr>
          <a:xfrm>
            <a:off x="-11050" y="887200"/>
            <a:ext cx="9155050" cy="4256100"/>
            <a:chOff x="-11050" y="887200"/>
            <a:chExt cx="9155050" cy="4256100"/>
          </a:xfrm>
        </p:grpSpPr>
        <p:cxnSp>
          <p:nvCxnSpPr>
            <p:cNvPr id="29" name="Google Shape;29;p5"/>
            <p:cNvCxnSpPr/>
            <p:nvPr/>
          </p:nvCxnSpPr>
          <p:spPr>
            <a:xfrm>
              <a:off x="-11050" y="887200"/>
              <a:ext cx="80604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2"/>
              </a:solidFill>
              <a:prstDash val="solid"/>
              <a:round/>
              <a:headEnd len="med" w="med" type="none"/>
              <a:tailEnd len="med" w="med" type="diamond"/>
            </a:ln>
          </p:spPr>
        </p:cxnSp>
        <p:sp>
          <p:nvSpPr>
            <p:cNvPr id="30" name="Google Shape;30;p5"/>
            <p:cNvSpPr/>
            <p:nvPr/>
          </p:nvSpPr>
          <p:spPr>
            <a:xfrm>
              <a:off x="0" y="4593700"/>
              <a:ext cx="9144000" cy="549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1" name="Google Shape;31;p5"/>
            <p:cNvSpPr/>
            <p:nvPr/>
          </p:nvSpPr>
          <p:spPr>
            <a:xfrm>
              <a:off x="0" y="4593700"/>
              <a:ext cx="549600" cy="549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2" name="Google Shape;32;p5"/>
            <p:cNvCxnSpPr/>
            <p:nvPr/>
          </p:nvCxnSpPr>
          <p:spPr>
            <a:xfrm>
              <a:off x="-11050" y="887200"/>
              <a:ext cx="552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33" name="Google Shape;33;p5"/>
          <p:cNvSpPr/>
          <p:nvPr/>
        </p:nvSpPr>
        <p:spPr>
          <a:xfrm>
            <a:off x="8046600" y="4593700"/>
            <a:ext cx="1097400" cy="549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5"/>
          <p:cNvSpPr txBox="1"/>
          <p:nvPr>
            <p:ph type="title"/>
          </p:nvPr>
        </p:nvSpPr>
        <p:spPr>
          <a:xfrm>
            <a:off x="549600" y="361375"/>
            <a:ext cx="7497000" cy="54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549600" y="1200150"/>
            <a:ext cx="7497000" cy="29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046600" y="4593850"/>
            <a:ext cx="1097400" cy="549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hort + 1 column + image">
  <p:cSld name="TITLE_AND_BODY_1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6"/>
          <p:cNvGrpSpPr/>
          <p:nvPr/>
        </p:nvGrpSpPr>
        <p:grpSpPr>
          <a:xfrm>
            <a:off x="-11050" y="887200"/>
            <a:ext cx="9155050" cy="4256100"/>
            <a:chOff x="-11050" y="887200"/>
            <a:chExt cx="9155050" cy="4256100"/>
          </a:xfrm>
        </p:grpSpPr>
        <p:cxnSp>
          <p:nvCxnSpPr>
            <p:cNvPr id="39" name="Google Shape;39;p6"/>
            <p:cNvCxnSpPr/>
            <p:nvPr/>
          </p:nvCxnSpPr>
          <p:spPr>
            <a:xfrm>
              <a:off x="-11050" y="887200"/>
              <a:ext cx="80604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2"/>
              </a:solidFill>
              <a:prstDash val="solid"/>
              <a:round/>
              <a:headEnd len="med" w="med" type="none"/>
              <a:tailEnd len="med" w="med" type="diamond"/>
            </a:ln>
          </p:spPr>
        </p:cxnSp>
        <p:sp>
          <p:nvSpPr>
            <p:cNvPr id="40" name="Google Shape;40;p6"/>
            <p:cNvSpPr/>
            <p:nvPr/>
          </p:nvSpPr>
          <p:spPr>
            <a:xfrm>
              <a:off x="0" y="4593700"/>
              <a:ext cx="9144000" cy="549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1" name="Google Shape;41;p6"/>
            <p:cNvSpPr/>
            <p:nvPr/>
          </p:nvSpPr>
          <p:spPr>
            <a:xfrm>
              <a:off x="0" y="4593700"/>
              <a:ext cx="549600" cy="549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42" name="Google Shape;42;p6"/>
            <p:cNvCxnSpPr/>
            <p:nvPr/>
          </p:nvCxnSpPr>
          <p:spPr>
            <a:xfrm>
              <a:off x="-11050" y="887200"/>
              <a:ext cx="552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43" name="Google Shape;43;p6"/>
          <p:cNvSpPr/>
          <p:nvPr/>
        </p:nvSpPr>
        <p:spPr>
          <a:xfrm>
            <a:off x="8046600" y="4593700"/>
            <a:ext cx="1097400" cy="549600"/>
          </a:xfrm>
          <a:prstGeom prst="rect">
            <a:avLst/>
          </a:prstGeom>
          <a:solidFill>
            <a:srgbClr val="D4D3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6"/>
          <p:cNvSpPr txBox="1"/>
          <p:nvPr>
            <p:ph type="title"/>
          </p:nvPr>
        </p:nvSpPr>
        <p:spPr>
          <a:xfrm>
            <a:off x="549600" y="361375"/>
            <a:ext cx="3740400" cy="54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" type="body"/>
          </p:nvPr>
        </p:nvSpPr>
        <p:spPr>
          <a:xfrm>
            <a:off x="549600" y="1200150"/>
            <a:ext cx="3740400" cy="29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046600" y="4593850"/>
            <a:ext cx="1097400" cy="549600"/>
          </a:xfrm>
          <a:prstGeom prst="rect">
            <a:avLst/>
          </a:prstGeom>
          <a:solidFill>
            <a:schemeClr val="accent6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7"/>
          <p:cNvGrpSpPr/>
          <p:nvPr/>
        </p:nvGrpSpPr>
        <p:grpSpPr>
          <a:xfrm>
            <a:off x="-11050" y="887200"/>
            <a:ext cx="9155050" cy="4256100"/>
            <a:chOff x="-11050" y="887200"/>
            <a:chExt cx="9155050" cy="4256100"/>
          </a:xfrm>
        </p:grpSpPr>
        <p:cxnSp>
          <p:nvCxnSpPr>
            <p:cNvPr id="49" name="Google Shape;49;p7"/>
            <p:cNvCxnSpPr/>
            <p:nvPr/>
          </p:nvCxnSpPr>
          <p:spPr>
            <a:xfrm>
              <a:off x="-11050" y="887200"/>
              <a:ext cx="80604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2"/>
              </a:solidFill>
              <a:prstDash val="solid"/>
              <a:round/>
              <a:headEnd len="med" w="med" type="none"/>
              <a:tailEnd len="med" w="med" type="diamond"/>
            </a:ln>
          </p:spPr>
        </p:cxnSp>
        <p:sp>
          <p:nvSpPr>
            <p:cNvPr id="50" name="Google Shape;50;p7"/>
            <p:cNvSpPr/>
            <p:nvPr/>
          </p:nvSpPr>
          <p:spPr>
            <a:xfrm>
              <a:off x="0" y="4593700"/>
              <a:ext cx="9144000" cy="549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1" name="Google Shape;51;p7"/>
            <p:cNvSpPr/>
            <p:nvPr/>
          </p:nvSpPr>
          <p:spPr>
            <a:xfrm>
              <a:off x="0" y="4593700"/>
              <a:ext cx="549600" cy="549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52" name="Google Shape;52;p7"/>
            <p:cNvCxnSpPr/>
            <p:nvPr/>
          </p:nvCxnSpPr>
          <p:spPr>
            <a:xfrm>
              <a:off x="-11050" y="887200"/>
              <a:ext cx="552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3" name="Google Shape;53;p7"/>
          <p:cNvSpPr/>
          <p:nvPr/>
        </p:nvSpPr>
        <p:spPr>
          <a:xfrm>
            <a:off x="8046600" y="4593700"/>
            <a:ext cx="1097400" cy="549600"/>
          </a:xfrm>
          <a:prstGeom prst="rect">
            <a:avLst/>
          </a:prstGeom>
          <a:solidFill>
            <a:srgbClr val="D4D3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7"/>
          <p:cNvSpPr txBox="1"/>
          <p:nvPr>
            <p:ph type="title"/>
          </p:nvPr>
        </p:nvSpPr>
        <p:spPr>
          <a:xfrm>
            <a:off x="549600" y="361375"/>
            <a:ext cx="7497000" cy="54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" type="body"/>
          </p:nvPr>
        </p:nvSpPr>
        <p:spPr>
          <a:xfrm>
            <a:off x="549600" y="1200150"/>
            <a:ext cx="3639000" cy="310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/>
        </p:txBody>
      </p:sp>
      <p:sp>
        <p:nvSpPr>
          <p:cNvPr id="56" name="Google Shape;56;p7"/>
          <p:cNvSpPr txBox="1"/>
          <p:nvPr>
            <p:ph idx="2" type="body"/>
          </p:nvPr>
        </p:nvSpPr>
        <p:spPr>
          <a:xfrm>
            <a:off x="4407604" y="1200150"/>
            <a:ext cx="3639000" cy="310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/>
        </p:txBody>
      </p:sp>
      <p:sp>
        <p:nvSpPr>
          <p:cNvPr id="57" name="Google Shape;57;p7"/>
          <p:cNvSpPr txBox="1"/>
          <p:nvPr>
            <p:ph idx="12" type="sldNum"/>
          </p:nvPr>
        </p:nvSpPr>
        <p:spPr>
          <a:xfrm>
            <a:off x="8046600" y="4593850"/>
            <a:ext cx="1097400" cy="549600"/>
          </a:xfrm>
          <a:prstGeom prst="rect">
            <a:avLst/>
          </a:prstGeom>
          <a:solidFill>
            <a:schemeClr val="accent6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8"/>
          <p:cNvGrpSpPr/>
          <p:nvPr/>
        </p:nvGrpSpPr>
        <p:grpSpPr>
          <a:xfrm>
            <a:off x="-11050" y="887200"/>
            <a:ext cx="9155050" cy="4256100"/>
            <a:chOff x="-11050" y="887200"/>
            <a:chExt cx="9155050" cy="4256100"/>
          </a:xfrm>
        </p:grpSpPr>
        <p:cxnSp>
          <p:nvCxnSpPr>
            <p:cNvPr id="60" name="Google Shape;60;p8"/>
            <p:cNvCxnSpPr/>
            <p:nvPr/>
          </p:nvCxnSpPr>
          <p:spPr>
            <a:xfrm>
              <a:off x="-11050" y="887200"/>
              <a:ext cx="80604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2"/>
              </a:solidFill>
              <a:prstDash val="solid"/>
              <a:round/>
              <a:headEnd len="med" w="med" type="none"/>
              <a:tailEnd len="med" w="med" type="diamond"/>
            </a:ln>
          </p:spPr>
        </p:cxnSp>
        <p:sp>
          <p:nvSpPr>
            <p:cNvPr id="61" name="Google Shape;61;p8"/>
            <p:cNvSpPr/>
            <p:nvPr/>
          </p:nvSpPr>
          <p:spPr>
            <a:xfrm>
              <a:off x="0" y="4593700"/>
              <a:ext cx="9144000" cy="549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2" name="Google Shape;62;p8"/>
            <p:cNvSpPr/>
            <p:nvPr/>
          </p:nvSpPr>
          <p:spPr>
            <a:xfrm>
              <a:off x="0" y="4593700"/>
              <a:ext cx="549600" cy="549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63" name="Google Shape;63;p8"/>
            <p:cNvCxnSpPr/>
            <p:nvPr/>
          </p:nvCxnSpPr>
          <p:spPr>
            <a:xfrm>
              <a:off x="-11050" y="887200"/>
              <a:ext cx="552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4" name="Google Shape;64;p8"/>
          <p:cNvSpPr/>
          <p:nvPr/>
        </p:nvSpPr>
        <p:spPr>
          <a:xfrm>
            <a:off x="8046600" y="4593700"/>
            <a:ext cx="1097400" cy="549600"/>
          </a:xfrm>
          <a:prstGeom prst="rect">
            <a:avLst/>
          </a:prstGeom>
          <a:solidFill>
            <a:srgbClr val="D4D3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8"/>
          <p:cNvSpPr txBox="1"/>
          <p:nvPr>
            <p:ph type="title"/>
          </p:nvPr>
        </p:nvSpPr>
        <p:spPr>
          <a:xfrm>
            <a:off x="549600" y="361375"/>
            <a:ext cx="7497000" cy="54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6" name="Google Shape;66;p8"/>
          <p:cNvSpPr txBox="1"/>
          <p:nvPr>
            <p:ph idx="1" type="body"/>
          </p:nvPr>
        </p:nvSpPr>
        <p:spPr>
          <a:xfrm>
            <a:off x="549600" y="1200150"/>
            <a:ext cx="2416500" cy="308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9pPr>
          </a:lstStyle>
          <a:p/>
        </p:txBody>
      </p:sp>
      <p:sp>
        <p:nvSpPr>
          <p:cNvPr id="67" name="Google Shape;67;p8"/>
          <p:cNvSpPr txBox="1"/>
          <p:nvPr>
            <p:ph idx="2" type="body"/>
          </p:nvPr>
        </p:nvSpPr>
        <p:spPr>
          <a:xfrm>
            <a:off x="3089850" y="1200150"/>
            <a:ext cx="2416500" cy="308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9pPr>
          </a:lstStyle>
          <a:p/>
        </p:txBody>
      </p:sp>
      <p:sp>
        <p:nvSpPr>
          <p:cNvPr id="68" name="Google Shape;68;p8"/>
          <p:cNvSpPr txBox="1"/>
          <p:nvPr>
            <p:ph idx="3" type="body"/>
          </p:nvPr>
        </p:nvSpPr>
        <p:spPr>
          <a:xfrm>
            <a:off x="5630099" y="1200150"/>
            <a:ext cx="2416500" cy="308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9pPr>
          </a:lstStyle>
          <a:p/>
        </p:txBody>
      </p:sp>
      <p:sp>
        <p:nvSpPr>
          <p:cNvPr id="69" name="Google Shape;69;p8"/>
          <p:cNvSpPr txBox="1"/>
          <p:nvPr>
            <p:ph idx="12" type="sldNum"/>
          </p:nvPr>
        </p:nvSpPr>
        <p:spPr>
          <a:xfrm>
            <a:off x="8046600" y="4593850"/>
            <a:ext cx="1097400" cy="549600"/>
          </a:xfrm>
          <a:prstGeom prst="rect">
            <a:avLst/>
          </a:prstGeom>
          <a:solidFill>
            <a:schemeClr val="accent6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9"/>
          <p:cNvGrpSpPr/>
          <p:nvPr/>
        </p:nvGrpSpPr>
        <p:grpSpPr>
          <a:xfrm>
            <a:off x="-11050" y="887200"/>
            <a:ext cx="9155050" cy="4256100"/>
            <a:chOff x="-11050" y="887200"/>
            <a:chExt cx="9155050" cy="4256100"/>
          </a:xfrm>
        </p:grpSpPr>
        <p:cxnSp>
          <p:nvCxnSpPr>
            <p:cNvPr id="72" name="Google Shape;72;p9"/>
            <p:cNvCxnSpPr/>
            <p:nvPr/>
          </p:nvCxnSpPr>
          <p:spPr>
            <a:xfrm>
              <a:off x="-11050" y="887200"/>
              <a:ext cx="80604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2"/>
              </a:solidFill>
              <a:prstDash val="solid"/>
              <a:round/>
              <a:headEnd len="med" w="med" type="none"/>
              <a:tailEnd len="med" w="med" type="diamond"/>
            </a:ln>
          </p:spPr>
        </p:cxnSp>
        <p:sp>
          <p:nvSpPr>
            <p:cNvPr id="73" name="Google Shape;73;p9"/>
            <p:cNvSpPr/>
            <p:nvPr/>
          </p:nvSpPr>
          <p:spPr>
            <a:xfrm>
              <a:off x="0" y="4593700"/>
              <a:ext cx="9144000" cy="549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4" name="Google Shape;74;p9"/>
            <p:cNvSpPr/>
            <p:nvPr/>
          </p:nvSpPr>
          <p:spPr>
            <a:xfrm>
              <a:off x="0" y="4593700"/>
              <a:ext cx="549600" cy="549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75" name="Google Shape;75;p9"/>
            <p:cNvCxnSpPr/>
            <p:nvPr/>
          </p:nvCxnSpPr>
          <p:spPr>
            <a:xfrm>
              <a:off x="-11050" y="887200"/>
              <a:ext cx="552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76" name="Google Shape;76;p9"/>
          <p:cNvSpPr/>
          <p:nvPr/>
        </p:nvSpPr>
        <p:spPr>
          <a:xfrm>
            <a:off x="8046600" y="4593700"/>
            <a:ext cx="1097400" cy="549600"/>
          </a:xfrm>
          <a:prstGeom prst="rect">
            <a:avLst/>
          </a:prstGeom>
          <a:solidFill>
            <a:srgbClr val="D4D3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9"/>
          <p:cNvSpPr txBox="1"/>
          <p:nvPr>
            <p:ph type="title"/>
          </p:nvPr>
        </p:nvSpPr>
        <p:spPr>
          <a:xfrm>
            <a:off x="549600" y="361375"/>
            <a:ext cx="7497000" cy="54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8" name="Google Shape;78;p9"/>
          <p:cNvSpPr txBox="1"/>
          <p:nvPr>
            <p:ph idx="12" type="sldNum"/>
          </p:nvPr>
        </p:nvSpPr>
        <p:spPr>
          <a:xfrm>
            <a:off x="8046600" y="4593850"/>
            <a:ext cx="1097400" cy="549600"/>
          </a:xfrm>
          <a:prstGeom prst="rect">
            <a:avLst/>
          </a:prstGeom>
          <a:solidFill>
            <a:schemeClr val="accent6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0"/>
          <p:cNvSpPr/>
          <p:nvPr/>
        </p:nvSpPr>
        <p:spPr>
          <a:xfrm>
            <a:off x="0" y="4593700"/>
            <a:ext cx="9144000" cy="54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1" name="Google Shape;81;p10"/>
          <p:cNvSpPr/>
          <p:nvPr/>
        </p:nvSpPr>
        <p:spPr>
          <a:xfrm>
            <a:off x="3473700" y="4593700"/>
            <a:ext cx="2196600" cy="54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0"/>
          <p:cNvSpPr txBox="1"/>
          <p:nvPr>
            <p:ph idx="12" type="sldNum"/>
          </p:nvPr>
        </p:nvSpPr>
        <p:spPr>
          <a:xfrm>
            <a:off x="4023300" y="4593850"/>
            <a:ext cx="1097400" cy="549600"/>
          </a:xfrm>
          <a:prstGeom prst="rect">
            <a:avLst/>
          </a:prstGeom>
          <a:solidFill>
            <a:schemeClr val="accent6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3" name="Google Shape;83;p10"/>
          <p:cNvSpPr txBox="1"/>
          <p:nvPr>
            <p:ph idx="1" type="body"/>
          </p:nvPr>
        </p:nvSpPr>
        <p:spPr>
          <a:xfrm>
            <a:off x="457200" y="0"/>
            <a:ext cx="8229600" cy="88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cxnSp>
        <p:nvCxnSpPr>
          <p:cNvPr id="84" name="Google Shape;84;p10"/>
          <p:cNvCxnSpPr/>
          <p:nvPr/>
        </p:nvCxnSpPr>
        <p:spPr>
          <a:xfrm>
            <a:off x="3527100" y="887200"/>
            <a:ext cx="2089800" cy="0"/>
          </a:xfrm>
          <a:prstGeom prst="straightConnector1">
            <a:avLst/>
          </a:prstGeom>
          <a:noFill/>
          <a:ln cap="flat" cmpd="sng" w="19050">
            <a:solidFill>
              <a:srgbClr val="BA3B21"/>
            </a:solidFill>
            <a:prstDash val="solid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accent4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49600" y="361375"/>
            <a:ext cx="7497000" cy="54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Encode Sans"/>
              <a:buNone/>
              <a:defRPr b="1" sz="18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Encode Sans"/>
              <a:buNone/>
              <a:defRPr b="1" sz="18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Encode Sans"/>
              <a:buNone/>
              <a:defRPr b="1" sz="18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Encode Sans"/>
              <a:buNone/>
              <a:defRPr b="1" sz="18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Encode Sans"/>
              <a:buNone/>
              <a:defRPr b="1" sz="18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Encode Sans"/>
              <a:buNone/>
              <a:defRPr b="1" sz="18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Encode Sans"/>
              <a:buNone/>
              <a:defRPr b="1" sz="18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Encode Sans"/>
              <a:buNone/>
              <a:defRPr b="1" sz="18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Encode Sans"/>
              <a:buNone/>
              <a:defRPr b="1" sz="18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49600" y="1200150"/>
            <a:ext cx="7497000" cy="29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Encode Sans Condensed Thin"/>
              <a:buChar char="▪"/>
              <a:defRPr sz="2400">
                <a:solidFill>
                  <a:schemeClr val="lt1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indent="-3810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Condensed Thin"/>
              <a:buChar char="▫"/>
              <a:defRPr sz="2400">
                <a:solidFill>
                  <a:schemeClr val="lt1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3810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Condensed Thin"/>
              <a:buChar char="▫"/>
              <a:defRPr sz="2400">
                <a:solidFill>
                  <a:schemeClr val="lt1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3810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ncode Sans Condensed Thin"/>
              <a:buChar char="▫"/>
              <a:defRPr sz="2400">
                <a:solidFill>
                  <a:schemeClr val="lt1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3810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ncode Sans Condensed Thin"/>
              <a:buChar char="▫"/>
              <a:defRPr sz="2400">
                <a:solidFill>
                  <a:schemeClr val="lt1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810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ncode Sans Condensed Thin"/>
              <a:buChar char="▫"/>
              <a:defRPr sz="2400">
                <a:solidFill>
                  <a:schemeClr val="lt1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6pPr>
            <a:lvl7pPr indent="-3810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ncode Sans Condensed Thin"/>
              <a:buChar char="▫"/>
              <a:defRPr sz="2400">
                <a:solidFill>
                  <a:schemeClr val="lt1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7pPr>
            <a:lvl8pPr indent="-3810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ncode Sans Condensed Thin"/>
              <a:buChar char="▫"/>
              <a:defRPr sz="2400">
                <a:solidFill>
                  <a:schemeClr val="lt1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8pPr>
            <a:lvl9pPr indent="-3810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ncode Sans Condensed Thin"/>
              <a:buChar char="▫"/>
              <a:defRPr sz="2400">
                <a:solidFill>
                  <a:schemeClr val="lt1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046650" y="4593850"/>
            <a:ext cx="1097400" cy="54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 b="1" sz="1300">
                <a:solidFill>
                  <a:schemeClr val="accent4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lvl="1" algn="ctr">
              <a:buNone/>
              <a:defRPr b="1" sz="1300">
                <a:solidFill>
                  <a:schemeClr val="accent4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lvl="2" algn="ctr">
              <a:buNone/>
              <a:defRPr b="1" sz="1300">
                <a:solidFill>
                  <a:schemeClr val="accent4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lvl="3" algn="ctr">
              <a:buNone/>
              <a:defRPr b="1" sz="1300">
                <a:solidFill>
                  <a:schemeClr val="accent4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lvl="4" algn="ctr">
              <a:buNone/>
              <a:defRPr b="1" sz="1300">
                <a:solidFill>
                  <a:schemeClr val="accent4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lvl="5" algn="ctr">
              <a:buNone/>
              <a:defRPr b="1" sz="1300">
                <a:solidFill>
                  <a:schemeClr val="accent4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lvl="6" algn="ctr">
              <a:buNone/>
              <a:defRPr b="1" sz="1300">
                <a:solidFill>
                  <a:schemeClr val="accent4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lvl="7" algn="ctr">
              <a:buNone/>
              <a:defRPr b="1" sz="1300">
                <a:solidFill>
                  <a:schemeClr val="accent4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lvl="8" algn="ctr">
              <a:buNone/>
              <a:defRPr b="1" sz="1300">
                <a:solidFill>
                  <a:schemeClr val="accent4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6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://www.impallari.com/testing/encode/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9.jpg"/><Relationship Id="rId4" Type="http://schemas.openxmlformats.org/officeDocument/2006/relationships/image" Target="../media/image11.jpg"/><Relationship Id="rId5" Type="http://schemas.openxmlformats.org/officeDocument/2006/relationships/image" Target="../media/image10.jpg"/><Relationship Id="rId6" Type="http://schemas.openxmlformats.org/officeDocument/2006/relationships/image" Target="../media/image8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twitter.com/googledocs/status/730087240156643328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 txBox="1"/>
          <p:nvPr>
            <p:ph type="ctrTitle"/>
          </p:nvPr>
        </p:nvSpPr>
        <p:spPr>
          <a:xfrm>
            <a:off x="984050" y="0"/>
            <a:ext cx="7175700" cy="349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  <p:grpSp>
        <p:nvGrpSpPr>
          <p:cNvPr id="99" name="Google Shape;99;p13"/>
          <p:cNvGrpSpPr/>
          <p:nvPr/>
        </p:nvGrpSpPr>
        <p:grpSpPr>
          <a:xfrm>
            <a:off x="4131085" y="3900717"/>
            <a:ext cx="881739" cy="835747"/>
            <a:chOff x="5300400" y="3670175"/>
            <a:chExt cx="421300" cy="399325"/>
          </a:xfrm>
        </p:grpSpPr>
        <p:sp>
          <p:nvSpPr>
            <p:cNvPr id="100" name="Google Shape;100;p13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2" name="Google Shape;102;p13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2"/>
          <p:cNvSpPr txBox="1"/>
          <p:nvPr>
            <p:ph type="title"/>
          </p:nvPr>
        </p:nvSpPr>
        <p:spPr>
          <a:xfrm>
            <a:off x="549600" y="361375"/>
            <a:ext cx="3740400" cy="54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90" name="Google Shape;190;p22"/>
          <p:cNvSpPr txBox="1"/>
          <p:nvPr>
            <p:ph idx="1" type="body"/>
          </p:nvPr>
        </p:nvSpPr>
        <p:spPr>
          <a:xfrm>
            <a:off x="549600" y="1200150"/>
            <a:ext cx="3740400" cy="29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pic>
        <p:nvPicPr>
          <p:cNvPr descr="buildings1.jpg" id="191" name="Google Shape;191;p22"/>
          <p:cNvPicPr preferRelativeResize="0"/>
          <p:nvPr/>
        </p:nvPicPr>
        <p:blipFill rotWithShape="1">
          <a:blip r:embed="rId3">
            <a:alphaModFix/>
          </a:blip>
          <a:srcRect b="0" l="51162" r="0" t="0"/>
          <a:stretch/>
        </p:blipFill>
        <p:spPr>
          <a:xfrm>
            <a:off x="5155375" y="0"/>
            <a:ext cx="3988624" cy="459385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2"/>
          <p:cNvSpPr txBox="1"/>
          <p:nvPr>
            <p:ph idx="12" type="sldNum"/>
          </p:nvPr>
        </p:nvSpPr>
        <p:spPr>
          <a:xfrm>
            <a:off x="8046600" y="4593850"/>
            <a:ext cx="1097400" cy="54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3"/>
          <p:cNvSpPr txBox="1"/>
          <p:nvPr>
            <p:ph idx="4294967295" type="title"/>
          </p:nvPr>
        </p:nvSpPr>
        <p:spPr>
          <a:xfrm>
            <a:off x="0" y="0"/>
            <a:ext cx="9144000" cy="459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solidFill>
                  <a:srgbClr val="BA3B21"/>
                </a:solidFill>
              </a:rPr>
              <a:t>Want big impact?</a:t>
            </a:r>
            <a:endParaRPr b="0">
              <a:solidFill>
                <a:srgbClr val="BA3B2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A3B21"/>
                </a:solidFill>
              </a:rPr>
              <a:t>Use big image.</a:t>
            </a:r>
            <a:endParaRPr>
              <a:solidFill>
                <a:srgbClr val="BA3B21"/>
              </a:solidFill>
            </a:endParaRPr>
          </a:p>
        </p:txBody>
      </p:sp>
      <p:sp>
        <p:nvSpPr>
          <p:cNvPr id="198" name="Google Shape;198;p23"/>
          <p:cNvSpPr txBox="1"/>
          <p:nvPr>
            <p:ph idx="12" type="sldNum"/>
          </p:nvPr>
        </p:nvSpPr>
        <p:spPr>
          <a:xfrm>
            <a:off x="4023300" y="4593850"/>
            <a:ext cx="1097400" cy="54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4"/>
          <p:cNvSpPr txBox="1"/>
          <p:nvPr>
            <p:ph type="title"/>
          </p:nvPr>
        </p:nvSpPr>
        <p:spPr>
          <a:xfrm>
            <a:off x="549600" y="361375"/>
            <a:ext cx="7497000" cy="54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204" name="Google Shape;204;p24"/>
          <p:cNvSpPr/>
          <p:nvPr/>
        </p:nvSpPr>
        <p:spPr>
          <a:xfrm>
            <a:off x="2914128" y="1356682"/>
            <a:ext cx="2767800" cy="2767800"/>
          </a:xfrm>
          <a:prstGeom prst="ellipse">
            <a:avLst/>
          </a:prstGeom>
          <a:noFill/>
          <a:ln cap="flat" cmpd="sng" w="19050">
            <a:solidFill>
              <a:srgbClr val="F55C2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Gray</a:t>
            </a:r>
            <a:endParaRPr b="1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05" name="Google Shape;205;p24"/>
          <p:cNvSpPr/>
          <p:nvPr/>
        </p:nvSpPr>
        <p:spPr>
          <a:xfrm>
            <a:off x="549600" y="1356682"/>
            <a:ext cx="2767800" cy="2767800"/>
          </a:xfrm>
          <a:prstGeom prst="ellipse">
            <a:avLst/>
          </a:prstGeom>
          <a:noFill/>
          <a:ln cap="flat" cmpd="sng" w="9525">
            <a:solidFill>
              <a:srgbClr val="BA3B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White</a:t>
            </a:r>
            <a:endParaRPr>
              <a:solidFill>
                <a:srgbClr val="FFFFFF"/>
              </a:solidFill>
              <a:latin typeface="Encode Sans Condensed Thin"/>
              <a:ea typeface="Encode Sans Condensed Thin"/>
              <a:cs typeface="Encode Sans Condensed Thin"/>
              <a:sym typeface="Encode Sans Condensed Thin"/>
            </a:endParaRPr>
          </a:p>
        </p:txBody>
      </p:sp>
      <p:sp>
        <p:nvSpPr>
          <p:cNvPr id="206" name="Google Shape;206;p24"/>
          <p:cNvSpPr/>
          <p:nvPr/>
        </p:nvSpPr>
        <p:spPr>
          <a:xfrm>
            <a:off x="5278657" y="1356682"/>
            <a:ext cx="2767800" cy="2767800"/>
          </a:xfrm>
          <a:prstGeom prst="ellipse">
            <a:avLst/>
          </a:prstGeom>
          <a:noFill/>
          <a:ln cap="flat" cmpd="sng" w="9525">
            <a:solidFill>
              <a:srgbClr val="BA3B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Black</a:t>
            </a:r>
            <a:endParaRPr>
              <a:solidFill>
                <a:srgbClr val="FFFFFF"/>
              </a:solidFill>
              <a:latin typeface="Encode Sans Condensed Thin"/>
              <a:ea typeface="Encode Sans Condensed Thin"/>
              <a:cs typeface="Encode Sans Condensed Thin"/>
              <a:sym typeface="Encode Sans Condensed Thin"/>
            </a:endParaRPr>
          </a:p>
        </p:txBody>
      </p:sp>
      <p:sp>
        <p:nvSpPr>
          <p:cNvPr id="207" name="Google Shape;207;p24"/>
          <p:cNvSpPr txBox="1"/>
          <p:nvPr>
            <p:ph idx="12" type="sldNum"/>
          </p:nvPr>
        </p:nvSpPr>
        <p:spPr>
          <a:xfrm>
            <a:off x="8046600" y="4593850"/>
            <a:ext cx="1097400" cy="54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5"/>
          <p:cNvSpPr txBox="1"/>
          <p:nvPr>
            <p:ph type="title"/>
          </p:nvPr>
        </p:nvSpPr>
        <p:spPr>
          <a:xfrm>
            <a:off x="549600" y="361375"/>
            <a:ext cx="7497000" cy="54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213" name="Google Shape;213;p25"/>
          <p:cNvGraphicFramePr/>
          <p:nvPr/>
        </p:nvGraphicFramePr>
        <p:xfrm>
          <a:off x="554600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{0EC10CB1-0B8A-4461-BEDC-C1B61E8207B3}</a:tableStyleId>
              </a:tblPr>
              <a:tblGrid>
                <a:gridCol w="1872100"/>
                <a:gridCol w="1872100"/>
                <a:gridCol w="1872100"/>
                <a:gridCol w="1872100"/>
              </a:tblGrid>
              <a:tr h="604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FFFFFF"/>
                        </a:solidFill>
                        <a:latin typeface="Encode Sans Condensed Thin"/>
                        <a:ea typeface="Encode Sans Condensed Thin"/>
                        <a:cs typeface="Encode Sans Condensed Thin"/>
                        <a:sym typeface="Encode Sans Condensed Thin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4D3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4D3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4D3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4D3D9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Encode Sans Condensed Thin"/>
                          <a:ea typeface="Encode Sans Condensed Thin"/>
                          <a:cs typeface="Encode Sans Condensed Thin"/>
                          <a:sym typeface="Encode Sans Condensed Thin"/>
                        </a:rPr>
                        <a:t>A</a:t>
                      </a:r>
                      <a:endParaRPr sz="1800">
                        <a:solidFill>
                          <a:srgbClr val="FFFFFF"/>
                        </a:solidFill>
                        <a:latin typeface="Encode Sans Condensed Thin"/>
                        <a:ea typeface="Encode Sans Condensed Thin"/>
                        <a:cs typeface="Encode Sans Condensed Thin"/>
                        <a:sym typeface="Encode Sans Condensed Thin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4D3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4D3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4D3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4D3D9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Encode Sans Condensed Thin"/>
                          <a:ea typeface="Encode Sans Condensed Thin"/>
                          <a:cs typeface="Encode Sans Condensed Thin"/>
                          <a:sym typeface="Encode Sans Condensed Thin"/>
                        </a:rPr>
                        <a:t>B</a:t>
                      </a:r>
                      <a:endParaRPr sz="1800">
                        <a:solidFill>
                          <a:srgbClr val="FFFFFF"/>
                        </a:solidFill>
                        <a:latin typeface="Encode Sans Condensed Thin"/>
                        <a:ea typeface="Encode Sans Condensed Thin"/>
                        <a:cs typeface="Encode Sans Condensed Thin"/>
                        <a:sym typeface="Encode Sans Condensed Thin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4D3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4D3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4D3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4D3D9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Encode Sans Condensed Thin"/>
                          <a:ea typeface="Encode Sans Condensed Thin"/>
                          <a:cs typeface="Encode Sans Condensed Thin"/>
                          <a:sym typeface="Encode Sans Condensed Thin"/>
                        </a:rPr>
                        <a:t>C</a:t>
                      </a:r>
                      <a:endParaRPr sz="1800">
                        <a:solidFill>
                          <a:srgbClr val="FFFFFF"/>
                        </a:solidFill>
                        <a:latin typeface="Encode Sans Condensed Thin"/>
                        <a:ea typeface="Encode Sans Condensed Thin"/>
                        <a:cs typeface="Encode Sans Condensed Thin"/>
                        <a:sym typeface="Encode Sans Condensed Thin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4D3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4D3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4D3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4D3D9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49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Encode Sans Condensed Thin"/>
                          <a:ea typeface="Encode Sans Condensed Thin"/>
                          <a:cs typeface="Encode Sans Condensed Thin"/>
                          <a:sym typeface="Encode Sans Condensed Thin"/>
                        </a:rPr>
                        <a:t>Yellow</a:t>
                      </a:r>
                      <a:endParaRPr sz="1800">
                        <a:solidFill>
                          <a:srgbClr val="FFFFFF"/>
                        </a:solidFill>
                        <a:latin typeface="Encode Sans Condensed Thin"/>
                        <a:ea typeface="Encode Sans Condensed Thin"/>
                        <a:cs typeface="Encode Sans Condensed Thin"/>
                        <a:sym typeface="Encode Sans Condensed Thin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4D3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4D3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4D3D9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4D3D9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4F4F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10</a:t>
                      </a:r>
                      <a:endParaRPr b="1" sz="1800">
                        <a:solidFill>
                          <a:srgbClr val="FFFFF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4D3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4D3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4D3D9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4D3D9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4F4F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20</a:t>
                      </a:r>
                      <a:endParaRPr b="1" sz="1800">
                        <a:solidFill>
                          <a:srgbClr val="FFFFF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4D3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4D3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4D3D9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4D3D9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4F4F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7</a:t>
                      </a:r>
                      <a:endParaRPr b="1" sz="1800">
                        <a:solidFill>
                          <a:srgbClr val="FFFFF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4D3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4D3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4D3D9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4D3D9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4F4F5C"/>
                    </a:solidFill>
                  </a:tcPr>
                </a:tc>
              </a:tr>
              <a:tr h="6049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Encode Sans Condensed Thin"/>
                          <a:ea typeface="Encode Sans Condensed Thin"/>
                          <a:cs typeface="Encode Sans Condensed Thin"/>
                          <a:sym typeface="Encode Sans Condensed Thin"/>
                        </a:rPr>
                        <a:t>Blue</a:t>
                      </a:r>
                      <a:endParaRPr sz="1800">
                        <a:solidFill>
                          <a:srgbClr val="FFFFFF"/>
                        </a:solidFill>
                        <a:latin typeface="Encode Sans Condensed Thin"/>
                        <a:ea typeface="Encode Sans Condensed Thin"/>
                        <a:cs typeface="Encode Sans Condensed Thin"/>
                        <a:sym typeface="Encode Sans Condensed Thin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4D3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4D3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4D3D9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4D3D9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30</a:t>
                      </a:r>
                      <a:endParaRPr b="1" sz="1800">
                        <a:solidFill>
                          <a:srgbClr val="FFFFF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4D3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4D3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4D3D9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4D3D9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15</a:t>
                      </a:r>
                      <a:endParaRPr b="1" sz="1800">
                        <a:solidFill>
                          <a:srgbClr val="FFFFF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4D3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4D3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4D3D9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4D3D9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10</a:t>
                      </a:r>
                      <a:endParaRPr b="1" sz="1800">
                        <a:solidFill>
                          <a:srgbClr val="FFFFF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4D3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4D3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4D3D9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4D3D9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49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Encode Sans Condensed Thin"/>
                          <a:ea typeface="Encode Sans Condensed Thin"/>
                          <a:cs typeface="Encode Sans Condensed Thin"/>
                          <a:sym typeface="Encode Sans Condensed Thin"/>
                        </a:rPr>
                        <a:t>Orange</a:t>
                      </a:r>
                      <a:endParaRPr sz="1800">
                        <a:solidFill>
                          <a:srgbClr val="FFFFFF"/>
                        </a:solidFill>
                        <a:latin typeface="Encode Sans Condensed Thin"/>
                        <a:ea typeface="Encode Sans Condensed Thin"/>
                        <a:cs typeface="Encode Sans Condensed Thin"/>
                        <a:sym typeface="Encode Sans Condensed Thin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4D3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4D3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4D3D9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4D3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4F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5</a:t>
                      </a:r>
                      <a:endParaRPr b="1" sz="1800">
                        <a:solidFill>
                          <a:srgbClr val="FFFFF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4D3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4D3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4D3D9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4D3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4F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24</a:t>
                      </a:r>
                      <a:endParaRPr b="1" sz="1800">
                        <a:solidFill>
                          <a:srgbClr val="FFFFF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4D3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4D3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4D3D9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4D3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4F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16</a:t>
                      </a:r>
                      <a:endParaRPr b="1" sz="1800">
                        <a:solidFill>
                          <a:srgbClr val="FFFFF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4D3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4D3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4D3D9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4D3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4F5C"/>
                    </a:solidFill>
                  </a:tcPr>
                </a:tc>
              </a:tr>
            </a:tbl>
          </a:graphicData>
        </a:graphic>
      </p:graphicFrame>
      <p:sp>
        <p:nvSpPr>
          <p:cNvPr id="214" name="Google Shape;214;p25"/>
          <p:cNvSpPr txBox="1"/>
          <p:nvPr>
            <p:ph idx="12" type="sldNum"/>
          </p:nvPr>
        </p:nvSpPr>
        <p:spPr>
          <a:xfrm>
            <a:off x="8046600" y="4593850"/>
            <a:ext cx="1097400" cy="54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6"/>
          <p:cNvSpPr/>
          <p:nvPr/>
        </p:nvSpPr>
        <p:spPr>
          <a:xfrm>
            <a:off x="895725" y="777175"/>
            <a:ext cx="7301627" cy="3478334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4F4F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6"/>
          <p:cNvSpPr txBox="1"/>
          <p:nvPr>
            <p:ph idx="4294967295" type="title"/>
          </p:nvPr>
        </p:nvSpPr>
        <p:spPr>
          <a:xfrm>
            <a:off x="0" y="-19625"/>
            <a:ext cx="9144000" cy="54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221" name="Google Shape;221;p26"/>
          <p:cNvSpPr/>
          <p:nvPr/>
        </p:nvSpPr>
        <p:spPr>
          <a:xfrm>
            <a:off x="2138250" y="1601900"/>
            <a:ext cx="7962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F55C2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our office</a:t>
            </a:r>
            <a:endParaRPr b="1" sz="100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22" name="Google Shape;222;p26"/>
          <p:cNvSpPr txBox="1"/>
          <p:nvPr>
            <p:ph idx="12" type="sldNum"/>
          </p:nvPr>
        </p:nvSpPr>
        <p:spPr>
          <a:xfrm>
            <a:off x="4023300" y="4593850"/>
            <a:ext cx="1097400" cy="54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23" name="Google Shape;223;p26"/>
          <p:cNvCxnSpPr/>
          <p:nvPr/>
        </p:nvCxnSpPr>
        <p:spPr>
          <a:xfrm rot="10800000">
            <a:off x="1535275" y="1804400"/>
            <a:ext cx="0" cy="213900"/>
          </a:xfrm>
          <a:prstGeom prst="straightConnector1">
            <a:avLst/>
          </a:prstGeom>
          <a:noFill/>
          <a:ln cap="flat" cmpd="sng" w="19050">
            <a:solidFill>
              <a:srgbClr val="F55C21"/>
            </a:solidFill>
            <a:prstDash val="solid"/>
            <a:round/>
            <a:headEnd len="med" w="med" type="none"/>
            <a:tailEnd len="med" w="med" type="diamond"/>
          </a:ln>
        </p:spPr>
      </p:cxnSp>
      <p:cxnSp>
        <p:nvCxnSpPr>
          <p:cNvPr id="224" name="Google Shape;224;p26"/>
          <p:cNvCxnSpPr/>
          <p:nvPr/>
        </p:nvCxnSpPr>
        <p:spPr>
          <a:xfrm rot="10800000">
            <a:off x="3077500" y="3192175"/>
            <a:ext cx="0" cy="213900"/>
          </a:xfrm>
          <a:prstGeom prst="straightConnector1">
            <a:avLst/>
          </a:prstGeom>
          <a:noFill/>
          <a:ln cap="flat" cmpd="sng" w="19050">
            <a:solidFill>
              <a:srgbClr val="F55C21"/>
            </a:solidFill>
            <a:prstDash val="solid"/>
            <a:round/>
            <a:headEnd len="med" w="med" type="none"/>
            <a:tailEnd len="med" w="med" type="diamond"/>
          </a:ln>
        </p:spPr>
      </p:cxnSp>
      <p:cxnSp>
        <p:nvCxnSpPr>
          <p:cNvPr id="225" name="Google Shape;225;p26"/>
          <p:cNvCxnSpPr/>
          <p:nvPr/>
        </p:nvCxnSpPr>
        <p:spPr>
          <a:xfrm rot="10800000">
            <a:off x="3978275" y="1527125"/>
            <a:ext cx="0" cy="213900"/>
          </a:xfrm>
          <a:prstGeom prst="straightConnector1">
            <a:avLst/>
          </a:prstGeom>
          <a:noFill/>
          <a:ln cap="flat" cmpd="sng" w="19050">
            <a:solidFill>
              <a:srgbClr val="F55C21"/>
            </a:solidFill>
            <a:prstDash val="solid"/>
            <a:round/>
            <a:headEnd len="med" w="med" type="none"/>
            <a:tailEnd len="med" w="med" type="diamond"/>
          </a:ln>
        </p:spPr>
      </p:cxnSp>
      <p:cxnSp>
        <p:nvCxnSpPr>
          <p:cNvPr id="226" name="Google Shape;226;p26"/>
          <p:cNvCxnSpPr/>
          <p:nvPr/>
        </p:nvCxnSpPr>
        <p:spPr>
          <a:xfrm rot="10800000">
            <a:off x="6530175" y="2018300"/>
            <a:ext cx="0" cy="213900"/>
          </a:xfrm>
          <a:prstGeom prst="straightConnector1">
            <a:avLst/>
          </a:prstGeom>
          <a:noFill/>
          <a:ln cap="flat" cmpd="sng" w="19050">
            <a:solidFill>
              <a:srgbClr val="F55C21"/>
            </a:solidFill>
            <a:prstDash val="solid"/>
            <a:round/>
            <a:headEnd len="med" w="med" type="none"/>
            <a:tailEnd len="med" w="med" type="diamond"/>
          </a:ln>
        </p:spPr>
      </p:cxnSp>
      <p:cxnSp>
        <p:nvCxnSpPr>
          <p:cNvPr id="227" name="Google Shape;227;p26"/>
          <p:cNvCxnSpPr/>
          <p:nvPr/>
        </p:nvCxnSpPr>
        <p:spPr>
          <a:xfrm rot="10800000">
            <a:off x="7193350" y="3584275"/>
            <a:ext cx="0" cy="213900"/>
          </a:xfrm>
          <a:prstGeom prst="straightConnector1">
            <a:avLst/>
          </a:prstGeom>
          <a:noFill/>
          <a:ln cap="flat" cmpd="sng" w="19050">
            <a:solidFill>
              <a:srgbClr val="F55C21"/>
            </a:solidFill>
            <a:prstDash val="solid"/>
            <a:round/>
            <a:headEnd len="med" w="med" type="none"/>
            <a:tailEnd len="med" w="med" type="diamond"/>
          </a:ln>
        </p:spPr>
      </p:cxnSp>
      <p:cxnSp>
        <p:nvCxnSpPr>
          <p:cNvPr id="228" name="Google Shape;228;p26"/>
          <p:cNvCxnSpPr/>
          <p:nvPr/>
        </p:nvCxnSpPr>
        <p:spPr>
          <a:xfrm rot="10800000">
            <a:off x="4546538" y="3487225"/>
            <a:ext cx="0" cy="213900"/>
          </a:xfrm>
          <a:prstGeom prst="straightConnector1">
            <a:avLst/>
          </a:prstGeom>
          <a:noFill/>
          <a:ln cap="flat" cmpd="sng" w="19050">
            <a:solidFill>
              <a:srgbClr val="F55C21"/>
            </a:solidFill>
            <a:prstDash val="solid"/>
            <a:round/>
            <a:headEnd len="med" w="med" type="none"/>
            <a:tailEnd len="med" w="med" type="diamond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7"/>
          <p:cNvSpPr txBox="1"/>
          <p:nvPr>
            <p:ph idx="4294967295" type="ctrTitle"/>
          </p:nvPr>
        </p:nvSpPr>
        <p:spPr>
          <a:xfrm>
            <a:off x="685800" y="16595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FF"/>
                </a:solidFill>
              </a:rPr>
              <a:t>89,526,124</a:t>
            </a:r>
            <a:endParaRPr sz="9600">
              <a:solidFill>
                <a:srgbClr val="FFFFFF"/>
              </a:solidFill>
            </a:endParaRPr>
          </a:p>
        </p:txBody>
      </p:sp>
      <p:sp>
        <p:nvSpPr>
          <p:cNvPr id="234" name="Google Shape;234;p27"/>
          <p:cNvSpPr txBox="1"/>
          <p:nvPr>
            <p:ph idx="4294967295" type="subTitle"/>
          </p:nvPr>
        </p:nvSpPr>
        <p:spPr>
          <a:xfrm>
            <a:off x="685800" y="27638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7272D"/>
                </a:solidFill>
              </a:rPr>
              <a:t>Whoa! That’s a big number, aren’t you proud?</a:t>
            </a:r>
            <a:endParaRPr>
              <a:solidFill>
                <a:srgbClr val="27272D"/>
              </a:solidFill>
            </a:endParaRPr>
          </a:p>
        </p:txBody>
      </p:sp>
      <p:sp>
        <p:nvSpPr>
          <p:cNvPr id="235" name="Google Shape;235;p27"/>
          <p:cNvSpPr txBox="1"/>
          <p:nvPr>
            <p:ph idx="12" type="sldNum"/>
          </p:nvPr>
        </p:nvSpPr>
        <p:spPr>
          <a:xfrm>
            <a:off x="4023300" y="4593850"/>
            <a:ext cx="1097400" cy="54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8"/>
          <p:cNvSpPr txBox="1"/>
          <p:nvPr>
            <p:ph idx="4294967295" type="ctrTitle"/>
          </p:nvPr>
        </p:nvSpPr>
        <p:spPr>
          <a:xfrm>
            <a:off x="685800" y="26700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55C21"/>
                </a:solidFill>
              </a:rPr>
              <a:t>89,526,124$</a:t>
            </a:r>
            <a:endParaRPr sz="3000">
              <a:solidFill>
                <a:srgbClr val="F55C21"/>
              </a:solidFill>
            </a:endParaRPr>
          </a:p>
        </p:txBody>
      </p:sp>
      <p:sp>
        <p:nvSpPr>
          <p:cNvPr id="241" name="Google Shape;241;p28"/>
          <p:cNvSpPr txBox="1"/>
          <p:nvPr>
            <p:ph idx="4294967295" type="subTitle"/>
          </p:nvPr>
        </p:nvSpPr>
        <p:spPr>
          <a:xfrm>
            <a:off x="685800" y="8779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242" name="Google Shape;242;p28"/>
          <p:cNvSpPr txBox="1"/>
          <p:nvPr>
            <p:ph idx="4294967295" type="ctrTitle"/>
          </p:nvPr>
        </p:nvSpPr>
        <p:spPr>
          <a:xfrm>
            <a:off x="685800" y="289590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55C21"/>
                </a:solidFill>
              </a:rPr>
              <a:t>100%</a:t>
            </a:r>
            <a:endParaRPr sz="3000">
              <a:solidFill>
                <a:srgbClr val="F55C21"/>
              </a:solidFill>
            </a:endParaRPr>
          </a:p>
        </p:txBody>
      </p:sp>
      <p:sp>
        <p:nvSpPr>
          <p:cNvPr id="243" name="Google Shape;243;p28"/>
          <p:cNvSpPr txBox="1"/>
          <p:nvPr>
            <p:ph idx="4294967295" type="subTitle"/>
          </p:nvPr>
        </p:nvSpPr>
        <p:spPr>
          <a:xfrm>
            <a:off x="685800" y="35068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244" name="Google Shape;244;p28"/>
          <p:cNvSpPr txBox="1"/>
          <p:nvPr>
            <p:ph idx="4294967295" type="ctrTitle"/>
          </p:nvPr>
        </p:nvSpPr>
        <p:spPr>
          <a:xfrm>
            <a:off x="685800" y="158145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55C21"/>
                </a:solidFill>
              </a:rPr>
              <a:t>185,244 users</a:t>
            </a:r>
            <a:endParaRPr sz="3000">
              <a:solidFill>
                <a:srgbClr val="F55C21"/>
              </a:solidFill>
            </a:endParaRPr>
          </a:p>
        </p:txBody>
      </p:sp>
      <p:sp>
        <p:nvSpPr>
          <p:cNvPr id="245" name="Google Shape;245;p28"/>
          <p:cNvSpPr txBox="1"/>
          <p:nvPr>
            <p:ph idx="4294967295" type="subTitle"/>
          </p:nvPr>
        </p:nvSpPr>
        <p:spPr>
          <a:xfrm>
            <a:off x="685800" y="219235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sp>
        <p:nvSpPr>
          <p:cNvPr id="246" name="Google Shape;246;p28"/>
          <p:cNvSpPr txBox="1"/>
          <p:nvPr>
            <p:ph idx="12" type="sldNum"/>
          </p:nvPr>
        </p:nvSpPr>
        <p:spPr>
          <a:xfrm>
            <a:off x="4023300" y="4593850"/>
            <a:ext cx="1097400" cy="54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47" name="Google Shape;247;p28"/>
          <p:cNvCxnSpPr/>
          <p:nvPr/>
        </p:nvCxnSpPr>
        <p:spPr>
          <a:xfrm>
            <a:off x="3527100" y="1683075"/>
            <a:ext cx="2089800" cy="0"/>
          </a:xfrm>
          <a:prstGeom prst="straightConnector1">
            <a:avLst/>
          </a:prstGeom>
          <a:noFill/>
          <a:ln cap="flat" cmpd="sng" w="19050">
            <a:solidFill>
              <a:srgbClr val="BA3B21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248" name="Google Shape;248;p28"/>
          <p:cNvCxnSpPr/>
          <p:nvPr/>
        </p:nvCxnSpPr>
        <p:spPr>
          <a:xfrm>
            <a:off x="3527100" y="2999600"/>
            <a:ext cx="2089800" cy="0"/>
          </a:xfrm>
          <a:prstGeom prst="straightConnector1">
            <a:avLst/>
          </a:prstGeom>
          <a:noFill/>
          <a:ln cap="flat" cmpd="sng" w="19050">
            <a:solidFill>
              <a:srgbClr val="BA3B21"/>
            </a:solidFill>
            <a:prstDash val="solid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9"/>
          <p:cNvSpPr txBox="1"/>
          <p:nvPr>
            <p:ph type="title"/>
          </p:nvPr>
        </p:nvSpPr>
        <p:spPr>
          <a:xfrm>
            <a:off x="549600" y="361375"/>
            <a:ext cx="7497000" cy="54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54" name="Google Shape;254;p29"/>
          <p:cNvSpPr txBox="1"/>
          <p:nvPr>
            <p:ph idx="12" type="sldNum"/>
          </p:nvPr>
        </p:nvSpPr>
        <p:spPr>
          <a:xfrm>
            <a:off x="8046600" y="4593850"/>
            <a:ext cx="1097400" cy="54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5" name="Google Shape;255;p29"/>
          <p:cNvSpPr/>
          <p:nvPr/>
        </p:nvSpPr>
        <p:spPr>
          <a:xfrm>
            <a:off x="549600" y="1962150"/>
            <a:ext cx="1936800" cy="1538700"/>
          </a:xfrm>
          <a:prstGeom prst="rect">
            <a:avLst/>
          </a:prstGeom>
          <a:noFill/>
          <a:ln cap="flat" cmpd="sng" w="19050">
            <a:solidFill>
              <a:srgbClr val="BA3B2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first</a:t>
            </a:r>
            <a:endParaRPr sz="1800">
              <a:solidFill>
                <a:srgbClr val="FFFFFF"/>
              </a:solidFill>
              <a:latin typeface="Encode Sans Condensed Thin"/>
              <a:ea typeface="Encode Sans Condensed Thin"/>
              <a:cs typeface="Encode Sans Condensed Thin"/>
              <a:sym typeface="Encode Sans Condensed Thin"/>
            </a:endParaRPr>
          </a:p>
        </p:txBody>
      </p:sp>
      <p:sp>
        <p:nvSpPr>
          <p:cNvPr id="256" name="Google Shape;256;p29"/>
          <p:cNvSpPr/>
          <p:nvPr/>
        </p:nvSpPr>
        <p:spPr>
          <a:xfrm>
            <a:off x="6109887" y="1962152"/>
            <a:ext cx="1936800" cy="1538700"/>
          </a:xfrm>
          <a:prstGeom prst="rect">
            <a:avLst/>
          </a:prstGeom>
          <a:noFill/>
          <a:ln cap="flat" cmpd="sng" w="19050">
            <a:solidFill>
              <a:srgbClr val="BA3B2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last</a:t>
            </a:r>
            <a:endParaRPr sz="1800">
              <a:solidFill>
                <a:srgbClr val="FFFFFF"/>
              </a:solidFill>
              <a:latin typeface="Encode Sans Condensed Thin"/>
              <a:ea typeface="Encode Sans Condensed Thin"/>
              <a:cs typeface="Encode Sans Condensed Thin"/>
              <a:sym typeface="Encode Sans Condensed Thin"/>
            </a:endParaRPr>
          </a:p>
        </p:txBody>
      </p:sp>
      <p:sp>
        <p:nvSpPr>
          <p:cNvPr id="257" name="Google Shape;257;p29"/>
          <p:cNvSpPr/>
          <p:nvPr/>
        </p:nvSpPr>
        <p:spPr>
          <a:xfrm>
            <a:off x="3329744" y="1962153"/>
            <a:ext cx="1936800" cy="1538700"/>
          </a:xfrm>
          <a:prstGeom prst="rect">
            <a:avLst/>
          </a:prstGeom>
          <a:noFill/>
          <a:ln cap="flat" cmpd="sng" w="19050">
            <a:solidFill>
              <a:srgbClr val="BA3B2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second</a:t>
            </a:r>
            <a:endParaRPr sz="1800">
              <a:solidFill>
                <a:srgbClr val="FFFFFF"/>
              </a:solidFill>
              <a:latin typeface="Encode Sans Condensed Thin"/>
              <a:ea typeface="Encode Sans Condensed Thin"/>
              <a:cs typeface="Encode Sans Condensed Thin"/>
              <a:sym typeface="Encode Sans Condensed Thin"/>
            </a:endParaRPr>
          </a:p>
        </p:txBody>
      </p:sp>
      <p:cxnSp>
        <p:nvCxnSpPr>
          <p:cNvPr id="258" name="Google Shape;258;p29"/>
          <p:cNvCxnSpPr>
            <a:stCxn id="255" idx="3"/>
            <a:endCxn id="257" idx="1"/>
          </p:cNvCxnSpPr>
          <p:nvPr/>
        </p:nvCxnSpPr>
        <p:spPr>
          <a:xfrm>
            <a:off x="2486400" y="2731500"/>
            <a:ext cx="843300" cy="0"/>
          </a:xfrm>
          <a:prstGeom prst="straightConnector1">
            <a:avLst/>
          </a:prstGeom>
          <a:noFill/>
          <a:ln cap="flat" cmpd="sng" w="9525">
            <a:solidFill>
              <a:srgbClr val="F55C21"/>
            </a:solidFill>
            <a:prstDash val="dash"/>
            <a:round/>
            <a:headEnd len="lg" w="lg" type="diamond"/>
            <a:tailEnd len="lg" w="lg" type="diamond"/>
          </a:ln>
        </p:spPr>
      </p:cxnSp>
      <p:cxnSp>
        <p:nvCxnSpPr>
          <p:cNvPr id="259" name="Google Shape;259;p29"/>
          <p:cNvCxnSpPr>
            <a:stCxn id="257" idx="3"/>
            <a:endCxn id="256" idx="1"/>
          </p:cNvCxnSpPr>
          <p:nvPr/>
        </p:nvCxnSpPr>
        <p:spPr>
          <a:xfrm>
            <a:off x="5266544" y="2731503"/>
            <a:ext cx="843300" cy="0"/>
          </a:xfrm>
          <a:prstGeom prst="straightConnector1">
            <a:avLst/>
          </a:prstGeom>
          <a:noFill/>
          <a:ln cap="flat" cmpd="sng" w="9525">
            <a:solidFill>
              <a:srgbClr val="F55C21"/>
            </a:solidFill>
            <a:prstDash val="dash"/>
            <a:round/>
            <a:headEnd len="lg" w="lg" type="diamond"/>
            <a:tailEnd len="lg" w="lg" type="diamond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0"/>
          <p:cNvSpPr txBox="1"/>
          <p:nvPr>
            <p:ph type="title"/>
          </p:nvPr>
        </p:nvSpPr>
        <p:spPr>
          <a:xfrm>
            <a:off x="549600" y="361375"/>
            <a:ext cx="7497000" cy="54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65" name="Google Shape;265;p30"/>
          <p:cNvSpPr txBox="1"/>
          <p:nvPr>
            <p:ph idx="1" type="body"/>
          </p:nvPr>
        </p:nvSpPr>
        <p:spPr>
          <a:xfrm>
            <a:off x="549600" y="1200150"/>
            <a:ext cx="2416500" cy="15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66" name="Google Shape;266;p30"/>
          <p:cNvSpPr txBox="1"/>
          <p:nvPr>
            <p:ph idx="2" type="body"/>
          </p:nvPr>
        </p:nvSpPr>
        <p:spPr>
          <a:xfrm>
            <a:off x="3089850" y="1200150"/>
            <a:ext cx="2416500" cy="15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67" name="Google Shape;267;p30"/>
          <p:cNvSpPr txBox="1"/>
          <p:nvPr>
            <p:ph idx="3" type="body"/>
          </p:nvPr>
        </p:nvSpPr>
        <p:spPr>
          <a:xfrm>
            <a:off x="5630100" y="1200150"/>
            <a:ext cx="2416500" cy="15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68" name="Google Shape;268;p30"/>
          <p:cNvSpPr txBox="1"/>
          <p:nvPr>
            <p:ph idx="12" type="sldNum"/>
          </p:nvPr>
        </p:nvSpPr>
        <p:spPr>
          <a:xfrm>
            <a:off x="8046600" y="4593850"/>
            <a:ext cx="1097400" cy="54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9" name="Google Shape;269;p30"/>
          <p:cNvSpPr txBox="1"/>
          <p:nvPr>
            <p:ph idx="1" type="body"/>
          </p:nvPr>
        </p:nvSpPr>
        <p:spPr>
          <a:xfrm>
            <a:off x="549600" y="2800350"/>
            <a:ext cx="2416500" cy="15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70" name="Google Shape;270;p30"/>
          <p:cNvSpPr txBox="1"/>
          <p:nvPr>
            <p:ph idx="2" type="body"/>
          </p:nvPr>
        </p:nvSpPr>
        <p:spPr>
          <a:xfrm>
            <a:off x="3089850" y="2800350"/>
            <a:ext cx="2416500" cy="15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71" name="Google Shape;271;p30"/>
          <p:cNvSpPr txBox="1"/>
          <p:nvPr>
            <p:ph idx="3" type="body"/>
          </p:nvPr>
        </p:nvSpPr>
        <p:spPr>
          <a:xfrm>
            <a:off x="5630100" y="2800350"/>
            <a:ext cx="2416500" cy="15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1"/>
          <p:cNvSpPr txBox="1"/>
          <p:nvPr>
            <p:ph idx="1" type="body"/>
          </p:nvPr>
        </p:nvSpPr>
        <p:spPr>
          <a:xfrm>
            <a:off x="457200" y="0"/>
            <a:ext cx="8229600" cy="88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You can insert graphs from Excel or Google Sheets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77" name="Google Shape;277;p31"/>
          <p:cNvSpPr txBox="1"/>
          <p:nvPr>
            <p:ph idx="4294967295" type="sldNum"/>
          </p:nvPr>
        </p:nvSpPr>
        <p:spPr>
          <a:xfrm>
            <a:off x="4023300" y="4593850"/>
            <a:ext cx="1097400" cy="54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8" name="Google Shape;278;p31"/>
          <p:cNvSpPr txBox="1"/>
          <p:nvPr>
            <p:ph idx="12" type="sldNum"/>
          </p:nvPr>
        </p:nvSpPr>
        <p:spPr>
          <a:xfrm>
            <a:off x="4023300" y="4593850"/>
            <a:ext cx="1097400" cy="54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79" name="Google Shape;279;p31"/>
          <p:cNvCxnSpPr/>
          <p:nvPr/>
        </p:nvCxnSpPr>
        <p:spPr>
          <a:xfrm>
            <a:off x="952500" y="1379501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0" name="Google Shape;280;p31"/>
          <p:cNvCxnSpPr/>
          <p:nvPr/>
        </p:nvCxnSpPr>
        <p:spPr>
          <a:xfrm>
            <a:off x="952500" y="2088983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1" name="Google Shape;281;p31"/>
          <p:cNvCxnSpPr/>
          <p:nvPr/>
        </p:nvCxnSpPr>
        <p:spPr>
          <a:xfrm>
            <a:off x="952500" y="2798464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2" name="Google Shape;282;p31"/>
          <p:cNvCxnSpPr/>
          <p:nvPr/>
        </p:nvCxnSpPr>
        <p:spPr>
          <a:xfrm>
            <a:off x="952500" y="350794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3" name="Google Shape;283;p31"/>
          <p:cNvCxnSpPr/>
          <p:nvPr/>
        </p:nvCxnSpPr>
        <p:spPr>
          <a:xfrm>
            <a:off x="952500" y="423932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4" name="Google Shape;284;p31"/>
          <p:cNvSpPr txBox="1"/>
          <p:nvPr/>
        </p:nvSpPr>
        <p:spPr>
          <a:xfrm>
            <a:off x="883015" y="1220750"/>
            <a:ext cx="3579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6"/>
                </a:solidFill>
                <a:latin typeface="Encode Sans"/>
                <a:ea typeface="Encode Sans"/>
                <a:cs typeface="Encode Sans"/>
                <a:sym typeface="Encode Sans"/>
              </a:rPr>
              <a:t>4000</a:t>
            </a:r>
            <a:endParaRPr sz="1000">
              <a:solidFill>
                <a:schemeClr val="accent6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6"/>
                </a:solidFill>
                <a:latin typeface="Encode Sans"/>
                <a:ea typeface="Encode Sans"/>
                <a:cs typeface="Encode Sans"/>
                <a:sym typeface="Encode Sans"/>
              </a:rPr>
              <a:t>3000</a:t>
            </a:r>
            <a:endParaRPr sz="1000">
              <a:solidFill>
                <a:schemeClr val="accent6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6"/>
                </a:solidFill>
                <a:latin typeface="Encode Sans"/>
                <a:ea typeface="Encode Sans"/>
                <a:cs typeface="Encode Sans"/>
                <a:sym typeface="Encode Sans"/>
              </a:rPr>
              <a:t>2000</a:t>
            </a:r>
            <a:endParaRPr sz="1000">
              <a:solidFill>
                <a:schemeClr val="accent6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6"/>
                </a:solidFill>
                <a:latin typeface="Encode Sans"/>
                <a:ea typeface="Encode Sans"/>
                <a:cs typeface="Encode Sans"/>
                <a:sym typeface="Encode Sans"/>
              </a:rPr>
              <a:t>1000</a:t>
            </a:r>
            <a:endParaRPr sz="1000">
              <a:solidFill>
                <a:schemeClr val="accent6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accent6"/>
                </a:solidFill>
                <a:latin typeface="Encode Sans"/>
                <a:ea typeface="Encode Sans"/>
                <a:cs typeface="Encode Sans"/>
                <a:sym typeface="Encode Sans"/>
              </a:rPr>
              <a:t>0</a:t>
            </a:r>
            <a:endParaRPr sz="1000">
              <a:solidFill>
                <a:schemeClr val="accent6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85" name="Google Shape;285;p31"/>
          <p:cNvSpPr/>
          <p:nvPr/>
        </p:nvSpPr>
        <p:spPr>
          <a:xfrm>
            <a:off x="1572782" y="2685737"/>
            <a:ext cx="2337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31"/>
          <p:cNvSpPr/>
          <p:nvPr/>
        </p:nvSpPr>
        <p:spPr>
          <a:xfrm>
            <a:off x="1887026" y="2291674"/>
            <a:ext cx="2337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31"/>
          <p:cNvSpPr/>
          <p:nvPr/>
        </p:nvSpPr>
        <p:spPr>
          <a:xfrm>
            <a:off x="2201270" y="2798464"/>
            <a:ext cx="2337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31"/>
          <p:cNvSpPr/>
          <p:nvPr/>
        </p:nvSpPr>
        <p:spPr>
          <a:xfrm>
            <a:off x="3325786" y="2999527"/>
            <a:ext cx="2337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31"/>
          <p:cNvSpPr/>
          <p:nvPr/>
        </p:nvSpPr>
        <p:spPr>
          <a:xfrm>
            <a:off x="3640031" y="2401144"/>
            <a:ext cx="2337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31"/>
          <p:cNvSpPr/>
          <p:nvPr/>
        </p:nvSpPr>
        <p:spPr>
          <a:xfrm>
            <a:off x="3954275" y="1533825"/>
            <a:ext cx="2337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31"/>
          <p:cNvSpPr/>
          <p:nvPr/>
        </p:nvSpPr>
        <p:spPr>
          <a:xfrm>
            <a:off x="5078791" y="2444920"/>
            <a:ext cx="2337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31"/>
          <p:cNvSpPr/>
          <p:nvPr/>
        </p:nvSpPr>
        <p:spPr>
          <a:xfrm>
            <a:off x="5393035" y="1379377"/>
            <a:ext cx="2337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31"/>
          <p:cNvSpPr/>
          <p:nvPr/>
        </p:nvSpPr>
        <p:spPr>
          <a:xfrm>
            <a:off x="5707280" y="2627362"/>
            <a:ext cx="2337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31"/>
          <p:cNvSpPr/>
          <p:nvPr/>
        </p:nvSpPr>
        <p:spPr>
          <a:xfrm>
            <a:off x="6831796" y="3057901"/>
            <a:ext cx="2337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31"/>
          <p:cNvSpPr/>
          <p:nvPr/>
        </p:nvSpPr>
        <p:spPr>
          <a:xfrm>
            <a:off x="7146040" y="1598420"/>
            <a:ext cx="2337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31"/>
          <p:cNvSpPr/>
          <p:nvPr/>
        </p:nvSpPr>
        <p:spPr>
          <a:xfrm>
            <a:off x="7460284" y="1912210"/>
            <a:ext cx="2337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"/>
          <p:cNvSpPr txBox="1"/>
          <p:nvPr>
            <p:ph type="title"/>
          </p:nvPr>
        </p:nvSpPr>
        <p:spPr>
          <a:xfrm>
            <a:off x="549600" y="361375"/>
            <a:ext cx="7497000" cy="54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110" name="Google Shape;110;p14"/>
          <p:cNvSpPr txBox="1"/>
          <p:nvPr>
            <p:ph idx="2" type="body"/>
          </p:nvPr>
        </p:nvSpPr>
        <p:spPr>
          <a:xfrm>
            <a:off x="4407602" y="1200150"/>
            <a:ext cx="3639000" cy="19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EDIT IN POWERPOINT®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Click on the button under the presentation preview that says </a:t>
            </a:r>
            <a:r>
              <a:rPr b="1" lang="en" sz="1200">
                <a:solidFill>
                  <a:srgbClr val="FFFFFF"/>
                </a:solidFill>
              </a:rPr>
              <a:t>"Download as PowerPoint template"</a:t>
            </a:r>
            <a:r>
              <a:rPr lang="en" sz="1200">
                <a:solidFill>
                  <a:srgbClr val="FFFFFF"/>
                </a:solidFill>
              </a:rPr>
              <a:t>. You will get a .pptx file that you can edit in PowerPoint. 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rgbClr val="FFFFFF"/>
                </a:solidFill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design slide</a:t>
            </a:r>
            <a:r>
              <a:rPr lang="en" sz="1200">
                <a:solidFill>
                  <a:srgbClr val="FFFFFF"/>
                </a:solidFill>
              </a:rPr>
              <a:t>)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111" name="Google Shape;111;p14"/>
          <p:cNvSpPr txBox="1"/>
          <p:nvPr>
            <p:ph idx="1" type="body"/>
          </p:nvPr>
        </p:nvSpPr>
        <p:spPr>
          <a:xfrm>
            <a:off x="549600" y="1200150"/>
            <a:ext cx="3639000" cy="19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FFFFFF"/>
                </a:solidFill>
              </a:rPr>
              <a:t>EDIT IN GOOGLE SLIDES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</a:rPr>
              <a:t>Click on the button under the presentation preview that says </a:t>
            </a:r>
            <a:r>
              <a:rPr b="1" lang="en" sz="1200">
                <a:solidFill>
                  <a:srgbClr val="FFFFFF"/>
                </a:solidFill>
              </a:rPr>
              <a:t>"Use as Google Slides Theme"</a:t>
            </a:r>
            <a:r>
              <a:rPr lang="en" sz="1200">
                <a:solidFill>
                  <a:srgbClr val="FFFFFF"/>
                </a:solidFill>
              </a:rPr>
              <a:t>.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</a:rPr>
              <a:t>You will get a copy of this document on your Google Drive and will be able to edit, add or delete slides.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FFFFFF"/>
                </a:solidFill>
              </a:rPr>
              <a:t>You have to be signed in to your Google account.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12" name="Google Shape;112;p14"/>
          <p:cNvSpPr txBox="1"/>
          <p:nvPr>
            <p:ph idx="2" type="body"/>
          </p:nvPr>
        </p:nvSpPr>
        <p:spPr>
          <a:xfrm>
            <a:off x="457200" y="3143925"/>
            <a:ext cx="7497000" cy="11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55C21"/>
                </a:solidFill>
              </a:rPr>
              <a:t>More info on how to use this template at </a:t>
            </a:r>
            <a:r>
              <a:rPr b="1" lang="en" sz="1200" u="sng">
                <a:solidFill>
                  <a:srgbClr val="F55C2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sz="1200">
              <a:solidFill>
                <a:srgbClr val="F55C2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55C21"/>
                </a:solidFill>
              </a:rPr>
              <a:t>This template is free to use under </a:t>
            </a:r>
            <a:r>
              <a:rPr lang="en" sz="1200" u="sng">
                <a:solidFill>
                  <a:srgbClr val="F55C2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200">
                <a:solidFill>
                  <a:srgbClr val="F55C21"/>
                </a:solidFill>
              </a:rPr>
              <a:t>. You can keep the Credits slide or mention SlidesCarnival and other resources used in a slide footer.</a:t>
            </a:r>
            <a:endParaRPr sz="1200">
              <a:solidFill>
                <a:srgbClr val="F55C2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55C2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>
              <a:solidFill>
                <a:srgbClr val="F55C21"/>
              </a:solidFill>
            </a:endParaRPr>
          </a:p>
        </p:txBody>
      </p:sp>
      <p:sp>
        <p:nvSpPr>
          <p:cNvPr id="113" name="Google Shape;113;p14"/>
          <p:cNvSpPr txBox="1"/>
          <p:nvPr>
            <p:ph idx="12" type="sldNum"/>
          </p:nvPr>
        </p:nvSpPr>
        <p:spPr>
          <a:xfrm>
            <a:off x="8046600" y="4593850"/>
            <a:ext cx="1097400" cy="54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2"/>
          <p:cNvSpPr txBox="1"/>
          <p:nvPr>
            <p:ph type="title"/>
          </p:nvPr>
        </p:nvSpPr>
        <p:spPr>
          <a:xfrm>
            <a:off x="549600" y="361375"/>
            <a:ext cx="7497000" cy="54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302" name="Google Shape;302;p32"/>
          <p:cNvSpPr txBox="1"/>
          <p:nvPr>
            <p:ph idx="12" type="sldNum"/>
          </p:nvPr>
        </p:nvSpPr>
        <p:spPr>
          <a:xfrm>
            <a:off x="8046600" y="4593850"/>
            <a:ext cx="1097400" cy="54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03" name="Google Shape;303;p32"/>
          <p:cNvGrpSpPr/>
          <p:nvPr/>
        </p:nvGrpSpPr>
        <p:grpSpPr>
          <a:xfrm>
            <a:off x="549607" y="1211710"/>
            <a:ext cx="3407366" cy="3063287"/>
            <a:chOff x="3778727" y="4460423"/>
            <a:chExt cx="720160" cy="647438"/>
          </a:xfrm>
        </p:grpSpPr>
        <p:sp>
          <p:nvSpPr>
            <p:cNvPr id="304" name="Google Shape;304;p32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endParaRPr>
            </a:p>
          </p:txBody>
        </p:sp>
        <p:sp>
          <p:nvSpPr>
            <p:cNvPr id="305" name="Google Shape;305;p32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endParaRPr>
            </a:p>
          </p:txBody>
        </p:sp>
        <p:sp>
          <p:nvSpPr>
            <p:cNvPr id="306" name="Google Shape;306;p32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endParaRPr>
            </a:p>
          </p:txBody>
        </p:sp>
        <p:sp>
          <p:nvSpPr>
            <p:cNvPr id="307" name="Google Shape;307;p32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endParaRPr>
            </a:p>
          </p:txBody>
        </p:sp>
        <p:sp>
          <p:nvSpPr>
            <p:cNvPr id="308" name="Google Shape;308;p32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endParaRPr>
            </a:p>
          </p:txBody>
        </p:sp>
        <p:sp>
          <p:nvSpPr>
            <p:cNvPr id="309" name="Google Shape;309;p32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endParaRPr>
            </a:p>
          </p:txBody>
        </p:sp>
        <p:sp>
          <p:nvSpPr>
            <p:cNvPr id="310" name="Google Shape;310;p32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endParaRPr>
            </a:p>
          </p:txBody>
        </p:sp>
      </p:grpSp>
      <p:cxnSp>
        <p:nvCxnSpPr>
          <p:cNvPr id="311" name="Google Shape;311;p32"/>
          <p:cNvCxnSpPr/>
          <p:nvPr/>
        </p:nvCxnSpPr>
        <p:spPr>
          <a:xfrm>
            <a:off x="3881396" y="1718761"/>
            <a:ext cx="9981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12" name="Google Shape;312;p32"/>
          <p:cNvSpPr txBox="1"/>
          <p:nvPr/>
        </p:nvSpPr>
        <p:spPr>
          <a:xfrm>
            <a:off x="4937631" y="1556288"/>
            <a:ext cx="2631600" cy="32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Insert your content</a:t>
            </a:r>
            <a:endParaRPr sz="10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cxnSp>
        <p:nvCxnSpPr>
          <p:cNvPr id="313" name="Google Shape;313;p32"/>
          <p:cNvCxnSpPr/>
          <p:nvPr/>
        </p:nvCxnSpPr>
        <p:spPr>
          <a:xfrm>
            <a:off x="3734387" y="2173574"/>
            <a:ext cx="11451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14" name="Google Shape;314;p32"/>
          <p:cNvSpPr txBox="1"/>
          <p:nvPr/>
        </p:nvSpPr>
        <p:spPr>
          <a:xfrm>
            <a:off x="4937631" y="2011092"/>
            <a:ext cx="2631600" cy="32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Insert your content</a:t>
            </a:r>
            <a:endParaRPr sz="10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cxnSp>
        <p:nvCxnSpPr>
          <p:cNvPr id="315" name="Google Shape;315;p32"/>
          <p:cNvCxnSpPr/>
          <p:nvPr/>
        </p:nvCxnSpPr>
        <p:spPr>
          <a:xfrm>
            <a:off x="3525477" y="2628387"/>
            <a:ext cx="13539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16" name="Google Shape;316;p32"/>
          <p:cNvSpPr txBox="1"/>
          <p:nvPr/>
        </p:nvSpPr>
        <p:spPr>
          <a:xfrm>
            <a:off x="4937631" y="2465896"/>
            <a:ext cx="2631600" cy="32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Insert your content</a:t>
            </a:r>
            <a:endParaRPr sz="10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cxnSp>
        <p:nvCxnSpPr>
          <p:cNvPr id="317" name="Google Shape;317;p32"/>
          <p:cNvCxnSpPr/>
          <p:nvPr/>
        </p:nvCxnSpPr>
        <p:spPr>
          <a:xfrm>
            <a:off x="3347518" y="3083177"/>
            <a:ext cx="1531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18" name="Google Shape;318;p32"/>
          <p:cNvSpPr txBox="1"/>
          <p:nvPr/>
        </p:nvSpPr>
        <p:spPr>
          <a:xfrm>
            <a:off x="4937631" y="2920700"/>
            <a:ext cx="2631600" cy="32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Insert your content</a:t>
            </a:r>
            <a:endParaRPr sz="10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cxnSp>
        <p:nvCxnSpPr>
          <p:cNvPr id="319" name="Google Shape;319;p32"/>
          <p:cNvCxnSpPr/>
          <p:nvPr/>
        </p:nvCxnSpPr>
        <p:spPr>
          <a:xfrm>
            <a:off x="3154072" y="3537990"/>
            <a:ext cx="17253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20" name="Google Shape;320;p32"/>
          <p:cNvSpPr txBox="1"/>
          <p:nvPr/>
        </p:nvSpPr>
        <p:spPr>
          <a:xfrm>
            <a:off x="4937631" y="3375504"/>
            <a:ext cx="2631600" cy="32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Insert your content</a:t>
            </a:r>
            <a:endParaRPr sz="10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cxnSp>
        <p:nvCxnSpPr>
          <p:cNvPr id="321" name="Google Shape;321;p32"/>
          <p:cNvCxnSpPr/>
          <p:nvPr/>
        </p:nvCxnSpPr>
        <p:spPr>
          <a:xfrm>
            <a:off x="2952906" y="3992780"/>
            <a:ext cx="19185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22" name="Google Shape;322;p32"/>
          <p:cNvSpPr txBox="1"/>
          <p:nvPr/>
        </p:nvSpPr>
        <p:spPr>
          <a:xfrm>
            <a:off x="4937631" y="3830308"/>
            <a:ext cx="2631600" cy="32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Insert your content</a:t>
            </a:r>
            <a:endParaRPr sz="10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3"/>
          <p:cNvSpPr txBox="1"/>
          <p:nvPr>
            <p:ph idx="12" type="sldNum"/>
          </p:nvPr>
        </p:nvSpPr>
        <p:spPr>
          <a:xfrm>
            <a:off x="4023300" y="4593850"/>
            <a:ext cx="1097400" cy="54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8" name="Google Shape;328;p33"/>
          <p:cNvSpPr txBox="1"/>
          <p:nvPr>
            <p:ph idx="4294967295" type="body"/>
          </p:nvPr>
        </p:nvSpPr>
        <p:spPr>
          <a:xfrm>
            <a:off x="4023300" y="0"/>
            <a:ext cx="4493700" cy="459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latin typeface="Encode Sans"/>
                <a:ea typeface="Encode Sans"/>
                <a:cs typeface="Encode Sans"/>
                <a:sym typeface="Encode Sans"/>
              </a:rPr>
              <a:t>iPHONE</a:t>
            </a:r>
            <a:r>
              <a:rPr b="1" lang="en" sz="1800">
                <a:latin typeface="Encode Sans"/>
                <a:ea typeface="Encode Sans"/>
                <a:cs typeface="Encode Sans"/>
                <a:sym typeface="Encode Sans"/>
              </a:rPr>
              <a:t> PROJECT</a:t>
            </a:r>
            <a:endParaRPr b="1" sz="1800"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Show and explain your web, app or software projects using these gadget templates.</a:t>
            </a:r>
            <a:endParaRPr sz="2400"/>
          </a:p>
        </p:txBody>
      </p:sp>
      <p:grpSp>
        <p:nvGrpSpPr>
          <p:cNvPr id="329" name="Google Shape;329;p33"/>
          <p:cNvGrpSpPr/>
          <p:nvPr/>
        </p:nvGrpSpPr>
        <p:grpSpPr>
          <a:xfrm>
            <a:off x="1069097" y="373568"/>
            <a:ext cx="1888447" cy="3917013"/>
            <a:chOff x="2547150" y="238125"/>
            <a:chExt cx="2525675" cy="5238750"/>
          </a:xfrm>
        </p:grpSpPr>
        <p:sp>
          <p:nvSpPr>
            <p:cNvPr id="330" name="Google Shape;330;p33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33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33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33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34" name="Google Shape;334;p33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1110451" y="714395"/>
            <a:ext cx="1804751" cy="3235885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4"/>
          <p:cNvSpPr txBox="1"/>
          <p:nvPr>
            <p:ph idx="12" type="sldNum"/>
          </p:nvPr>
        </p:nvSpPr>
        <p:spPr>
          <a:xfrm>
            <a:off x="4023300" y="4593850"/>
            <a:ext cx="1097400" cy="54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0" name="Google Shape;340;p34"/>
          <p:cNvSpPr txBox="1"/>
          <p:nvPr>
            <p:ph idx="4294967295" type="body"/>
          </p:nvPr>
        </p:nvSpPr>
        <p:spPr>
          <a:xfrm>
            <a:off x="4023300" y="0"/>
            <a:ext cx="4493700" cy="459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latin typeface="Encode Sans"/>
                <a:ea typeface="Encode Sans"/>
                <a:cs typeface="Encode Sans"/>
                <a:sym typeface="Encode Sans"/>
              </a:rPr>
              <a:t>TABLET</a:t>
            </a:r>
            <a:r>
              <a:rPr b="1" lang="en" sz="1800">
                <a:latin typeface="Encode Sans"/>
                <a:ea typeface="Encode Sans"/>
                <a:cs typeface="Encode Sans"/>
                <a:sym typeface="Encode Sans"/>
              </a:rPr>
              <a:t> PROJECT</a:t>
            </a:r>
            <a:endParaRPr b="1" sz="1800"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Show and explain your web, app or software projects using these gadget templates.</a:t>
            </a:r>
            <a:endParaRPr sz="2400"/>
          </a:p>
        </p:txBody>
      </p:sp>
      <p:grpSp>
        <p:nvGrpSpPr>
          <p:cNvPr id="341" name="Google Shape;341;p34"/>
          <p:cNvGrpSpPr/>
          <p:nvPr/>
        </p:nvGrpSpPr>
        <p:grpSpPr>
          <a:xfrm>
            <a:off x="741127" y="157084"/>
            <a:ext cx="2736410" cy="4222433"/>
            <a:chOff x="2112475" y="238125"/>
            <a:chExt cx="3395050" cy="5238750"/>
          </a:xfrm>
        </p:grpSpPr>
        <p:sp>
          <p:nvSpPr>
            <p:cNvPr id="342" name="Google Shape;342;p34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34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34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34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46" name="Google Shape;34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713" y="530813"/>
            <a:ext cx="2597800" cy="3463726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5"/>
          <p:cNvSpPr txBox="1"/>
          <p:nvPr>
            <p:ph idx="12" type="sldNum"/>
          </p:nvPr>
        </p:nvSpPr>
        <p:spPr>
          <a:xfrm>
            <a:off x="4023300" y="4593850"/>
            <a:ext cx="1097400" cy="54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2" name="Google Shape;352;p35"/>
          <p:cNvSpPr txBox="1"/>
          <p:nvPr>
            <p:ph idx="4294967295" type="body"/>
          </p:nvPr>
        </p:nvSpPr>
        <p:spPr>
          <a:xfrm>
            <a:off x="5696525" y="0"/>
            <a:ext cx="3125400" cy="459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latin typeface="Encode Sans"/>
                <a:ea typeface="Encode Sans"/>
                <a:cs typeface="Encode Sans"/>
                <a:sym typeface="Encode Sans"/>
              </a:rPr>
              <a:t>DESKTOP</a:t>
            </a:r>
            <a:r>
              <a:rPr b="1" lang="en" sz="1800">
                <a:latin typeface="Encode Sans"/>
                <a:ea typeface="Encode Sans"/>
                <a:cs typeface="Encode Sans"/>
                <a:sym typeface="Encode Sans"/>
              </a:rPr>
              <a:t> PROJECT</a:t>
            </a:r>
            <a:endParaRPr b="1" sz="1800"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Show and explain your web, app or software projects using these gadget templates.</a:t>
            </a:r>
            <a:endParaRPr sz="2400"/>
          </a:p>
        </p:txBody>
      </p:sp>
      <p:grpSp>
        <p:nvGrpSpPr>
          <p:cNvPr id="353" name="Google Shape;353;p35"/>
          <p:cNvGrpSpPr/>
          <p:nvPr/>
        </p:nvGrpSpPr>
        <p:grpSpPr>
          <a:xfrm>
            <a:off x="708574" y="1241129"/>
            <a:ext cx="4542205" cy="2661224"/>
            <a:chOff x="1177450" y="241631"/>
            <a:chExt cx="6173152" cy="3616776"/>
          </a:xfrm>
        </p:grpSpPr>
        <p:sp>
          <p:nvSpPr>
            <p:cNvPr id="354" name="Google Shape;354;p35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35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35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35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58" name="Google Shape;358;p35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1215750" y="1387850"/>
            <a:ext cx="3530550" cy="2242675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6"/>
          <p:cNvSpPr txBox="1"/>
          <p:nvPr>
            <p:ph idx="12" type="sldNum"/>
          </p:nvPr>
        </p:nvSpPr>
        <p:spPr>
          <a:xfrm>
            <a:off x="4023300" y="4593850"/>
            <a:ext cx="1097400" cy="54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4" name="Google Shape;364;p36"/>
          <p:cNvSpPr txBox="1"/>
          <p:nvPr>
            <p:ph idx="4294967295" type="ctrTitle"/>
          </p:nvPr>
        </p:nvSpPr>
        <p:spPr>
          <a:xfrm>
            <a:off x="762000" y="440350"/>
            <a:ext cx="4373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55C21"/>
                </a:solidFill>
              </a:rPr>
              <a:t>THANKS</a:t>
            </a:r>
            <a:r>
              <a:rPr lang="en" sz="6000">
                <a:solidFill>
                  <a:srgbClr val="F55C21"/>
                </a:solidFill>
              </a:rPr>
              <a:t>!</a:t>
            </a:r>
            <a:endParaRPr sz="6000">
              <a:solidFill>
                <a:srgbClr val="F55C21"/>
              </a:solidFill>
            </a:endParaRPr>
          </a:p>
        </p:txBody>
      </p:sp>
      <p:sp>
        <p:nvSpPr>
          <p:cNvPr id="365" name="Google Shape;365;p36"/>
          <p:cNvSpPr txBox="1"/>
          <p:nvPr>
            <p:ph idx="4294967295" type="subTitle"/>
          </p:nvPr>
        </p:nvSpPr>
        <p:spPr>
          <a:xfrm>
            <a:off x="762000" y="1639975"/>
            <a:ext cx="4373700" cy="315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ANY QUESTIONS?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You can find me at</a:t>
            </a:r>
            <a:r>
              <a:rPr lang="en"/>
              <a:t>:</a:t>
            </a:r>
            <a:endParaRPr/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Clr>
                <a:srgbClr val="F55C21"/>
              </a:buClr>
              <a:buSzPts val="2400"/>
              <a:buChar char="▪"/>
            </a:pPr>
            <a:r>
              <a:rPr lang="en">
                <a:solidFill>
                  <a:srgbClr val="FFFFFF"/>
                </a:solidFill>
              </a:rPr>
              <a:t>@username</a:t>
            </a:r>
            <a:endParaRPr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55C21"/>
              </a:buClr>
              <a:buSzPts val="2400"/>
              <a:buChar char="▪"/>
            </a:pPr>
            <a:r>
              <a:rPr lang="en"/>
              <a:t>user@mail.me</a:t>
            </a:r>
            <a:endParaRPr/>
          </a:p>
        </p:txBody>
      </p:sp>
      <p:grpSp>
        <p:nvGrpSpPr>
          <p:cNvPr id="366" name="Google Shape;366;p36"/>
          <p:cNvGrpSpPr/>
          <p:nvPr/>
        </p:nvGrpSpPr>
        <p:grpSpPr>
          <a:xfrm>
            <a:off x="5397193" y="1023197"/>
            <a:ext cx="2668517" cy="2466838"/>
            <a:chOff x="5975075" y="2327500"/>
            <a:chExt cx="420100" cy="388350"/>
          </a:xfrm>
        </p:grpSpPr>
        <p:sp>
          <p:nvSpPr>
            <p:cNvPr id="367" name="Google Shape;367;p36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4F4F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F4F5C"/>
                </a:solidFill>
              </a:endParaRPr>
            </a:p>
          </p:txBody>
        </p:sp>
        <p:sp>
          <p:nvSpPr>
            <p:cNvPr id="368" name="Google Shape;368;p36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4F4F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F4F5C"/>
                </a:solidFill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7"/>
          <p:cNvSpPr txBox="1"/>
          <p:nvPr>
            <p:ph type="title"/>
          </p:nvPr>
        </p:nvSpPr>
        <p:spPr>
          <a:xfrm>
            <a:off x="549600" y="361375"/>
            <a:ext cx="7497000" cy="54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74" name="Google Shape;374;p37"/>
          <p:cNvSpPr txBox="1"/>
          <p:nvPr>
            <p:ph idx="1" type="body"/>
          </p:nvPr>
        </p:nvSpPr>
        <p:spPr>
          <a:xfrm>
            <a:off x="549600" y="1200150"/>
            <a:ext cx="7497000" cy="29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Special thanks to all the people who made and released these awesome resources for free:</a:t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55C21"/>
              </a:buClr>
              <a:buSzPts val="2400"/>
              <a:buChar char="▪"/>
            </a:pPr>
            <a:r>
              <a:rPr lang="en" sz="2400">
                <a:solidFill>
                  <a:srgbClr val="FFFFFF"/>
                </a:solidFill>
              </a:rPr>
              <a:t>Presentation template by </a:t>
            </a:r>
            <a:r>
              <a:rPr lang="en" sz="2400" u="sng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</a:t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55C21"/>
              </a:buClr>
              <a:buSzPts val="2400"/>
              <a:buChar char="▪"/>
            </a:pPr>
            <a:r>
              <a:rPr lang="en" sz="2400">
                <a:solidFill>
                  <a:srgbClr val="FFFFFF"/>
                </a:solidFill>
              </a:rPr>
              <a:t>Photographs by </a:t>
            </a:r>
            <a:r>
              <a:rPr lang="en" sz="2400" u="sng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Unsplash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375" name="Google Shape;375;p37"/>
          <p:cNvSpPr txBox="1"/>
          <p:nvPr>
            <p:ph idx="12" type="sldNum"/>
          </p:nvPr>
        </p:nvSpPr>
        <p:spPr>
          <a:xfrm>
            <a:off x="8046600" y="4593850"/>
            <a:ext cx="1097400" cy="54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8"/>
          <p:cNvSpPr txBox="1"/>
          <p:nvPr>
            <p:ph type="title"/>
          </p:nvPr>
        </p:nvSpPr>
        <p:spPr>
          <a:xfrm>
            <a:off x="549600" y="361375"/>
            <a:ext cx="7497000" cy="54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81" name="Google Shape;381;p38"/>
          <p:cNvSpPr txBox="1"/>
          <p:nvPr>
            <p:ph idx="1" type="body"/>
          </p:nvPr>
        </p:nvSpPr>
        <p:spPr>
          <a:xfrm>
            <a:off x="549600" y="1200150"/>
            <a:ext cx="7497000" cy="29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This presentation uses the following typographies and colors: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Titles: Encode Sans Bold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Body copy: Encode Sans Extra Light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You can download the fonts on this page: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F55C2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http://www.impallari.com/testing/encode/</a:t>
            </a:r>
            <a:endParaRPr sz="1800">
              <a:solidFill>
                <a:srgbClr val="F55C2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Bright red </a:t>
            </a:r>
            <a:r>
              <a:rPr b="1" lang="en" sz="1800">
                <a:solidFill>
                  <a:srgbClr val="F55C21"/>
                </a:solidFill>
                <a:latin typeface="Encode Sans"/>
                <a:ea typeface="Encode Sans"/>
                <a:cs typeface="Encode Sans"/>
                <a:sym typeface="Encode Sans"/>
              </a:rPr>
              <a:t>#f55c21</a:t>
            </a:r>
            <a:r>
              <a:rPr b="1" lang="en" sz="1800">
                <a:solidFill>
                  <a:srgbClr val="FFFFFF"/>
                </a:solidFill>
              </a:rPr>
              <a:t> </a:t>
            </a:r>
            <a:r>
              <a:rPr lang="en" sz="1800">
                <a:solidFill>
                  <a:srgbClr val="FFFFFF"/>
                </a:solidFill>
              </a:rPr>
              <a:t>· </a:t>
            </a:r>
            <a:r>
              <a:rPr lang="en" sz="1800">
                <a:solidFill>
                  <a:schemeClr val="lt1"/>
                </a:solidFill>
              </a:rPr>
              <a:t>Dark red </a:t>
            </a:r>
            <a:r>
              <a:rPr b="1" lang="en" sz="1800">
                <a:solidFill>
                  <a:srgbClr val="BA3B21"/>
                </a:solidFill>
                <a:latin typeface="Encode Sans"/>
                <a:ea typeface="Encode Sans"/>
                <a:cs typeface="Encode Sans"/>
                <a:sym typeface="Encode Sans"/>
              </a:rPr>
              <a:t>#ba3b21</a:t>
            </a:r>
            <a:r>
              <a:rPr b="1" lang="en" sz="1800">
                <a:solidFill>
                  <a:srgbClr val="FFFFFF"/>
                </a:solidFill>
              </a:rPr>
              <a:t> </a:t>
            </a:r>
            <a:r>
              <a:rPr lang="en" sz="1800">
                <a:solidFill>
                  <a:srgbClr val="FFFFFF"/>
                </a:solidFill>
              </a:rPr>
              <a:t>· </a:t>
            </a:r>
            <a:r>
              <a:rPr lang="en" sz="1800">
                <a:solidFill>
                  <a:schemeClr val="lt1"/>
                </a:solidFill>
              </a:rPr>
              <a:t>Light gray </a:t>
            </a:r>
            <a:r>
              <a:rPr b="1" lang="en" sz="1800">
                <a:solidFill>
                  <a:srgbClr val="D4D3D9"/>
                </a:solidFill>
                <a:latin typeface="Encode Sans"/>
                <a:ea typeface="Encode Sans"/>
                <a:cs typeface="Encode Sans"/>
                <a:sym typeface="Encode Sans"/>
              </a:rPr>
              <a:t>#d4d3d9</a:t>
            </a:r>
            <a:r>
              <a:rPr b="1" lang="en" sz="1800">
                <a:solidFill>
                  <a:srgbClr val="FFFFFF"/>
                </a:solidFill>
              </a:rPr>
              <a:t> </a:t>
            </a:r>
            <a:r>
              <a:rPr lang="en" sz="1800">
                <a:solidFill>
                  <a:srgbClr val="FFFFFF"/>
                </a:solidFill>
              </a:rPr>
              <a:t>· </a:t>
            </a:r>
            <a:r>
              <a:rPr lang="en" sz="1800">
                <a:solidFill>
                  <a:schemeClr val="lt1"/>
                </a:solidFill>
              </a:rPr>
              <a:t>Dark gray </a:t>
            </a:r>
            <a:r>
              <a:rPr b="1" lang="en" sz="1800">
                <a:solidFill>
                  <a:srgbClr val="4F4F5C"/>
                </a:solidFill>
                <a:latin typeface="Encode Sans"/>
                <a:ea typeface="Encode Sans"/>
                <a:cs typeface="Encode Sans"/>
                <a:sym typeface="Encode Sans"/>
              </a:rPr>
              <a:t>#4f4f5c</a:t>
            </a:r>
            <a:endParaRPr b="1" sz="1800">
              <a:solidFill>
                <a:srgbClr val="4F4F5C"/>
              </a:solidFill>
            </a:endParaRPr>
          </a:p>
        </p:txBody>
      </p:sp>
      <p:sp>
        <p:nvSpPr>
          <p:cNvPr id="382" name="Google Shape;382;p38"/>
          <p:cNvSpPr txBox="1"/>
          <p:nvPr/>
        </p:nvSpPr>
        <p:spPr>
          <a:xfrm>
            <a:off x="549600" y="3790650"/>
            <a:ext cx="74970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F55C21"/>
                </a:solidFill>
                <a:latin typeface="Encode Sans"/>
                <a:ea typeface="Encode Sans"/>
                <a:cs typeface="Encode Sans"/>
                <a:sym typeface="Encode Sans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b="1" sz="1200">
              <a:solidFill>
                <a:srgbClr val="F55C2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F55C2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55C2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383" name="Google Shape;383;p38"/>
          <p:cNvSpPr txBox="1"/>
          <p:nvPr>
            <p:ph idx="12" type="sldNum"/>
          </p:nvPr>
        </p:nvSpPr>
        <p:spPr>
          <a:xfrm>
            <a:off x="8046600" y="4593850"/>
            <a:ext cx="1097400" cy="54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9"/>
          <p:cNvSpPr txBox="1"/>
          <p:nvPr>
            <p:ph type="ctrTitle"/>
          </p:nvPr>
        </p:nvSpPr>
        <p:spPr>
          <a:xfrm>
            <a:off x="1735925" y="1126150"/>
            <a:ext cx="56721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</a:t>
            </a:r>
            <a:br>
              <a:rPr lang="en"/>
            </a:br>
            <a:r>
              <a:rPr lang="en"/>
              <a:t>EXTRA RESOURCES</a:t>
            </a:r>
            <a:endParaRPr/>
          </a:p>
        </p:txBody>
      </p:sp>
      <p:sp>
        <p:nvSpPr>
          <p:cNvPr id="389" name="Google Shape;389;p39"/>
          <p:cNvSpPr txBox="1"/>
          <p:nvPr>
            <p:ph idx="1" type="subTitle"/>
          </p:nvPr>
        </p:nvSpPr>
        <p:spPr>
          <a:xfrm>
            <a:off x="1735925" y="2665541"/>
            <a:ext cx="5672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0"/>
          <p:cNvSpPr txBox="1"/>
          <p:nvPr>
            <p:ph type="title"/>
          </p:nvPr>
        </p:nvSpPr>
        <p:spPr>
          <a:xfrm>
            <a:off x="549600" y="361375"/>
            <a:ext cx="7497000" cy="54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395" name="Google Shape;395;p40"/>
          <p:cNvSpPr txBox="1"/>
          <p:nvPr>
            <p:ph idx="12" type="sldNum"/>
          </p:nvPr>
        </p:nvSpPr>
        <p:spPr>
          <a:xfrm>
            <a:off x="8046600" y="4593850"/>
            <a:ext cx="1097400" cy="54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6" name="Google Shape;396;p40"/>
          <p:cNvSpPr/>
          <p:nvPr/>
        </p:nvSpPr>
        <p:spPr>
          <a:xfrm>
            <a:off x="7735208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5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DEC</a:t>
            </a:r>
            <a:endParaRPr sz="10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397" name="Google Shape;397;p40"/>
          <p:cNvSpPr/>
          <p:nvPr/>
        </p:nvSpPr>
        <p:spPr>
          <a:xfrm>
            <a:off x="7075124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5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NOV</a:t>
            </a:r>
            <a:endParaRPr sz="10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398" name="Google Shape;398;p40"/>
          <p:cNvSpPr/>
          <p:nvPr/>
        </p:nvSpPr>
        <p:spPr>
          <a:xfrm>
            <a:off x="6415040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5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OCT</a:t>
            </a:r>
            <a:endParaRPr sz="10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399" name="Google Shape;399;p40"/>
          <p:cNvSpPr/>
          <p:nvPr/>
        </p:nvSpPr>
        <p:spPr>
          <a:xfrm>
            <a:off x="5754956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SEP</a:t>
            </a:r>
            <a:endParaRPr sz="10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400" name="Google Shape;400;p40"/>
          <p:cNvSpPr/>
          <p:nvPr/>
        </p:nvSpPr>
        <p:spPr>
          <a:xfrm>
            <a:off x="5094872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AUG</a:t>
            </a:r>
            <a:endParaRPr sz="10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401" name="Google Shape;401;p40"/>
          <p:cNvSpPr/>
          <p:nvPr/>
        </p:nvSpPr>
        <p:spPr>
          <a:xfrm>
            <a:off x="4434788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JUL</a:t>
            </a:r>
            <a:endParaRPr sz="10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402" name="Google Shape;402;p40"/>
          <p:cNvSpPr/>
          <p:nvPr/>
        </p:nvSpPr>
        <p:spPr>
          <a:xfrm>
            <a:off x="3774704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JUN</a:t>
            </a:r>
            <a:endParaRPr sz="10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403" name="Google Shape;403;p40"/>
          <p:cNvSpPr/>
          <p:nvPr/>
        </p:nvSpPr>
        <p:spPr>
          <a:xfrm>
            <a:off x="3114619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MAY</a:t>
            </a:r>
            <a:endParaRPr sz="10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404" name="Google Shape;404;p40"/>
          <p:cNvSpPr/>
          <p:nvPr/>
        </p:nvSpPr>
        <p:spPr>
          <a:xfrm>
            <a:off x="2454535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APR</a:t>
            </a:r>
            <a:endParaRPr sz="10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405" name="Google Shape;405;p40"/>
          <p:cNvSpPr/>
          <p:nvPr/>
        </p:nvSpPr>
        <p:spPr>
          <a:xfrm>
            <a:off x="1794451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MAR</a:t>
            </a:r>
            <a:endParaRPr sz="10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406" name="Google Shape;406;p40"/>
          <p:cNvSpPr/>
          <p:nvPr/>
        </p:nvSpPr>
        <p:spPr>
          <a:xfrm>
            <a:off x="1134367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FEB</a:t>
            </a:r>
            <a:endParaRPr sz="10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407" name="Google Shape;407;p40"/>
          <p:cNvSpPr/>
          <p:nvPr/>
        </p:nvSpPr>
        <p:spPr>
          <a:xfrm>
            <a:off x="474283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JAN</a:t>
            </a:r>
            <a:endParaRPr sz="10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408" name="Google Shape;408;p40"/>
          <p:cNvSpPr/>
          <p:nvPr/>
        </p:nvSpPr>
        <p:spPr>
          <a:xfrm>
            <a:off x="0" y="2527350"/>
            <a:ext cx="6372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409" name="Google Shape;409;p40"/>
          <p:cNvCxnSpPr/>
          <p:nvPr/>
        </p:nvCxnSpPr>
        <p:spPr>
          <a:xfrm rot="10800000">
            <a:off x="768923" y="2053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0" name="Google Shape;410;p40"/>
          <p:cNvSpPr txBox="1"/>
          <p:nvPr/>
        </p:nvSpPr>
        <p:spPr>
          <a:xfrm>
            <a:off x="727900" y="14986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cxnSp>
        <p:nvCxnSpPr>
          <p:cNvPr id="411" name="Google Shape;411;p40"/>
          <p:cNvCxnSpPr/>
          <p:nvPr/>
        </p:nvCxnSpPr>
        <p:spPr>
          <a:xfrm rot="10800000">
            <a:off x="2090158" y="2053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2" name="Google Shape;412;p40"/>
          <p:cNvSpPr txBox="1"/>
          <p:nvPr/>
        </p:nvSpPr>
        <p:spPr>
          <a:xfrm>
            <a:off x="2050642" y="14986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Red is the colour of danger and courage</a:t>
            </a:r>
            <a:endParaRPr sz="9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cxnSp>
        <p:nvCxnSpPr>
          <p:cNvPr id="413" name="Google Shape;413;p40"/>
          <p:cNvCxnSpPr/>
          <p:nvPr/>
        </p:nvCxnSpPr>
        <p:spPr>
          <a:xfrm rot="10800000">
            <a:off x="3411393" y="2053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4" name="Google Shape;414;p40"/>
          <p:cNvSpPr txBox="1"/>
          <p:nvPr/>
        </p:nvSpPr>
        <p:spPr>
          <a:xfrm>
            <a:off x="3373384" y="14986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Black is the color of ebony and of outer space</a:t>
            </a:r>
            <a:endParaRPr sz="9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cxnSp>
        <p:nvCxnSpPr>
          <p:cNvPr id="415" name="Google Shape;415;p40"/>
          <p:cNvCxnSpPr/>
          <p:nvPr/>
        </p:nvCxnSpPr>
        <p:spPr>
          <a:xfrm rot="10800000">
            <a:off x="4732628" y="2053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6" name="Google Shape;416;p40"/>
          <p:cNvSpPr txBox="1"/>
          <p:nvPr/>
        </p:nvSpPr>
        <p:spPr>
          <a:xfrm>
            <a:off x="4696126" y="14986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Yellow is the color of gold, butter and ripe lemons</a:t>
            </a:r>
            <a:endParaRPr sz="9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cxnSp>
        <p:nvCxnSpPr>
          <p:cNvPr id="417" name="Google Shape;417;p40"/>
          <p:cNvCxnSpPr/>
          <p:nvPr/>
        </p:nvCxnSpPr>
        <p:spPr>
          <a:xfrm rot="10800000">
            <a:off x="6053863" y="2053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8" name="Google Shape;418;p40"/>
          <p:cNvSpPr txBox="1"/>
          <p:nvPr/>
        </p:nvSpPr>
        <p:spPr>
          <a:xfrm>
            <a:off x="6018868" y="14986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White is the color of milk and fresh snow</a:t>
            </a:r>
            <a:endParaRPr sz="9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cxnSp>
        <p:nvCxnSpPr>
          <p:cNvPr id="419" name="Google Shape;419;p40"/>
          <p:cNvCxnSpPr/>
          <p:nvPr/>
        </p:nvCxnSpPr>
        <p:spPr>
          <a:xfrm rot="10800000">
            <a:off x="7375098" y="2053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0" name="Google Shape;420;p40"/>
          <p:cNvSpPr txBox="1"/>
          <p:nvPr/>
        </p:nvSpPr>
        <p:spPr>
          <a:xfrm>
            <a:off x="7341610" y="14986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cxnSp>
        <p:nvCxnSpPr>
          <p:cNvPr id="421" name="Google Shape;421;p40"/>
          <p:cNvCxnSpPr/>
          <p:nvPr/>
        </p:nvCxnSpPr>
        <p:spPr>
          <a:xfrm rot="10800000">
            <a:off x="1439687" y="2896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2" name="Google Shape;422;p40"/>
          <p:cNvSpPr txBox="1"/>
          <p:nvPr/>
        </p:nvSpPr>
        <p:spPr>
          <a:xfrm>
            <a:off x="1369548" y="34195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Yellow is the color of gold, butter and ripe lemons</a:t>
            </a:r>
            <a:endParaRPr sz="9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cxnSp>
        <p:nvCxnSpPr>
          <p:cNvPr id="423" name="Google Shape;423;p40"/>
          <p:cNvCxnSpPr/>
          <p:nvPr/>
        </p:nvCxnSpPr>
        <p:spPr>
          <a:xfrm rot="10800000">
            <a:off x="2760922" y="2896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4" name="Google Shape;424;p40"/>
          <p:cNvSpPr txBox="1"/>
          <p:nvPr/>
        </p:nvSpPr>
        <p:spPr>
          <a:xfrm>
            <a:off x="2699944" y="34195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White is the color of milk and fresh snow</a:t>
            </a:r>
            <a:endParaRPr sz="9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cxnSp>
        <p:nvCxnSpPr>
          <p:cNvPr id="425" name="Google Shape;425;p40"/>
          <p:cNvCxnSpPr/>
          <p:nvPr/>
        </p:nvCxnSpPr>
        <p:spPr>
          <a:xfrm rot="10800000">
            <a:off x="4082157" y="2896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6" name="Google Shape;426;p40"/>
          <p:cNvSpPr txBox="1"/>
          <p:nvPr/>
        </p:nvSpPr>
        <p:spPr>
          <a:xfrm>
            <a:off x="4030339" y="34195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cxnSp>
        <p:nvCxnSpPr>
          <p:cNvPr id="427" name="Google Shape;427;p40"/>
          <p:cNvCxnSpPr/>
          <p:nvPr/>
        </p:nvCxnSpPr>
        <p:spPr>
          <a:xfrm rot="10800000">
            <a:off x="5403392" y="2896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8" name="Google Shape;428;p40"/>
          <p:cNvSpPr txBox="1"/>
          <p:nvPr/>
        </p:nvSpPr>
        <p:spPr>
          <a:xfrm>
            <a:off x="5360735" y="34195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Red is the colour of danger and courage</a:t>
            </a:r>
            <a:endParaRPr sz="9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cxnSp>
        <p:nvCxnSpPr>
          <p:cNvPr id="429" name="Google Shape;429;p40"/>
          <p:cNvCxnSpPr/>
          <p:nvPr/>
        </p:nvCxnSpPr>
        <p:spPr>
          <a:xfrm rot="10800000">
            <a:off x="6724627" y="2896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0" name="Google Shape;430;p40"/>
          <p:cNvSpPr txBox="1"/>
          <p:nvPr/>
        </p:nvSpPr>
        <p:spPr>
          <a:xfrm>
            <a:off x="6691131" y="34195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Black is the color of ebony and of outer space</a:t>
            </a:r>
            <a:endParaRPr sz="9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cxnSp>
        <p:nvCxnSpPr>
          <p:cNvPr id="431" name="Google Shape;431;p40"/>
          <p:cNvCxnSpPr/>
          <p:nvPr/>
        </p:nvCxnSpPr>
        <p:spPr>
          <a:xfrm rot="10800000">
            <a:off x="8045862" y="2896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2" name="Google Shape;432;p40"/>
          <p:cNvSpPr txBox="1"/>
          <p:nvPr/>
        </p:nvSpPr>
        <p:spPr>
          <a:xfrm>
            <a:off x="8008073" y="34195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Yellow is the color of gold, butter and ripe lemons</a:t>
            </a:r>
            <a:endParaRPr sz="9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41"/>
          <p:cNvSpPr txBox="1"/>
          <p:nvPr>
            <p:ph type="title"/>
          </p:nvPr>
        </p:nvSpPr>
        <p:spPr>
          <a:xfrm>
            <a:off x="549600" y="361375"/>
            <a:ext cx="7497000" cy="54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438" name="Google Shape;438;p41"/>
          <p:cNvSpPr txBox="1"/>
          <p:nvPr>
            <p:ph idx="12" type="sldNum"/>
          </p:nvPr>
        </p:nvSpPr>
        <p:spPr>
          <a:xfrm>
            <a:off x="8046600" y="4593850"/>
            <a:ext cx="1097400" cy="54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9" name="Google Shape;439;p41"/>
          <p:cNvSpPr/>
          <p:nvPr/>
        </p:nvSpPr>
        <p:spPr>
          <a:xfrm>
            <a:off x="0" y="22186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41"/>
          <p:cNvSpPr/>
          <p:nvPr/>
        </p:nvSpPr>
        <p:spPr>
          <a:xfrm>
            <a:off x="0" y="22186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1" name="Google Shape;441;p41"/>
          <p:cNvGrpSpPr/>
          <p:nvPr/>
        </p:nvGrpSpPr>
        <p:grpSpPr>
          <a:xfrm>
            <a:off x="1786339" y="1551001"/>
            <a:ext cx="473400" cy="473400"/>
            <a:chOff x="1786339" y="1703401"/>
            <a:chExt cx="473400" cy="473400"/>
          </a:xfrm>
        </p:grpSpPr>
        <p:sp>
          <p:nvSpPr>
            <p:cNvPr id="442" name="Google Shape;442;p41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Encode Sans"/>
                <a:ea typeface="Encode Sans"/>
                <a:cs typeface="Encode Sans"/>
                <a:sym typeface="Encode Sans"/>
              </a:endParaRPr>
            </a:p>
          </p:txBody>
        </p:sp>
        <p:sp>
          <p:nvSpPr>
            <p:cNvPr id="443" name="Google Shape;443;p41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1</a:t>
              </a:r>
              <a:endParaRPr sz="600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endParaRPr>
            </a:p>
          </p:txBody>
        </p:sp>
      </p:grpSp>
      <p:grpSp>
        <p:nvGrpSpPr>
          <p:cNvPr id="444" name="Google Shape;444;p41"/>
          <p:cNvGrpSpPr/>
          <p:nvPr/>
        </p:nvGrpSpPr>
        <p:grpSpPr>
          <a:xfrm>
            <a:off x="3814414" y="1551001"/>
            <a:ext cx="473400" cy="473400"/>
            <a:chOff x="3814414" y="1703401"/>
            <a:chExt cx="473400" cy="473400"/>
          </a:xfrm>
        </p:grpSpPr>
        <p:sp>
          <p:nvSpPr>
            <p:cNvPr id="445" name="Google Shape;445;p41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Encode Sans"/>
                <a:ea typeface="Encode Sans"/>
                <a:cs typeface="Encode Sans"/>
                <a:sym typeface="Encode Sans"/>
              </a:endParaRPr>
            </a:p>
          </p:txBody>
        </p:sp>
        <p:sp>
          <p:nvSpPr>
            <p:cNvPr id="446" name="Google Shape;446;p41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3</a:t>
              </a:r>
              <a:endParaRPr sz="600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endParaRPr>
            </a:p>
          </p:txBody>
        </p:sp>
      </p:grpSp>
      <p:grpSp>
        <p:nvGrpSpPr>
          <p:cNvPr id="447" name="Google Shape;447;p41"/>
          <p:cNvGrpSpPr/>
          <p:nvPr/>
        </p:nvGrpSpPr>
        <p:grpSpPr>
          <a:xfrm>
            <a:off x="5842489" y="1551001"/>
            <a:ext cx="473400" cy="473400"/>
            <a:chOff x="5842489" y="1703401"/>
            <a:chExt cx="473400" cy="473400"/>
          </a:xfrm>
        </p:grpSpPr>
        <p:sp>
          <p:nvSpPr>
            <p:cNvPr id="448" name="Google Shape;448;p41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Encode Sans"/>
                <a:ea typeface="Encode Sans"/>
                <a:cs typeface="Encode Sans"/>
                <a:sym typeface="Encode Sans"/>
              </a:endParaRPr>
            </a:p>
          </p:txBody>
        </p:sp>
        <p:sp>
          <p:nvSpPr>
            <p:cNvPr id="449" name="Google Shape;449;p41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5</a:t>
              </a:r>
              <a:endParaRPr sz="600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endParaRPr>
            </a:p>
          </p:txBody>
        </p:sp>
      </p:grpSp>
      <p:grpSp>
        <p:nvGrpSpPr>
          <p:cNvPr id="450" name="Google Shape;450;p41"/>
          <p:cNvGrpSpPr/>
          <p:nvPr/>
        </p:nvGrpSpPr>
        <p:grpSpPr>
          <a:xfrm>
            <a:off x="6880814" y="3423900"/>
            <a:ext cx="473400" cy="473400"/>
            <a:chOff x="6880814" y="3576300"/>
            <a:chExt cx="473400" cy="473400"/>
          </a:xfrm>
        </p:grpSpPr>
        <p:sp>
          <p:nvSpPr>
            <p:cNvPr id="451" name="Google Shape;451;p41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Encode Sans"/>
                <a:ea typeface="Encode Sans"/>
                <a:cs typeface="Encode Sans"/>
                <a:sym typeface="Encode Sans"/>
              </a:endParaRPr>
            </a:p>
          </p:txBody>
        </p:sp>
        <p:sp>
          <p:nvSpPr>
            <p:cNvPr id="452" name="Google Shape;452;p41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6</a:t>
              </a:r>
              <a:endParaRPr sz="600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endParaRPr>
            </a:p>
          </p:txBody>
        </p:sp>
      </p:grpSp>
      <p:grpSp>
        <p:nvGrpSpPr>
          <p:cNvPr id="453" name="Google Shape;453;p41"/>
          <p:cNvGrpSpPr/>
          <p:nvPr/>
        </p:nvGrpSpPr>
        <p:grpSpPr>
          <a:xfrm>
            <a:off x="4852739" y="3423900"/>
            <a:ext cx="473400" cy="473400"/>
            <a:chOff x="4852739" y="3576300"/>
            <a:chExt cx="473400" cy="473400"/>
          </a:xfrm>
        </p:grpSpPr>
        <p:sp>
          <p:nvSpPr>
            <p:cNvPr id="454" name="Google Shape;454;p41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Encode Sans"/>
                <a:ea typeface="Encode Sans"/>
                <a:cs typeface="Encode Sans"/>
                <a:sym typeface="Encode Sans"/>
              </a:endParaRPr>
            </a:p>
          </p:txBody>
        </p:sp>
        <p:sp>
          <p:nvSpPr>
            <p:cNvPr id="455" name="Google Shape;455;p41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4</a:t>
              </a:r>
              <a:endParaRPr sz="600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endParaRPr>
            </a:p>
          </p:txBody>
        </p:sp>
      </p:grpSp>
      <p:grpSp>
        <p:nvGrpSpPr>
          <p:cNvPr id="456" name="Google Shape;456;p41"/>
          <p:cNvGrpSpPr/>
          <p:nvPr/>
        </p:nvGrpSpPr>
        <p:grpSpPr>
          <a:xfrm>
            <a:off x="2824664" y="3423900"/>
            <a:ext cx="473400" cy="473400"/>
            <a:chOff x="2824664" y="3576300"/>
            <a:chExt cx="473400" cy="473400"/>
          </a:xfrm>
        </p:grpSpPr>
        <p:sp>
          <p:nvSpPr>
            <p:cNvPr id="457" name="Google Shape;457;p41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Encode Sans"/>
                <a:ea typeface="Encode Sans"/>
                <a:cs typeface="Encode Sans"/>
                <a:sym typeface="Encode Sans"/>
              </a:endParaRPr>
            </a:p>
          </p:txBody>
        </p:sp>
        <p:sp>
          <p:nvSpPr>
            <p:cNvPr id="458" name="Google Shape;458;p41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2</a:t>
              </a:r>
              <a:endParaRPr sz="600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endParaRPr>
            </a:p>
          </p:txBody>
        </p:sp>
      </p:grpSp>
      <p:sp>
        <p:nvSpPr>
          <p:cNvPr id="459" name="Google Shape;459;p41"/>
          <p:cNvSpPr txBox="1"/>
          <p:nvPr/>
        </p:nvSpPr>
        <p:spPr>
          <a:xfrm>
            <a:off x="1379850" y="10037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460" name="Google Shape;460;p41"/>
          <p:cNvSpPr txBox="1"/>
          <p:nvPr/>
        </p:nvSpPr>
        <p:spPr>
          <a:xfrm>
            <a:off x="3377205" y="10037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Red is the colour of danger and courage</a:t>
            </a:r>
            <a:endParaRPr sz="9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461" name="Google Shape;461;p41"/>
          <p:cNvSpPr txBox="1"/>
          <p:nvPr/>
        </p:nvSpPr>
        <p:spPr>
          <a:xfrm>
            <a:off x="5436010" y="10037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Black is the color of ebony and of outer space</a:t>
            </a:r>
            <a:endParaRPr sz="9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462" name="Google Shape;462;p41"/>
          <p:cNvSpPr txBox="1"/>
          <p:nvPr/>
        </p:nvSpPr>
        <p:spPr>
          <a:xfrm>
            <a:off x="2418175" y="39112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Yellow is the color of gold, butter and ripe lemons</a:t>
            </a:r>
            <a:endParaRPr sz="9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463" name="Google Shape;463;p41"/>
          <p:cNvSpPr txBox="1"/>
          <p:nvPr/>
        </p:nvSpPr>
        <p:spPr>
          <a:xfrm>
            <a:off x="4446255" y="39112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White is the color of milk and fresh snow</a:t>
            </a:r>
            <a:endParaRPr sz="9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464" name="Google Shape;464;p41"/>
          <p:cNvSpPr txBox="1"/>
          <p:nvPr/>
        </p:nvSpPr>
        <p:spPr>
          <a:xfrm>
            <a:off x="6474335" y="39112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 txBox="1"/>
          <p:nvPr>
            <p:ph idx="4294967295" type="ctrTitle"/>
          </p:nvPr>
        </p:nvSpPr>
        <p:spPr>
          <a:xfrm>
            <a:off x="762000" y="440350"/>
            <a:ext cx="4373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55C21"/>
                </a:solidFill>
              </a:rPr>
              <a:t>HELLO!</a:t>
            </a:r>
            <a:endParaRPr sz="6000">
              <a:solidFill>
                <a:srgbClr val="F55C21"/>
              </a:solidFill>
            </a:endParaRPr>
          </a:p>
        </p:txBody>
      </p:sp>
      <p:sp>
        <p:nvSpPr>
          <p:cNvPr id="119" name="Google Shape;119;p15"/>
          <p:cNvSpPr txBox="1"/>
          <p:nvPr>
            <p:ph idx="4294967295" type="subTitle"/>
          </p:nvPr>
        </p:nvSpPr>
        <p:spPr>
          <a:xfrm>
            <a:off x="762000" y="1639975"/>
            <a:ext cx="4373700" cy="315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I AM JAYDEN SMITH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I am here because I love to give presentations.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You can find me at @username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photo-1434030216411-0b793f4b4173.jpg" id="120" name="Google Shape;120;p15"/>
          <p:cNvPicPr preferRelativeResize="0"/>
          <p:nvPr/>
        </p:nvPicPr>
        <p:blipFill rotWithShape="1">
          <a:blip r:embed="rId3">
            <a:alphaModFix/>
          </a:blip>
          <a:srcRect b="0" l="14210" r="10084" t="0"/>
          <a:stretch/>
        </p:blipFill>
        <p:spPr>
          <a:xfrm>
            <a:off x="5666175" y="0"/>
            <a:ext cx="3477825" cy="4593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5"/>
          <p:cNvSpPr txBox="1"/>
          <p:nvPr>
            <p:ph idx="12" type="sldNum"/>
          </p:nvPr>
        </p:nvSpPr>
        <p:spPr>
          <a:xfrm>
            <a:off x="4023300" y="4593850"/>
            <a:ext cx="1097400" cy="54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42"/>
          <p:cNvSpPr txBox="1"/>
          <p:nvPr>
            <p:ph type="title"/>
          </p:nvPr>
        </p:nvSpPr>
        <p:spPr>
          <a:xfrm>
            <a:off x="549600" y="361375"/>
            <a:ext cx="7497000" cy="54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470" name="Google Shape;470;p42"/>
          <p:cNvSpPr txBox="1"/>
          <p:nvPr>
            <p:ph idx="12" type="sldNum"/>
          </p:nvPr>
        </p:nvSpPr>
        <p:spPr>
          <a:xfrm>
            <a:off x="8046600" y="4593850"/>
            <a:ext cx="1097400" cy="54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71" name="Google Shape;471;p42"/>
          <p:cNvGraphicFramePr/>
          <p:nvPr/>
        </p:nvGraphicFramePr>
        <p:xfrm>
          <a:off x="549775" y="123873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{0EC10CB1-0B8A-4461-BEDC-C1B61E8207B3}</a:tableStyleId>
              </a:tblPr>
              <a:tblGrid>
                <a:gridCol w="1291025"/>
                <a:gridCol w="443275"/>
                <a:gridCol w="443275"/>
                <a:gridCol w="443275"/>
                <a:gridCol w="443275"/>
                <a:gridCol w="443275"/>
                <a:gridCol w="443275"/>
                <a:gridCol w="443275"/>
                <a:gridCol w="443275"/>
                <a:gridCol w="443275"/>
                <a:gridCol w="443275"/>
                <a:gridCol w="443275"/>
                <a:gridCol w="443275"/>
                <a:gridCol w="443275"/>
                <a:gridCol w="443275"/>
              </a:tblGrid>
              <a:tr h="335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lt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Week 1</a:t>
                      </a:r>
                      <a:endParaRPr b="1"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lt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Week 2</a:t>
                      </a:r>
                      <a:endParaRPr b="1"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35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1</a:t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2</a:t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3</a:t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4</a:t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5</a:t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6</a:t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7</a:t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8</a:t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9</a:t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10</a:t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11</a:t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12</a:t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13</a:t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14</a:t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335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Task 1</a:t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5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Task 2</a:t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335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Task 3</a:t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5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Task 4</a:t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335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Task 5</a:t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5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Task 6</a:t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335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Task 7</a:t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35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Task 8</a:t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43"/>
          <p:cNvSpPr txBox="1"/>
          <p:nvPr>
            <p:ph type="title"/>
          </p:nvPr>
        </p:nvSpPr>
        <p:spPr>
          <a:xfrm>
            <a:off x="549600" y="361375"/>
            <a:ext cx="7497000" cy="54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477" name="Google Shape;477;p43"/>
          <p:cNvSpPr txBox="1"/>
          <p:nvPr>
            <p:ph idx="12" type="sldNum"/>
          </p:nvPr>
        </p:nvSpPr>
        <p:spPr>
          <a:xfrm>
            <a:off x="8046600" y="4593850"/>
            <a:ext cx="1097400" cy="54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8" name="Google Shape;478;p43"/>
          <p:cNvSpPr/>
          <p:nvPr/>
        </p:nvSpPr>
        <p:spPr>
          <a:xfrm>
            <a:off x="549600" y="1276875"/>
            <a:ext cx="3672600" cy="1383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STRENGTHS</a:t>
            </a:r>
            <a:endParaRPr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479" name="Google Shape;479;p43"/>
          <p:cNvSpPr/>
          <p:nvPr/>
        </p:nvSpPr>
        <p:spPr>
          <a:xfrm>
            <a:off x="4374014" y="1276875"/>
            <a:ext cx="3672600" cy="1383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WEAKNESSES</a:t>
            </a:r>
            <a:endParaRPr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Yellow is the color of gold, butter and ripe lemons</a:t>
            </a:r>
            <a:endParaRPr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480" name="Google Shape;480;p43"/>
          <p:cNvSpPr/>
          <p:nvPr/>
        </p:nvSpPr>
        <p:spPr>
          <a:xfrm>
            <a:off x="549600" y="2812210"/>
            <a:ext cx="3672600" cy="1383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Black is the color of ebony and of outer space</a:t>
            </a:r>
            <a:endParaRPr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OPPORTUNITIES</a:t>
            </a:r>
            <a:endParaRPr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481" name="Google Shape;481;p43"/>
          <p:cNvSpPr/>
          <p:nvPr/>
        </p:nvSpPr>
        <p:spPr>
          <a:xfrm>
            <a:off x="4374014" y="2812210"/>
            <a:ext cx="3672600" cy="1383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White is the color of milk and fresh snow</a:t>
            </a:r>
            <a:endParaRPr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THREATS</a:t>
            </a:r>
            <a:endParaRPr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482" name="Google Shape;482;p43"/>
          <p:cNvSpPr/>
          <p:nvPr/>
        </p:nvSpPr>
        <p:spPr>
          <a:xfrm>
            <a:off x="3167878" y="1604275"/>
            <a:ext cx="2110200" cy="21102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43"/>
          <p:cNvSpPr/>
          <p:nvPr/>
        </p:nvSpPr>
        <p:spPr>
          <a:xfrm rot="5400000">
            <a:off x="3320174" y="1604275"/>
            <a:ext cx="2110200" cy="21102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43"/>
          <p:cNvSpPr/>
          <p:nvPr/>
        </p:nvSpPr>
        <p:spPr>
          <a:xfrm rot="10800000">
            <a:off x="3320174" y="1757759"/>
            <a:ext cx="2110200" cy="21102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43"/>
          <p:cNvSpPr/>
          <p:nvPr/>
        </p:nvSpPr>
        <p:spPr>
          <a:xfrm rot="-5400000">
            <a:off x="3167878" y="1757759"/>
            <a:ext cx="2110200" cy="21102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43"/>
          <p:cNvSpPr/>
          <p:nvPr/>
        </p:nvSpPr>
        <p:spPr>
          <a:xfrm>
            <a:off x="3653733" y="2044479"/>
            <a:ext cx="280940" cy="40927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Encode Sans"/>
              </a:rPr>
              <a:t>S</a:t>
            </a:r>
          </a:p>
        </p:txBody>
      </p:sp>
      <p:sp>
        <p:nvSpPr>
          <p:cNvPr id="487" name="Google Shape;487;p43"/>
          <p:cNvSpPr/>
          <p:nvPr/>
        </p:nvSpPr>
        <p:spPr>
          <a:xfrm>
            <a:off x="4540466" y="2051219"/>
            <a:ext cx="598009" cy="3990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Encode Sans"/>
              </a:rPr>
              <a:t>W</a:t>
            </a:r>
          </a:p>
        </p:txBody>
      </p:sp>
      <p:sp>
        <p:nvSpPr>
          <p:cNvPr id="488" name="Google Shape;488;p43"/>
          <p:cNvSpPr/>
          <p:nvPr/>
        </p:nvSpPr>
        <p:spPr>
          <a:xfrm>
            <a:off x="3623536" y="3010448"/>
            <a:ext cx="375845" cy="40927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Encode Sans"/>
              </a:rPr>
              <a:t>O</a:t>
            </a:r>
          </a:p>
        </p:txBody>
      </p:sp>
      <p:sp>
        <p:nvSpPr>
          <p:cNvPr id="489" name="Google Shape;489;p43"/>
          <p:cNvSpPr/>
          <p:nvPr/>
        </p:nvSpPr>
        <p:spPr>
          <a:xfrm>
            <a:off x="4640224" y="3017188"/>
            <a:ext cx="339716" cy="3990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Encode Sans"/>
              </a:rPr>
              <a:t>T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44"/>
          <p:cNvSpPr txBox="1"/>
          <p:nvPr>
            <p:ph idx="4294967295" type="title"/>
          </p:nvPr>
        </p:nvSpPr>
        <p:spPr>
          <a:xfrm>
            <a:off x="262200" y="0"/>
            <a:ext cx="8619600" cy="56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495" name="Google Shape;495;p44"/>
          <p:cNvSpPr txBox="1"/>
          <p:nvPr>
            <p:ph idx="12" type="sldNum"/>
          </p:nvPr>
        </p:nvSpPr>
        <p:spPr>
          <a:xfrm>
            <a:off x="4023300" y="4593850"/>
            <a:ext cx="1097400" cy="54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6" name="Google Shape;496;p44"/>
          <p:cNvSpPr txBox="1"/>
          <p:nvPr/>
        </p:nvSpPr>
        <p:spPr>
          <a:xfrm>
            <a:off x="2218710" y="567276"/>
            <a:ext cx="1568700" cy="14511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Key Activities</a:t>
            </a:r>
            <a:endParaRPr b="1" sz="9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Insert your content</a:t>
            </a:r>
            <a:endParaRPr b="1" sz="8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497" name="Google Shape;497;p44"/>
          <p:cNvSpPr txBox="1"/>
          <p:nvPr/>
        </p:nvSpPr>
        <p:spPr>
          <a:xfrm>
            <a:off x="2218710" y="2018510"/>
            <a:ext cx="1568700" cy="14511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Key Resources</a:t>
            </a:r>
            <a:endParaRPr b="1" sz="9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Insert your content</a:t>
            </a:r>
            <a:endParaRPr b="1" sz="9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498" name="Google Shape;498;p44"/>
          <p:cNvSpPr txBox="1"/>
          <p:nvPr/>
        </p:nvSpPr>
        <p:spPr>
          <a:xfrm>
            <a:off x="3787570" y="567276"/>
            <a:ext cx="1568700" cy="29025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Value Propositions</a:t>
            </a:r>
            <a:endParaRPr b="1" sz="9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Insert your content</a:t>
            </a:r>
            <a:endParaRPr b="1" sz="9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499" name="Google Shape;499;p44"/>
          <p:cNvSpPr txBox="1"/>
          <p:nvPr/>
        </p:nvSpPr>
        <p:spPr>
          <a:xfrm>
            <a:off x="5356430" y="567276"/>
            <a:ext cx="1568700" cy="14511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Customer Relationships</a:t>
            </a:r>
            <a:endParaRPr b="1" sz="9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Insert your content</a:t>
            </a:r>
            <a:endParaRPr b="1" sz="9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500" name="Google Shape;500;p44"/>
          <p:cNvSpPr txBox="1"/>
          <p:nvPr/>
        </p:nvSpPr>
        <p:spPr>
          <a:xfrm>
            <a:off x="5356430" y="2018510"/>
            <a:ext cx="1568700" cy="14511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Channels</a:t>
            </a:r>
            <a:endParaRPr b="1" sz="9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Insert your content</a:t>
            </a:r>
            <a:endParaRPr b="1" sz="9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501" name="Google Shape;501;p44"/>
          <p:cNvSpPr txBox="1"/>
          <p:nvPr/>
        </p:nvSpPr>
        <p:spPr>
          <a:xfrm>
            <a:off x="6925290" y="567276"/>
            <a:ext cx="1568700" cy="29025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Customer Segments</a:t>
            </a:r>
            <a:endParaRPr b="1" sz="9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Insert your content</a:t>
            </a:r>
            <a:endParaRPr b="1" sz="9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502" name="Google Shape;502;p44"/>
          <p:cNvSpPr txBox="1"/>
          <p:nvPr/>
        </p:nvSpPr>
        <p:spPr>
          <a:xfrm>
            <a:off x="649850" y="567276"/>
            <a:ext cx="1568700" cy="29025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Key Partners</a:t>
            </a:r>
            <a:endParaRPr b="1" sz="9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Insert your content</a:t>
            </a:r>
            <a:endParaRPr b="1" sz="8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503" name="Google Shape;503;p44"/>
          <p:cNvSpPr txBox="1"/>
          <p:nvPr/>
        </p:nvSpPr>
        <p:spPr>
          <a:xfrm>
            <a:off x="649850" y="3469744"/>
            <a:ext cx="3922200" cy="11241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Cost Structure</a:t>
            </a:r>
            <a:endParaRPr b="1" sz="9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Insert your content</a:t>
            </a:r>
            <a:endParaRPr b="1" sz="9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504" name="Google Shape;504;p44"/>
          <p:cNvSpPr txBox="1"/>
          <p:nvPr/>
        </p:nvSpPr>
        <p:spPr>
          <a:xfrm>
            <a:off x="4572000" y="3469744"/>
            <a:ext cx="3922200" cy="11241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Revenue Streams</a:t>
            </a:r>
            <a:endParaRPr b="1" sz="9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Insert your content</a:t>
            </a:r>
            <a:endParaRPr b="1" sz="9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505" name="Google Shape;505;p44"/>
          <p:cNvSpPr/>
          <p:nvPr/>
        </p:nvSpPr>
        <p:spPr>
          <a:xfrm>
            <a:off x="4306180" y="3539096"/>
            <a:ext cx="196464" cy="195315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06" name="Google Shape;506;p44"/>
          <p:cNvSpPr/>
          <p:nvPr/>
        </p:nvSpPr>
        <p:spPr>
          <a:xfrm>
            <a:off x="6659920" y="636692"/>
            <a:ext cx="195878" cy="175840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07" name="Google Shape;507;p44"/>
          <p:cNvSpPr/>
          <p:nvPr/>
        </p:nvSpPr>
        <p:spPr>
          <a:xfrm>
            <a:off x="1960797" y="636613"/>
            <a:ext cx="188444" cy="188432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08" name="Google Shape;508;p44"/>
          <p:cNvSpPr/>
          <p:nvPr/>
        </p:nvSpPr>
        <p:spPr>
          <a:xfrm>
            <a:off x="8245510" y="636690"/>
            <a:ext cx="179275" cy="189007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509" name="Google Shape;509;p44"/>
          <p:cNvGrpSpPr/>
          <p:nvPr/>
        </p:nvGrpSpPr>
        <p:grpSpPr>
          <a:xfrm>
            <a:off x="8202902" y="3538785"/>
            <a:ext cx="212480" cy="155790"/>
            <a:chOff x="4610450" y="3703750"/>
            <a:chExt cx="453050" cy="332175"/>
          </a:xfrm>
        </p:grpSpPr>
        <p:sp>
          <p:nvSpPr>
            <p:cNvPr id="510" name="Google Shape;510;p44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1" name="Google Shape;511;p44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512" name="Google Shape;512;p44"/>
          <p:cNvSpPr/>
          <p:nvPr/>
        </p:nvSpPr>
        <p:spPr>
          <a:xfrm>
            <a:off x="3527502" y="636628"/>
            <a:ext cx="190719" cy="190731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513" name="Google Shape;513;p44"/>
          <p:cNvGrpSpPr/>
          <p:nvPr/>
        </p:nvGrpSpPr>
        <p:grpSpPr>
          <a:xfrm>
            <a:off x="5115727" y="636422"/>
            <a:ext cx="171255" cy="218214"/>
            <a:chOff x="1958100" y="4985350"/>
            <a:chExt cx="365150" cy="465275"/>
          </a:xfrm>
        </p:grpSpPr>
        <p:sp>
          <p:nvSpPr>
            <p:cNvPr id="514" name="Google Shape;514;p44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5" name="Google Shape;515;p44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6" name="Google Shape;516;p44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17" name="Google Shape;517;p44"/>
          <p:cNvGrpSpPr/>
          <p:nvPr/>
        </p:nvGrpSpPr>
        <p:grpSpPr>
          <a:xfrm>
            <a:off x="3452861" y="2087491"/>
            <a:ext cx="257739" cy="234254"/>
            <a:chOff x="4562200" y="4968250"/>
            <a:chExt cx="549550" cy="499475"/>
          </a:xfrm>
        </p:grpSpPr>
        <p:sp>
          <p:nvSpPr>
            <p:cNvPr id="518" name="Google Shape;518;p44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9" name="Google Shape;519;p44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0" name="Google Shape;520;p44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1" name="Google Shape;521;p44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2" name="Google Shape;522;p44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23" name="Google Shape;523;p44"/>
          <p:cNvGrpSpPr/>
          <p:nvPr/>
        </p:nvGrpSpPr>
        <p:grpSpPr>
          <a:xfrm>
            <a:off x="6590352" y="2088865"/>
            <a:ext cx="253154" cy="242836"/>
            <a:chOff x="5241175" y="4959100"/>
            <a:chExt cx="539775" cy="517775"/>
          </a:xfrm>
        </p:grpSpPr>
        <p:sp>
          <p:nvSpPr>
            <p:cNvPr id="524" name="Google Shape;524;p44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5" name="Google Shape;525;p44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6" name="Google Shape;526;p44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7" name="Google Shape;527;p44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8" name="Google Shape;528;p44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9" name="Google Shape;529;p44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45"/>
          <p:cNvSpPr txBox="1"/>
          <p:nvPr>
            <p:ph type="title"/>
          </p:nvPr>
        </p:nvSpPr>
        <p:spPr>
          <a:xfrm>
            <a:off x="549600" y="361375"/>
            <a:ext cx="7497000" cy="54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535" name="Google Shape;535;p45"/>
          <p:cNvSpPr txBox="1"/>
          <p:nvPr>
            <p:ph idx="12" type="sldNum"/>
          </p:nvPr>
        </p:nvSpPr>
        <p:spPr>
          <a:xfrm>
            <a:off x="8046600" y="4593850"/>
            <a:ext cx="1097400" cy="54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36" name="Google Shape;536;p45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85530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37" name="Google Shape;537;p45"/>
          <p:cNvSpPr txBox="1"/>
          <p:nvPr/>
        </p:nvSpPr>
        <p:spPr>
          <a:xfrm>
            <a:off x="86032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Imani Jackson</a:t>
            </a:r>
            <a:br>
              <a:rPr lang="en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</a:br>
            <a:r>
              <a:rPr lang="en" sz="8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JOB TITLE</a:t>
            </a:r>
            <a:endParaRPr sz="8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538" name="Google Shape;538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502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39" name="Google Shape;539;p45"/>
          <p:cNvSpPr txBox="1"/>
          <p:nvPr/>
        </p:nvSpPr>
        <p:spPr>
          <a:xfrm>
            <a:off x="284005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Marcos Galán</a:t>
            </a:r>
            <a:br>
              <a:rPr lang="en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</a:br>
            <a:r>
              <a:rPr lang="en" sz="8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JOB TITLE</a:t>
            </a:r>
            <a:endParaRPr sz="8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540" name="Google Shape;540;p45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1475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41" name="Google Shape;541;p45"/>
          <p:cNvSpPr txBox="1"/>
          <p:nvPr/>
        </p:nvSpPr>
        <p:spPr>
          <a:xfrm>
            <a:off x="481977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Ixchel Valdía</a:t>
            </a:r>
            <a:br>
              <a:rPr lang="en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</a:br>
            <a:r>
              <a:rPr lang="en" sz="8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JOB TITLE</a:t>
            </a:r>
            <a:endParaRPr sz="8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542" name="Google Shape;542;p45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9447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43" name="Google Shape;543;p45"/>
          <p:cNvSpPr txBox="1"/>
          <p:nvPr/>
        </p:nvSpPr>
        <p:spPr>
          <a:xfrm>
            <a:off x="679950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Nils Årud</a:t>
            </a:r>
            <a:br>
              <a:rPr lang="en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</a:br>
            <a:r>
              <a:rPr lang="en" sz="8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JOB TITLE</a:t>
            </a:r>
            <a:endParaRPr sz="8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46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549" name="Google Shape;549;p46"/>
          <p:cNvSpPr/>
          <p:nvPr/>
        </p:nvSpPr>
        <p:spPr>
          <a:xfrm>
            <a:off x="766046" y="467972"/>
            <a:ext cx="7611900" cy="39024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grpSp>
        <p:nvGrpSpPr>
          <p:cNvPr id="550" name="Google Shape;550;p46"/>
          <p:cNvGrpSpPr/>
          <p:nvPr/>
        </p:nvGrpSpPr>
        <p:grpSpPr>
          <a:xfrm>
            <a:off x="924656" y="467977"/>
            <a:ext cx="7294978" cy="3902517"/>
            <a:chOff x="638138" y="467100"/>
            <a:chExt cx="7867750" cy="4194000"/>
          </a:xfrm>
        </p:grpSpPr>
        <p:cxnSp>
          <p:nvCxnSpPr>
            <p:cNvPr id="551" name="Google Shape;551;p46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2" name="Google Shape;552;p46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3" name="Google Shape;553;p46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4" name="Google Shape;554;p46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5" name="Google Shape;555;p46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6" name="Google Shape;556;p46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7" name="Google Shape;557;p46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8" name="Google Shape;558;p46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9" name="Google Shape;559;p46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0" name="Google Shape;560;p46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1" name="Google Shape;561;p46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2" name="Google Shape;562;p46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3" name="Google Shape;563;p46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4" name="Google Shape;564;p46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5" name="Google Shape;565;p46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6" name="Google Shape;566;p46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7" name="Google Shape;567;p46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8" name="Google Shape;568;p46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9" name="Google Shape;569;p46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0" name="Google Shape;570;p46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1" name="Google Shape;571;p46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2" name="Google Shape;572;p46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3" name="Google Shape;573;p46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4" name="Google Shape;574;p46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5" name="Google Shape;575;p46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6" name="Google Shape;576;p46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7" name="Google Shape;577;p46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8" name="Google Shape;578;p46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9" name="Google Shape;579;p46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0" name="Google Shape;580;p46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1" name="Google Shape;581;p46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2" name="Google Shape;582;p46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3" name="Google Shape;583;p46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4" name="Google Shape;584;p46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5" name="Google Shape;585;p46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6" name="Google Shape;586;p46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7" name="Google Shape;587;p46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8" name="Google Shape;588;p46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9" name="Google Shape;589;p46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0" name="Google Shape;590;p46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1" name="Google Shape;591;p46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2" name="Google Shape;592;p46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3" name="Google Shape;593;p46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4" name="Google Shape;594;p46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5" name="Google Shape;595;p46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6" name="Google Shape;596;p46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97" name="Google Shape;597;p46"/>
          <p:cNvSpPr txBox="1"/>
          <p:nvPr>
            <p:ph idx="12" type="sldNum"/>
          </p:nvPr>
        </p:nvSpPr>
        <p:spPr>
          <a:xfrm>
            <a:off x="4023300" y="4593850"/>
            <a:ext cx="1097400" cy="54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98" name="Google Shape;598;p46"/>
          <p:cNvGrpSpPr/>
          <p:nvPr/>
        </p:nvGrpSpPr>
        <p:grpSpPr>
          <a:xfrm>
            <a:off x="766033" y="630591"/>
            <a:ext cx="7611691" cy="3577359"/>
            <a:chOff x="467088" y="642474"/>
            <a:chExt cx="4194000" cy="3858239"/>
          </a:xfrm>
        </p:grpSpPr>
        <p:cxnSp>
          <p:nvCxnSpPr>
            <p:cNvPr id="599" name="Google Shape;599;p46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0" name="Google Shape;600;p46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1" name="Google Shape;601;p46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2" name="Google Shape;602;p46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3" name="Google Shape;603;p46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4" name="Google Shape;604;p46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5" name="Google Shape;605;p46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6" name="Google Shape;606;p46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7" name="Google Shape;607;p46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8" name="Google Shape;608;p46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9" name="Google Shape;609;p46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0" name="Google Shape;610;p46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1" name="Google Shape;611;p46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2" name="Google Shape;612;p46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3" name="Google Shape;613;p46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4" name="Google Shape;614;p46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5" name="Google Shape;615;p46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6" name="Google Shape;616;p46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7" name="Google Shape;617;p46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8" name="Google Shape;618;p46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9" name="Google Shape;619;p46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0" name="Google Shape;620;p46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621" name="Google Shape;621;p46"/>
          <p:cNvCxnSpPr/>
          <p:nvPr/>
        </p:nvCxnSpPr>
        <p:spPr>
          <a:xfrm>
            <a:off x="4572002" y="467972"/>
            <a:ext cx="0" cy="39024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622" name="Google Shape;622;p46"/>
          <p:cNvCxnSpPr/>
          <p:nvPr/>
        </p:nvCxnSpPr>
        <p:spPr>
          <a:xfrm>
            <a:off x="766046" y="2419210"/>
            <a:ext cx="76119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623" name="Google Shape;623;p46"/>
          <p:cNvSpPr txBox="1"/>
          <p:nvPr/>
        </p:nvSpPr>
        <p:spPr>
          <a:xfrm rot="-5400000">
            <a:off x="93034" y="2342506"/>
            <a:ext cx="1192800" cy="15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LOW VALUE 1</a:t>
            </a:r>
            <a:endParaRPr sz="8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624" name="Google Shape;624;p46"/>
          <p:cNvSpPr txBox="1"/>
          <p:nvPr/>
        </p:nvSpPr>
        <p:spPr>
          <a:xfrm rot="5400000">
            <a:off x="7858216" y="2342578"/>
            <a:ext cx="1192800" cy="15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HIGH VALUE 1</a:t>
            </a:r>
            <a:endParaRPr sz="8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625" name="Google Shape;625;p46"/>
          <p:cNvSpPr txBox="1"/>
          <p:nvPr/>
        </p:nvSpPr>
        <p:spPr>
          <a:xfrm>
            <a:off x="3975667" y="4370412"/>
            <a:ext cx="1192800" cy="15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LOW VALUE 2</a:t>
            </a:r>
            <a:endParaRPr sz="8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626" name="Google Shape;626;p46"/>
          <p:cNvSpPr txBox="1"/>
          <p:nvPr/>
        </p:nvSpPr>
        <p:spPr>
          <a:xfrm>
            <a:off x="3975620" y="314699"/>
            <a:ext cx="1192800" cy="15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HIGH VALUE 2</a:t>
            </a:r>
            <a:endParaRPr sz="8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627" name="Google Shape;627;p46"/>
          <p:cNvSpPr/>
          <p:nvPr/>
        </p:nvSpPr>
        <p:spPr>
          <a:xfrm>
            <a:off x="6835048" y="800967"/>
            <a:ext cx="927300" cy="927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Our company</a:t>
            </a:r>
            <a:endParaRPr sz="8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628" name="Google Shape;628;p46"/>
          <p:cNvSpPr/>
          <p:nvPr/>
        </p:nvSpPr>
        <p:spPr>
          <a:xfrm>
            <a:off x="3235411" y="1235696"/>
            <a:ext cx="812100" cy="812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Competitor</a:t>
            </a:r>
            <a:endParaRPr sz="8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629" name="Google Shape;629;p46"/>
          <p:cNvSpPr/>
          <p:nvPr/>
        </p:nvSpPr>
        <p:spPr>
          <a:xfrm>
            <a:off x="1615129" y="3253666"/>
            <a:ext cx="677400" cy="677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Competitor</a:t>
            </a:r>
            <a:endParaRPr sz="8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630" name="Google Shape;630;p46"/>
          <p:cNvSpPr/>
          <p:nvPr/>
        </p:nvSpPr>
        <p:spPr>
          <a:xfrm>
            <a:off x="5550101" y="2768198"/>
            <a:ext cx="677400" cy="677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Competitor</a:t>
            </a:r>
            <a:endParaRPr sz="8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631" name="Google Shape;631;p46"/>
          <p:cNvSpPr/>
          <p:nvPr/>
        </p:nvSpPr>
        <p:spPr>
          <a:xfrm>
            <a:off x="6385276" y="3186214"/>
            <a:ext cx="812100" cy="812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Competitor</a:t>
            </a:r>
            <a:endParaRPr sz="8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632" name="Google Shape;632;p46"/>
          <p:cNvSpPr/>
          <p:nvPr/>
        </p:nvSpPr>
        <p:spPr>
          <a:xfrm>
            <a:off x="4754516" y="558395"/>
            <a:ext cx="677400" cy="677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Competitor</a:t>
            </a:r>
            <a:endParaRPr sz="8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633" name="Google Shape;633;p46"/>
          <p:cNvSpPr/>
          <p:nvPr/>
        </p:nvSpPr>
        <p:spPr>
          <a:xfrm>
            <a:off x="1366043" y="913364"/>
            <a:ext cx="433200" cy="433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Competitor</a:t>
            </a:r>
            <a:endParaRPr sz="8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47"/>
          <p:cNvSpPr txBox="1"/>
          <p:nvPr>
            <p:ph type="title"/>
          </p:nvPr>
        </p:nvSpPr>
        <p:spPr>
          <a:xfrm>
            <a:off x="549600" y="361375"/>
            <a:ext cx="7497000" cy="54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639" name="Google Shape;639;p47"/>
          <p:cNvSpPr txBox="1"/>
          <p:nvPr>
            <p:ph idx="12" type="sldNum"/>
          </p:nvPr>
        </p:nvSpPr>
        <p:spPr>
          <a:xfrm>
            <a:off x="8046600" y="4593850"/>
            <a:ext cx="1097400" cy="54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40" name="Google Shape;640;p47"/>
          <p:cNvGraphicFramePr/>
          <p:nvPr/>
        </p:nvGraphicFramePr>
        <p:xfrm>
          <a:off x="549650" y="147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{ECE2ADBB-B701-4FE1-8DC0-B7F9EDC07F62}</a:tableStyleId>
              </a:tblPr>
              <a:tblGrid>
                <a:gridCol w="830850"/>
                <a:gridCol w="952300"/>
                <a:gridCol w="952300"/>
                <a:gridCol w="952300"/>
                <a:gridCol w="952300"/>
                <a:gridCol w="952300"/>
                <a:gridCol w="952300"/>
                <a:gridCol w="952300"/>
              </a:tblGrid>
              <a:tr h="318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4001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09:00 - 09:45</a:t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01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10:00 - 10:45</a:t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01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11:00 - 11:45</a:t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01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12:00 - 13:15</a:t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4001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13:30 - 14:15</a:t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01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14:30 - 15:15</a:t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01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15:30 - 16:15</a:t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" name="Google Shape;645;p48"/>
          <p:cNvGrpSpPr/>
          <p:nvPr/>
        </p:nvGrpSpPr>
        <p:grpSpPr>
          <a:xfrm>
            <a:off x="734818" y="342338"/>
            <a:ext cx="317047" cy="400966"/>
            <a:chOff x="584925" y="238125"/>
            <a:chExt cx="415200" cy="525100"/>
          </a:xfrm>
        </p:grpSpPr>
        <p:sp>
          <p:nvSpPr>
            <p:cNvPr id="646" name="Google Shape;646;p48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48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48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48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48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48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2" name="Google Shape;652;p48"/>
          <p:cNvGrpSpPr/>
          <p:nvPr/>
        </p:nvGrpSpPr>
        <p:grpSpPr>
          <a:xfrm>
            <a:off x="1238336" y="400601"/>
            <a:ext cx="339439" cy="282570"/>
            <a:chOff x="1244325" y="314425"/>
            <a:chExt cx="444525" cy="370050"/>
          </a:xfrm>
        </p:grpSpPr>
        <p:sp>
          <p:nvSpPr>
            <p:cNvPr id="653" name="Google Shape;653;p48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48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5" name="Google Shape;655;p48"/>
          <p:cNvGrpSpPr/>
          <p:nvPr/>
        </p:nvGrpSpPr>
        <p:grpSpPr>
          <a:xfrm>
            <a:off x="1760523" y="399207"/>
            <a:ext cx="324530" cy="285357"/>
            <a:chOff x="1928175" y="312600"/>
            <a:chExt cx="425000" cy="373700"/>
          </a:xfrm>
        </p:grpSpPr>
        <p:sp>
          <p:nvSpPr>
            <p:cNvPr id="656" name="Google Shape;656;p48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48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8" name="Google Shape;658;p48"/>
          <p:cNvSpPr/>
          <p:nvPr/>
        </p:nvSpPr>
        <p:spPr>
          <a:xfrm>
            <a:off x="2304828" y="388978"/>
            <a:ext cx="265771" cy="305860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" name="Google Shape;659;p48"/>
          <p:cNvSpPr/>
          <p:nvPr/>
        </p:nvSpPr>
        <p:spPr>
          <a:xfrm>
            <a:off x="2837779" y="389914"/>
            <a:ext cx="229424" cy="303989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60" name="Google Shape;660;p48"/>
          <p:cNvGrpSpPr/>
          <p:nvPr/>
        </p:nvGrpSpPr>
        <p:grpSpPr>
          <a:xfrm>
            <a:off x="3280450" y="384298"/>
            <a:ext cx="373019" cy="315195"/>
            <a:chOff x="3918650" y="293075"/>
            <a:chExt cx="488500" cy="412775"/>
          </a:xfrm>
        </p:grpSpPr>
        <p:sp>
          <p:nvSpPr>
            <p:cNvPr id="661" name="Google Shape;661;p48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48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48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4" name="Google Shape;664;p48"/>
          <p:cNvGrpSpPr/>
          <p:nvPr/>
        </p:nvGrpSpPr>
        <p:grpSpPr>
          <a:xfrm>
            <a:off x="3828276" y="360512"/>
            <a:ext cx="306814" cy="362748"/>
            <a:chOff x="4636075" y="261925"/>
            <a:chExt cx="401800" cy="475050"/>
          </a:xfrm>
        </p:grpSpPr>
        <p:sp>
          <p:nvSpPr>
            <p:cNvPr id="665" name="Google Shape;665;p48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48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48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48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9" name="Google Shape;669;p48"/>
          <p:cNvSpPr/>
          <p:nvPr/>
        </p:nvSpPr>
        <p:spPr>
          <a:xfrm>
            <a:off x="4321029" y="388501"/>
            <a:ext cx="351561" cy="306814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70" name="Google Shape;670;p48"/>
          <p:cNvGrpSpPr/>
          <p:nvPr/>
        </p:nvGrpSpPr>
        <p:grpSpPr>
          <a:xfrm>
            <a:off x="4857265" y="390827"/>
            <a:ext cx="307731" cy="301660"/>
            <a:chOff x="5983625" y="301625"/>
            <a:chExt cx="403000" cy="395050"/>
          </a:xfrm>
        </p:grpSpPr>
        <p:sp>
          <p:nvSpPr>
            <p:cNvPr id="671" name="Google Shape;671;p48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48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48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48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48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48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48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48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48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48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48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48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48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48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48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48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48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48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48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48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1" name="Google Shape;691;p48"/>
          <p:cNvGrpSpPr/>
          <p:nvPr/>
        </p:nvGrpSpPr>
        <p:grpSpPr>
          <a:xfrm>
            <a:off x="5374318" y="388479"/>
            <a:ext cx="303073" cy="302615"/>
            <a:chOff x="6660750" y="298550"/>
            <a:chExt cx="396900" cy="396300"/>
          </a:xfrm>
        </p:grpSpPr>
        <p:sp>
          <p:nvSpPr>
            <p:cNvPr id="692" name="Google Shape;692;p48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48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4" name="Google Shape;694;p48"/>
          <p:cNvGrpSpPr/>
          <p:nvPr/>
        </p:nvGrpSpPr>
        <p:grpSpPr>
          <a:xfrm>
            <a:off x="734818" y="864984"/>
            <a:ext cx="317047" cy="383728"/>
            <a:chOff x="584925" y="922575"/>
            <a:chExt cx="415200" cy="502525"/>
          </a:xfrm>
        </p:grpSpPr>
        <p:sp>
          <p:nvSpPr>
            <p:cNvPr id="695" name="Google Shape;695;p48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48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48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8" name="Google Shape;698;p48"/>
          <p:cNvGrpSpPr/>
          <p:nvPr/>
        </p:nvGrpSpPr>
        <p:grpSpPr>
          <a:xfrm>
            <a:off x="1240206" y="856126"/>
            <a:ext cx="335717" cy="400050"/>
            <a:chOff x="1246775" y="910975"/>
            <a:chExt cx="439650" cy="523900"/>
          </a:xfrm>
        </p:grpSpPr>
        <p:sp>
          <p:nvSpPr>
            <p:cNvPr id="699" name="Google Shape;699;p48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48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48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2" name="Google Shape;702;p48"/>
          <p:cNvGrpSpPr/>
          <p:nvPr/>
        </p:nvGrpSpPr>
        <p:grpSpPr>
          <a:xfrm>
            <a:off x="1759130" y="920460"/>
            <a:ext cx="327317" cy="272300"/>
            <a:chOff x="1926350" y="995225"/>
            <a:chExt cx="428650" cy="356600"/>
          </a:xfrm>
        </p:grpSpPr>
        <p:sp>
          <p:nvSpPr>
            <p:cNvPr id="703" name="Google Shape;703;p48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48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48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48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7" name="Google Shape;707;p48"/>
          <p:cNvSpPr/>
          <p:nvPr/>
        </p:nvSpPr>
        <p:spPr>
          <a:xfrm>
            <a:off x="2277775" y="897682"/>
            <a:ext cx="319872" cy="318001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8" name="Google Shape;708;p48"/>
          <p:cNvSpPr/>
          <p:nvPr/>
        </p:nvSpPr>
        <p:spPr>
          <a:xfrm>
            <a:off x="2793027" y="913547"/>
            <a:ext cx="318918" cy="286293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9" name="Google Shape;709;p48"/>
          <p:cNvSpPr/>
          <p:nvPr/>
        </p:nvSpPr>
        <p:spPr>
          <a:xfrm>
            <a:off x="3312461" y="915876"/>
            <a:ext cx="309602" cy="281616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0" name="Google Shape;710;p48"/>
          <p:cNvSpPr/>
          <p:nvPr/>
        </p:nvSpPr>
        <p:spPr>
          <a:xfrm>
            <a:off x="3837489" y="918664"/>
            <a:ext cx="289099" cy="276041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11" name="Google Shape;711;p48"/>
          <p:cNvGrpSpPr/>
          <p:nvPr/>
        </p:nvGrpSpPr>
        <p:grpSpPr>
          <a:xfrm>
            <a:off x="4336948" y="899957"/>
            <a:ext cx="318918" cy="319376"/>
            <a:chOff x="5302225" y="968375"/>
            <a:chExt cx="417650" cy="418250"/>
          </a:xfrm>
        </p:grpSpPr>
        <p:sp>
          <p:nvSpPr>
            <p:cNvPr id="712" name="Google Shape;712;p48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48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4" name="Google Shape;714;p48"/>
          <p:cNvGrpSpPr/>
          <p:nvPr/>
        </p:nvGrpSpPr>
        <p:grpSpPr>
          <a:xfrm>
            <a:off x="4813434" y="864049"/>
            <a:ext cx="395392" cy="385122"/>
            <a:chOff x="5926225" y="921350"/>
            <a:chExt cx="517800" cy="504350"/>
          </a:xfrm>
        </p:grpSpPr>
        <p:sp>
          <p:nvSpPr>
            <p:cNvPr id="715" name="Google Shape;715;p4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4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7" name="Google Shape;717;p48"/>
          <p:cNvGrpSpPr/>
          <p:nvPr/>
        </p:nvGrpSpPr>
        <p:grpSpPr>
          <a:xfrm>
            <a:off x="5341216" y="871513"/>
            <a:ext cx="369277" cy="370212"/>
            <a:chOff x="6617400" y="931125"/>
            <a:chExt cx="483600" cy="484825"/>
          </a:xfrm>
        </p:grpSpPr>
        <p:sp>
          <p:nvSpPr>
            <p:cNvPr id="718" name="Google Shape;718;p48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48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0" name="Google Shape;720;p48"/>
          <p:cNvGrpSpPr/>
          <p:nvPr/>
        </p:nvGrpSpPr>
        <p:grpSpPr>
          <a:xfrm>
            <a:off x="715231" y="1446370"/>
            <a:ext cx="356219" cy="249926"/>
            <a:chOff x="559275" y="1683950"/>
            <a:chExt cx="466500" cy="327300"/>
          </a:xfrm>
        </p:grpSpPr>
        <p:sp>
          <p:nvSpPr>
            <p:cNvPr id="721" name="Google Shape;721;p48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48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3" name="Google Shape;723;p48"/>
          <p:cNvGrpSpPr/>
          <p:nvPr/>
        </p:nvGrpSpPr>
        <p:grpSpPr>
          <a:xfrm>
            <a:off x="1229955" y="1396965"/>
            <a:ext cx="356219" cy="348755"/>
            <a:chOff x="1233350" y="1619250"/>
            <a:chExt cx="466500" cy="456725"/>
          </a:xfrm>
        </p:grpSpPr>
        <p:sp>
          <p:nvSpPr>
            <p:cNvPr id="724" name="Google Shape;724;p48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48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48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48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8" name="Google Shape;728;p48"/>
          <p:cNvGrpSpPr/>
          <p:nvPr/>
        </p:nvGrpSpPr>
        <p:grpSpPr>
          <a:xfrm>
            <a:off x="1755865" y="1404410"/>
            <a:ext cx="333846" cy="333846"/>
            <a:chOff x="1922075" y="1629000"/>
            <a:chExt cx="437200" cy="437200"/>
          </a:xfrm>
        </p:grpSpPr>
        <p:sp>
          <p:nvSpPr>
            <p:cNvPr id="729" name="Google Shape;729;p48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48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1" name="Google Shape;731;p48"/>
          <p:cNvGrpSpPr/>
          <p:nvPr/>
        </p:nvGrpSpPr>
        <p:grpSpPr>
          <a:xfrm>
            <a:off x="2269196" y="1403017"/>
            <a:ext cx="336633" cy="336633"/>
            <a:chOff x="2594325" y="1627175"/>
            <a:chExt cx="440850" cy="440850"/>
          </a:xfrm>
        </p:grpSpPr>
        <p:sp>
          <p:nvSpPr>
            <p:cNvPr id="732" name="Google Shape;732;p48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48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48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5" name="Google Shape;735;p48"/>
          <p:cNvSpPr/>
          <p:nvPr/>
        </p:nvSpPr>
        <p:spPr>
          <a:xfrm>
            <a:off x="2799080" y="1418069"/>
            <a:ext cx="306814" cy="306795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36" name="Google Shape;736;p48"/>
          <p:cNvGrpSpPr/>
          <p:nvPr/>
        </p:nvGrpSpPr>
        <p:grpSpPr>
          <a:xfrm>
            <a:off x="3330351" y="1377837"/>
            <a:ext cx="273216" cy="386992"/>
            <a:chOff x="3984000" y="1594200"/>
            <a:chExt cx="357800" cy="506800"/>
          </a:xfrm>
        </p:grpSpPr>
        <p:sp>
          <p:nvSpPr>
            <p:cNvPr id="737" name="Google Shape;737;p48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48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9" name="Google Shape;739;p48"/>
          <p:cNvGrpSpPr/>
          <p:nvPr/>
        </p:nvGrpSpPr>
        <p:grpSpPr>
          <a:xfrm>
            <a:off x="3801703" y="1460821"/>
            <a:ext cx="359961" cy="221024"/>
            <a:chOff x="4601275" y="1702875"/>
            <a:chExt cx="471400" cy="289450"/>
          </a:xfrm>
        </p:grpSpPr>
        <p:sp>
          <p:nvSpPr>
            <p:cNvPr id="740" name="Google Shape;740;p48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48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48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48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48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5" name="Google Shape;745;p48"/>
          <p:cNvGrpSpPr/>
          <p:nvPr/>
        </p:nvGrpSpPr>
        <p:grpSpPr>
          <a:xfrm>
            <a:off x="4333684" y="1406739"/>
            <a:ext cx="325446" cy="329188"/>
            <a:chOff x="5297950" y="1632050"/>
            <a:chExt cx="426200" cy="431100"/>
          </a:xfrm>
        </p:grpSpPr>
        <p:sp>
          <p:nvSpPr>
            <p:cNvPr id="746" name="Google Shape;746;p48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48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8" name="Google Shape;748;p48"/>
          <p:cNvGrpSpPr/>
          <p:nvPr/>
        </p:nvGrpSpPr>
        <p:grpSpPr>
          <a:xfrm>
            <a:off x="4847472" y="1396965"/>
            <a:ext cx="327317" cy="348755"/>
            <a:chOff x="5970800" y="1619250"/>
            <a:chExt cx="428650" cy="456725"/>
          </a:xfrm>
        </p:grpSpPr>
        <p:sp>
          <p:nvSpPr>
            <p:cNvPr id="749" name="Google Shape;749;p48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48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48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48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48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4" name="Google Shape;754;p48"/>
          <p:cNvGrpSpPr/>
          <p:nvPr/>
        </p:nvGrpSpPr>
        <p:grpSpPr>
          <a:xfrm>
            <a:off x="5347286" y="1392765"/>
            <a:ext cx="366929" cy="334762"/>
            <a:chOff x="6625350" y="1613750"/>
            <a:chExt cx="480525" cy="438400"/>
          </a:xfrm>
        </p:grpSpPr>
        <p:sp>
          <p:nvSpPr>
            <p:cNvPr id="755" name="Google Shape;755;p48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48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48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48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48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0" name="Google Shape;760;p48"/>
          <p:cNvGrpSpPr/>
          <p:nvPr/>
        </p:nvGrpSpPr>
        <p:grpSpPr>
          <a:xfrm>
            <a:off x="754862" y="1937327"/>
            <a:ext cx="276958" cy="297479"/>
            <a:chOff x="611175" y="2326900"/>
            <a:chExt cx="362700" cy="389575"/>
          </a:xfrm>
        </p:grpSpPr>
        <p:sp>
          <p:nvSpPr>
            <p:cNvPr id="761" name="Google Shape;761;p48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48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48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48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5" name="Google Shape;765;p48"/>
          <p:cNvSpPr/>
          <p:nvPr/>
        </p:nvSpPr>
        <p:spPr>
          <a:xfrm>
            <a:off x="1262219" y="1940290"/>
            <a:ext cx="291886" cy="291886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6" name="Google Shape;766;p48"/>
          <p:cNvSpPr/>
          <p:nvPr/>
        </p:nvSpPr>
        <p:spPr>
          <a:xfrm>
            <a:off x="1776994" y="1940290"/>
            <a:ext cx="291886" cy="291886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7" name="Google Shape;767;p48"/>
          <p:cNvSpPr/>
          <p:nvPr/>
        </p:nvSpPr>
        <p:spPr>
          <a:xfrm>
            <a:off x="2291769" y="1940290"/>
            <a:ext cx="291886" cy="291886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68" name="Google Shape;768;p48"/>
          <p:cNvGrpSpPr/>
          <p:nvPr/>
        </p:nvGrpSpPr>
        <p:grpSpPr>
          <a:xfrm>
            <a:off x="2874368" y="1889773"/>
            <a:ext cx="155736" cy="388863"/>
            <a:chOff x="3386850" y="2264625"/>
            <a:chExt cx="203950" cy="509250"/>
          </a:xfrm>
        </p:grpSpPr>
        <p:sp>
          <p:nvSpPr>
            <p:cNvPr id="769" name="Google Shape;769;p48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48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1" name="Google Shape;771;p48"/>
          <p:cNvGrpSpPr/>
          <p:nvPr/>
        </p:nvGrpSpPr>
        <p:grpSpPr>
          <a:xfrm>
            <a:off x="3917808" y="1939197"/>
            <a:ext cx="127750" cy="290015"/>
            <a:chOff x="4753325" y="2329350"/>
            <a:chExt cx="167300" cy="379800"/>
          </a:xfrm>
        </p:grpSpPr>
        <p:sp>
          <p:nvSpPr>
            <p:cNvPr id="772" name="Google Shape;772;p48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48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4" name="Google Shape;774;p48"/>
          <p:cNvGrpSpPr/>
          <p:nvPr/>
        </p:nvGrpSpPr>
        <p:grpSpPr>
          <a:xfrm>
            <a:off x="3400736" y="1891625"/>
            <a:ext cx="132446" cy="385141"/>
            <a:chOff x="4076175" y="2267050"/>
            <a:chExt cx="173450" cy="504375"/>
          </a:xfrm>
        </p:grpSpPr>
        <p:sp>
          <p:nvSpPr>
            <p:cNvPr id="775" name="Google Shape;775;p48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48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7" name="Google Shape;777;p48"/>
          <p:cNvSpPr/>
          <p:nvPr/>
        </p:nvSpPr>
        <p:spPr>
          <a:xfrm>
            <a:off x="4350870" y="1932367"/>
            <a:ext cx="291886" cy="307731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78" name="Google Shape;778;p48"/>
          <p:cNvGrpSpPr/>
          <p:nvPr/>
        </p:nvGrpSpPr>
        <p:grpSpPr>
          <a:xfrm>
            <a:off x="4850736" y="1937785"/>
            <a:ext cx="320788" cy="296544"/>
            <a:chOff x="5975075" y="2327500"/>
            <a:chExt cx="420100" cy="388350"/>
          </a:xfrm>
        </p:grpSpPr>
        <p:sp>
          <p:nvSpPr>
            <p:cNvPr id="779" name="Google Shape;779;p48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48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1" name="Google Shape;781;p48"/>
          <p:cNvGrpSpPr/>
          <p:nvPr/>
        </p:nvGrpSpPr>
        <p:grpSpPr>
          <a:xfrm>
            <a:off x="5427464" y="1928927"/>
            <a:ext cx="196780" cy="320788"/>
            <a:chOff x="6730350" y="2315900"/>
            <a:chExt cx="257700" cy="420100"/>
          </a:xfrm>
        </p:grpSpPr>
        <p:sp>
          <p:nvSpPr>
            <p:cNvPr id="782" name="Google Shape;782;p48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48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48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48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48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7" name="Google Shape;787;p48"/>
          <p:cNvGrpSpPr/>
          <p:nvPr/>
        </p:nvGrpSpPr>
        <p:grpSpPr>
          <a:xfrm>
            <a:off x="843440" y="2418948"/>
            <a:ext cx="99803" cy="363684"/>
            <a:chOff x="727175" y="2957625"/>
            <a:chExt cx="130700" cy="476275"/>
          </a:xfrm>
        </p:grpSpPr>
        <p:sp>
          <p:nvSpPr>
            <p:cNvPr id="788" name="Google Shape;788;p48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48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0" name="Google Shape;790;p48"/>
          <p:cNvSpPr/>
          <p:nvPr/>
        </p:nvSpPr>
        <p:spPr>
          <a:xfrm>
            <a:off x="1770007" y="2404719"/>
            <a:ext cx="305860" cy="392586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1" name="Google Shape;791;p48"/>
          <p:cNvSpPr/>
          <p:nvPr/>
        </p:nvSpPr>
        <p:spPr>
          <a:xfrm>
            <a:off x="1294866" y="2404719"/>
            <a:ext cx="226598" cy="392586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92" name="Google Shape;792;p48"/>
          <p:cNvGrpSpPr/>
          <p:nvPr/>
        </p:nvGrpSpPr>
        <p:grpSpPr>
          <a:xfrm>
            <a:off x="2260796" y="2430593"/>
            <a:ext cx="353432" cy="340375"/>
            <a:chOff x="2583325" y="2972875"/>
            <a:chExt cx="462850" cy="445750"/>
          </a:xfrm>
        </p:grpSpPr>
        <p:sp>
          <p:nvSpPr>
            <p:cNvPr id="793" name="Google Shape;793;p48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48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5" name="Google Shape;795;p48"/>
          <p:cNvGrpSpPr/>
          <p:nvPr/>
        </p:nvGrpSpPr>
        <p:grpSpPr>
          <a:xfrm>
            <a:off x="2763397" y="2481430"/>
            <a:ext cx="377677" cy="238720"/>
            <a:chOff x="3241525" y="3039450"/>
            <a:chExt cx="494600" cy="312625"/>
          </a:xfrm>
        </p:grpSpPr>
        <p:sp>
          <p:nvSpPr>
            <p:cNvPr id="796" name="Google Shape;796;p48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48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8" name="Google Shape;798;p48"/>
          <p:cNvSpPr/>
          <p:nvPr/>
        </p:nvSpPr>
        <p:spPr>
          <a:xfrm>
            <a:off x="3819771" y="2438760"/>
            <a:ext cx="324530" cy="324511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99" name="Google Shape;799;p48"/>
          <p:cNvGrpSpPr/>
          <p:nvPr/>
        </p:nvGrpSpPr>
        <p:grpSpPr>
          <a:xfrm>
            <a:off x="4301040" y="2456250"/>
            <a:ext cx="390734" cy="289080"/>
            <a:chOff x="5255200" y="3006475"/>
            <a:chExt cx="511700" cy="378575"/>
          </a:xfrm>
        </p:grpSpPr>
        <p:sp>
          <p:nvSpPr>
            <p:cNvPr id="800" name="Google Shape;800;p48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48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2" name="Google Shape;802;p48"/>
          <p:cNvGrpSpPr/>
          <p:nvPr/>
        </p:nvGrpSpPr>
        <p:grpSpPr>
          <a:xfrm>
            <a:off x="3308894" y="2439470"/>
            <a:ext cx="316130" cy="322640"/>
            <a:chOff x="3955900" y="2984500"/>
            <a:chExt cx="414000" cy="422525"/>
          </a:xfrm>
        </p:grpSpPr>
        <p:sp>
          <p:nvSpPr>
            <p:cNvPr id="803" name="Google Shape;803;p48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48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48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6" name="Google Shape;806;p48"/>
          <p:cNvSpPr/>
          <p:nvPr/>
        </p:nvSpPr>
        <p:spPr>
          <a:xfrm>
            <a:off x="718539" y="2976846"/>
            <a:ext cx="353413" cy="277893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7" name="Google Shape;807;p48"/>
          <p:cNvSpPr/>
          <p:nvPr/>
        </p:nvSpPr>
        <p:spPr>
          <a:xfrm>
            <a:off x="4888498" y="2423830"/>
            <a:ext cx="246185" cy="354368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8" name="Google Shape;808;p48"/>
          <p:cNvGrpSpPr/>
          <p:nvPr/>
        </p:nvGrpSpPr>
        <p:grpSpPr>
          <a:xfrm>
            <a:off x="5405091" y="2434793"/>
            <a:ext cx="241527" cy="343181"/>
            <a:chOff x="6701050" y="2978375"/>
            <a:chExt cx="316300" cy="449425"/>
          </a:xfrm>
        </p:grpSpPr>
        <p:sp>
          <p:nvSpPr>
            <p:cNvPr id="809" name="Google Shape;809;p48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48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1" name="Google Shape;811;p48"/>
          <p:cNvGrpSpPr/>
          <p:nvPr/>
        </p:nvGrpSpPr>
        <p:grpSpPr>
          <a:xfrm>
            <a:off x="1236007" y="2999876"/>
            <a:ext cx="344116" cy="231275"/>
            <a:chOff x="1241275" y="3718400"/>
            <a:chExt cx="450650" cy="302875"/>
          </a:xfrm>
        </p:grpSpPr>
        <p:sp>
          <p:nvSpPr>
            <p:cNvPr id="812" name="Google Shape;812;p48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48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48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48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6" name="Google Shape;816;p48"/>
          <p:cNvGrpSpPr/>
          <p:nvPr/>
        </p:nvGrpSpPr>
        <p:grpSpPr>
          <a:xfrm>
            <a:off x="1755407" y="2982160"/>
            <a:ext cx="334762" cy="267165"/>
            <a:chOff x="1921475" y="3695200"/>
            <a:chExt cx="438400" cy="349875"/>
          </a:xfrm>
        </p:grpSpPr>
        <p:sp>
          <p:nvSpPr>
            <p:cNvPr id="817" name="Google Shape;817;p48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48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48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0" name="Google Shape;820;p48"/>
          <p:cNvGrpSpPr/>
          <p:nvPr/>
        </p:nvGrpSpPr>
        <p:grpSpPr>
          <a:xfrm>
            <a:off x="2273395" y="2977961"/>
            <a:ext cx="328233" cy="275106"/>
            <a:chOff x="2599825" y="3689700"/>
            <a:chExt cx="429850" cy="360275"/>
          </a:xfrm>
        </p:grpSpPr>
        <p:sp>
          <p:nvSpPr>
            <p:cNvPr id="821" name="Google Shape;821;p48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48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3" name="Google Shape;823;p48"/>
          <p:cNvGrpSpPr/>
          <p:nvPr/>
        </p:nvGrpSpPr>
        <p:grpSpPr>
          <a:xfrm>
            <a:off x="2803964" y="2949517"/>
            <a:ext cx="296544" cy="309602"/>
            <a:chOff x="3294650" y="3652450"/>
            <a:chExt cx="388350" cy="405450"/>
          </a:xfrm>
        </p:grpSpPr>
        <p:sp>
          <p:nvSpPr>
            <p:cNvPr id="824" name="Google Shape;824;p48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48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7" name="Google Shape;827;p48"/>
          <p:cNvGrpSpPr/>
          <p:nvPr/>
        </p:nvGrpSpPr>
        <p:grpSpPr>
          <a:xfrm>
            <a:off x="3293985" y="2988689"/>
            <a:ext cx="345949" cy="253649"/>
            <a:chOff x="3936375" y="3703750"/>
            <a:chExt cx="453050" cy="332175"/>
          </a:xfrm>
        </p:grpSpPr>
        <p:sp>
          <p:nvSpPr>
            <p:cNvPr id="828" name="Google Shape;828;p48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48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48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3" name="Google Shape;833;p48"/>
          <p:cNvGrpSpPr/>
          <p:nvPr/>
        </p:nvGrpSpPr>
        <p:grpSpPr>
          <a:xfrm>
            <a:off x="3808709" y="2988689"/>
            <a:ext cx="345949" cy="253649"/>
            <a:chOff x="4610450" y="3703750"/>
            <a:chExt cx="453050" cy="332175"/>
          </a:xfrm>
        </p:grpSpPr>
        <p:sp>
          <p:nvSpPr>
            <p:cNvPr id="834" name="Google Shape;834;p48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6" name="Google Shape;836;p48"/>
          <p:cNvGrpSpPr/>
          <p:nvPr/>
        </p:nvGrpSpPr>
        <p:grpSpPr>
          <a:xfrm>
            <a:off x="4335554" y="2963051"/>
            <a:ext cx="321705" cy="304925"/>
            <a:chOff x="5300400" y="3670175"/>
            <a:chExt cx="421300" cy="399325"/>
          </a:xfrm>
        </p:grpSpPr>
        <p:sp>
          <p:nvSpPr>
            <p:cNvPr id="837" name="Google Shape;837;p48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48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48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48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2" name="Google Shape;842;p48"/>
          <p:cNvSpPr/>
          <p:nvPr/>
        </p:nvSpPr>
        <p:spPr>
          <a:xfrm>
            <a:off x="4832540" y="2936753"/>
            <a:ext cx="358090" cy="358071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43" name="Google Shape;843;p48"/>
          <p:cNvGrpSpPr/>
          <p:nvPr/>
        </p:nvGrpSpPr>
        <p:grpSpPr>
          <a:xfrm>
            <a:off x="5369660" y="2959310"/>
            <a:ext cx="312389" cy="312408"/>
            <a:chOff x="6654650" y="3665275"/>
            <a:chExt cx="409100" cy="409125"/>
          </a:xfrm>
        </p:grpSpPr>
        <p:sp>
          <p:nvSpPr>
            <p:cNvPr id="844" name="Google Shape;844;p48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48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6" name="Google Shape;846;p48"/>
          <p:cNvGrpSpPr/>
          <p:nvPr/>
        </p:nvGrpSpPr>
        <p:grpSpPr>
          <a:xfrm>
            <a:off x="724089" y="3460976"/>
            <a:ext cx="338504" cy="338523"/>
            <a:chOff x="570875" y="4322250"/>
            <a:chExt cx="443300" cy="443325"/>
          </a:xfrm>
        </p:grpSpPr>
        <p:sp>
          <p:nvSpPr>
            <p:cNvPr id="847" name="Google Shape;847;p48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48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48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48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1" name="Google Shape;851;p48"/>
          <p:cNvSpPr/>
          <p:nvPr/>
        </p:nvSpPr>
        <p:spPr>
          <a:xfrm>
            <a:off x="1224914" y="3527055"/>
            <a:ext cx="366490" cy="20703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2" name="Google Shape;852;p48"/>
          <p:cNvGrpSpPr/>
          <p:nvPr/>
        </p:nvGrpSpPr>
        <p:grpSpPr>
          <a:xfrm>
            <a:off x="1799696" y="3435815"/>
            <a:ext cx="246185" cy="388844"/>
            <a:chOff x="1979475" y="4289300"/>
            <a:chExt cx="322400" cy="509225"/>
          </a:xfrm>
        </p:grpSpPr>
        <p:sp>
          <p:nvSpPr>
            <p:cNvPr id="853" name="Google Shape;853;p48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48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48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6" name="Google Shape;856;p48"/>
          <p:cNvGrpSpPr/>
          <p:nvPr/>
        </p:nvGrpSpPr>
        <p:grpSpPr>
          <a:xfrm>
            <a:off x="2292504" y="3440931"/>
            <a:ext cx="290473" cy="378612"/>
            <a:chOff x="2624850" y="4296000"/>
            <a:chExt cx="380400" cy="495825"/>
          </a:xfrm>
        </p:grpSpPr>
        <p:sp>
          <p:nvSpPr>
            <p:cNvPr id="857" name="Google Shape;857;p48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48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48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0" name="Google Shape;860;p48"/>
          <p:cNvSpPr/>
          <p:nvPr/>
        </p:nvSpPr>
        <p:spPr>
          <a:xfrm>
            <a:off x="3312003" y="3475297"/>
            <a:ext cx="310518" cy="310537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1" name="Google Shape;861;p48"/>
          <p:cNvSpPr/>
          <p:nvPr/>
        </p:nvSpPr>
        <p:spPr>
          <a:xfrm>
            <a:off x="2797228" y="3494885"/>
            <a:ext cx="310518" cy="271364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2" name="Google Shape;862;p48"/>
          <p:cNvSpPr/>
          <p:nvPr/>
        </p:nvSpPr>
        <p:spPr>
          <a:xfrm>
            <a:off x="3825365" y="3473903"/>
            <a:ext cx="313343" cy="313324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63" name="Google Shape;863;p48"/>
          <p:cNvGrpSpPr/>
          <p:nvPr/>
        </p:nvGrpSpPr>
        <p:grpSpPr>
          <a:xfrm>
            <a:off x="4316904" y="3478233"/>
            <a:ext cx="359007" cy="304008"/>
            <a:chOff x="5275975" y="4344850"/>
            <a:chExt cx="470150" cy="398125"/>
          </a:xfrm>
        </p:grpSpPr>
        <p:sp>
          <p:nvSpPr>
            <p:cNvPr id="864" name="Google Shape;864;p48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48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48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7" name="Google Shape;867;p48"/>
          <p:cNvSpPr/>
          <p:nvPr/>
        </p:nvSpPr>
        <p:spPr>
          <a:xfrm>
            <a:off x="4850257" y="3469245"/>
            <a:ext cx="322659" cy="322640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68" name="Google Shape;868;p48"/>
          <p:cNvGrpSpPr/>
          <p:nvPr/>
        </p:nvGrpSpPr>
        <p:grpSpPr>
          <a:xfrm>
            <a:off x="5360325" y="3453531"/>
            <a:ext cx="331059" cy="353413"/>
            <a:chOff x="6642425" y="4312500"/>
            <a:chExt cx="433550" cy="462825"/>
          </a:xfrm>
        </p:grpSpPr>
        <p:sp>
          <p:nvSpPr>
            <p:cNvPr id="869" name="Google Shape;869;p48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48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48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2" name="Google Shape;872;p48"/>
          <p:cNvSpPr/>
          <p:nvPr/>
        </p:nvSpPr>
        <p:spPr>
          <a:xfrm>
            <a:off x="680775" y="4019912"/>
            <a:ext cx="425211" cy="250862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3" name="Google Shape;873;p48"/>
          <p:cNvGrpSpPr/>
          <p:nvPr/>
        </p:nvGrpSpPr>
        <p:grpSpPr>
          <a:xfrm>
            <a:off x="1238336" y="3978048"/>
            <a:ext cx="339439" cy="333846"/>
            <a:chOff x="1244325" y="4999400"/>
            <a:chExt cx="444525" cy="437200"/>
          </a:xfrm>
        </p:grpSpPr>
        <p:sp>
          <p:nvSpPr>
            <p:cNvPr id="874" name="Google Shape;874;p48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48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48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48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48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9" name="Google Shape;879;p48"/>
          <p:cNvGrpSpPr/>
          <p:nvPr/>
        </p:nvGrpSpPr>
        <p:grpSpPr>
          <a:xfrm>
            <a:off x="1783374" y="3967319"/>
            <a:ext cx="278829" cy="355284"/>
            <a:chOff x="1958100" y="4985350"/>
            <a:chExt cx="365150" cy="465275"/>
          </a:xfrm>
        </p:grpSpPr>
        <p:sp>
          <p:nvSpPr>
            <p:cNvPr id="880" name="Google Shape;880;p48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48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48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3" name="Google Shape;883;p48"/>
          <p:cNvGrpSpPr/>
          <p:nvPr/>
        </p:nvGrpSpPr>
        <p:grpSpPr>
          <a:xfrm>
            <a:off x="2277576" y="3980835"/>
            <a:ext cx="319872" cy="328711"/>
            <a:chOff x="2605300" y="5003050"/>
            <a:chExt cx="418900" cy="430475"/>
          </a:xfrm>
        </p:grpSpPr>
        <p:sp>
          <p:nvSpPr>
            <p:cNvPr id="884" name="Google Shape;884;p48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48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48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7" name="Google Shape;887;p48"/>
          <p:cNvGrpSpPr/>
          <p:nvPr/>
        </p:nvGrpSpPr>
        <p:grpSpPr>
          <a:xfrm>
            <a:off x="2761069" y="3987841"/>
            <a:ext cx="382335" cy="314260"/>
            <a:chOff x="3238475" y="5012225"/>
            <a:chExt cx="500700" cy="411550"/>
          </a:xfrm>
        </p:grpSpPr>
        <p:sp>
          <p:nvSpPr>
            <p:cNvPr id="888" name="Google Shape;888;p48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48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48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48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48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3" name="Google Shape;893;p48"/>
          <p:cNvGrpSpPr/>
          <p:nvPr/>
        </p:nvGrpSpPr>
        <p:grpSpPr>
          <a:xfrm>
            <a:off x="3771865" y="3954261"/>
            <a:ext cx="419636" cy="381399"/>
            <a:chOff x="4562200" y="4968250"/>
            <a:chExt cx="549550" cy="499475"/>
          </a:xfrm>
        </p:grpSpPr>
        <p:sp>
          <p:nvSpPr>
            <p:cNvPr id="894" name="Google Shape;894;p48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48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48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48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48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9" name="Google Shape;899;p48"/>
          <p:cNvGrpSpPr/>
          <p:nvPr/>
        </p:nvGrpSpPr>
        <p:grpSpPr>
          <a:xfrm>
            <a:off x="3321494" y="3975719"/>
            <a:ext cx="290932" cy="338027"/>
            <a:chOff x="3972400" y="4996350"/>
            <a:chExt cx="381000" cy="442675"/>
          </a:xfrm>
        </p:grpSpPr>
        <p:sp>
          <p:nvSpPr>
            <p:cNvPr id="900" name="Google Shape;900;p48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48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2" name="Google Shape;902;p48"/>
          <p:cNvGrpSpPr/>
          <p:nvPr/>
        </p:nvGrpSpPr>
        <p:grpSpPr>
          <a:xfrm>
            <a:off x="4290330" y="3947275"/>
            <a:ext cx="412172" cy="395373"/>
            <a:chOff x="5241175" y="4959100"/>
            <a:chExt cx="539775" cy="517775"/>
          </a:xfrm>
        </p:grpSpPr>
        <p:sp>
          <p:nvSpPr>
            <p:cNvPr id="903" name="Google Shape;903;p48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48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48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48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48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48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9" name="Google Shape;909;p48"/>
          <p:cNvSpPr/>
          <p:nvPr/>
        </p:nvSpPr>
        <p:spPr>
          <a:xfrm>
            <a:off x="4830211" y="4045094"/>
            <a:ext cx="362748" cy="200502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10" name="Google Shape;910;p48"/>
          <p:cNvGrpSpPr/>
          <p:nvPr/>
        </p:nvGrpSpPr>
        <p:grpSpPr>
          <a:xfrm>
            <a:off x="5392969" y="4006014"/>
            <a:ext cx="264377" cy="304008"/>
            <a:chOff x="6685175" y="5036025"/>
            <a:chExt cx="346225" cy="398125"/>
          </a:xfrm>
        </p:grpSpPr>
        <p:sp>
          <p:nvSpPr>
            <p:cNvPr id="911" name="Google Shape;911;p48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48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48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48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48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6" name="Google Shape;916;p48"/>
          <p:cNvGrpSpPr/>
          <p:nvPr/>
        </p:nvGrpSpPr>
        <p:grpSpPr>
          <a:xfrm>
            <a:off x="6359618" y="1877599"/>
            <a:ext cx="432570" cy="421334"/>
            <a:chOff x="5926225" y="921350"/>
            <a:chExt cx="517800" cy="504350"/>
          </a:xfrm>
        </p:grpSpPr>
        <p:sp>
          <p:nvSpPr>
            <p:cNvPr id="917" name="Google Shape;917;p4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918" name="Google Shape;918;p4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919" name="Google Shape;919;p48"/>
          <p:cNvSpPr/>
          <p:nvPr/>
        </p:nvSpPr>
        <p:spPr>
          <a:xfrm>
            <a:off x="6553538" y="211365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20" name="Google Shape;920;p48"/>
          <p:cNvGrpSpPr/>
          <p:nvPr/>
        </p:nvGrpSpPr>
        <p:grpSpPr>
          <a:xfrm>
            <a:off x="7244605" y="1856979"/>
            <a:ext cx="432570" cy="421334"/>
            <a:chOff x="5926225" y="921350"/>
            <a:chExt cx="517800" cy="504350"/>
          </a:xfrm>
        </p:grpSpPr>
        <p:sp>
          <p:nvSpPr>
            <p:cNvPr id="921" name="Google Shape;921;p4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FF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4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FF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3" name="Google Shape;923;p48"/>
          <p:cNvSpPr/>
          <p:nvPr/>
        </p:nvSpPr>
        <p:spPr>
          <a:xfrm>
            <a:off x="7438526" y="209303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24" name="Google Shape;924;p48"/>
          <p:cNvGrpSpPr/>
          <p:nvPr/>
        </p:nvGrpSpPr>
        <p:grpSpPr>
          <a:xfrm>
            <a:off x="6359885" y="2606021"/>
            <a:ext cx="1075937" cy="1047989"/>
            <a:chOff x="5926225" y="921350"/>
            <a:chExt cx="517800" cy="504350"/>
          </a:xfrm>
        </p:grpSpPr>
        <p:sp>
          <p:nvSpPr>
            <p:cNvPr id="925" name="Google Shape;925;p4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 cap="flat" cmpd="sng" w="28575">
              <a:solidFill>
                <a:srgbClr val="F55C21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4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 cap="flat" cmpd="sng" w="28575">
              <a:solidFill>
                <a:srgbClr val="F55C21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7" name="Google Shape;927;p48"/>
          <p:cNvSpPr/>
          <p:nvPr/>
        </p:nvSpPr>
        <p:spPr>
          <a:xfrm>
            <a:off x="6842198" y="3193118"/>
            <a:ext cx="997288" cy="56337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rgbClr val="6D9EE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8" name="Google Shape;928;p48"/>
          <p:cNvSpPr txBox="1"/>
          <p:nvPr/>
        </p:nvSpPr>
        <p:spPr>
          <a:xfrm>
            <a:off x="6248575" y="3120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SlidesCarnival icons are editable shapes. </a:t>
            </a:r>
            <a:endParaRPr sz="900">
              <a:solidFill>
                <a:srgbClr val="FFFFFF"/>
              </a:solidFill>
              <a:latin typeface="Encode Sans Condensed Thin"/>
              <a:ea typeface="Encode Sans Condensed Thin"/>
              <a:cs typeface="Encode Sans Condensed Thin"/>
              <a:sym typeface="Encode Sans Condensed Th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Encode Sans Condensed Thin"/>
              <a:ea typeface="Encode Sans Condensed Thin"/>
              <a:cs typeface="Encode Sans Condensed Thin"/>
              <a:sym typeface="Encode Sans Condensed Th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This means that you can:</a:t>
            </a:r>
            <a:endParaRPr sz="900">
              <a:solidFill>
                <a:srgbClr val="FFFFFF"/>
              </a:solidFill>
              <a:latin typeface="Encode Sans Condensed Thin"/>
              <a:ea typeface="Encode Sans Condensed Thin"/>
              <a:cs typeface="Encode Sans Condensed Thin"/>
              <a:sym typeface="Encode Sans Condensed Thin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Encode Sans Condensed Thin"/>
              <a:buChar char="●"/>
            </a:pPr>
            <a:r>
              <a:rPr lang="en" sz="900">
                <a:solidFill>
                  <a:srgbClr val="FFFFFF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Resize them without losing quality.</a:t>
            </a:r>
            <a:endParaRPr sz="900">
              <a:solidFill>
                <a:srgbClr val="FFFFFF"/>
              </a:solidFill>
              <a:latin typeface="Encode Sans Condensed Thin"/>
              <a:ea typeface="Encode Sans Condensed Thin"/>
              <a:cs typeface="Encode Sans Condensed Thin"/>
              <a:sym typeface="Encode Sans Condensed Thin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Encode Sans Condensed Thin"/>
              <a:buChar char="●"/>
            </a:pPr>
            <a:r>
              <a:rPr lang="en" sz="900">
                <a:solidFill>
                  <a:srgbClr val="FFFFFF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Change fill color and opacity.</a:t>
            </a:r>
            <a:endParaRPr sz="900">
              <a:solidFill>
                <a:srgbClr val="FFFFFF"/>
              </a:solidFill>
              <a:latin typeface="Encode Sans Condensed Thin"/>
              <a:ea typeface="Encode Sans Condensed Thin"/>
              <a:cs typeface="Encode Sans Condensed Thin"/>
              <a:sym typeface="Encode Sans Condensed Thin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Encode Sans Condensed Thin"/>
              <a:buChar char="●"/>
            </a:pPr>
            <a:r>
              <a:rPr lang="en" sz="900">
                <a:solidFill>
                  <a:srgbClr val="FFFFFF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Change line color, width and style.</a:t>
            </a:r>
            <a:endParaRPr sz="900">
              <a:solidFill>
                <a:srgbClr val="FFFFFF"/>
              </a:solidFill>
              <a:latin typeface="Encode Sans Condensed Thin"/>
              <a:ea typeface="Encode Sans Condensed Thin"/>
              <a:cs typeface="Encode Sans Condensed Thin"/>
              <a:sym typeface="Encode Sans Condensed Th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Encode Sans Condensed Thin"/>
              <a:ea typeface="Encode Sans Condensed Thin"/>
              <a:cs typeface="Encode Sans Condensed Thin"/>
              <a:sym typeface="Encode Sans Condensed Th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Isn’t that nice? :)</a:t>
            </a:r>
            <a:endParaRPr sz="900">
              <a:solidFill>
                <a:srgbClr val="FFFFFF"/>
              </a:solidFill>
              <a:latin typeface="Encode Sans Condensed Thin"/>
              <a:ea typeface="Encode Sans Condensed Thin"/>
              <a:cs typeface="Encode Sans Condensed Thin"/>
              <a:sym typeface="Encode Sans Condensed Th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Encode Sans Condensed Thin"/>
              <a:ea typeface="Encode Sans Condensed Thin"/>
              <a:cs typeface="Encode Sans Condensed Thin"/>
              <a:sym typeface="Encode Sans Condensed Th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Examples:</a:t>
            </a:r>
            <a:endParaRPr sz="900">
              <a:solidFill>
                <a:srgbClr val="FFFFFF"/>
              </a:solidFill>
              <a:latin typeface="Encode Sans Condensed Thin"/>
              <a:ea typeface="Encode Sans Condensed Thin"/>
              <a:cs typeface="Encode Sans Condensed Thin"/>
              <a:sym typeface="Encode Sans Condensed Th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Encode Sans Condensed Thin"/>
              <a:ea typeface="Encode Sans Condensed Thin"/>
              <a:cs typeface="Encode Sans Condensed Thin"/>
              <a:sym typeface="Encode Sans Condensed Th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Encode Sans Condensed Thin"/>
              <a:ea typeface="Encode Sans Condensed Thin"/>
              <a:cs typeface="Encode Sans Condensed Thin"/>
              <a:sym typeface="Encode Sans Condensed Thin"/>
            </a:endParaRPr>
          </a:p>
        </p:txBody>
      </p:sp>
      <p:sp>
        <p:nvSpPr>
          <p:cNvPr id="929" name="Google Shape;929;p48"/>
          <p:cNvSpPr txBox="1"/>
          <p:nvPr>
            <p:ph idx="12" type="sldNum"/>
          </p:nvPr>
        </p:nvSpPr>
        <p:spPr>
          <a:xfrm>
            <a:off x="4023300" y="4593850"/>
            <a:ext cx="1097400" cy="54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33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4" name="Google Shape;934;p49"/>
          <p:cNvGrpSpPr/>
          <p:nvPr/>
        </p:nvGrpSpPr>
        <p:grpSpPr>
          <a:xfrm>
            <a:off x="3058888" y="1321527"/>
            <a:ext cx="445718" cy="445753"/>
            <a:chOff x="3706812" y="1035050"/>
            <a:chExt cx="4792662" cy="4787899"/>
          </a:xfrm>
        </p:grpSpPr>
        <p:sp>
          <p:nvSpPr>
            <p:cNvPr id="935" name="Google Shape;935;p49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p49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p49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49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49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49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1" name="Google Shape;941;p49"/>
          <p:cNvGrpSpPr/>
          <p:nvPr/>
        </p:nvGrpSpPr>
        <p:grpSpPr>
          <a:xfrm>
            <a:off x="1779393" y="1321557"/>
            <a:ext cx="443331" cy="445437"/>
            <a:chOff x="1400175" y="1220787"/>
            <a:chExt cx="4473575" cy="4476750"/>
          </a:xfrm>
        </p:grpSpPr>
        <p:sp>
          <p:nvSpPr>
            <p:cNvPr id="942" name="Google Shape;942;p49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49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49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49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6" name="Google Shape;946;p49"/>
          <p:cNvGrpSpPr/>
          <p:nvPr/>
        </p:nvGrpSpPr>
        <p:grpSpPr>
          <a:xfrm>
            <a:off x="1138046" y="1321571"/>
            <a:ext cx="446045" cy="445465"/>
            <a:chOff x="1649412" y="927100"/>
            <a:chExt cx="5011737" cy="5016500"/>
          </a:xfrm>
        </p:grpSpPr>
        <p:sp>
          <p:nvSpPr>
            <p:cNvPr id="947" name="Google Shape;947;p49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49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49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0" name="Google Shape;950;p49"/>
          <p:cNvGrpSpPr/>
          <p:nvPr/>
        </p:nvGrpSpPr>
        <p:grpSpPr>
          <a:xfrm>
            <a:off x="2418397" y="1321824"/>
            <a:ext cx="444870" cy="445286"/>
            <a:chOff x="1301750" y="920750"/>
            <a:chExt cx="5095875" cy="5100637"/>
          </a:xfrm>
        </p:grpSpPr>
        <p:sp>
          <p:nvSpPr>
            <p:cNvPr id="951" name="Google Shape;951;p49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49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49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49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49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6" name="Google Shape;956;p49"/>
          <p:cNvGrpSpPr/>
          <p:nvPr/>
        </p:nvGrpSpPr>
        <p:grpSpPr>
          <a:xfrm>
            <a:off x="4341570" y="1321733"/>
            <a:ext cx="445621" cy="445591"/>
            <a:chOff x="5732756" y="2682276"/>
            <a:chExt cx="719905" cy="719856"/>
          </a:xfrm>
        </p:grpSpPr>
        <p:sp>
          <p:nvSpPr>
            <p:cNvPr id="957" name="Google Shape;957;p49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49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49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0" name="Google Shape;960;p49"/>
          <p:cNvGrpSpPr/>
          <p:nvPr/>
        </p:nvGrpSpPr>
        <p:grpSpPr>
          <a:xfrm>
            <a:off x="4982887" y="1321727"/>
            <a:ext cx="445627" cy="445604"/>
            <a:chOff x="6768809" y="2682265"/>
            <a:chExt cx="719915" cy="719877"/>
          </a:xfrm>
        </p:grpSpPr>
        <p:sp>
          <p:nvSpPr>
            <p:cNvPr id="961" name="Google Shape;961;p49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49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49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49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5" name="Google Shape;965;p49"/>
          <p:cNvGrpSpPr/>
          <p:nvPr/>
        </p:nvGrpSpPr>
        <p:grpSpPr>
          <a:xfrm>
            <a:off x="5624209" y="1321756"/>
            <a:ext cx="445753" cy="445545"/>
            <a:chOff x="7804870" y="2682313"/>
            <a:chExt cx="720118" cy="719782"/>
          </a:xfrm>
        </p:grpSpPr>
        <p:sp>
          <p:nvSpPr>
            <p:cNvPr id="966" name="Google Shape;966;p49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49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49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49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49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1" name="Google Shape;971;p49"/>
          <p:cNvGrpSpPr/>
          <p:nvPr/>
        </p:nvGrpSpPr>
        <p:grpSpPr>
          <a:xfrm>
            <a:off x="6265657" y="1321525"/>
            <a:ext cx="446293" cy="446006"/>
            <a:chOff x="8841135" y="2681940"/>
            <a:chExt cx="720990" cy="720527"/>
          </a:xfrm>
        </p:grpSpPr>
        <p:sp>
          <p:nvSpPr>
            <p:cNvPr id="972" name="Google Shape;972;p49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49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49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49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49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49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8" name="Google Shape;978;p49"/>
          <p:cNvGrpSpPr/>
          <p:nvPr/>
        </p:nvGrpSpPr>
        <p:grpSpPr>
          <a:xfrm>
            <a:off x="3699655" y="1321457"/>
            <a:ext cx="445260" cy="445260"/>
            <a:chOff x="4103687" y="1439862"/>
            <a:chExt cx="3986212" cy="3986211"/>
          </a:xfrm>
        </p:grpSpPr>
        <p:sp>
          <p:nvSpPr>
            <p:cNvPr id="979" name="Google Shape;979;p49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49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1" name="Google Shape;981;p49"/>
          <p:cNvGrpSpPr/>
          <p:nvPr/>
        </p:nvGrpSpPr>
        <p:grpSpPr>
          <a:xfrm>
            <a:off x="6907645" y="1321761"/>
            <a:ext cx="445803" cy="445535"/>
            <a:chOff x="9878272" y="2682320"/>
            <a:chExt cx="720199" cy="719767"/>
          </a:xfrm>
        </p:grpSpPr>
        <p:sp>
          <p:nvSpPr>
            <p:cNvPr id="982" name="Google Shape;982;p49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49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49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5" name="Google Shape;985;p49"/>
          <p:cNvGrpSpPr/>
          <p:nvPr/>
        </p:nvGrpSpPr>
        <p:grpSpPr>
          <a:xfrm>
            <a:off x="7549143" y="1321678"/>
            <a:ext cx="445700" cy="445701"/>
            <a:chOff x="10914618" y="2682187"/>
            <a:chExt cx="720033" cy="720033"/>
          </a:xfrm>
        </p:grpSpPr>
        <p:sp>
          <p:nvSpPr>
            <p:cNvPr id="986" name="Google Shape;986;p49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49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49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49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49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49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2" name="Google Shape;992;p49"/>
          <p:cNvGrpSpPr/>
          <p:nvPr/>
        </p:nvGrpSpPr>
        <p:grpSpPr>
          <a:xfrm>
            <a:off x="1772664" y="614457"/>
            <a:ext cx="361521" cy="445816"/>
            <a:chOff x="1582665" y="1011072"/>
            <a:chExt cx="584040" cy="720220"/>
          </a:xfrm>
        </p:grpSpPr>
        <p:sp>
          <p:nvSpPr>
            <p:cNvPr id="993" name="Google Shape;993;p49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49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49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49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49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8" name="Google Shape;998;p49"/>
          <p:cNvGrpSpPr/>
          <p:nvPr/>
        </p:nvGrpSpPr>
        <p:grpSpPr>
          <a:xfrm>
            <a:off x="2374048" y="614478"/>
            <a:ext cx="379481" cy="445796"/>
            <a:chOff x="2554206" y="1011105"/>
            <a:chExt cx="613055" cy="720187"/>
          </a:xfrm>
        </p:grpSpPr>
        <p:sp>
          <p:nvSpPr>
            <p:cNvPr id="999" name="Google Shape;999;p49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49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49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2" name="Google Shape;1002;p49"/>
          <p:cNvGrpSpPr/>
          <p:nvPr/>
        </p:nvGrpSpPr>
        <p:grpSpPr>
          <a:xfrm>
            <a:off x="6922223" y="568818"/>
            <a:ext cx="460705" cy="491455"/>
            <a:chOff x="9901824" y="937343"/>
            <a:chExt cx="744273" cy="793950"/>
          </a:xfrm>
        </p:grpSpPr>
        <p:grpSp>
          <p:nvGrpSpPr>
            <p:cNvPr id="1003" name="Google Shape;1003;p49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004" name="Google Shape;1004;p49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5" name="Google Shape;1005;p49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6" name="Google Shape;1006;p49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7" name="Google Shape;1007;p49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8" name="Google Shape;1008;p49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9" name="Google Shape;1009;p49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0" name="Google Shape;1010;p49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1" name="Google Shape;1011;p49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2" name="Google Shape;1012;p49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3" name="Google Shape;1013;p49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14" name="Google Shape;1014;p49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49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49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49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49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49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0" name="Google Shape;1020;p49"/>
          <p:cNvGrpSpPr/>
          <p:nvPr/>
        </p:nvGrpSpPr>
        <p:grpSpPr>
          <a:xfrm>
            <a:off x="2993392" y="614644"/>
            <a:ext cx="369868" cy="445629"/>
            <a:chOff x="3554761" y="1011374"/>
            <a:chExt cx="597525" cy="719918"/>
          </a:xfrm>
        </p:grpSpPr>
        <p:sp>
          <p:nvSpPr>
            <p:cNvPr id="1021" name="Google Shape;1021;p49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49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49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49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5" name="Google Shape;1025;p49"/>
          <p:cNvGrpSpPr/>
          <p:nvPr/>
        </p:nvGrpSpPr>
        <p:grpSpPr>
          <a:xfrm>
            <a:off x="3603122" y="614432"/>
            <a:ext cx="370755" cy="445841"/>
            <a:chOff x="4539787" y="1011032"/>
            <a:chExt cx="598958" cy="720261"/>
          </a:xfrm>
        </p:grpSpPr>
        <p:sp>
          <p:nvSpPr>
            <p:cNvPr id="1026" name="Google Shape;1026;p49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49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49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49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49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1" name="Google Shape;1031;p49"/>
          <p:cNvGrpSpPr/>
          <p:nvPr/>
        </p:nvGrpSpPr>
        <p:grpSpPr>
          <a:xfrm>
            <a:off x="4213740" y="614540"/>
            <a:ext cx="366917" cy="445733"/>
            <a:chOff x="5526246" y="1011207"/>
            <a:chExt cx="592758" cy="720086"/>
          </a:xfrm>
        </p:grpSpPr>
        <p:sp>
          <p:nvSpPr>
            <p:cNvPr id="1032" name="Google Shape;1032;p49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49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49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49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49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49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8" name="Google Shape;1038;p49"/>
          <p:cNvGrpSpPr/>
          <p:nvPr/>
        </p:nvGrpSpPr>
        <p:grpSpPr>
          <a:xfrm>
            <a:off x="1168508" y="614534"/>
            <a:ext cx="364294" cy="445740"/>
            <a:chOff x="606645" y="1011196"/>
            <a:chExt cx="588520" cy="720096"/>
          </a:xfrm>
        </p:grpSpPr>
        <p:sp>
          <p:nvSpPr>
            <p:cNvPr id="1039" name="Google Shape;1039;p49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49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49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49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3" name="Google Shape;1043;p49"/>
          <p:cNvGrpSpPr/>
          <p:nvPr/>
        </p:nvGrpSpPr>
        <p:grpSpPr>
          <a:xfrm>
            <a:off x="7622791" y="614511"/>
            <a:ext cx="298405" cy="445762"/>
            <a:chOff x="11033597" y="1011159"/>
            <a:chExt cx="482075" cy="720133"/>
          </a:xfrm>
        </p:grpSpPr>
        <p:sp>
          <p:nvSpPr>
            <p:cNvPr id="1044" name="Google Shape;1044;p49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49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49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49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8" name="Google Shape;1048;p49"/>
          <p:cNvGrpSpPr/>
          <p:nvPr/>
        </p:nvGrpSpPr>
        <p:grpSpPr>
          <a:xfrm>
            <a:off x="6221656" y="568818"/>
            <a:ext cx="460705" cy="491455"/>
            <a:chOff x="8770051" y="937343"/>
            <a:chExt cx="744273" cy="793950"/>
          </a:xfrm>
        </p:grpSpPr>
        <p:sp>
          <p:nvSpPr>
            <p:cNvPr id="1049" name="Google Shape;1049;p49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49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49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49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49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54" name="Google Shape;1054;p49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055" name="Google Shape;1055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6" name="Google Shape;1056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7" name="Google Shape;1057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8" name="Google Shape;1058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9" name="Google Shape;1059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0" name="Google Shape;1060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1" name="Google Shape;1061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2" name="Google Shape;1062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3" name="Google Shape;1063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4" name="Google Shape;1064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65" name="Google Shape;1065;p49"/>
          <p:cNvGrpSpPr/>
          <p:nvPr/>
        </p:nvGrpSpPr>
        <p:grpSpPr>
          <a:xfrm>
            <a:off x="4820520" y="568818"/>
            <a:ext cx="460705" cy="491455"/>
            <a:chOff x="6506504" y="937343"/>
            <a:chExt cx="744273" cy="793950"/>
          </a:xfrm>
        </p:grpSpPr>
        <p:sp>
          <p:nvSpPr>
            <p:cNvPr id="1066" name="Google Shape;1066;p49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49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49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69" name="Google Shape;1069;p49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070" name="Google Shape;1070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1" name="Google Shape;1071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2" name="Google Shape;1072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3" name="Google Shape;1073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4" name="Google Shape;1074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5" name="Google Shape;1075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6" name="Google Shape;1076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7" name="Google Shape;1077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8" name="Google Shape;1078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9" name="Google Shape;1079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80" name="Google Shape;1080;p49"/>
          <p:cNvGrpSpPr/>
          <p:nvPr/>
        </p:nvGrpSpPr>
        <p:grpSpPr>
          <a:xfrm>
            <a:off x="5521088" y="568818"/>
            <a:ext cx="460705" cy="491455"/>
            <a:chOff x="7638277" y="937343"/>
            <a:chExt cx="744273" cy="793950"/>
          </a:xfrm>
        </p:grpSpPr>
        <p:sp>
          <p:nvSpPr>
            <p:cNvPr id="1081" name="Google Shape;1081;p49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49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49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49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85" name="Google Shape;1085;p49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086" name="Google Shape;1086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7" name="Google Shape;1087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8" name="Google Shape;1088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9" name="Google Shape;1089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0" name="Google Shape;1090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1" name="Google Shape;1091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2" name="Google Shape;1092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3" name="Google Shape;1093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4" name="Google Shape;1094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5" name="Google Shape;1095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96" name="Google Shape;1096;p49"/>
          <p:cNvGrpSpPr/>
          <p:nvPr/>
        </p:nvGrpSpPr>
        <p:grpSpPr>
          <a:xfrm>
            <a:off x="3061198" y="2758373"/>
            <a:ext cx="445779" cy="400764"/>
            <a:chOff x="3778727" y="4460423"/>
            <a:chExt cx="720160" cy="647438"/>
          </a:xfrm>
        </p:grpSpPr>
        <p:sp>
          <p:nvSpPr>
            <p:cNvPr id="1097" name="Google Shape;1097;p49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49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49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49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49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49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49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4" name="Google Shape;1104;p49"/>
          <p:cNvGrpSpPr/>
          <p:nvPr/>
        </p:nvGrpSpPr>
        <p:grpSpPr>
          <a:xfrm>
            <a:off x="1138083" y="2743448"/>
            <a:ext cx="445680" cy="430613"/>
            <a:chOff x="557494" y="4436312"/>
            <a:chExt cx="720000" cy="695660"/>
          </a:xfrm>
        </p:grpSpPr>
        <p:sp>
          <p:nvSpPr>
            <p:cNvPr id="1105" name="Google Shape;1105;p49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49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49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49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9" name="Google Shape;1109;p49"/>
          <p:cNvGrpSpPr/>
          <p:nvPr/>
        </p:nvGrpSpPr>
        <p:grpSpPr>
          <a:xfrm>
            <a:off x="4343305" y="2735859"/>
            <a:ext cx="445833" cy="445792"/>
            <a:chOff x="5926265" y="4424051"/>
            <a:chExt cx="720246" cy="720181"/>
          </a:xfrm>
        </p:grpSpPr>
        <p:sp>
          <p:nvSpPr>
            <p:cNvPr id="1110" name="Google Shape;1110;p49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49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49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49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4" name="Google Shape;1114;p49"/>
          <p:cNvGrpSpPr/>
          <p:nvPr/>
        </p:nvGrpSpPr>
        <p:grpSpPr>
          <a:xfrm>
            <a:off x="1779066" y="2755413"/>
            <a:ext cx="445680" cy="406684"/>
            <a:chOff x="1631150" y="4455641"/>
            <a:chExt cx="720000" cy="657002"/>
          </a:xfrm>
        </p:grpSpPr>
        <p:sp>
          <p:nvSpPr>
            <p:cNvPr id="1115" name="Google Shape;1115;p49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49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49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49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49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0" name="Google Shape;1120;p49"/>
          <p:cNvGrpSpPr/>
          <p:nvPr/>
        </p:nvGrpSpPr>
        <p:grpSpPr>
          <a:xfrm>
            <a:off x="2420095" y="2754829"/>
            <a:ext cx="445680" cy="407853"/>
            <a:chOff x="2704878" y="4454697"/>
            <a:chExt cx="720000" cy="658889"/>
          </a:xfrm>
        </p:grpSpPr>
        <p:sp>
          <p:nvSpPr>
            <p:cNvPr id="1121" name="Google Shape;1121;p49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49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49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49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49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49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7" name="Google Shape;1127;p49"/>
          <p:cNvGrpSpPr/>
          <p:nvPr/>
        </p:nvGrpSpPr>
        <p:grpSpPr>
          <a:xfrm>
            <a:off x="3702366" y="2756787"/>
            <a:ext cx="445549" cy="403935"/>
            <a:chOff x="4852681" y="4457861"/>
            <a:chExt cx="719788" cy="652561"/>
          </a:xfrm>
        </p:grpSpPr>
        <p:sp>
          <p:nvSpPr>
            <p:cNvPr id="1128" name="Google Shape;1128;p49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49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49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1" name="Google Shape;1131;p49"/>
          <p:cNvGrpSpPr/>
          <p:nvPr/>
        </p:nvGrpSpPr>
        <p:grpSpPr>
          <a:xfrm>
            <a:off x="4984527" y="2747224"/>
            <a:ext cx="445818" cy="423063"/>
            <a:chOff x="7000306" y="4442411"/>
            <a:chExt cx="720224" cy="683463"/>
          </a:xfrm>
        </p:grpSpPr>
        <p:sp>
          <p:nvSpPr>
            <p:cNvPr id="1132" name="Google Shape;1132;p49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49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49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49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49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7" name="Google Shape;1137;p49"/>
          <p:cNvGrpSpPr/>
          <p:nvPr/>
        </p:nvGrpSpPr>
        <p:grpSpPr>
          <a:xfrm>
            <a:off x="5625735" y="2745021"/>
            <a:ext cx="445779" cy="427468"/>
            <a:chOff x="8074325" y="4438852"/>
            <a:chExt cx="720160" cy="690579"/>
          </a:xfrm>
        </p:grpSpPr>
        <p:sp>
          <p:nvSpPr>
            <p:cNvPr id="1138" name="Google Shape;1138;p49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49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49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49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49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49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4" name="Google Shape;1144;p49"/>
          <p:cNvGrpSpPr/>
          <p:nvPr/>
        </p:nvGrpSpPr>
        <p:grpSpPr>
          <a:xfrm>
            <a:off x="6908080" y="2758970"/>
            <a:ext cx="445629" cy="399565"/>
            <a:chOff x="9878975" y="4425243"/>
            <a:chExt cx="719918" cy="645502"/>
          </a:xfrm>
        </p:grpSpPr>
        <p:sp>
          <p:nvSpPr>
            <p:cNvPr id="1145" name="Google Shape;1145;p49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49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49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8" name="Google Shape;1148;p49"/>
          <p:cNvGrpSpPr/>
          <p:nvPr/>
        </p:nvGrpSpPr>
        <p:grpSpPr>
          <a:xfrm>
            <a:off x="7549097" y="2747771"/>
            <a:ext cx="445785" cy="421964"/>
            <a:chOff x="10914544" y="4407150"/>
            <a:chExt cx="720170" cy="681687"/>
          </a:xfrm>
        </p:grpSpPr>
        <p:sp>
          <p:nvSpPr>
            <p:cNvPr id="1149" name="Google Shape;1149;p49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49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49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49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3" name="Google Shape;1153;p49"/>
          <p:cNvGrpSpPr/>
          <p:nvPr/>
        </p:nvGrpSpPr>
        <p:grpSpPr>
          <a:xfrm>
            <a:off x="6266887" y="2755885"/>
            <a:ext cx="445805" cy="405735"/>
            <a:chOff x="8843122" y="4420259"/>
            <a:chExt cx="720202" cy="655469"/>
          </a:xfrm>
        </p:grpSpPr>
        <p:sp>
          <p:nvSpPr>
            <p:cNvPr id="1154" name="Google Shape;1154;p49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49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49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49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49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49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0" name="Google Shape;1160;p49"/>
          <p:cNvGrpSpPr/>
          <p:nvPr/>
        </p:nvGrpSpPr>
        <p:grpSpPr>
          <a:xfrm>
            <a:off x="3069757" y="2054447"/>
            <a:ext cx="445812" cy="394518"/>
            <a:chOff x="1510757" y="3225422"/>
            <a:chExt cx="720214" cy="637347"/>
          </a:xfrm>
        </p:grpSpPr>
        <p:sp>
          <p:nvSpPr>
            <p:cNvPr id="1161" name="Google Shape;1161;p49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49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49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49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49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49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49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8" name="Google Shape;1168;p49"/>
          <p:cNvGrpSpPr/>
          <p:nvPr/>
        </p:nvGrpSpPr>
        <p:grpSpPr>
          <a:xfrm>
            <a:off x="3761148" y="2071967"/>
            <a:ext cx="445767" cy="359478"/>
            <a:chOff x="2595501" y="3253725"/>
            <a:chExt cx="720141" cy="580739"/>
          </a:xfrm>
        </p:grpSpPr>
        <p:sp>
          <p:nvSpPr>
            <p:cNvPr id="1169" name="Google Shape;1169;p49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49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49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49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3" name="Google Shape;1173;p49"/>
          <p:cNvGrpSpPr/>
          <p:nvPr/>
        </p:nvGrpSpPr>
        <p:grpSpPr>
          <a:xfrm>
            <a:off x="5143819" y="2028935"/>
            <a:ext cx="443879" cy="445541"/>
            <a:chOff x="4764809" y="3184208"/>
            <a:chExt cx="717090" cy="719775"/>
          </a:xfrm>
        </p:grpSpPr>
        <p:sp>
          <p:nvSpPr>
            <p:cNvPr id="1174" name="Google Shape;1174;p49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49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49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7" name="Google Shape;1177;p49"/>
          <p:cNvGrpSpPr/>
          <p:nvPr/>
        </p:nvGrpSpPr>
        <p:grpSpPr>
          <a:xfrm>
            <a:off x="4452495" y="2057900"/>
            <a:ext cx="445746" cy="387612"/>
            <a:chOff x="3680173" y="3231000"/>
            <a:chExt cx="720106" cy="626190"/>
          </a:xfrm>
        </p:grpSpPr>
        <p:sp>
          <p:nvSpPr>
            <p:cNvPr id="1178" name="Google Shape;1178;p49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49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49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1" name="Google Shape;1181;p49"/>
          <p:cNvGrpSpPr/>
          <p:nvPr/>
        </p:nvGrpSpPr>
        <p:grpSpPr>
          <a:xfrm>
            <a:off x="6524582" y="2028896"/>
            <a:ext cx="443283" cy="445620"/>
            <a:chOff x="6931035" y="3184144"/>
            <a:chExt cx="716128" cy="719903"/>
          </a:xfrm>
        </p:grpSpPr>
        <p:sp>
          <p:nvSpPr>
            <p:cNvPr id="1182" name="Google Shape;1182;p49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49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49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49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6" name="Google Shape;1186;p49"/>
          <p:cNvGrpSpPr/>
          <p:nvPr/>
        </p:nvGrpSpPr>
        <p:grpSpPr>
          <a:xfrm>
            <a:off x="5833276" y="2028848"/>
            <a:ext cx="445727" cy="445714"/>
            <a:chOff x="5846429" y="3184067"/>
            <a:chExt cx="720076" cy="720055"/>
          </a:xfrm>
        </p:grpSpPr>
        <p:sp>
          <p:nvSpPr>
            <p:cNvPr id="1187" name="Google Shape;1187;p49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49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49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49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1" name="Google Shape;1191;p49"/>
          <p:cNvGrpSpPr/>
          <p:nvPr/>
        </p:nvGrpSpPr>
        <p:grpSpPr>
          <a:xfrm>
            <a:off x="2520481" y="2028793"/>
            <a:ext cx="303698" cy="445825"/>
            <a:chOff x="655600" y="3183978"/>
            <a:chExt cx="490627" cy="720234"/>
          </a:xfrm>
        </p:grpSpPr>
        <p:sp>
          <p:nvSpPr>
            <p:cNvPr id="1192" name="Google Shape;1192;p49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49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49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49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49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7" name="Google Shape;1197;p49"/>
          <p:cNvGrpSpPr/>
          <p:nvPr/>
        </p:nvGrpSpPr>
        <p:grpSpPr>
          <a:xfrm>
            <a:off x="7213443" y="2028909"/>
            <a:ext cx="189785" cy="445592"/>
            <a:chOff x="8011692" y="3184166"/>
            <a:chExt cx="306600" cy="719859"/>
          </a:xfrm>
        </p:grpSpPr>
        <p:sp>
          <p:nvSpPr>
            <p:cNvPr id="1198" name="Google Shape;1198;p49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49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49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49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49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49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4" name="Google Shape;1204;p49"/>
          <p:cNvGrpSpPr/>
          <p:nvPr/>
        </p:nvGrpSpPr>
        <p:grpSpPr>
          <a:xfrm>
            <a:off x="7648230" y="2028659"/>
            <a:ext cx="246199" cy="445516"/>
            <a:chOff x="4556125" y="630237"/>
            <a:chExt cx="3081338" cy="5568950"/>
          </a:xfrm>
        </p:grpSpPr>
        <p:sp>
          <p:nvSpPr>
            <p:cNvPr id="1205" name="Google Shape;1205;p49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49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49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49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49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49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49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2" name="Google Shape;1212;p49"/>
          <p:cNvGrpSpPr/>
          <p:nvPr/>
        </p:nvGrpSpPr>
        <p:grpSpPr>
          <a:xfrm>
            <a:off x="1829253" y="2028859"/>
            <a:ext cx="445768" cy="445697"/>
            <a:chOff x="1674084" y="3214987"/>
            <a:chExt cx="720142" cy="720027"/>
          </a:xfrm>
        </p:grpSpPr>
        <p:sp>
          <p:nvSpPr>
            <p:cNvPr id="1213" name="Google Shape;1213;p49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49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49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49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49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49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49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49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49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49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49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49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5" name="Google Shape;1225;p49"/>
          <p:cNvGrpSpPr/>
          <p:nvPr/>
        </p:nvGrpSpPr>
        <p:grpSpPr>
          <a:xfrm>
            <a:off x="1138094" y="2028821"/>
            <a:ext cx="445578" cy="445773"/>
            <a:chOff x="557511" y="3214925"/>
            <a:chExt cx="719836" cy="720150"/>
          </a:xfrm>
        </p:grpSpPr>
        <p:sp>
          <p:nvSpPr>
            <p:cNvPr id="1226" name="Google Shape;1226;p49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49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49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49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0" name="Google Shape;1230;p49"/>
          <p:cNvGrpSpPr/>
          <p:nvPr/>
        </p:nvGrpSpPr>
        <p:grpSpPr>
          <a:xfrm>
            <a:off x="1081977" y="3465156"/>
            <a:ext cx="445905" cy="400522"/>
            <a:chOff x="1147762" y="1131887"/>
            <a:chExt cx="5137150" cy="4619626"/>
          </a:xfrm>
        </p:grpSpPr>
        <p:sp>
          <p:nvSpPr>
            <p:cNvPr id="1231" name="Google Shape;1231;p49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49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49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4" name="Google Shape;1234;p49"/>
          <p:cNvGrpSpPr/>
          <p:nvPr/>
        </p:nvGrpSpPr>
        <p:grpSpPr>
          <a:xfrm>
            <a:off x="1879306" y="3458810"/>
            <a:ext cx="445901" cy="413282"/>
            <a:chOff x="1570037" y="1341437"/>
            <a:chExt cx="4943475" cy="4576762"/>
          </a:xfrm>
        </p:grpSpPr>
        <p:sp>
          <p:nvSpPr>
            <p:cNvPr id="1235" name="Google Shape;1235;p49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49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49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49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49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49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1" name="Google Shape;1241;p49"/>
          <p:cNvGrpSpPr/>
          <p:nvPr/>
        </p:nvGrpSpPr>
        <p:grpSpPr>
          <a:xfrm>
            <a:off x="4364629" y="3442911"/>
            <a:ext cx="441332" cy="445721"/>
            <a:chOff x="5770007" y="5489899"/>
            <a:chExt cx="712976" cy="720067"/>
          </a:xfrm>
        </p:grpSpPr>
        <p:sp>
          <p:nvSpPr>
            <p:cNvPr id="1242" name="Google Shape;1242;p49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49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49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49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49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49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49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49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0" name="Google Shape;1250;p49"/>
          <p:cNvGrpSpPr/>
          <p:nvPr/>
        </p:nvGrpSpPr>
        <p:grpSpPr>
          <a:xfrm>
            <a:off x="5157420" y="3465381"/>
            <a:ext cx="445651" cy="400824"/>
            <a:chOff x="7050768" y="5526199"/>
            <a:chExt cx="719953" cy="647534"/>
          </a:xfrm>
        </p:grpSpPr>
        <p:sp>
          <p:nvSpPr>
            <p:cNvPr id="1251" name="Google Shape;1251;p49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49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49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49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49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49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49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49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49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49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49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49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3" name="Google Shape;1263;p49"/>
          <p:cNvGrpSpPr/>
          <p:nvPr/>
        </p:nvGrpSpPr>
        <p:grpSpPr>
          <a:xfrm>
            <a:off x="6751936" y="3465451"/>
            <a:ext cx="445681" cy="400651"/>
            <a:chOff x="9626723" y="5526313"/>
            <a:chExt cx="720002" cy="647256"/>
          </a:xfrm>
        </p:grpSpPr>
        <p:sp>
          <p:nvSpPr>
            <p:cNvPr id="1264" name="Google Shape;1264;p49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49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49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49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49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49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49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49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49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49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49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49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6" name="Google Shape;1276;p49"/>
          <p:cNvGrpSpPr/>
          <p:nvPr/>
        </p:nvGrpSpPr>
        <p:grpSpPr>
          <a:xfrm>
            <a:off x="7549176" y="3442888"/>
            <a:ext cx="445582" cy="445743"/>
            <a:chOff x="10914672" y="5489861"/>
            <a:chExt cx="719842" cy="720102"/>
          </a:xfrm>
        </p:grpSpPr>
        <p:sp>
          <p:nvSpPr>
            <p:cNvPr id="1277" name="Google Shape;1277;p49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49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49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49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49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49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49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49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49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49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49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49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9" name="Google Shape;1289;p49"/>
          <p:cNvGrpSpPr/>
          <p:nvPr/>
        </p:nvGrpSpPr>
        <p:grpSpPr>
          <a:xfrm>
            <a:off x="5954636" y="3453152"/>
            <a:ext cx="445821" cy="425246"/>
            <a:chOff x="8338678" y="5506443"/>
            <a:chExt cx="720227" cy="686988"/>
          </a:xfrm>
        </p:grpSpPr>
        <p:sp>
          <p:nvSpPr>
            <p:cNvPr id="1290" name="Google Shape;1290;p49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49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49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49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49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49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6" name="Google Shape;1296;p49"/>
          <p:cNvGrpSpPr/>
          <p:nvPr/>
        </p:nvGrpSpPr>
        <p:grpSpPr>
          <a:xfrm>
            <a:off x="2676293" y="3507742"/>
            <a:ext cx="1336824" cy="316035"/>
            <a:chOff x="3042485" y="5594633"/>
            <a:chExt cx="2159652" cy="510557"/>
          </a:xfrm>
        </p:grpSpPr>
        <p:sp>
          <p:nvSpPr>
            <p:cNvPr id="1297" name="Google Shape;1297;p49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49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49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49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49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49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49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49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49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49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49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49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49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49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49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2" name="Google Shape;1312;p49"/>
          <p:cNvGrpSpPr/>
          <p:nvPr/>
        </p:nvGrpSpPr>
        <p:grpSpPr>
          <a:xfrm>
            <a:off x="6788033" y="4149858"/>
            <a:ext cx="373053" cy="445791"/>
            <a:chOff x="8095060" y="5664590"/>
            <a:chExt cx="497404" cy="594389"/>
          </a:xfrm>
        </p:grpSpPr>
        <p:grpSp>
          <p:nvGrpSpPr>
            <p:cNvPr id="1313" name="Google Shape;1313;p49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314" name="Google Shape;1314;p49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5" name="Google Shape;1315;p49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6" name="Google Shape;1316;p49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7" name="Google Shape;1317;p49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318" name="Google Shape;1318;p49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9" name="Google Shape;1319;p49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0" name="Google Shape;1320;p49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21" name="Google Shape;1321;p49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322" name="Google Shape;1322;p49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3" name="Google Shape;1323;p49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4" name="Google Shape;1324;p49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25" name="Google Shape;1325;p49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326" name="Google Shape;1326;p49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7" name="Google Shape;1327;p49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8" name="Google Shape;1328;p49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29" name="Google Shape;1329;p49"/>
          <p:cNvGrpSpPr/>
          <p:nvPr/>
        </p:nvGrpSpPr>
        <p:grpSpPr>
          <a:xfrm>
            <a:off x="2870825" y="4149886"/>
            <a:ext cx="557162" cy="445734"/>
            <a:chOff x="4607809" y="5664627"/>
            <a:chExt cx="742883" cy="594312"/>
          </a:xfrm>
        </p:grpSpPr>
        <p:sp>
          <p:nvSpPr>
            <p:cNvPr id="1330" name="Google Shape;1330;p49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49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49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49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49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49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49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49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8" name="Google Shape;1338;p49"/>
          <p:cNvGrpSpPr/>
          <p:nvPr/>
        </p:nvGrpSpPr>
        <p:grpSpPr>
          <a:xfrm>
            <a:off x="3973890" y="4149943"/>
            <a:ext cx="1079865" cy="445620"/>
            <a:chOff x="2571250" y="5664711"/>
            <a:chExt cx="1439820" cy="594160"/>
          </a:xfrm>
        </p:grpSpPr>
        <p:sp>
          <p:nvSpPr>
            <p:cNvPr id="1339" name="Google Shape;1339;p49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49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49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49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49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49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49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49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49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49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49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49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49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49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49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49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49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49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49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49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49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49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1361;p49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49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3" name="Google Shape;1363;p49"/>
          <p:cNvGrpSpPr/>
          <p:nvPr/>
        </p:nvGrpSpPr>
        <p:grpSpPr>
          <a:xfrm>
            <a:off x="5599659" y="4149735"/>
            <a:ext cx="642470" cy="446036"/>
            <a:chOff x="6332670" y="5663946"/>
            <a:chExt cx="856627" cy="594715"/>
          </a:xfrm>
        </p:grpSpPr>
        <p:grpSp>
          <p:nvGrpSpPr>
            <p:cNvPr id="1364" name="Google Shape;1364;p49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365" name="Google Shape;1365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6" name="Google Shape;1366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67" name="Google Shape;1367;p49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368" name="Google Shape;1368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9" name="Google Shape;1369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0" name="Google Shape;1370;p49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371" name="Google Shape;1371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2" name="Google Shape;1372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73" name="Google Shape;1373;p49"/>
          <p:cNvSpPr txBox="1"/>
          <p:nvPr>
            <p:ph idx="4294967295" type="title"/>
          </p:nvPr>
        </p:nvSpPr>
        <p:spPr>
          <a:xfrm>
            <a:off x="855300" y="172875"/>
            <a:ext cx="7433400" cy="39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</a:rPr>
              <a:t>DIAGRAMS AND INFOGRAPHICS</a:t>
            </a:r>
            <a:endParaRPr sz="2000">
              <a:solidFill>
                <a:schemeClr val="dk2"/>
              </a:solidFill>
            </a:endParaRPr>
          </a:p>
        </p:txBody>
      </p:sp>
      <p:sp>
        <p:nvSpPr>
          <p:cNvPr id="1374" name="Google Shape;1374;p49"/>
          <p:cNvSpPr txBox="1"/>
          <p:nvPr>
            <p:ph idx="12" type="sldNum"/>
          </p:nvPr>
        </p:nvSpPr>
        <p:spPr>
          <a:xfrm>
            <a:off x="4023300" y="4593850"/>
            <a:ext cx="1097400" cy="54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375" name="Google Shape;1375;p49"/>
          <p:cNvGrpSpPr/>
          <p:nvPr/>
        </p:nvGrpSpPr>
        <p:grpSpPr>
          <a:xfrm>
            <a:off x="1879183" y="4168803"/>
            <a:ext cx="445738" cy="442950"/>
            <a:chOff x="1442627" y="5710929"/>
            <a:chExt cx="594318" cy="590600"/>
          </a:xfrm>
        </p:grpSpPr>
        <p:sp>
          <p:nvSpPr>
            <p:cNvPr id="1376" name="Google Shape;1376;p49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49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1378;p49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49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3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p50"/>
          <p:cNvSpPr txBox="1"/>
          <p:nvPr/>
        </p:nvSpPr>
        <p:spPr>
          <a:xfrm>
            <a:off x="884300" y="609475"/>
            <a:ext cx="80325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Now you can use any emoji as an icon!</a:t>
            </a:r>
            <a:endParaRPr>
              <a:solidFill>
                <a:srgbClr val="FFFFFF"/>
              </a:solidFill>
              <a:latin typeface="Encode Sans Condensed Thin"/>
              <a:ea typeface="Encode Sans Condensed Thin"/>
              <a:cs typeface="Encode Sans Condensed Thin"/>
              <a:sym typeface="Encode Sans Condensed Th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And of course it resizes without losing quality and you can change the color.</a:t>
            </a:r>
            <a:endParaRPr>
              <a:solidFill>
                <a:srgbClr val="FFFFFF"/>
              </a:solidFill>
              <a:latin typeface="Encode Sans Condensed Thin"/>
              <a:ea typeface="Encode Sans Condensed Thin"/>
              <a:cs typeface="Encode Sans Condensed Thin"/>
              <a:sym typeface="Encode Sans Condensed Th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Encode Sans Condensed Thin"/>
              <a:ea typeface="Encode Sans Condensed Thin"/>
              <a:cs typeface="Encode Sans Condensed Thin"/>
              <a:sym typeface="Encode Sans Condensed Th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How? Follow Google instructions </a:t>
            </a:r>
            <a:r>
              <a:rPr lang="en" u="sng">
                <a:solidFill>
                  <a:srgbClr val="FFFFFF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https://twitter.com/googledocs/status/730087240156643328</a:t>
            </a:r>
            <a:endParaRPr>
              <a:solidFill>
                <a:srgbClr val="FFFFFF"/>
              </a:solidFill>
              <a:latin typeface="Encode Sans Condensed Thin"/>
              <a:ea typeface="Encode Sans Condensed Thin"/>
              <a:cs typeface="Encode Sans Condensed Thin"/>
              <a:sym typeface="Encode Sans Condensed Th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Encode Sans Condensed Thin"/>
              <a:ea typeface="Encode Sans Condensed Thin"/>
              <a:cs typeface="Encode Sans Condensed Thin"/>
              <a:sym typeface="Encode Sans Condensed Th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Encode Sans Condensed Thin"/>
              <a:ea typeface="Encode Sans Condensed Thin"/>
              <a:cs typeface="Encode Sans Condensed Thin"/>
              <a:sym typeface="Encode Sans Condensed Th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  <a:latin typeface="Encode Sans Condensed Thin"/>
              <a:ea typeface="Encode Sans Condensed Thin"/>
              <a:cs typeface="Encode Sans Condensed Thin"/>
              <a:sym typeface="Encode Sans Condensed Th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Encode Sans Condensed Thin"/>
              <a:ea typeface="Encode Sans Condensed Thin"/>
              <a:cs typeface="Encode Sans Condensed Thin"/>
              <a:sym typeface="Encode Sans Condensed Thin"/>
            </a:endParaRPr>
          </a:p>
        </p:txBody>
      </p:sp>
      <p:sp>
        <p:nvSpPr>
          <p:cNvPr id="1385" name="Google Shape;1385;p50"/>
          <p:cNvSpPr txBox="1"/>
          <p:nvPr/>
        </p:nvSpPr>
        <p:spPr>
          <a:xfrm>
            <a:off x="884300" y="20694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rgbClr val="BA3B21"/>
                </a:highlight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 and many more...</a:t>
            </a:r>
            <a:endParaRPr sz="2400">
              <a:solidFill>
                <a:srgbClr val="FFFFFF"/>
              </a:solidFill>
              <a:highlight>
                <a:srgbClr val="BA3B21"/>
              </a:highlight>
              <a:latin typeface="Encode Sans Condensed Thin"/>
              <a:ea typeface="Encode Sans Condensed Thin"/>
              <a:cs typeface="Encode Sans Condensed Thin"/>
              <a:sym typeface="Encode Sans Condensed Thin"/>
            </a:endParaRPr>
          </a:p>
        </p:txBody>
      </p:sp>
      <p:sp>
        <p:nvSpPr>
          <p:cNvPr id="1386" name="Google Shape;1386;p50"/>
          <p:cNvSpPr txBox="1"/>
          <p:nvPr>
            <p:ph idx="12" type="sldNum"/>
          </p:nvPr>
        </p:nvSpPr>
        <p:spPr>
          <a:xfrm>
            <a:off x="4023300" y="4593850"/>
            <a:ext cx="1097400" cy="54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90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1" name="Google Shape;1391;p5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2" name="Google Shape;1392;p51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393" name="Google Shape;1393;p51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394" name="Google Shape;1394;p51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395" name="Google Shape;1395;p51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96" name="Google Shape;1396;p51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397" name="Google Shape;1397;p51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398" name="Google Shape;1398;p51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99" name="Google Shape;1399;p51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00" name="Google Shape;1400;p51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401" name="Google Shape;1401;p51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02" name="Google Shape;1402;p51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03" name="Google Shape;1403;p51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404" name="Google Shape;1404;p51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05" name="Google Shape;1405;p51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1406" name="Google Shape;1406;p51"/>
          <p:cNvSpPr txBox="1"/>
          <p:nvPr>
            <p:ph idx="12" type="sldNum"/>
          </p:nvPr>
        </p:nvSpPr>
        <p:spPr>
          <a:xfrm>
            <a:off x="4023300" y="4593850"/>
            <a:ext cx="1097400" cy="54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/>
          <p:nvPr>
            <p:ph type="ctrTitle"/>
          </p:nvPr>
        </p:nvSpPr>
        <p:spPr>
          <a:xfrm>
            <a:off x="1735925" y="1126150"/>
            <a:ext cx="56721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27" name="Google Shape;127;p16"/>
          <p:cNvSpPr txBox="1"/>
          <p:nvPr>
            <p:ph idx="1" type="subTitle"/>
          </p:nvPr>
        </p:nvSpPr>
        <p:spPr>
          <a:xfrm>
            <a:off x="1735925" y="2665541"/>
            <a:ext cx="5672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grpSp>
        <p:nvGrpSpPr>
          <p:cNvPr id="128" name="Google Shape;128;p16"/>
          <p:cNvGrpSpPr/>
          <p:nvPr/>
        </p:nvGrpSpPr>
        <p:grpSpPr>
          <a:xfrm>
            <a:off x="4392102" y="4301022"/>
            <a:ext cx="359234" cy="585619"/>
            <a:chOff x="6730350" y="2315900"/>
            <a:chExt cx="257700" cy="420100"/>
          </a:xfrm>
        </p:grpSpPr>
        <p:sp>
          <p:nvSpPr>
            <p:cNvPr id="129" name="Google Shape;129;p16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6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6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6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7"/>
          <p:cNvSpPr txBox="1"/>
          <p:nvPr>
            <p:ph idx="1" type="body"/>
          </p:nvPr>
        </p:nvSpPr>
        <p:spPr>
          <a:xfrm>
            <a:off x="1404225" y="1194150"/>
            <a:ext cx="6335400" cy="309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39" name="Google Shape;139;p17"/>
          <p:cNvSpPr txBox="1"/>
          <p:nvPr>
            <p:ph idx="12" type="sldNum"/>
          </p:nvPr>
        </p:nvSpPr>
        <p:spPr>
          <a:xfrm>
            <a:off x="4023300" y="4593850"/>
            <a:ext cx="1097400" cy="54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8"/>
          <p:cNvSpPr txBox="1"/>
          <p:nvPr>
            <p:ph type="title"/>
          </p:nvPr>
        </p:nvSpPr>
        <p:spPr>
          <a:xfrm>
            <a:off x="549600" y="361375"/>
            <a:ext cx="7497000" cy="54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45" name="Google Shape;145;p18"/>
          <p:cNvSpPr txBox="1"/>
          <p:nvPr>
            <p:ph idx="1" type="body"/>
          </p:nvPr>
        </p:nvSpPr>
        <p:spPr>
          <a:xfrm>
            <a:off x="549600" y="1200150"/>
            <a:ext cx="7497000" cy="29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46" name="Google Shape;146;p18"/>
          <p:cNvSpPr txBox="1"/>
          <p:nvPr>
            <p:ph idx="12" type="sldNum"/>
          </p:nvPr>
        </p:nvSpPr>
        <p:spPr>
          <a:xfrm>
            <a:off x="8046600" y="4593850"/>
            <a:ext cx="1097400" cy="54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7" name="Google Shape;147;p18"/>
          <p:cNvSpPr txBox="1"/>
          <p:nvPr>
            <p:ph idx="4294967295" type="sldNum"/>
          </p:nvPr>
        </p:nvSpPr>
        <p:spPr>
          <a:xfrm>
            <a:off x="4023300" y="4593850"/>
            <a:ext cx="1097400" cy="54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9"/>
          <p:cNvSpPr txBox="1"/>
          <p:nvPr>
            <p:ph idx="4294967295" type="ctrTitle"/>
          </p:nvPr>
        </p:nvSpPr>
        <p:spPr>
          <a:xfrm>
            <a:off x="685800" y="1354750"/>
            <a:ext cx="44349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BIG CONCEPT</a:t>
            </a:r>
            <a:endParaRPr sz="6000"/>
          </a:p>
        </p:txBody>
      </p:sp>
      <p:sp>
        <p:nvSpPr>
          <p:cNvPr id="153" name="Google Shape;153;p19"/>
          <p:cNvSpPr txBox="1"/>
          <p:nvPr>
            <p:ph idx="4294967295" type="subTitle"/>
          </p:nvPr>
        </p:nvSpPr>
        <p:spPr>
          <a:xfrm>
            <a:off x="685800" y="2497155"/>
            <a:ext cx="4434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sp>
        <p:nvSpPr>
          <p:cNvPr id="154" name="Google Shape;154;p19"/>
          <p:cNvSpPr/>
          <p:nvPr/>
        </p:nvSpPr>
        <p:spPr>
          <a:xfrm>
            <a:off x="7270660" y="3329856"/>
            <a:ext cx="332070" cy="317072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55C2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5" name="Google Shape;155;p19"/>
          <p:cNvGrpSpPr/>
          <p:nvPr/>
        </p:nvGrpSpPr>
        <p:grpSpPr>
          <a:xfrm>
            <a:off x="6858619" y="1549382"/>
            <a:ext cx="1422686" cy="1423059"/>
            <a:chOff x="6654650" y="3665275"/>
            <a:chExt cx="409100" cy="409125"/>
          </a:xfrm>
        </p:grpSpPr>
        <p:sp>
          <p:nvSpPr>
            <p:cNvPr id="156" name="Google Shape;156;p19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9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8" name="Google Shape;158;p19"/>
          <p:cNvGrpSpPr/>
          <p:nvPr/>
        </p:nvGrpSpPr>
        <p:grpSpPr>
          <a:xfrm rot="1056978">
            <a:off x="5487385" y="2667859"/>
            <a:ext cx="939944" cy="940012"/>
            <a:chOff x="570875" y="4322250"/>
            <a:chExt cx="443300" cy="443325"/>
          </a:xfrm>
        </p:grpSpPr>
        <p:sp>
          <p:nvSpPr>
            <p:cNvPr id="159" name="Google Shape;159;p19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2727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9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2727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19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2727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9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2727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3" name="Google Shape;163;p19"/>
          <p:cNvSpPr/>
          <p:nvPr/>
        </p:nvSpPr>
        <p:spPr>
          <a:xfrm rot="2466644">
            <a:off x="5592882" y="1825071"/>
            <a:ext cx="461391" cy="440552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55C2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9"/>
          <p:cNvSpPr/>
          <p:nvPr/>
        </p:nvSpPr>
        <p:spPr>
          <a:xfrm rot="-1609331">
            <a:off x="6267631" y="2102268"/>
            <a:ext cx="332013" cy="317017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55C2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9"/>
          <p:cNvSpPr/>
          <p:nvPr/>
        </p:nvSpPr>
        <p:spPr>
          <a:xfrm rot="2925939">
            <a:off x="8280859" y="2353418"/>
            <a:ext cx="248651" cy="237420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55C2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9"/>
          <p:cNvSpPr/>
          <p:nvPr/>
        </p:nvSpPr>
        <p:spPr>
          <a:xfrm rot="-1609494">
            <a:off x="7246102" y="762887"/>
            <a:ext cx="224006" cy="213889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55C2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9"/>
          <p:cNvSpPr txBox="1"/>
          <p:nvPr>
            <p:ph idx="12" type="sldNum"/>
          </p:nvPr>
        </p:nvSpPr>
        <p:spPr>
          <a:xfrm>
            <a:off x="4023300" y="4593850"/>
            <a:ext cx="1097400" cy="54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0"/>
          <p:cNvSpPr txBox="1"/>
          <p:nvPr>
            <p:ph idx="1" type="body"/>
          </p:nvPr>
        </p:nvSpPr>
        <p:spPr>
          <a:xfrm>
            <a:off x="549600" y="1200150"/>
            <a:ext cx="3639000" cy="310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73" name="Google Shape;173;p20"/>
          <p:cNvSpPr txBox="1"/>
          <p:nvPr>
            <p:ph type="title"/>
          </p:nvPr>
        </p:nvSpPr>
        <p:spPr>
          <a:xfrm>
            <a:off x="549600" y="361375"/>
            <a:ext cx="7497000" cy="54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74" name="Google Shape;174;p20"/>
          <p:cNvSpPr txBox="1"/>
          <p:nvPr>
            <p:ph idx="2" type="body"/>
          </p:nvPr>
        </p:nvSpPr>
        <p:spPr>
          <a:xfrm>
            <a:off x="4407604" y="1200150"/>
            <a:ext cx="3639000" cy="310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75" name="Google Shape;175;p20"/>
          <p:cNvSpPr txBox="1"/>
          <p:nvPr>
            <p:ph idx="12" type="sldNum"/>
          </p:nvPr>
        </p:nvSpPr>
        <p:spPr>
          <a:xfrm>
            <a:off x="8046600" y="4593850"/>
            <a:ext cx="1097400" cy="54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1"/>
          <p:cNvSpPr txBox="1"/>
          <p:nvPr>
            <p:ph type="title"/>
          </p:nvPr>
        </p:nvSpPr>
        <p:spPr>
          <a:xfrm>
            <a:off x="549600" y="361375"/>
            <a:ext cx="7497000" cy="54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81" name="Google Shape;181;p21"/>
          <p:cNvSpPr txBox="1"/>
          <p:nvPr>
            <p:ph idx="1" type="body"/>
          </p:nvPr>
        </p:nvSpPr>
        <p:spPr>
          <a:xfrm>
            <a:off x="549600" y="1200150"/>
            <a:ext cx="2416500" cy="308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82" name="Google Shape;182;p21"/>
          <p:cNvSpPr txBox="1"/>
          <p:nvPr>
            <p:ph idx="2" type="body"/>
          </p:nvPr>
        </p:nvSpPr>
        <p:spPr>
          <a:xfrm>
            <a:off x="3089850" y="1200150"/>
            <a:ext cx="2416500" cy="308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83" name="Google Shape;183;p21"/>
          <p:cNvSpPr txBox="1"/>
          <p:nvPr>
            <p:ph idx="3" type="body"/>
          </p:nvPr>
        </p:nvSpPr>
        <p:spPr>
          <a:xfrm>
            <a:off x="5630099" y="1200150"/>
            <a:ext cx="2416500" cy="308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1"/>
          <p:cNvSpPr txBox="1"/>
          <p:nvPr>
            <p:ph idx="12" type="sldNum"/>
          </p:nvPr>
        </p:nvSpPr>
        <p:spPr>
          <a:xfrm>
            <a:off x="8046600" y="4593850"/>
            <a:ext cx="1097400" cy="54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aertes template">
  <a:themeElements>
    <a:clrScheme name="Custom 347">
      <a:dk1>
        <a:srgbClr val="000000"/>
      </a:dk1>
      <a:lt1>
        <a:srgbClr val="FFFFFF"/>
      </a:lt1>
      <a:dk2>
        <a:srgbClr val="696974"/>
      </a:dk2>
      <a:lt2>
        <a:srgbClr val="F3F3F3"/>
      </a:lt2>
      <a:accent1>
        <a:srgbClr val="F55C21"/>
      </a:accent1>
      <a:accent2>
        <a:srgbClr val="BA3B21"/>
      </a:accent2>
      <a:accent3>
        <a:srgbClr val="661201"/>
      </a:accent3>
      <a:accent4>
        <a:srgbClr val="27272D"/>
      </a:accent4>
      <a:accent5>
        <a:srgbClr val="4F4F5C"/>
      </a:accent5>
      <a:accent6>
        <a:srgbClr val="D4D3D9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