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Bellota"/>
      <p:regular r:id="rId45"/>
      <p:bold r:id="rId46"/>
      <p:italic r:id="rId47"/>
      <p:boldItalic r:id="rId48"/>
    </p:embeddedFont>
    <p:embeddedFont>
      <p:font typeface="Bellota Text"/>
      <p:regular r:id="rId49"/>
      <p:bold r:id="rId50"/>
      <p:italic r:id="rId51"/>
      <p:boldItalic r:id="rId52"/>
    </p:embeddedFont>
    <p:embeddedFont>
      <p:font typeface="Bellota Text Light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Satisfy"/>
      <p:regular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Bellota-bold.fntdata"/><Relationship Id="rId45" Type="http://schemas.openxmlformats.org/officeDocument/2006/relationships/font" Target="fonts/Bellot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ellota-boldItalic.fntdata"/><Relationship Id="rId47" Type="http://schemas.openxmlformats.org/officeDocument/2006/relationships/font" Target="fonts/Bellota-italic.fntdata"/><Relationship Id="rId49" Type="http://schemas.openxmlformats.org/officeDocument/2006/relationships/font" Target="fonts/BellotaTex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Satisf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ellotaText-italic.fntdata"/><Relationship Id="rId50" Type="http://schemas.openxmlformats.org/officeDocument/2006/relationships/font" Target="fonts/BellotaText-bold.fntdata"/><Relationship Id="rId53" Type="http://schemas.openxmlformats.org/officeDocument/2006/relationships/font" Target="fonts/BellotaTextLight-regular.fntdata"/><Relationship Id="rId52" Type="http://schemas.openxmlformats.org/officeDocument/2006/relationships/font" Target="fonts/BellotaText-boldItalic.fntdata"/><Relationship Id="rId11" Type="http://schemas.openxmlformats.org/officeDocument/2006/relationships/slide" Target="slides/slide6.xml"/><Relationship Id="rId55" Type="http://schemas.openxmlformats.org/officeDocument/2006/relationships/font" Target="fonts/BellotaTextLight-italic.fntdata"/><Relationship Id="rId10" Type="http://schemas.openxmlformats.org/officeDocument/2006/relationships/slide" Target="slides/slide5.xml"/><Relationship Id="rId54" Type="http://schemas.openxmlformats.org/officeDocument/2006/relationships/font" Target="fonts/BellotaTextLight-bold.fntdata"/><Relationship Id="rId13" Type="http://schemas.openxmlformats.org/officeDocument/2006/relationships/slide" Target="slides/slide8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56" Type="http://schemas.openxmlformats.org/officeDocument/2006/relationships/font" Target="fonts/BellotaTextLight-bold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8bbc72636_0_4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8bbc72636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2f7c811ed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2f7c811e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4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">
  <p:cSld name="BLANK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ctrTitle"/>
          </p:nvPr>
        </p:nvSpPr>
        <p:spPr>
          <a:xfrm>
            <a:off x="1871125" y="1126150"/>
            <a:ext cx="5401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871125" y="2306651"/>
            <a:ext cx="54018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3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875" y="271169"/>
            <a:ext cx="4532251" cy="454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body"/>
          </p:nvPr>
        </p:nvSpPr>
        <p:spPr>
          <a:xfrm>
            <a:off x="2743200" y="2161800"/>
            <a:ext cx="3657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⬩"/>
              <a:defRPr i="1" sz="2500">
                <a:solidFill>
                  <a:schemeClr val="lt1"/>
                </a:solidFill>
              </a:defRPr>
            </a:lvl1pPr>
            <a:lvl2pPr indent="-3873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◇"/>
              <a:defRPr i="1" sz="2500">
                <a:solidFill>
                  <a:schemeClr val="lt1"/>
                </a:solidFill>
              </a:defRPr>
            </a:lvl2pPr>
            <a:lvl3pPr indent="-3873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i="1" sz="2500">
                <a:solidFill>
                  <a:schemeClr val="lt1"/>
                </a:solidFill>
              </a:defRPr>
            </a:lvl3pPr>
            <a:lvl4pPr indent="-3873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i="1" sz="2500">
                <a:solidFill>
                  <a:schemeClr val="lt1"/>
                </a:solidFill>
              </a:defRPr>
            </a:lvl4pPr>
            <a:lvl5pPr indent="-3873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i="1" sz="2500">
                <a:solidFill>
                  <a:schemeClr val="lt1"/>
                </a:solidFill>
              </a:defRPr>
            </a:lvl5pPr>
            <a:lvl6pPr indent="-3873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i="1" sz="2500">
                <a:solidFill>
                  <a:schemeClr val="lt1"/>
                </a:solidFill>
              </a:defRPr>
            </a:lvl6pPr>
            <a:lvl7pPr indent="-3873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i="1" sz="2500">
                <a:solidFill>
                  <a:schemeClr val="lt1"/>
                </a:solidFill>
              </a:defRPr>
            </a:lvl7pPr>
            <a:lvl8pPr indent="-3873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i="1" sz="2500">
                <a:solidFill>
                  <a:schemeClr val="lt1"/>
                </a:solidFill>
              </a:defRPr>
            </a:lvl8pPr>
            <a:lvl9pPr indent="-3873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500"/>
              <a:buChar char="■"/>
              <a:defRPr i="1" sz="2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271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“</a:t>
            </a:r>
            <a:endParaRPr sz="9600">
              <a:solidFill>
                <a:schemeClr val="lt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297650" y="4218625"/>
            <a:ext cx="548700" cy="92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55275" y="1201550"/>
            <a:ext cx="3473100" cy="29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15599" y="1201550"/>
            <a:ext cx="3473100" cy="29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855300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14200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73099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>
            <p:ph idx="1" type="body"/>
          </p:nvPr>
        </p:nvSpPr>
        <p:spPr>
          <a:xfrm>
            <a:off x="855300" y="3826525"/>
            <a:ext cx="7433400" cy="3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bellota" TargetMode="External"/><Relationship Id="rId4" Type="http://schemas.openxmlformats.org/officeDocument/2006/relationships/hyperlink" Target="https://www.fontsquirrel.com/fonts/satisf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1080050" y="1201550"/>
            <a:ext cx="3217500" cy="303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29796" r="11421" t="11777"/>
          <a:stretch/>
        </p:blipFill>
        <p:spPr>
          <a:xfrm>
            <a:off x="4846350" y="1131350"/>
            <a:ext cx="2880900" cy="28809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5400000" dist="9525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4294967295" type="title"/>
          </p:nvPr>
        </p:nvSpPr>
        <p:spPr>
          <a:xfrm>
            <a:off x="474300" y="567950"/>
            <a:ext cx="2855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rgbClr val="FFFFFF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rgbClr val="FFFFFF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2032647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rgbClr val="FFFFFF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11874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rgbClr val="FFFFFF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28778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rgbClr val="FFFFFF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47280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rgbClr val="FFFFFF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64184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rgbClr val="FFFFFF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157" name="Google Shape;157;p23"/>
          <p:cNvCxnSpPr>
            <a:stCxn id="150" idx="2"/>
            <a:endCxn id="151" idx="0"/>
          </p:cNvCxnSpPr>
          <p:nvPr/>
        </p:nvCxnSpPr>
        <p:spPr>
          <a:xfrm flipH="1" rot="-5400000">
            <a:off x="5228543" y="1236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23"/>
          <p:cNvCxnSpPr>
            <a:stCxn id="152" idx="0"/>
            <a:endCxn id="150" idx="2"/>
          </p:cNvCxnSpPr>
          <p:nvPr/>
        </p:nvCxnSpPr>
        <p:spPr>
          <a:xfrm rot="-5400000">
            <a:off x="3458247" y="12368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23"/>
          <p:cNvCxnSpPr>
            <a:stCxn id="152" idx="2"/>
            <a:endCxn id="154" idx="0"/>
          </p:cNvCxnSpPr>
          <p:nvPr/>
        </p:nvCxnSpPr>
        <p:spPr>
          <a:xfrm flipH="1" rot="-5400000">
            <a:off x="2995647" y="25991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23"/>
          <p:cNvCxnSpPr>
            <a:stCxn id="153" idx="0"/>
            <a:endCxn id="152" idx="2"/>
          </p:cNvCxnSpPr>
          <p:nvPr/>
        </p:nvCxnSpPr>
        <p:spPr>
          <a:xfrm rot="-5400000">
            <a:off x="2150400" y="2599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23"/>
          <p:cNvCxnSpPr>
            <a:stCxn id="151" idx="2"/>
            <a:endCxn id="156" idx="0"/>
          </p:cNvCxnSpPr>
          <p:nvPr/>
        </p:nvCxnSpPr>
        <p:spPr>
          <a:xfrm flipH="1" rot="-5400000">
            <a:off x="6536390" y="25989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23"/>
          <p:cNvCxnSpPr>
            <a:stCxn id="155" idx="0"/>
            <a:endCxn id="151" idx="2"/>
          </p:cNvCxnSpPr>
          <p:nvPr/>
        </p:nvCxnSpPr>
        <p:spPr>
          <a:xfrm rot="-5400000">
            <a:off x="5691000" y="2599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8" name="Google Shape;168;p24"/>
          <p:cNvGraphicFramePr/>
          <p:nvPr/>
        </p:nvGraphicFramePr>
        <p:xfrm>
          <a:off x="855300" y="13083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{241F52A6-A606-4D11-9BC2-5BA803DFAFF6}</a:tableStyleId>
              </a:tblPr>
              <a:tblGrid>
                <a:gridCol w="1858350"/>
                <a:gridCol w="1858350"/>
                <a:gridCol w="1858350"/>
                <a:gridCol w="1858350"/>
              </a:tblGrid>
              <a:tr h="43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</a:tr>
              <a:tr h="62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893401" y="620400"/>
            <a:ext cx="7414498" cy="353210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 txBox="1"/>
          <p:nvPr>
            <p:ph idx="4294967295" type="title"/>
          </p:nvPr>
        </p:nvSpPr>
        <p:spPr>
          <a:xfrm>
            <a:off x="1080050" y="150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Maps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244691" y="1455522"/>
            <a:ext cx="636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office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5"/>
          <p:cNvSpPr txBox="1"/>
          <p:nvPr>
            <p:ph idx="4294967295" type="body"/>
          </p:nvPr>
        </p:nvSpPr>
        <p:spPr>
          <a:xfrm>
            <a:off x="457200" y="41444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290525" y="16580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814125" y="311337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822725" y="14044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4496300" y="33499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466600" y="1882950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009900" y="33941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4294967295" type="ctrTitle"/>
          </p:nvPr>
        </p:nvSpPr>
        <p:spPr>
          <a:xfrm>
            <a:off x="855300" y="15833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90" name="Google Shape;190;p26"/>
          <p:cNvSpPr txBox="1"/>
          <p:nvPr>
            <p:ph idx="4294967295" type="subTitle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idx="4294967295" type="ctrTitle"/>
          </p:nvPr>
        </p:nvSpPr>
        <p:spPr>
          <a:xfrm>
            <a:off x="855300" y="2670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2"/>
                </a:solidFill>
              </a:rPr>
              <a:t>89,526,124$</a:t>
            </a:r>
            <a:endParaRPr sz="4200">
              <a:solidFill>
                <a:schemeClr val="accent2"/>
              </a:solidFill>
            </a:endParaRPr>
          </a:p>
        </p:txBody>
      </p:sp>
      <p:sp>
        <p:nvSpPr>
          <p:cNvPr id="197" name="Google Shape;197;p27"/>
          <p:cNvSpPr txBox="1"/>
          <p:nvPr>
            <p:ph idx="4294967295" type="subTitle"/>
          </p:nvPr>
        </p:nvSpPr>
        <p:spPr>
          <a:xfrm>
            <a:off x="855300" y="1030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98" name="Google Shape;198;p27"/>
          <p:cNvSpPr txBox="1"/>
          <p:nvPr>
            <p:ph idx="4294967295" type="ctrTitle"/>
          </p:nvPr>
        </p:nvSpPr>
        <p:spPr>
          <a:xfrm>
            <a:off x="855300" y="28958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6"/>
                </a:solidFill>
              </a:rPr>
              <a:t>100%</a:t>
            </a:r>
            <a:endParaRPr sz="4200">
              <a:solidFill>
                <a:schemeClr val="accent6"/>
              </a:solidFill>
            </a:endParaRPr>
          </a:p>
        </p:txBody>
      </p:sp>
      <p:sp>
        <p:nvSpPr>
          <p:cNvPr id="199" name="Google Shape;199;p27"/>
          <p:cNvSpPr txBox="1"/>
          <p:nvPr>
            <p:ph idx="4294967295" type="subTitle"/>
          </p:nvPr>
        </p:nvSpPr>
        <p:spPr>
          <a:xfrm>
            <a:off x="855300" y="3659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00" name="Google Shape;200;p27"/>
          <p:cNvSpPr txBox="1"/>
          <p:nvPr>
            <p:ph idx="4294967295" type="ctrTitle"/>
          </p:nvPr>
        </p:nvSpPr>
        <p:spPr>
          <a:xfrm>
            <a:off x="855300" y="15814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3"/>
                </a:solidFill>
              </a:rPr>
              <a:t>185,244 users</a:t>
            </a:r>
            <a:endParaRPr sz="4200">
              <a:solidFill>
                <a:schemeClr val="accent3"/>
              </a:solidFill>
            </a:endParaRPr>
          </a:p>
        </p:txBody>
      </p:sp>
      <p:sp>
        <p:nvSpPr>
          <p:cNvPr id="201" name="Google Shape;201;p27"/>
          <p:cNvSpPr txBox="1"/>
          <p:nvPr>
            <p:ph idx="4294967295" type="subTitle"/>
          </p:nvPr>
        </p:nvSpPr>
        <p:spPr>
          <a:xfrm>
            <a:off x="855300" y="2344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323513" y="1986800"/>
            <a:ext cx="21240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Vestibulum congue tempus</a:t>
            </a:r>
            <a:endParaRPr b="1"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10" name="Google Shape;210;p28"/>
          <p:cNvCxnSpPr/>
          <p:nvPr/>
        </p:nvCxnSpPr>
        <p:spPr>
          <a:xfrm rot="10800000">
            <a:off x="2642038" y="2647950"/>
            <a:ext cx="633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11" name="Google Shape;211;p28"/>
          <p:cNvSpPr txBox="1"/>
          <p:nvPr/>
        </p:nvSpPr>
        <p:spPr>
          <a:xfrm>
            <a:off x="6696488" y="1060350"/>
            <a:ext cx="21240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Vestibulum congue tempus</a:t>
            </a:r>
            <a:endParaRPr b="1"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12" name="Google Shape;212;p28"/>
          <p:cNvCxnSpPr/>
          <p:nvPr/>
        </p:nvCxnSpPr>
        <p:spPr>
          <a:xfrm>
            <a:off x="5209838" y="1705200"/>
            <a:ext cx="1286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13" name="Google Shape;213;p28"/>
          <p:cNvSpPr txBox="1"/>
          <p:nvPr/>
        </p:nvSpPr>
        <p:spPr>
          <a:xfrm>
            <a:off x="6696488" y="3020450"/>
            <a:ext cx="21240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Vestibulum congue tempus</a:t>
            </a:r>
            <a:endParaRPr b="1"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14" name="Google Shape;214;p28"/>
          <p:cNvCxnSpPr/>
          <p:nvPr/>
        </p:nvCxnSpPr>
        <p:spPr>
          <a:xfrm>
            <a:off x="5209838" y="3648300"/>
            <a:ext cx="1286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15" name="Google Shape;215;p28"/>
          <p:cNvSpPr/>
          <p:nvPr/>
        </p:nvSpPr>
        <p:spPr>
          <a:xfrm rot="3600185">
            <a:off x="3169983" y="1236631"/>
            <a:ext cx="2774659" cy="2774659"/>
          </a:xfrm>
          <a:prstGeom prst="blockArc">
            <a:avLst>
              <a:gd fmla="val 12622480" name="adj1"/>
              <a:gd fmla="val 19781569" name="adj2"/>
              <a:gd fmla="val 20773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 rot="10800000">
            <a:off x="3183490" y="1215349"/>
            <a:ext cx="2774700" cy="2774700"/>
          </a:xfrm>
          <a:prstGeom prst="blockArc">
            <a:avLst>
              <a:gd fmla="val 12622480" name="adj1"/>
              <a:gd fmla="val 19662822" name="adj2"/>
              <a:gd fmla="val 20729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 rot="-3600185">
            <a:off x="3194618" y="1236234"/>
            <a:ext cx="2774659" cy="2774659"/>
          </a:xfrm>
          <a:prstGeom prst="blockArc">
            <a:avLst>
              <a:gd fmla="val 12622480" name="adj1"/>
              <a:gd fmla="val 19703271" name="adj2"/>
              <a:gd fmla="val 20851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28"/>
          <p:cNvGrpSpPr/>
          <p:nvPr/>
        </p:nvGrpSpPr>
        <p:grpSpPr>
          <a:xfrm rot="-7200165">
            <a:off x="3337679" y="2878905"/>
            <a:ext cx="585011" cy="585536"/>
            <a:chOff x="1967628" y="812211"/>
            <a:chExt cx="588000" cy="588000"/>
          </a:xfrm>
        </p:grpSpPr>
        <p:sp>
          <p:nvSpPr>
            <p:cNvPr id="219" name="Google Shape;219;p28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8"/>
          <p:cNvGrpSpPr/>
          <p:nvPr/>
        </p:nvGrpSpPr>
        <p:grpSpPr>
          <a:xfrm>
            <a:off x="4264097" y="1232451"/>
            <a:ext cx="585001" cy="585530"/>
            <a:chOff x="1970048" y="811613"/>
            <a:chExt cx="588000" cy="588000"/>
          </a:xfrm>
        </p:grpSpPr>
        <p:sp>
          <p:nvSpPr>
            <p:cNvPr id="222" name="Google Shape;222;p28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8"/>
          <p:cNvGrpSpPr/>
          <p:nvPr/>
        </p:nvGrpSpPr>
        <p:grpSpPr>
          <a:xfrm rot="7200165">
            <a:off x="5229930" y="2856836"/>
            <a:ext cx="585011" cy="585536"/>
            <a:chOff x="1977085" y="811649"/>
            <a:chExt cx="588000" cy="588000"/>
          </a:xfrm>
        </p:grpSpPr>
        <p:sp>
          <p:nvSpPr>
            <p:cNvPr id="225" name="Google Shape;225;p28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8"/>
          <p:cNvSpPr txBox="1"/>
          <p:nvPr/>
        </p:nvSpPr>
        <p:spPr>
          <a:xfrm>
            <a:off x="4334550" y="13074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03 </a:t>
            </a:r>
            <a:endParaRPr b="1" sz="16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3375648" y="2939560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01 </a:t>
            </a:r>
            <a:endParaRPr b="1" sz="16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5281877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02 </a:t>
            </a:r>
            <a:endParaRPr b="1" sz="16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855300" y="1201550"/>
            <a:ext cx="2315700" cy="13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6" name="Google Shape;236;p29"/>
          <p:cNvSpPr txBox="1"/>
          <p:nvPr>
            <p:ph idx="2" type="body"/>
          </p:nvPr>
        </p:nvSpPr>
        <p:spPr>
          <a:xfrm>
            <a:off x="3414200" y="1201550"/>
            <a:ext cx="2315700" cy="13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7" name="Google Shape;237;p29"/>
          <p:cNvSpPr txBox="1"/>
          <p:nvPr>
            <p:ph idx="3" type="body"/>
          </p:nvPr>
        </p:nvSpPr>
        <p:spPr>
          <a:xfrm>
            <a:off x="5973100" y="1201550"/>
            <a:ext cx="2315700" cy="13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855300" y="2649350"/>
            <a:ext cx="2315700" cy="13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0" name="Google Shape;240;p29"/>
          <p:cNvSpPr txBox="1"/>
          <p:nvPr>
            <p:ph idx="2" type="body"/>
          </p:nvPr>
        </p:nvSpPr>
        <p:spPr>
          <a:xfrm>
            <a:off x="3414200" y="2649350"/>
            <a:ext cx="2315700" cy="13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1" name="Google Shape;241;p29"/>
          <p:cNvSpPr txBox="1"/>
          <p:nvPr>
            <p:ph idx="3" type="body"/>
          </p:nvPr>
        </p:nvSpPr>
        <p:spPr>
          <a:xfrm>
            <a:off x="5973100" y="2649350"/>
            <a:ext cx="2315700" cy="13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855300" y="3826525"/>
            <a:ext cx="7433400" cy="3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7" name="Google Shape;247;p30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8" name="Google Shape;248;p30"/>
          <p:cNvCxnSpPr/>
          <p:nvPr/>
        </p:nvCxnSpPr>
        <p:spPr>
          <a:xfrm>
            <a:off x="952500" y="6175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52500" y="13269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952500" y="20364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0"/>
          <p:cNvCxnSpPr/>
          <p:nvPr/>
        </p:nvCxnSpPr>
        <p:spPr>
          <a:xfrm>
            <a:off x="952500" y="27459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0"/>
          <p:cNvCxnSpPr/>
          <p:nvPr/>
        </p:nvCxnSpPr>
        <p:spPr>
          <a:xfrm>
            <a:off x="952500" y="34773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0"/>
          <p:cNvSpPr txBox="1"/>
          <p:nvPr/>
        </p:nvSpPr>
        <p:spPr>
          <a:xfrm>
            <a:off x="952500" y="4587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4000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3000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2000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1000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1572782" y="19237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1887026" y="1529674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2201270" y="20364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3325786" y="22375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3640031" y="1639144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3954275" y="7718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078791" y="16829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5393035" y="617377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5707280" y="18653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6831796" y="22959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7146040" y="836420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7460284" y="11502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815599" y="1353950"/>
            <a:ext cx="3473100" cy="20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1" name="Google Shape;71;p13"/>
          <p:cNvSpPr txBox="1"/>
          <p:nvPr>
            <p:ph idx="1" type="body"/>
          </p:nvPr>
        </p:nvSpPr>
        <p:spPr>
          <a:xfrm>
            <a:off x="855275" y="1353950"/>
            <a:ext cx="3473100" cy="20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2" name="Google Shape;72;p13"/>
          <p:cNvSpPr txBox="1"/>
          <p:nvPr>
            <p:ph idx="2" type="body"/>
          </p:nvPr>
        </p:nvSpPr>
        <p:spPr>
          <a:xfrm>
            <a:off x="855300" y="3220125"/>
            <a:ext cx="74334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slidescarnival.com/help-use-presentation-template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idx="4294967295" type="body"/>
          </p:nvPr>
        </p:nvSpPr>
        <p:spPr>
          <a:xfrm>
            <a:off x="855300" y="358125"/>
            <a:ext cx="2321400" cy="375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600">
                <a:latin typeface="Satisfy"/>
                <a:ea typeface="Satisfy"/>
                <a:cs typeface="Satisfy"/>
                <a:sym typeface="Satisfy"/>
              </a:rPr>
              <a:t>Mobile</a:t>
            </a:r>
            <a:br>
              <a:rPr lang="en" sz="3600">
                <a:latin typeface="Satisfy"/>
                <a:ea typeface="Satisfy"/>
                <a:cs typeface="Satisfy"/>
                <a:sym typeface="Satisfy"/>
              </a:rPr>
            </a:br>
            <a:r>
              <a:rPr lang="en" sz="3600">
                <a:latin typeface="Satisfy"/>
                <a:ea typeface="Satisfy"/>
                <a:cs typeface="Satisfy"/>
                <a:sym typeface="Satisfy"/>
              </a:rPr>
              <a:t>project</a:t>
            </a:r>
            <a:endParaRPr sz="3600"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71" name="Google Shape;271;p31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4390746" y="3875400"/>
            <a:ext cx="361152" cy="128898"/>
          </a:xfrm>
          <a:custGeom>
            <a:rect b="b" l="l" r="r" t="t"/>
            <a:pathLst>
              <a:path extrusionOk="0" h="7196" w="20162">
                <a:moveTo>
                  <a:pt x="3598" y="0"/>
                </a:moveTo>
                <a:lnTo>
                  <a:pt x="2849" y="75"/>
                </a:lnTo>
                <a:lnTo>
                  <a:pt x="2174" y="300"/>
                </a:lnTo>
                <a:lnTo>
                  <a:pt x="1575" y="600"/>
                </a:lnTo>
                <a:lnTo>
                  <a:pt x="1050" y="1050"/>
                </a:lnTo>
                <a:lnTo>
                  <a:pt x="600" y="1574"/>
                </a:lnTo>
                <a:lnTo>
                  <a:pt x="301" y="2174"/>
                </a:lnTo>
                <a:lnTo>
                  <a:pt x="76" y="2848"/>
                </a:lnTo>
                <a:lnTo>
                  <a:pt x="1" y="3598"/>
                </a:lnTo>
                <a:lnTo>
                  <a:pt x="76" y="4347"/>
                </a:lnTo>
                <a:lnTo>
                  <a:pt x="301" y="5022"/>
                </a:lnTo>
                <a:lnTo>
                  <a:pt x="600" y="5621"/>
                </a:lnTo>
                <a:lnTo>
                  <a:pt x="1050" y="6146"/>
                </a:lnTo>
                <a:lnTo>
                  <a:pt x="1575" y="6596"/>
                </a:lnTo>
                <a:lnTo>
                  <a:pt x="2174" y="6896"/>
                </a:lnTo>
                <a:lnTo>
                  <a:pt x="2849" y="7120"/>
                </a:lnTo>
                <a:lnTo>
                  <a:pt x="3598" y="7195"/>
                </a:lnTo>
                <a:lnTo>
                  <a:pt x="16639" y="7195"/>
                </a:lnTo>
                <a:lnTo>
                  <a:pt x="17313" y="7120"/>
                </a:lnTo>
                <a:lnTo>
                  <a:pt x="17988" y="6896"/>
                </a:lnTo>
                <a:lnTo>
                  <a:pt x="18587" y="6596"/>
                </a:lnTo>
                <a:lnTo>
                  <a:pt x="19112" y="6146"/>
                </a:lnTo>
                <a:lnTo>
                  <a:pt x="19562" y="5621"/>
                </a:lnTo>
                <a:lnTo>
                  <a:pt x="19861" y="5022"/>
                </a:lnTo>
                <a:lnTo>
                  <a:pt x="20086" y="4347"/>
                </a:lnTo>
                <a:lnTo>
                  <a:pt x="20161" y="3598"/>
                </a:lnTo>
                <a:lnTo>
                  <a:pt x="20086" y="2848"/>
                </a:lnTo>
                <a:lnTo>
                  <a:pt x="19861" y="2174"/>
                </a:lnTo>
                <a:lnTo>
                  <a:pt x="19562" y="1574"/>
                </a:lnTo>
                <a:lnTo>
                  <a:pt x="19112" y="1050"/>
                </a:lnTo>
                <a:lnTo>
                  <a:pt x="18587" y="600"/>
                </a:lnTo>
                <a:lnTo>
                  <a:pt x="17988" y="300"/>
                </a:lnTo>
                <a:lnTo>
                  <a:pt x="17313" y="75"/>
                </a:lnTo>
                <a:lnTo>
                  <a:pt x="166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31"/>
          <p:cNvGrpSpPr/>
          <p:nvPr/>
        </p:nvGrpSpPr>
        <p:grpSpPr>
          <a:xfrm>
            <a:off x="3667170" y="358119"/>
            <a:ext cx="1809646" cy="3753564"/>
            <a:chOff x="3667170" y="358119"/>
            <a:chExt cx="1809646" cy="3753564"/>
          </a:xfrm>
        </p:grpSpPr>
        <p:sp>
          <p:nvSpPr>
            <p:cNvPr id="274" name="Google Shape;274;p31"/>
            <p:cNvSpPr/>
            <p:nvPr/>
          </p:nvSpPr>
          <p:spPr>
            <a:xfrm>
              <a:off x="3667170" y="358119"/>
              <a:ext cx="1809646" cy="3753564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997405" y="491012"/>
              <a:ext cx="71166" cy="7116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4397463" y="499073"/>
              <a:ext cx="349061" cy="5506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7" name="Google Shape;277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06778" y="684724"/>
            <a:ext cx="1729423" cy="310086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/>
          <p:nvPr>
            <p:ph idx="4294967295" type="body"/>
          </p:nvPr>
        </p:nvSpPr>
        <p:spPr>
          <a:xfrm>
            <a:off x="5967300" y="358125"/>
            <a:ext cx="2321400" cy="375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4" name="Google Shape;284;p32"/>
          <p:cNvGrpSpPr/>
          <p:nvPr/>
        </p:nvGrpSpPr>
        <p:grpSpPr>
          <a:xfrm>
            <a:off x="3328018" y="276653"/>
            <a:ext cx="2487893" cy="3838956"/>
            <a:chOff x="3328018" y="276653"/>
            <a:chExt cx="2487893" cy="3838956"/>
          </a:xfrm>
        </p:grpSpPr>
        <p:sp>
          <p:nvSpPr>
            <p:cNvPr id="285" name="Google Shape;285;p32"/>
            <p:cNvSpPr/>
            <p:nvPr/>
          </p:nvSpPr>
          <p:spPr>
            <a:xfrm>
              <a:off x="3328018" y="276653"/>
              <a:ext cx="2487893" cy="3838956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4470362" y="3873950"/>
              <a:ext cx="204579" cy="131831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455248" y="429057"/>
              <a:ext cx="39846" cy="39828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4536259" y="412569"/>
              <a:ext cx="72785" cy="7278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487" y="616451"/>
            <a:ext cx="2361901" cy="314922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>
            <p:ph idx="4294967295" type="body"/>
          </p:nvPr>
        </p:nvSpPr>
        <p:spPr>
          <a:xfrm>
            <a:off x="550500" y="358125"/>
            <a:ext cx="2321400" cy="375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600">
                <a:latin typeface="Satisfy"/>
                <a:ea typeface="Satisfy"/>
                <a:cs typeface="Satisfy"/>
                <a:sym typeface="Satisfy"/>
              </a:rPr>
              <a:t>Tablet</a:t>
            </a:r>
            <a:br>
              <a:rPr lang="en" sz="3600">
                <a:latin typeface="Satisfy"/>
                <a:ea typeface="Satisfy"/>
                <a:cs typeface="Satisfy"/>
                <a:sym typeface="Satisfy"/>
              </a:rPr>
            </a:br>
            <a:r>
              <a:rPr lang="en" sz="3600">
                <a:latin typeface="Satisfy"/>
                <a:ea typeface="Satisfy"/>
                <a:cs typeface="Satisfy"/>
                <a:sym typeface="Satisfy"/>
              </a:rPr>
              <a:t>project</a:t>
            </a:r>
            <a:endParaRPr sz="3600"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91" name="Google Shape;291;p32"/>
          <p:cNvSpPr txBox="1"/>
          <p:nvPr>
            <p:ph idx="4294967295" type="body"/>
          </p:nvPr>
        </p:nvSpPr>
        <p:spPr>
          <a:xfrm>
            <a:off x="6272100" y="358125"/>
            <a:ext cx="2321400" cy="375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3"/>
          <p:cNvGrpSpPr/>
          <p:nvPr/>
        </p:nvGrpSpPr>
        <p:grpSpPr>
          <a:xfrm>
            <a:off x="2300897" y="902579"/>
            <a:ext cx="4542205" cy="2661224"/>
            <a:chOff x="2300897" y="902579"/>
            <a:chExt cx="4542205" cy="2661224"/>
          </a:xfrm>
        </p:grpSpPr>
        <p:sp>
          <p:nvSpPr>
            <p:cNvPr id="298" name="Google Shape;298;p33"/>
            <p:cNvSpPr/>
            <p:nvPr/>
          </p:nvSpPr>
          <p:spPr>
            <a:xfrm>
              <a:off x="2672348" y="90257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2300897" y="349377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2300897" y="343774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4235242" y="343774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2" name="Google Shape;302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6725" y="104930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>
            <p:ph idx="4294967295" type="body"/>
          </p:nvPr>
        </p:nvSpPr>
        <p:spPr>
          <a:xfrm>
            <a:off x="297400" y="358125"/>
            <a:ext cx="2097000" cy="375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600">
                <a:latin typeface="Satisfy"/>
                <a:ea typeface="Satisfy"/>
                <a:cs typeface="Satisfy"/>
                <a:sym typeface="Satisfy"/>
              </a:rPr>
              <a:t>Desktop</a:t>
            </a:r>
            <a:br>
              <a:rPr lang="en" sz="3600">
                <a:latin typeface="Satisfy"/>
                <a:ea typeface="Satisfy"/>
                <a:cs typeface="Satisfy"/>
                <a:sym typeface="Satisfy"/>
              </a:rPr>
            </a:br>
            <a:r>
              <a:rPr lang="en" sz="3600">
                <a:latin typeface="Satisfy"/>
                <a:ea typeface="Satisfy"/>
                <a:cs typeface="Satisfy"/>
                <a:sym typeface="Satisfy"/>
              </a:rPr>
              <a:t>project</a:t>
            </a:r>
            <a:endParaRPr sz="3600"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304" name="Google Shape;304;p33"/>
          <p:cNvSpPr txBox="1"/>
          <p:nvPr>
            <p:ph idx="4294967295" type="body"/>
          </p:nvPr>
        </p:nvSpPr>
        <p:spPr>
          <a:xfrm>
            <a:off x="6749477" y="358125"/>
            <a:ext cx="2097000" cy="375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idx="4294967295" type="ctrTitle"/>
          </p:nvPr>
        </p:nvSpPr>
        <p:spPr>
          <a:xfrm>
            <a:off x="2253100" y="2317150"/>
            <a:ext cx="5018400" cy="60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310" name="Google Shape;310;p34"/>
          <p:cNvSpPr txBox="1"/>
          <p:nvPr>
            <p:ph idx="4294967295" type="subTitle"/>
          </p:nvPr>
        </p:nvSpPr>
        <p:spPr>
          <a:xfrm>
            <a:off x="2253125" y="2978125"/>
            <a:ext cx="50184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Bellota Text"/>
                <a:ea typeface="Bellota Text"/>
                <a:cs typeface="Bellota Text"/>
                <a:sym typeface="Bellota Text"/>
              </a:rPr>
              <a:t>Any questions?</a:t>
            </a:r>
            <a:endParaRPr b="1" sz="19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You can find me at: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@username </a:t>
            </a:r>
            <a:r>
              <a:rPr lang="en" sz="1900">
                <a:solidFill>
                  <a:schemeClr val="accent5"/>
                </a:solidFill>
              </a:rPr>
              <a:t>&amp;</a:t>
            </a:r>
            <a:r>
              <a:rPr lang="en" sz="1900"/>
              <a:t> user@mail.me</a:t>
            </a:r>
            <a:endParaRPr sz="1900"/>
          </a:p>
        </p:txBody>
      </p:sp>
      <p:sp>
        <p:nvSpPr>
          <p:cNvPr id="311" name="Google Shape;311;p34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4150" y="174700"/>
            <a:ext cx="2135700" cy="214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 rotWithShape="1">
          <a:blip r:embed="rId4">
            <a:alphaModFix/>
          </a:blip>
          <a:srcRect b="24520" l="14529" r="0" t="18509"/>
          <a:stretch/>
        </p:blipFill>
        <p:spPr>
          <a:xfrm>
            <a:off x="3553925" y="227875"/>
            <a:ext cx="2036400" cy="2036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20" name="Google Shape;320;p35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6" name="Google Shape;326;p36"/>
          <p:cNvSpPr txBox="1"/>
          <p:nvPr>
            <p:ph idx="1" type="body"/>
          </p:nvPr>
        </p:nvSpPr>
        <p:spPr>
          <a:xfrm>
            <a:off x="855300" y="1353949"/>
            <a:ext cx="7433400" cy="23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</a:pPr>
            <a:r>
              <a:rPr lang="en" sz="1800"/>
              <a:t>Titles: Satisfy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⬩"/>
            </a:pPr>
            <a:r>
              <a:rPr lang="en" sz="1800"/>
              <a:t>Body copy: Bellota Text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https://www.fontsquirrel.com/fonts/bellota</a:t>
            </a:r>
            <a:br>
              <a:rPr lang="en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https://www.fontsquirrel.com/fonts/satisfy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1450475" y="3723575"/>
            <a:ext cx="624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8" name="Google Shape;328;p36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/>
          <p:nvPr>
            <p:ph type="ctrTitle"/>
          </p:nvPr>
        </p:nvSpPr>
        <p:spPr>
          <a:xfrm>
            <a:off x="1871125" y="1126150"/>
            <a:ext cx="5401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2</a:t>
            </a:r>
            <a:r>
              <a:rPr lang="en">
                <a:solidFill>
                  <a:schemeClr val="accent4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34" name="Google Shape;334;p37"/>
          <p:cNvSpPr txBox="1"/>
          <p:nvPr>
            <p:ph idx="1" type="subTitle"/>
          </p:nvPr>
        </p:nvSpPr>
        <p:spPr>
          <a:xfrm>
            <a:off x="1871125" y="2306651"/>
            <a:ext cx="54018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For Business Plans, Marketing Plans, Project Proposals, Lessons, etc</a:t>
            </a:r>
            <a:endParaRPr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40" name="Google Shape;340;p38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DEC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NOV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OCT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SEP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AUG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JUL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JUN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MAY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APR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MAR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FEB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2" name="Google Shape;352;p38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JAN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4" name="Google Shape;354;p38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8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56" name="Google Shape;356;p38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8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58" name="Google Shape;358;p38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8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60" name="Google Shape;360;p38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8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62" name="Google Shape;362;p38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8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64" name="Google Shape;364;p38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8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8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68" name="Google Shape;368;p38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8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70" name="Google Shape;370;p38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8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72" name="Google Shape;372;p38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8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74" name="Google Shape;374;p38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8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76" name="Google Shape;376;p38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8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83" name="Google Shape;383;p39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39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39"/>
          <p:cNvGrpSpPr/>
          <p:nvPr/>
        </p:nvGrpSpPr>
        <p:grpSpPr>
          <a:xfrm>
            <a:off x="1786339" y="1398601"/>
            <a:ext cx="473400" cy="473400"/>
            <a:chOff x="1786339" y="1703401"/>
            <a:chExt cx="473400" cy="473400"/>
          </a:xfrm>
        </p:grpSpPr>
        <p:sp>
          <p:nvSpPr>
            <p:cNvPr id="387" name="Google Shape;387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1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389" name="Google Shape;389;p39"/>
          <p:cNvGrpSpPr/>
          <p:nvPr/>
        </p:nvGrpSpPr>
        <p:grpSpPr>
          <a:xfrm>
            <a:off x="3814414" y="1398601"/>
            <a:ext cx="473400" cy="473400"/>
            <a:chOff x="3814414" y="1703401"/>
            <a:chExt cx="473400" cy="473400"/>
          </a:xfrm>
        </p:grpSpPr>
        <p:sp>
          <p:nvSpPr>
            <p:cNvPr id="390" name="Google Shape;390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3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392" name="Google Shape;392;p39"/>
          <p:cNvGrpSpPr/>
          <p:nvPr/>
        </p:nvGrpSpPr>
        <p:grpSpPr>
          <a:xfrm>
            <a:off x="5842489" y="1398601"/>
            <a:ext cx="473400" cy="473400"/>
            <a:chOff x="5842489" y="1703401"/>
            <a:chExt cx="473400" cy="473400"/>
          </a:xfrm>
        </p:grpSpPr>
        <p:sp>
          <p:nvSpPr>
            <p:cNvPr id="393" name="Google Shape;393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5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395" name="Google Shape;395;p39"/>
          <p:cNvGrpSpPr/>
          <p:nvPr/>
        </p:nvGrpSpPr>
        <p:grpSpPr>
          <a:xfrm>
            <a:off x="6880814" y="3271500"/>
            <a:ext cx="473400" cy="473400"/>
            <a:chOff x="6880814" y="3576300"/>
            <a:chExt cx="473400" cy="473400"/>
          </a:xfrm>
        </p:grpSpPr>
        <p:sp>
          <p:nvSpPr>
            <p:cNvPr id="396" name="Google Shape;396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6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398" name="Google Shape;398;p39"/>
          <p:cNvGrpSpPr/>
          <p:nvPr/>
        </p:nvGrpSpPr>
        <p:grpSpPr>
          <a:xfrm>
            <a:off x="4852739" y="3271500"/>
            <a:ext cx="473400" cy="473400"/>
            <a:chOff x="4852739" y="3576300"/>
            <a:chExt cx="473400" cy="473400"/>
          </a:xfrm>
        </p:grpSpPr>
        <p:sp>
          <p:nvSpPr>
            <p:cNvPr id="399" name="Google Shape;399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4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01" name="Google Shape;401;p39"/>
          <p:cNvGrpSpPr/>
          <p:nvPr/>
        </p:nvGrpSpPr>
        <p:grpSpPr>
          <a:xfrm>
            <a:off x="2824664" y="3271500"/>
            <a:ext cx="473400" cy="473400"/>
            <a:chOff x="2824664" y="3576300"/>
            <a:chExt cx="473400" cy="473400"/>
          </a:xfrm>
        </p:grpSpPr>
        <p:sp>
          <p:nvSpPr>
            <p:cNvPr id="402" name="Google Shape;402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2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404" name="Google Shape;404;p39"/>
          <p:cNvSpPr txBox="1"/>
          <p:nvPr/>
        </p:nvSpPr>
        <p:spPr>
          <a:xfrm>
            <a:off x="1379850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5" name="Google Shape;405;p39"/>
          <p:cNvSpPr txBox="1"/>
          <p:nvPr/>
        </p:nvSpPr>
        <p:spPr>
          <a:xfrm>
            <a:off x="3377205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6" name="Google Shape;406;p39"/>
          <p:cNvSpPr txBox="1"/>
          <p:nvPr/>
        </p:nvSpPr>
        <p:spPr>
          <a:xfrm>
            <a:off x="5436010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7" name="Google Shape;407;p39"/>
          <p:cNvSpPr txBox="1"/>
          <p:nvPr/>
        </p:nvSpPr>
        <p:spPr>
          <a:xfrm>
            <a:off x="241817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8" name="Google Shape;408;p39"/>
          <p:cNvSpPr txBox="1"/>
          <p:nvPr/>
        </p:nvSpPr>
        <p:spPr>
          <a:xfrm>
            <a:off x="444625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9" name="Google Shape;409;p39"/>
          <p:cNvSpPr txBox="1"/>
          <p:nvPr/>
        </p:nvSpPr>
        <p:spPr>
          <a:xfrm>
            <a:off x="647433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5" name="Google Shape;415;p40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6" name="Google Shape;416;p40"/>
          <p:cNvGraphicFramePr/>
          <p:nvPr/>
        </p:nvGraphicFramePr>
        <p:xfrm>
          <a:off x="392525" y="1183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{241F52A6-A606-4D11-9BC2-5BA803DFAFF6}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27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ctrTitle"/>
          </p:nvPr>
        </p:nvSpPr>
        <p:spPr>
          <a:xfrm>
            <a:off x="2253100" y="2317150"/>
            <a:ext cx="5018400" cy="60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79" name="Google Shape;79;p14"/>
          <p:cNvSpPr txBox="1"/>
          <p:nvPr>
            <p:ph idx="4294967295" type="subTitle"/>
          </p:nvPr>
        </p:nvSpPr>
        <p:spPr>
          <a:xfrm>
            <a:off x="2253125" y="2978125"/>
            <a:ext cx="50184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I am Jayden Smith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I am here because I love to give presentations. You can find me at @username</a:t>
            </a:r>
            <a:endParaRPr b="1" sz="1900"/>
          </a:p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4150" y="174700"/>
            <a:ext cx="2135700" cy="214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 b="22189" l="0" r="8625" t="16902"/>
          <a:stretch/>
        </p:blipFill>
        <p:spPr>
          <a:xfrm>
            <a:off x="3553925" y="227875"/>
            <a:ext cx="2036400" cy="2036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22" name="Google Shape;422;p41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41"/>
          <p:cNvSpPr/>
          <p:nvPr/>
        </p:nvSpPr>
        <p:spPr>
          <a:xfrm>
            <a:off x="677800" y="1134650"/>
            <a:ext cx="3823200" cy="1440300"/>
          </a:xfrm>
          <a:prstGeom prst="rect">
            <a:avLst/>
          </a:prstGeom>
          <a:solidFill>
            <a:srgbClr val="9C6E59">
              <a:alpha val="726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STRENGTHS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24" name="Google Shape;424;p41"/>
          <p:cNvSpPr/>
          <p:nvPr/>
        </p:nvSpPr>
        <p:spPr>
          <a:xfrm>
            <a:off x="4659151" y="1134650"/>
            <a:ext cx="3823200" cy="1440300"/>
          </a:xfrm>
          <a:prstGeom prst="rect">
            <a:avLst/>
          </a:prstGeom>
          <a:solidFill>
            <a:srgbClr val="9C6E59">
              <a:alpha val="726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WEAKNESSES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25" name="Google Shape;425;p41"/>
          <p:cNvSpPr/>
          <p:nvPr/>
        </p:nvSpPr>
        <p:spPr>
          <a:xfrm>
            <a:off x="677800" y="2732980"/>
            <a:ext cx="3823200" cy="1440300"/>
          </a:xfrm>
          <a:prstGeom prst="rect">
            <a:avLst/>
          </a:prstGeom>
          <a:solidFill>
            <a:srgbClr val="9C6E59">
              <a:alpha val="726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OPPORTUNITIES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26" name="Google Shape;426;p41"/>
          <p:cNvSpPr/>
          <p:nvPr/>
        </p:nvSpPr>
        <p:spPr>
          <a:xfrm>
            <a:off x="4659151" y="2732980"/>
            <a:ext cx="3823200" cy="1440300"/>
          </a:xfrm>
          <a:prstGeom prst="rect">
            <a:avLst/>
          </a:prstGeom>
          <a:solidFill>
            <a:srgbClr val="9C6E59">
              <a:alpha val="726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THREATS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27" name="Google Shape;427;p41"/>
          <p:cNvSpPr/>
          <p:nvPr/>
        </p:nvSpPr>
        <p:spPr>
          <a:xfrm>
            <a:off x="3403521" y="1475484"/>
            <a:ext cx="2196900" cy="219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1"/>
          <p:cNvSpPr/>
          <p:nvPr/>
        </p:nvSpPr>
        <p:spPr>
          <a:xfrm rot="5400000">
            <a:off x="3561960" y="1475484"/>
            <a:ext cx="2196900" cy="219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1"/>
          <p:cNvSpPr/>
          <p:nvPr/>
        </p:nvSpPr>
        <p:spPr>
          <a:xfrm rot="10800000">
            <a:off x="3561960" y="1635148"/>
            <a:ext cx="2196900" cy="219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1"/>
          <p:cNvSpPr/>
          <p:nvPr/>
        </p:nvSpPr>
        <p:spPr>
          <a:xfrm rot="-5400000">
            <a:off x="3403521" y="1635148"/>
            <a:ext cx="2196900" cy="219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1"/>
          <p:cNvSpPr/>
          <p:nvPr/>
        </p:nvSpPr>
        <p:spPr>
          <a:xfrm>
            <a:off x="3909313" y="1933749"/>
            <a:ext cx="328397" cy="5467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S</a:t>
            </a:r>
          </a:p>
        </p:txBody>
      </p:sp>
      <p:sp>
        <p:nvSpPr>
          <p:cNvPr id="432" name="Google Shape;432;p41"/>
          <p:cNvSpPr/>
          <p:nvPr/>
        </p:nvSpPr>
        <p:spPr>
          <a:xfrm>
            <a:off x="4832433" y="1940765"/>
            <a:ext cx="460317" cy="5456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W</a:t>
            </a:r>
          </a:p>
        </p:txBody>
      </p:sp>
      <p:sp>
        <p:nvSpPr>
          <p:cNvPr id="433" name="Google Shape;433;p41"/>
          <p:cNvSpPr/>
          <p:nvPr/>
        </p:nvSpPr>
        <p:spPr>
          <a:xfrm>
            <a:off x="3877877" y="2939352"/>
            <a:ext cx="309872" cy="5495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O</a:t>
            </a:r>
          </a:p>
        </p:txBody>
      </p:sp>
      <p:sp>
        <p:nvSpPr>
          <p:cNvPr id="434" name="Google Shape;434;p41"/>
          <p:cNvSpPr/>
          <p:nvPr/>
        </p:nvSpPr>
        <p:spPr>
          <a:xfrm>
            <a:off x="4936285" y="2946368"/>
            <a:ext cx="309311" cy="5315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40" name="Google Shape;440;p42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42"/>
          <p:cNvSpPr txBox="1"/>
          <p:nvPr/>
        </p:nvSpPr>
        <p:spPr>
          <a:xfrm>
            <a:off x="2265930" y="477801"/>
            <a:ext cx="1537200" cy="14220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Activities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2265930" y="1899913"/>
            <a:ext cx="1537200" cy="14220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Resources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3803310" y="477801"/>
            <a:ext cx="1537200" cy="28443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Value Propositions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5340690" y="477801"/>
            <a:ext cx="1537200" cy="14220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Customer Relationships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5" name="Google Shape;445;p42"/>
          <p:cNvSpPr txBox="1"/>
          <p:nvPr/>
        </p:nvSpPr>
        <p:spPr>
          <a:xfrm>
            <a:off x="5340690" y="1899913"/>
            <a:ext cx="1537200" cy="14220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Channels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6" name="Google Shape;446;p42"/>
          <p:cNvSpPr txBox="1"/>
          <p:nvPr/>
        </p:nvSpPr>
        <p:spPr>
          <a:xfrm>
            <a:off x="6878070" y="477801"/>
            <a:ext cx="1537200" cy="28443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Customer Segments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7" name="Google Shape;447;p42"/>
          <p:cNvSpPr txBox="1"/>
          <p:nvPr/>
        </p:nvSpPr>
        <p:spPr>
          <a:xfrm>
            <a:off x="728550" y="477801"/>
            <a:ext cx="1537200" cy="28443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Partners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8" name="Google Shape;448;p42"/>
          <p:cNvSpPr txBox="1"/>
          <p:nvPr/>
        </p:nvSpPr>
        <p:spPr>
          <a:xfrm>
            <a:off x="728550" y="3322024"/>
            <a:ext cx="3843600" cy="11016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Cost Structure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4572000" y="3322024"/>
            <a:ext cx="3843600" cy="11016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Revenue Streams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0" name="Google Shape;450;p42"/>
          <p:cNvSpPr/>
          <p:nvPr/>
        </p:nvSpPr>
        <p:spPr>
          <a:xfrm>
            <a:off x="4326983" y="3389833"/>
            <a:ext cx="177041" cy="179273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2"/>
          <p:cNvSpPr/>
          <p:nvPr/>
        </p:nvSpPr>
        <p:spPr>
          <a:xfrm>
            <a:off x="6634547" y="545753"/>
            <a:ext cx="175553" cy="155224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2"/>
          <p:cNvSpPr/>
          <p:nvPr/>
        </p:nvSpPr>
        <p:spPr>
          <a:xfrm>
            <a:off x="2027500" y="545812"/>
            <a:ext cx="170346" cy="171090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"/>
          <p:cNvSpPr/>
          <p:nvPr/>
        </p:nvSpPr>
        <p:spPr>
          <a:xfrm>
            <a:off x="8187539" y="545748"/>
            <a:ext cx="159932" cy="16935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2"/>
          <p:cNvSpPr/>
          <p:nvPr/>
        </p:nvSpPr>
        <p:spPr>
          <a:xfrm>
            <a:off x="8162492" y="3389985"/>
            <a:ext cx="184979" cy="136383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2"/>
          <p:cNvSpPr/>
          <p:nvPr/>
        </p:nvSpPr>
        <p:spPr>
          <a:xfrm>
            <a:off x="3565986" y="545833"/>
            <a:ext cx="169358" cy="169602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2"/>
          <p:cNvSpPr/>
          <p:nvPr/>
        </p:nvSpPr>
        <p:spPr>
          <a:xfrm>
            <a:off x="5076577" y="545759"/>
            <a:ext cx="196127" cy="20233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2"/>
          <p:cNvSpPr/>
          <p:nvPr/>
        </p:nvSpPr>
        <p:spPr>
          <a:xfrm>
            <a:off x="6583951" y="1971220"/>
            <a:ext cx="226136" cy="2164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2"/>
          <p:cNvSpPr/>
          <p:nvPr/>
        </p:nvSpPr>
        <p:spPr>
          <a:xfrm>
            <a:off x="3509231" y="1967863"/>
            <a:ext cx="226117" cy="20518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3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64" name="Google Shape;464;p43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43"/>
          <p:cNvSpPr/>
          <p:nvPr/>
        </p:nvSpPr>
        <p:spPr>
          <a:xfrm>
            <a:off x="1941825" y="3205140"/>
            <a:ext cx="1702341" cy="516319"/>
          </a:xfrm>
          <a:custGeom>
            <a:rect b="b" l="l" r="r" t="t"/>
            <a:pathLst>
              <a:path extrusionOk="0" h="194" w="640">
                <a:moveTo>
                  <a:pt x="0" y="0"/>
                </a:moveTo>
                <a:cubicBezTo>
                  <a:pt x="63" y="130"/>
                  <a:pt x="63" y="130"/>
                  <a:pt x="63" y="130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0"/>
                  <a:pt x="64" y="130"/>
                  <a:pt x="64" y="131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93" y="170"/>
                  <a:pt x="188" y="194"/>
                  <a:pt x="320" y="194"/>
                </a:cubicBezTo>
                <a:cubicBezTo>
                  <a:pt x="452" y="194"/>
                  <a:pt x="547" y="170"/>
                  <a:pt x="571" y="143"/>
                </a:cubicBezTo>
                <a:cubicBezTo>
                  <a:pt x="577" y="131"/>
                  <a:pt x="577" y="131"/>
                  <a:pt x="577" y="131"/>
                </a:cubicBezTo>
                <a:cubicBezTo>
                  <a:pt x="577" y="130"/>
                  <a:pt x="577" y="130"/>
                  <a:pt x="577" y="130"/>
                </a:cubicBezTo>
                <a:cubicBezTo>
                  <a:pt x="577" y="130"/>
                  <a:pt x="577" y="130"/>
                  <a:pt x="577" y="130"/>
                </a:cubicBezTo>
                <a:cubicBezTo>
                  <a:pt x="640" y="0"/>
                  <a:pt x="640" y="0"/>
                  <a:pt x="640" y="0"/>
                </a:cubicBezTo>
                <a:cubicBezTo>
                  <a:pt x="587" y="29"/>
                  <a:pt x="452" y="46"/>
                  <a:pt x="320" y="46"/>
                </a:cubicBezTo>
                <a:cubicBezTo>
                  <a:pt x="189" y="46"/>
                  <a:pt x="53" y="2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" sz="12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PURCHASE</a:t>
            </a:r>
            <a:endParaRPr b="1" i="0" sz="1200" u="none" cap="none" strike="noStrike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66" name="Google Shape;466;p43"/>
          <p:cNvSpPr/>
          <p:nvPr/>
        </p:nvSpPr>
        <p:spPr>
          <a:xfrm>
            <a:off x="2152239" y="3660220"/>
            <a:ext cx="1283630" cy="504705"/>
          </a:xfrm>
          <a:custGeom>
            <a:rect b="b" l="l" r="r" t="t"/>
            <a:pathLst>
              <a:path extrusionOk="0" h="190" w="483">
                <a:moveTo>
                  <a:pt x="0" y="0"/>
                </a:moveTo>
                <a:cubicBezTo>
                  <a:pt x="61" y="125"/>
                  <a:pt x="61" y="125"/>
                  <a:pt x="61" y="125"/>
                </a:cubicBezTo>
                <a:cubicBezTo>
                  <a:pt x="62" y="126"/>
                  <a:pt x="62" y="127"/>
                  <a:pt x="63" y="128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93" y="170"/>
                  <a:pt x="162" y="190"/>
                  <a:pt x="241" y="190"/>
                </a:cubicBezTo>
                <a:cubicBezTo>
                  <a:pt x="320" y="190"/>
                  <a:pt x="389" y="170"/>
                  <a:pt x="412" y="144"/>
                </a:cubicBezTo>
                <a:cubicBezTo>
                  <a:pt x="420" y="128"/>
                  <a:pt x="420" y="128"/>
                  <a:pt x="420" y="128"/>
                </a:cubicBezTo>
                <a:cubicBezTo>
                  <a:pt x="421" y="127"/>
                  <a:pt x="421" y="126"/>
                  <a:pt x="421" y="125"/>
                </a:cubicBezTo>
                <a:cubicBezTo>
                  <a:pt x="483" y="0"/>
                  <a:pt x="483" y="0"/>
                  <a:pt x="483" y="0"/>
                </a:cubicBezTo>
                <a:cubicBezTo>
                  <a:pt x="437" y="26"/>
                  <a:pt x="338" y="41"/>
                  <a:pt x="241" y="41"/>
                </a:cubicBezTo>
                <a:cubicBezTo>
                  <a:pt x="144" y="41"/>
                  <a:pt x="45" y="26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" sz="12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LOYALTY</a:t>
            </a:r>
            <a:endParaRPr b="1" i="0" sz="1200" u="none" cap="none" strike="noStrike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67" name="Google Shape;467;p43"/>
          <p:cNvSpPr/>
          <p:nvPr/>
        </p:nvSpPr>
        <p:spPr>
          <a:xfrm>
            <a:off x="1117088" y="1416496"/>
            <a:ext cx="3353938" cy="537437"/>
          </a:xfrm>
          <a:custGeom>
            <a:rect b="b" l="l" r="r" t="t"/>
            <a:pathLst>
              <a:path extrusionOk="0" h="202" w="1261">
                <a:moveTo>
                  <a:pt x="630" y="53"/>
                </a:moveTo>
                <a:cubicBezTo>
                  <a:pt x="363" y="53"/>
                  <a:pt x="82" y="34"/>
                  <a:pt x="0" y="0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88" y="157"/>
                  <a:pt x="134" y="170"/>
                  <a:pt x="227" y="181"/>
                </a:cubicBezTo>
                <a:cubicBezTo>
                  <a:pt x="334" y="194"/>
                  <a:pt x="478" y="202"/>
                  <a:pt x="630" y="202"/>
                </a:cubicBezTo>
                <a:cubicBezTo>
                  <a:pt x="630" y="202"/>
                  <a:pt x="630" y="202"/>
                  <a:pt x="630" y="202"/>
                </a:cubicBezTo>
                <a:cubicBezTo>
                  <a:pt x="929" y="202"/>
                  <a:pt x="1147" y="174"/>
                  <a:pt x="1189" y="146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179" y="34"/>
                  <a:pt x="897" y="53"/>
                  <a:pt x="630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" sz="12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AWARENESS</a:t>
            </a:r>
            <a:endParaRPr b="1" i="0" sz="1200" u="none" cap="none" strike="noStrike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68" name="Google Shape;468;p43"/>
          <p:cNvSpPr/>
          <p:nvPr/>
        </p:nvSpPr>
        <p:spPr>
          <a:xfrm>
            <a:off x="1529457" y="2309762"/>
            <a:ext cx="2529196" cy="525824"/>
          </a:xfrm>
          <a:custGeom>
            <a:rect b="b" l="l" r="r" t="t"/>
            <a:pathLst>
              <a:path extrusionOk="0" h="198" w="951">
                <a:moveTo>
                  <a:pt x="0" y="0"/>
                </a:moveTo>
                <a:cubicBezTo>
                  <a:pt x="70" y="144"/>
                  <a:pt x="70" y="144"/>
                  <a:pt x="70" y="144"/>
                </a:cubicBezTo>
                <a:cubicBezTo>
                  <a:pt x="101" y="171"/>
                  <a:pt x="259" y="198"/>
                  <a:pt x="475" y="198"/>
                </a:cubicBezTo>
                <a:cubicBezTo>
                  <a:pt x="692" y="198"/>
                  <a:pt x="849" y="171"/>
                  <a:pt x="881" y="144"/>
                </a:cubicBezTo>
                <a:cubicBezTo>
                  <a:pt x="951" y="0"/>
                  <a:pt x="951" y="0"/>
                  <a:pt x="951" y="0"/>
                </a:cubicBezTo>
                <a:cubicBezTo>
                  <a:pt x="881" y="32"/>
                  <a:pt x="673" y="50"/>
                  <a:pt x="475" y="50"/>
                </a:cubicBezTo>
                <a:cubicBezTo>
                  <a:pt x="277" y="50"/>
                  <a:pt x="69" y="32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" sz="12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EVALUATION</a:t>
            </a:r>
            <a:endParaRPr b="1" i="0" sz="1200" u="none" cap="none" strike="noStrike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69" name="Google Shape;469;p43"/>
          <p:cNvSpPr/>
          <p:nvPr/>
        </p:nvSpPr>
        <p:spPr>
          <a:xfrm>
            <a:off x="1325388" y="1863128"/>
            <a:ext cx="2938386" cy="532158"/>
          </a:xfrm>
          <a:custGeom>
            <a:rect b="b" l="l" r="r" t="t"/>
            <a:pathLst>
              <a:path extrusionOk="0" h="200" w="1105">
                <a:moveTo>
                  <a:pt x="552" y="51"/>
                </a:moveTo>
                <a:cubicBezTo>
                  <a:pt x="399" y="51"/>
                  <a:pt x="255" y="44"/>
                  <a:pt x="147" y="31"/>
                </a:cubicBezTo>
                <a:cubicBezTo>
                  <a:pt x="76" y="22"/>
                  <a:pt x="26" y="12"/>
                  <a:pt x="0" y="0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8" y="173"/>
                  <a:pt x="296" y="200"/>
                  <a:pt x="552" y="200"/>
                </a:cubicBezTo>
                <a:cubicBezTo>
                  <a:pt x="809" y="200"/>
                  <a:pt x="996" y="173"/>
                  <a:pt x="1034" y="145"/>
                </a:cubicBezTo>
                <a:cubicBezTo>
                  <a:pt x="1105" y="0"/>
                  <a:pt x="1105" y="0"/>
                  <a:pt x="1105" y="0"/>
                </a:cubicBezTo>
                <a:cubicBezTo>
                  <a:pt x="1030" y="33"/>
                  <a:pt x="785" y="51"/>
                  <a:pt x="552" y="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" sz="12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DISCOVERY</a:t>
            </a:r>
            <a:endParaRPr b="1" i="0" sz="1200" u="none" cap="none" strike="noStrike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0" name="Google Shape;470;p43"/>
          <p:cNvSpPr/>
          <p:nvPr/>
        </p:nvSpPr>
        <p:spPr>
          <a:xfrm>
            <a:off x="1734584" y="2756395"/>
            <a:ext cx="2116821" cy="523711"/>
          </a:xfrm>
          <a:custGeom>
            <a:rect b="b" l="l" r="r" t="t"/>
            <a:pathLst>
              <a:path extrusionOk="0" h="197" w="796">
                <a:moveTo>
                  <a:pt x="0" y="0"/>
                </a:moveTo>
                <a:cubicBezTo>
                  <a:pt x="65" y="132"/>
                  <a:pt x="65" y="132"/>
                  <a:pt x="65" y="132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95" y="170"/>
                  <a:pt x="221" y="197"/>
                  <a:pt x="398" y="197"/>
                </a:cubicBezTo>
                <a:cubicBezTo>
                  <a:pt x="576" y="197"/>
                  <a:pt x="702" y="170"/>
                  <a:pt x="727" y="142"/>
                </a:cubicBezTo>
                <a:cubicBezTo>
                  <a:pt x="732" y="133"/>
                  <a:pt x="732" y="133"/>
                  <a:pt x="732" y="133"/>
                </a:cubicBezTo>
                <a:cubicBezTo>
                  <a:pt x="732" y="132"/>
                  <a:pt x="732" y="132"/>
                  <a:pt x="732" y="132"/>
                </a:cubicBezTo>
                <a:cubicBezTo>
                  <a:pt x="732" y="132"/>
                  <a:pt x="732" y="132"/>
                  <a:pt x="732" y="132"/>
                </a:cubicBezTo>
                <a:cubicBezTo>
                  <a:pt x="796" y="0"/>
                  <a:pt x="796" y="0"/>
                  <a:pt x="796" y="0"/>
                </a:cubicBezTo>
                <a:cubicBezTo>
                  <a:pt x="735" y="31"/>
                  <a:pt x="562" y="48"/>
                  <a:pt x="398" y="48"/>
                </a:cubicBezTo>
                <a:cubicBezTo>
                  <a:pt x="234" y="48"/>
                  <a:pt x="62" y="3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" sz="12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INTENT</a:t>
            </a:r>
            <a:endParaRPr b="1" i="0" sz="1200" u="none" cap="none" strike="noStrike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1" name="Google Shape;471;p43"/>
          <p:cNvSpPr/>
          <p:nvPr/>
        </p:nvSpPr>
        <p:spPr>
          <a:xfrm>
            <a:off x="1109687" y="1143025"/>
            <a:ext cx="3356400" cy="369600"/>
          </a:xfrm>
          <a:prstGeom prst="ellipse">
            <a:avLst/>
          </a:prstGeom>
          <a:solidFill>
            <a:srgbClr val="9C6E59">
              <a:alpha val="72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72" name="Google Shape;472;p43"/>
          <p:cNvCxnSpPr/>
          <p:nvPr/>
        </p:nvCxnSpPr>
        <p:spPr>
          <a:xfrm>
            <a:off x="4396537" y="1643311"/>
            <a:ext cx="98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43"/>
          <p:cNvSpPr txBox="1"/>
          <p:nvPr/>
        </p:nvSpPr>
        <p:spPr>
          <a:xfrm>
            <a:off x="5438507" y="1483033"/>
            <a:ext cx="2595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74" name="Google Shape;474;p43"/>
          <p:cNvCxnSpPr/>
          <p:nvPr/>
        </p:nvCxnSpPr>
        <p:spPr>
          <a:xfrm>
            <a:off x="4251513" y="2091981"/>
            <a:ext cx="1129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3"/>
          <p:cNvSpPr txBox="1"/>
          <p:nvPr/>
        </p:nvSpPr>
        <p:spPr>
          <a:xfrm>
            <a:off x="5438507" y="1931694"/>
            <a:ext cx="2595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76" name="Google Shape;476;p43"/>
          <p:cNvCxnSpPr/>
          <p:nvPr/>
        </p:nvCxnSpPr>
        <p:spPr>
          <a:xfrm>
            <a:off x="4045425" y="2540652"/>
            <a:ext cx="1335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3"/>
          <p:cNvSpPr txBox="1"/>
          <p:nvPr/>
        </p:nvSpPr>
        <p:spPr>
          <a:xfrm>
            <a:off x="5438507" y="2380355"/>
            <a:ext cx="2595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78" name="Google Shape;478;p43"/>
          <p:cNvCxnSpPr/>
          <p:nvPr/>
        </p:nvCxnSpPr>
        <p:spPr>
          <a:xfrm>
            <a:off x="3869869" y="2989299"/>
            <a:ext cx="1511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3"/>
          <p:cNvSpPr txBox="1"/>
          <p:nvPr/>
        </p:nvSpPr>
        <p:spPr>
          <a:xfrm>
            <a:off x="5438507" y="2829016"/>
            <a:ext cx="2595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80" name="Google Shape;480;p43"/>
          <p:cNvCxnSpPr/>
          <p:nvPr/>
        </p:nvCxnSpPr>
        <p:spPr>
          <a:xfrm>
            <a:off x="3679035" y="3437969"/>
            <a:ext cx="1701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3"/>
          <p:cNvSpPr txBox="1"/>
          <p:nvPr/>
        </p:nvSpPr>
        <p:spPr>
          <a:xfrm>
            <a:off x="5438507" y="3277677"/>
            <a:ext cx="2595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82" name="Google Shape;482;p43"/>
          <p:cNvCxnSpPr/>
          <p:nvPr/>
        </p:nvCxnSpPr>
        <p:spPr>
          <a:xfrm>
            <a:off x="3480586" y="3886616"/>
            <a:ext cx="1892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43"/>
          <p:cNvSpPr txBox="1"/>
          <p:nvPr/>
        </p:nvSpPr>
        <p:spPr>
          <a:xfrm>
            <a:off x="5438507" y="3726338"/>
            <a:ext cx="2595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4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9" name="Google Shape;489;p44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0" name="Google Shape;49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1" name="Google Shape;491;p44"/>
          <p:cNvSpPr txBox="1"/>
          <p:nvPr/>
        </p:nvSpPr>
        <p:spPr>
          <a:xfrm>
            <a:off x="86032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Jackson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3" name="Google Shape;493;p44"/>
          <p:cNvSpPr txBox="1"/>
          <p:nvPr/>
        </p:nvSpPr>
        <p:spPr>
          <a:xfrm>
            <a:off x="284005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Galán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494" name="Google Shape;49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5" name="Google Shape;495;p44"/>
          <p:cNvSpPr txBox="1"/>
          <p:nvPr/>
        </p:nvSpPr>
        <p:spPr>
          <a:xfrm>
            <a:off x="481977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Ixchel Valdía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496" name="Google Shape;49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7" name="Google Shape;497;p44"/>
          <p:cNvSpPr txBox="1"/>
          <p:nvPr/>
        </p:nvSpPr>
        <p:spPr>
          <a:xfrm>
            <a:off x="679950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Nils Årud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03" name="Google Shape;503;p45"/>
          <p:cNvSpPr/>
          <p:nvPr/>
        </p:nvSpPr>
        <p:spPr>
          <a:xfrm>
            <a:off x="1070286" y="547745"/>
            <a:ext cx="7003200" cy="3590400"/>
          </a:xfrm>
          <a:prstGeom prst="rect">
            <a:avLst/>
          </a:prstGeom>
          <a:solidFill>
            <a:srgbClr val="9C6E59">
              <a:alpha val="726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" name="Google Shape;504;p45"/>
          <p:cNvGrpSpPr/>
          <p:nvPr/>
        </p:nvGrpSpPr>
        <p:grpSpPr>
          <a:xfrm>
            <a:off x="1216164" y="547744"/>
            <a:ext cx="6711191" cy="3590483"/>
            <a:chOff x="638138" y="467100"/>
            <a:chExt cx="7867750" cy="4194000"/>
          </a:xfrm>
        </p:grpSpPr>
        <p:cxnSp>
          <p:nvCxnSpPr>
            <p:cNvPr id="505" name="Google Shape;50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1" name="Google Shape;551;p45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2" name="Google Shape;552;p45"/>
          <p:cNvGrpSpPr/>
          <p:nvPr/>
        </p:nvGrpSpPr>
        <p:grpSpPr>
          <a:xfrm>
            <a:off x="1070263" y="697314"/>
            <a:ext cx="7003141" cy="3291077"/>
            <a:chOff x="467088" y="642474"/>
            <a:chExt cx="4194000" cy="3858239"/>
          </a:xfrm>
        </p:grpSpPr>
        <p:cxnSp>
          <p:nvCxnSpPr>
            <p:cNvPr id="553" name="Google Shape;55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5" name="Google Shape;575;p45"/>
          <p:cNvCxnSpPr/>
          <p:nvPr/>
        </p:nvCxnSpPr>
        <p:spPr>
          <a:xfrm>
            <a:off x="4572004" y="547745"/>
            <a:ext cx="0" cy="35904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76" name="Google Shape;576;p45"/>
          <p:cNvCxnSpPr/>
          <p:nvPr/>
        </p:nvCxnSpPr>
        <p:spPr>
          <a:xfrm>
            <a:off x="1070286" y="2342993"/>
            <a:ext cx="700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77" name="Google Shape;577;p45"/>
          <p:cNvSpPr txBox="1"/>
          <p:nvPr/>
        </p:nvSpPr>
        <p:spPr>
          <a:xfrm rot="-5400000">
            <a:off x="451075" y="2272466"/>
            <a:ext cx="10974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LOW VALUE 1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78" name="Google Shape;578;p45"/>
          <p:cNvSpPr txBox="1"/>
          <p:nvPr/>
        </p:nvSpPr>
        <p:spPr>
          <a:xfrm rot="5400000">
            <a:off x="7595575" y="2272489"/>
            <a:ext cx="10974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HIGH</a:t>
            </a: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 VALUE 1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79" name="Google Shape;579;p45"/>
          <p:cNvSpPr txBox="1"/>
          <p:nvPr/>
        </p:nvSpPr>
        <p:spPr>
          <a:xfrm>
            <a:off x="4023338" y="4138209"/>
            <a:ext cx="10974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LOW VALUE 2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0" name="Google Shape;580;p45"/>
          <p:cNvSpPr txBox="1"/>
          <p:nvPr/>
        </p:nvSpPr>
        <p:spPr>
          <a:xfrm>
            <a:off x="4023295" y="406725"/>
            <a:ext cx="10974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HIGH</a:t>
            </a: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 VALUE 2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1" name="Google Shape;581;p45"/>
          <p:cNvSpPr/>
          <p:nvPr/>
        </p:nvSpPr>
        <p:spPr>
          <a:xfrm>
            <a:off x="6654148" y="854119"/>
            <a:ext cx="853200" cy="85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company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2" name="Google Shape;582;p45"/>
          <p:cNvSpPr/>
          <p:nvPr/>
        </p:nvSpPr>
        <p:spPr>
          <a:xfrm>
            <a:off x="3342256" y="1254094"/>
            <a:ext cx="747300" cy="74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3" name="Google Shape;583;p45"/>
          <p:cNvSpPr/>
          <p:nvPr/>
        </p:nvSpPr>
        <p:spPr>
          <a:xfrm>
            <a:off x="1851495" y="3110740"/>
            <a:ext cx="623100" cy="62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4" name="Google Shape;584;p45"/>
          <p:cNvSpPr/>
          <p:nvPr/>
        </p:nvSpPr>
        <p:spPr>
          <a:xfrm>
            <a:off x="5471916" y="2664082"/>
            <a:ext cx="623100" cy="623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5" name="Google Shape;585;p45"/>
          <p:cNvSpPr/>
          <p:nvPr/>
        </p:nvSpPr>
        <p:spPr>
          <a:xfrm>
            <a:off x="6240329" y="3048681"/>
            <a:ext cx="747300" cy="747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6" name="Google Shape;586;p45"/>
          <p:cNvSpPr/>
          <p:nvPr/>
        </p:nvSpPr>
        <p:spPr>
          <a:xfrm>
            <a:off x="4739928" y="630939"/>
            <a:ext cx="623100" cy="62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87" name="Google Shape;587;p45"/>
          <p:cNvSpPr/>
          <p:nvPr/>
        </p:nvSpPr>
        <p:spPr>
          <a:xfrm>
            <a:off x="1622321" y="957530"/>
            <a:ext cx="398400" cy="398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6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93" name="Google Shape;593;p46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4" name="Google Shape;594;p46"/>
          <p:cNvGraphicFramePr/>
          <p:nvPr/>
        </p:nvGraphicFramePr>
        <p:xfrm>
          <a:off x="855300" y="109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{40EBCB6B-6929-4B4B-9B83-FFC68D3EDE31}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6E59">
                        <a:alpha val="726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7"/>
          <p:cNvSpPr/>
          <p:nvPr/>
        </p:nvSpPr>
        <p:spPr>
          <a:xfrm>
            <a:off x="628727" y="312075"/>
            <a:ext cx="327342" cy="419994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7"/>
          <p:cNvSpPr/>
          <p:nvPr/>
        </p:nvSpPr>
        <p:spPr>
          <a:xfrm>
            <a:off x="1132028" y="370742"/>
            <a:ext cx="349233" cy="295674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7"/>
          <p:cNvSpPr/>
          <p:nvPr/>
        </p:nvSpPr>
        <p:spPr>
          <a:xfrm>
            <a:off x="1650713" y="371661"/>
            <a:ext cx="338957" cy="29940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7"/>
          <p:cNvSpPr/>
          <p:nvPr/>
        </p:nvSpPr>
        <p:spPr>
          <a:xfrm>
            <a:off x="2198712" y="363758"/>
            <a:ext cx="276118" cy="31010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7"/>
          <p:cNvSpPr/>
          <p:nvPr/>
        </p:nvSpPr>
        <p:spPr>
          <a:xfrm>
            <a:off x="2730408" y="360964"/>
            <a:ext cx="235150" cy="31289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7"/>
          <p:cNvSpPr/>
          <p:nvPr/>
        </p:nvSpPr>
        <p:spPr>
          <a:xfrm>
            <a:off x="3179232" y="357233"/>
            <a:ext cx="363201" cy="320817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7"/>
          <p:cNvSpPr/>
          <p:nvPr/>
        </p:nvSpPr>
        <p:spPr>
          <a:xfrm>
            <a:off x="3720266" y="338137"/>
            <a:ext cx="311499" cy="35992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7"/>
          <p:cNvSpPr/>
          <p:nvPr/>
        </p:nvSpPr>
        <p:spPr>
          <a:xfrm>
            <a:off x="4209598" y="361424"/>
            <a:ext cx="362723" cy="317086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7"/>
          <p:cNvSpPr/>
          <p:nvPr/>
        </p:nvSpPr>
        <p:spPr>
          <a:xfrm>
            <a:off x="4743629" y="367011"/>
            <a:ext cx="320817" cy="305911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7"/>
          <p:cNvSpPr/>
          <p:nvPr/>
        </p:nvSpPr>
        <p:spPr>
          <a:xfrm>
            <a:off x="5263232" y="359568"/>
            <a:ext cx="311499" cy="318024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7"/>
          <p:cNvSpPr/>
          <p:nvPr/>
        </p:nvSpPr>
        <p:spPr>
          <a:xfrm>
            <a:off x="632459" y="831681"/>
            <a:ext cx="322674" cy="39950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7"/>
          <p:cNvSpPr/>
          <p:nvPr/>
        </p:nvSpPr>
        <p:spPr>
          <a:xfrm>
            <a:off x="1146934" y="831681"/>
            <a:ext cx="322674" cy="39950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7"/>
          <p:cNvSpPr/>
          <p:nvPr/>
        </p:nvSpPr>
        <p:spPr>
          <a:xfrm>
            <a:off x="1652569" y="891745"/>
            <a:ext cx="332911" cy="286355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7"/>
          <p:cNvSpPr/>
          <p:nvPr/>
        </p:nvSpPr>
        <p:spPr>
          <a:xfrm>
            <a:off x="2166584" y="862870"/>
            <a:ext cx="332451" cy="336642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7"/>
          <p:cNvSpPr/>
          <p:nvPr/>
        </p:nvSpPr>
        <p:spPr>
          <a:xfrm>
            <a:off x="2683394" y="884761"/>
            <a:ext cx="329658" cy="291483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7"/>
          <p:cNvSpPr/>
          <p:nvPr/>
        </p:nvSpPr>
        <p:spPr>
          <a:xfrm>
            <a:off x="3203456" y="884761"/>
            <a:ext cx="319880" cy="294736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7"/>
          <p:cNvSpPr/>
          <p:nvPr/>
        </p:nvSpPr>
        <p:spPr>
          <a:xfrm>
            <a:off x="3726312" y="888013"/>
            <a:ext cx="296612" cy="28823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7"/>
          <p:cNvSpPr/>
          <p:nvPr/>
        </p:nvSpPr>
        <p:spPr>
          <a:xfrm>
            <a:off x="4224504" y="871711"/>
            <a:ext cx="328720" cy="322214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7"/>
          <p:cNvSpPr/>
          <p:nvPr/>
        </p:nvSpPr>
        <p:spPr>
          <a:xfrm>
            <a:off x="4705455" y="836330"/>
            <a:ext cx="401357" cy="39531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7"/>
          <p:cNvSpPr/>
          <p:nvPr/>
        </p:nvSpPr>
        <p:spPr>
          <a:xfrm>
            <a:off x="5229708" y="850299"/>
            <a:ext cx="376213" cy="359470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7"/>
          <p:cNvSpPr/>
          <p:nvPr/>
        </p:nvSpPr>
        <p:spPr>
          <a:xfrm>
            <a:off x="606837" y="1420650"/>
            <a:ext cx="368789" cy="261690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7"/>
          <p:cNvSpPr/>
          <p:nvPr/>
        </p:nvSpPr>
        <p:spPr>
          <a:xfrm>
            <a:off x="1123188" y="1371301"/>
            <a:ext cx="365976" cy="354342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7"/>
          <p:cNvSpPr/>
          <p:nvPr/>
        </p:nvSpPr>
        <p:spPr>
          <a:xfrm>
            <a:off x="1651172" y="1387126"/>
            <a:ext cx="329658" cy="332930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7"/>
          <p:cNvSpPr/>
          <p:nvPr/>
        </p:nvSpPr>
        <p:spPr>
          <a:xfrm>
            <a:off x="2162394" y="1376889"/>
            <a:ext cx="343626" cy="34268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7"/>
          <p:cNvSpPr/>
          <p:nvPr/>
        </p:nvSpPr>
        <p:spPr>
          <a:xfrm>
            <a:off x="2688044" y="1387604"/>
            <a:ext cx="319880" cy="32127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7"/>
          <p:cNvSpPr/>
          <p:nvPr/>
        </p:nvSpPr>
        <p:spPr>
          <a:xfrm>
            <a:off x="3216946" y="1349889"/>
            <a:ext cx="291483" cy="396228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7"/>
          <p:cNvSpPr/>
          <p:nvPr/>
        </p:nvSpPr>
        <p:spPr>
          <a:xfrm>
            <a:off x="3692788" y="1428572"/>
            <a:ext cx="365976" cy="236068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4222629" y="1378285"/>
            <a:ext cx="337120" cy="34083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7"/>
          <p:cNvSpPr/>
          <p:nvPr/>
        </p:nvSpPr>
        <p:spPr>
          <a:xfrm>
            <a:off x="4736185" y="1365255"/>
            <a:ext cx="338977" cy="35246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7"/>
          <p:cNvSpPr/>
          <p:nvPr/>
        </p:nvSpPr>
        <p:spPr>
          <a:xfrm>
            <a:off x="5234836" y="1375492"/>
            <a:ext cx="362723" cy="339895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7"/>
          <p:cNvSpPr/>
          <p:nvPr/>
        </p:nvSpPr>
        <p:spPr>
          <a:xfrm>
            <a:off x="649680" y="1905794"/>
            <a:ext cx="284040" cy="310121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7"/>
          <p:cNvSpPr/>
          <p:nvPr/>
        </p:nvSpPr>
        <p:spPr>
          <a:xfrm>
            <a:off x="1151583" y="1906272"/>
            <a:ext cx="303137" cy="304974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7"/>
          <p:cNvSpPr/>
          <p:nvPr/>
        </p:nvSpPr>
        <p:spPr>
          <a:xfrm>
            <a:off x="1672124" y="1906272"/>
            <a:ext cx="303118" cy="304974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7"/>
          <p:cNvSpPr/>
          <p:nvPr/>
        </p:nvSpPr>
        <p:spPr>
          <a:xfrm>
            <a:off x="2182409" y="1906272"/>
            <a:ext cx="302658" cy="304974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7"/>
          <p:cNvSpPr/>
          <p:nvPr/>
        </p:nvSpPr>
        <p:spPr>
          <a:xfrm>
            <a:off x="2767185" y="1858779"/>
            <a:ext cx="163451" cy="403232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7"/>
          <p:cNvSpPr/>
          <p:nvPr/>
        </p:nvSpPr>
        <p:spPr>
          <a:xfrm>
            <a:off x="3291457" y="1861573"/>
            <a:ext cx="141561" cy="39856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7"/>
          <p:cNvSpPr/>
          <p:nvPr/>
        </p:nvSpPr>
        <p:spPr>
          <a:xfrm>
            <a:off x="3810582" y="1905794"/>
            <a:ext cx="128989" cy="305452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7"/>
          <p:cNvSpPr/>
          <p:nvPr/>
        </p:nvSpPr>
        <p:spPr>
          <a:xfrm>
            <a:off x="4239869" y="1901603"/>
            <a:ext cx="300324" cy="318024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7"/>
          <p:cNvSpPr/>
          <p:nvPr/>
        </p:nvSpPr>
        <p:spPr>
          <a:xfrm>
            <a:off x="4741772" y="1909984"/>
            <a:ext cx="329199" cy="30405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7"/>
          <p:cNvSpPr/>
          <p:nvPr/>
        </p:nvSpPr>
        <p:spPr>
          <a:xfrm>
            <a:off x="5262294" y="1858301"/>
            <a:ext cx="302658" cy="363201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7"/>
          <p:cNvSpPr/>
          <p:nvPr/>
        </p:nvSpPr>
        <p:spPr>
          <a:xfrm>
            <a:off x="735824" y="2387225"/>
            <a:ext cx="111289" cy="376232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7"/>
          <p:cNvSpPr/>
          <p:nvPr/>
        </p:nvSpPr>
        <p:spPr>
          <a:xfrm>
            <a:off x="1185108" y="2373257"/>
            <a:ext cx="240737" cy="403232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7"/>
          <p:cNvSpPr/>
          <p:nvPr/>
        </p:nvSpPr>
        <p:spPr>
          <a:xfrm>
            <a:off x="1664662" y="2373257"/>
            <a:ext cx="315230" cy="403232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7"/>
          <p:cNvSpPr/>
          <p:nvPr/>
        </p:nvSpPr>
        <p:spPr>
          <a:xfrm>
            <a:off x="2654979" y="2441702"/>
            <a:ext cx="380423" cy="212322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7"/>
          <p:cNvSpPr/>
          <p:nvPr/>
        </p:nvSpPr>
        <p:spPr>
          <a:xfrm>
            <a:off x="2147947" y="2397462"/>
            <a:ext cx="369248" cy="349233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7"/>
          <p:cNvSpPr/>
          <p:nvPr/>
        </p:nvSpPr>
        <p:spPr>
          <a:xfrm>
            <a:off x="3196472" y="2406322"/>
            <a:ext cx="326864" cy="32965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7"/>
          <p:cNvSpPr/>
          <p:nvPr/>
        </p:nvSpPr>
        <p:spPr>
          <a:xfrm>
            <a:off x="3709550" y="2409115"/>
            <a:ext cx="331055" cy="32965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7"/>
          <p:cNvSpPr/>
          <p:nvPr/>
        </p:nvSpPr>
        <p:spPr>
          <a:xfrm>
            <a:off x="4178408" y="2409115"/>
            <a:ext cx="431150" cy="348755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7"/>
          <p:cNvSpPr/>
          <p:nvPr/>
        </p:nvSpPr>
        <p:spPr>
          <a:xfrm>
            <a:off x="4773900" y="2395147"/>
            <a:ext cx="259356" cy="360848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7"/>
          <p:cNvSpPr/>
          <p:nvPr/>
        </p:nvSpPr>
        <p:spPr>
          <a:xfrm>
            <a:off x="5290709" y="2413306"/>
            <a:ext cx="253290" cy="346879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7"/>
          <p:cNvSpPr/>
          <p:nvPr/>
        </p:nvSpPr>
        <p:spPr>
          <a:xfrm>
            <a:off x="617093" y="2945942"/>
            <a:ext cx="365976" cy="28962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7"/>
          <p:cNvSpPr/>
          <p:nvPr/>
        </p:nvSpPr>
        <p:spPr>
          <a:xfrm>
            <a:off x="1127837" y="2967354"/>
            <a:ext cx="356676" cy="242134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7"/>
          <p:cNvSpPr/>
          <p:nvPr/>
        </p:nvSpPr>
        <p:spPr>
          <a:xfrm>
            <a:off x="1652569" y="2957117"/>
            <a:ext cx="338498" cy="264484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/>
          <p:nvPr/>
        </p:nvSpPr>
        <p:spPr>
          <a:xfrm>
            <a:off x="2164709" y="2950133"/>
            <a:ext cx="340852" cy="27705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7"/>
          <p:cNvSpPr/>
          <p:nvPr/>
        </p:nvSpPr>
        <p:spPr>
          <a:xfrm>
            <a:off x="2697362" y="2927783"/>
            <a:ext cx="307767" cy="310561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7"/>
          <p:cNvSpPr/>
          <p:nvPr/>
        </p:nvSpPr>
        <p:spPr>
          <a:xfrm>
            <a:off x="3183901" y="2966895"/>
            <a:ext cx="347817" cy="256103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7"/>
          <p:cNvSpPr/>
          <p:nvPr/>
        </p:nvSpPr>
        <p:spPr>
          <a:xfrm>
            <a:off x="3699313" y="2966895"/>
            <a:ext cx="347358" cy="256103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7"/>
          <p:cNvSpPr/>
          <p:nvPr/>
        </p:nvSpPr>
        <p:spPr>
          <a:xfrm>
            <a:off x="4223107" y="2941752"/>
            <a:ext cx="334767" cy="293340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7"/>
          <p:cNvSpPr/>
          <p:nvPr/>
        </p:nvSpPr>
        <p:spPr>
          <a:xfrm>
            <a:off x="4720342" y="2906372"/>
            <a:ext cx="367392" cy="370167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7"/>
          <p:cNvSpPr/>
          <p:nvPr/>
        </p:nvSpPr>
        <p:spPr>
          <a:xfrm>
            <a:off x="5261376" y="2927324"/>
            <a:ext cx="314752" cy="318942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7"/>
          <p:cNvSpPr/>
          <p:nvPr/>
        </p:nvSpPr>
        <p:spPr>
          <a:xfrm>
            <a:off x="611965" y="3428293"/>
            <a:ext cx="358532" cy="34921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7"/>
          <p:cNvSpPr/>
          <p:nvPr/>
        </p:nvSpPr>
        <p:spPr>
          <a:xfrm>
            <a:off x="1110616" y="3484625"/>
            <a:ext cx="382279" cy="23375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7"/>
          <p:cNvSpPr/>
          <p:nvPr/>
        </p:nvSpPr>
        <p:spPr>
          <a:xfrm>
            <a:off x="1714948" y="3404546"/>
            <a:ext cx="224454" cy="382738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7"/>
          <p:cNvSpPr/>
          <p:nvPr/>
        </p:nvSpPr>
        <p:spPr>
          <a:xfrm>
            <a:off x="2197315" y="3441323"/>
            <a:ext cx="281705" cy="353423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/>
          <p:nvPr/>
        </p:nvSpPr>
        <p:spPr>
          <a:xfrm>
            <a:off x="2690378" y="3468341"/>
            <a:ext cx="317086" cy="27564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7"/>
          <p:cNvSpPr/>
          <p:nvPr/>
        </p:nvSpPr>
        <p:spPr>
          <a:xfrm>
            <a:off x="3202978" y="3443658"/>
            <a:ext cx="318024" cy="31848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7"/>
          <p:cNvSpPr/>
          <p:nvPr/>
        </p:nvSpPr>
        <p:spPr>
          <a:xfrm>
            <a:off x="3716075" y="3439467"/>
            <a:ext cx="320339" cy="327802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7"/>
          <p:cNvSpPr/>
          <p:nvPr/>
        </p:nvSpPr>
        <p:spPr>
          <a:xfrm>
            <a:off x="4205867" y="3442720"/>
            <a:ext cx="369707" cy="312436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7"/>
          <p:cNvSpPr/>
          <p:nvPr/>
        </p:nvSpPr>
        <p:spPr>
          <a:xfrm>
            <a:off x="4736185" y="3436214"/>
            <a:ext cx="336642" cy="332451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7"/>
          <p:cNvSpPr/>
          <p:nvPr/>
        </p:nvSpPr>
        <p:spPr>
          <a:xfrm>
            <a:off x="5259041" y="3420371"/>
            <a:ext cx="322674" cy="360867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7"/>
          <p:cNvSpPr/>
          <p:nvPr/>
        </p:nvSpPr>
        <p:spPr>
          <a:xfrm>
            <a:off x="587301" y="4001916"/>
            <a:ext cx="415325" cy="234212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7"/>
          <p:cNvSpPr/>
          <p:nvPr/>
        </p:nvSpPr>
        <p:spPr>
          <a:xfrm>
            <a:off x="1136697" y="3939976"/>
            <a:ext cx="334786" cy="352486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/>
          <p:nvPr/>
        </p:nvSpPr>
        <p:spPr>
          <a:xfrm>
            <a:off x="1638141" y="3919961"/>
            <a:ext cx="368291" cy="379945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7"/>
          <p:cNvSpPr/>
          <p:nvPr/>
        </p:nvSpPr>
        <p:spPr>
          <a:xfrm>
            <a:off x="2171234" y="3952088"/>
            <a:ext cx="325008" cy="329199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7"/>
          <p:cNvSpPr/>
          <p:nvPr/>
        </p:nvSpPr>
        <p:spPr>
          <a:xfrm>
            <a:off x="2653123" y="3953026"/>
            <a:ext cx="390660" cy="32592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7"/>
          <p:cNvSpPr/>
          <p:nvPr/>
        </p:nvSpPr>
        <p:spPr>
          <a:xfrm>
            <a:off x="3211359" y="3925089"/>
            <a:ext cx="301261" cy="364579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7"/>
          <p:cNvSpPr/>
          <p:nvPr/>
        </p:nvSpPr>
        <p:spPr>
          <a:xfrm>
            <a:off x="3662058" y="3920899"/>
            <a:ext cx="432566" cy="392516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7"/>
          <p:cNvSpPr/>
          <p:nvPr/>
        </p:nvSpPr>
        <p:spPr>
          <a:xfrm>
            <a:off x="4182120" y="3914833"/>
            <a:ext cx="424644" cy="40648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7"/>
          <p:cNvSpPr/>
          <p:nvPr/>
        </p:nvSpPr>
        <p:spPr>
          <a:xfrm>
            <a:off x="4716151" y="4012153"/>
            <a:ext cx="377629" cy="21884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5281391" y="3972103"/>
            <a:ext cx="281705" cy="30918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7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4" name="Google Shape;684;p47"/>
          <p:cNvSpPr txBox="1"/>
          <p:nvPr>
            <p:ph idx="4294967295" type="body"/>
          </p:nvPr>
        </p:nvSpPr>
        <p:spPr>
          <a:xfrm>
            <a:off x="6248575" y="3276538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685" name="Google Shape;685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48"/>
          <p:cNvGrpSpPr/>
          <p:nvPr/>
        </p:nvGrpSpPr>
        <p:grpSpPr>
          <a:xfrm>
            <a:off x="3058888" y="1245327"/>
            <a:ext cx="445718" cy="445753"/>
            <a:chOff x="3706812" y="-2238849"/>
            <a:chExt cx="4792662" cy="4787899"/>
          </a:xfrm>
        </p:grpSpPr>
        <p:sp>
          <p:nvSpPr>
            <p:cNvPr id="691" name="Google Shape;691;p48"/>
            <p:cNvSpPr/>
            <p:nvPr/>
          </p:nvSpPr>
          <p:spPr>
            <a:xfrm>
              <a:off x="5913437" y="780576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4137025" y="867888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4014787" y="-2216624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706812" y="-918049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7170737" y="-1081562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045200" y="-2238849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48"/>
          <p:cNvGrpSpPr/>
          <p:nvPr/>
        </p:nvGrpSpPr>
        <p:grpSpPr>
          <a:xfrm>
            <a:off x="1779393" y="1245357"/>
            <a:ext cx="443331" cy="445437"/>
            <a:chOff x="1400175" y="-1842530"/>
            <a:chExt cx="4473575" cy="4476750"/>
          </a:xfrm>
        </p:grpSpPr>
        <p:sp>
          <p:nvSpPr>
            <p:cNvPr id="698" name="Google Shape;698;p48"/>
            <p:cNvSpPr/>
            <p:nvPr/>
          </p:nvSpPr>
          <p:spPr>
            <a:xfrm>
              <a:off x="1400175" y="71995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314700" y="500621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741737" y="-1839355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1400175" y="-1842530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48"/>
          <p:cNvGrpSpPr/>
          <p:nvPr/>
        </p:nvGrpSpPr>
        <p:grpSpPr>
          <a:xfrm>
            <a:off x="1138046" y="1245371"/>
            <a:ext cx="446045" cy="445465"/>
            <a:chOff x="1649412" y="-2505332"/>
            <a:chExt cx="5011737" cy="5016500"/>
          </a:xfrm>
        </p:grpSpPr>
        <p:sp>
          <p:nvSpPr>
            <p:cNvPr id="703" name="Google Shape;703;p48"/>
            <p:cNvSpPr/>
            <p:nvPr/>
          </p:nvSpPr>
          <p:spPr>
            <a:xfrm>
              <a:off x="2008187" y="593468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4271962" y="-2500570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649412" y="-2505332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48"/>
          <p:cNvGrpSpPr/>
          <p:nvPr/>
        </p:nvGrpSpPr>
        <p:grpSpPr>
          <a:xfrm>
            <a:off x="2418397" y="1245624"/>
            <a:ext cx="444870" cy="445286"/>
            <a:chOff x="1301750" y="-2570659"/>
            <a:chExt cx="5095875" cy="5100637"/>
          </a:xfrm>
        </p:grpSpPr>
        <p:sp>
          <p:nvSpPr>
            <p:cNvPr id="707" name="Google Shape;707;p48"/>
            <p:cNvSpPr/>
            <p:nvPr/>
          </p:nvSpPr>
          <p:spPr>
            <a:xfrm>
              <a:off x="1301750" y="-945059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2387600" y="912316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4546600" y="-700584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962400" y="-2565897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1466850" y="-2570659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48"/>
          <p:cNvGrpSpPr/>
          <p:nvPr/>
        </p:nvGrpSpPr>
        <p:grpSpPr>
          <a:xfrm>
            <a:off x="4341570" y="1245533"/>
            <a:ext cx="445621" cy="445591"/>
            <a:chOff x="5732756" y="2189868"/>
            <a:chExt cx="719905" cy="719856"/>
          </a:xfrm>
        </p:grpSpPr>
        <p:sp>
          <p:nvSpPr>
            <p:cNvPr id="713" name="Google Shape;713;p48"/>
            <p:cNvSpPr/>
            <p:nvPr/>
          </p:nvSpPr>
          <p:spPr>
            <a:xfrm>
              <a:off x="5732756" y="2189868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6094186" y="2189868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5787732" y="2632543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4982887" y="1245527"/>
            <a:ext cx="445627" cy="445604"/>
            <a:chOff x="6768809" y="2189858"/>
            <a:chExt cx="719915" cy="719877"/>
          </a:xfrm>
        </p:grpSpPr>
        <p:sp>
          <p:nvSpPr>
            <p:cNvPr id="717" name="Google Shape;717;p48"/>
            <p:cNvSpPr/>
            <p:nvPr/>
          </p:nvSpPr>
          <p:spPr>
            <a:xfrm>
              <a:off x="6768809" y="2190547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6768809" y="250962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7129915" y="2189858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7088567" y="2551174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5624209" y="1245556"/>
            <a:ext cx="445753" cy="445545"/>
            <a:chOff x="7804870" y="2189906"/>
            <a:chExt cx="720118" cy="719782"/>
          </a:xfrm>
        </p:grpSpPr>
        <p:sp>
          <p:nvSpPr>
            <p:cNvPr id="722" name="Google Shape;722;p48"/>
            <p:cNvSpPr/>
            <p:nvPr/>
          </p:nvSpPr>
          <p:spPr>
            <a:xfrm>
              <a:off x="7804870" y="2430434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7823833" y="2189906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8277575" y="2440578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8166284" y="2189906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7965147" y="2690800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48"/>
          <p:cNvGrpSpPr/>
          <p:nvPr/>
        </p:nvGrpSpPr>
        <p:grpSpPr>
          <a:xfrm>
            <a:off x="6265657" y="1245325"/>
            <a:ext cx="446293" cy="446006"/>
            <a:chOff x="8841135" y="2189533"/>
            <a:chExt cx="720990" cy="720527"/>
          </a:xfrm>
        </p:grpSpPr>
        <p:sp>
          <p:nvSpPr>
            <p:cNvPr id="728" name="Google Shape;728;p48"/>
            <p:cNvSpPr/>
            <p:nvPr/>
          </p:nvSpPr>
          <p:spPr>
            <a:xfrm>
              <a:off x="8841135" y="2382337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8899694" y="2645967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8889742" y="2189533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9198969" y="2189533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9351499" y="2368681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9168648" y="2636478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48"/>
          <p:cNvGrpSpPr/>
          <p:nvPr/>
        </p:nvGrpSpPr>
        <p:grpSpPr>
          <a:xfrm>
            <a:off x="3699655" y="1245257"/>
            <a:ext cx="445260" cy="445260"/>
            <a:chOff x="4103687" y="-1288876"/>
            <a:chExt cx="3986212" cy="3986211"/>
          </a:xfrm>
        </p:grpSpPr>
        <p:sp>
          <p:nvSpPr>
            <p:cNvPr id="735" name="Google Shape;735;p48"/>
            <p:cNvSpPr/>
            <p:nvPr/>
          </p:nvSpPr>
          <p:spPr>
            <a:xfrm>
              <a:off x="4103687" y="-1288876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837237" y="-1288876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6907645" y="1245561"/>
            <a:ext cx="445803" cy="445535"/>
            <a:chOff x="9878272" y="2189913"/>
            <a:chExt cx="720199" cy="719767"/>
          </a:xfrm>
        </p:grpSpPr>
        <p:sp>
          <p:nvSpPr>
            <p:cNvPr id="738" name="Google Shape;738;p48"/>
            <p:cNvSpPr/>
            <p:nvPr/>
          </p:nvSpPr>
          <p:spPr>
            <a:xfrm>
              <a:off x="10056560" y="2471125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9878272" y="2298859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9994853" y="2189913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8"/>
          <p:cNvGrpSpPr/>
          <p:nvPr/>
        </p:nvGrpSpPr>
        <p:grpSpPr>
          <a:xfrm>
            <a:off x="7549143" y="1245478"/>
            <a:ext cx="445700" cy="445701"/>
            <a:chOff x="10914618" y="2189780"/>
            <a:chExt cx="720033" cy="720033"/>
          </a:xfrm>
        </p:grpSpPr>
        <p:sp>
          <p:nvSpPr>
            <p:cNvPr id="742" name="Google Shape;742;p48"/>
            <p:cNvSpPr/>
            <p:nvPr/>
          </p:nvSpPr>
          <p:spPr>
            <a:xfrm>
              <a:off x="11401733" y="2463175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10914618" y="2520075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11136202" y="2189780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10917856" y="2224012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11069819" y="2616526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11263647" y="2263796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1772664" y="538257"/>
            <a:ext cx="361521" cy="445816"/>
            <a:chOff x="1582665" y="518665"/>
            <a:chExt cx="584040" cy="720220"/>
          </a:xfrm>
        </p:grpSpPr>
        <p:sp>
          <p:nvSpPr>
            <p:cNvPr id="749" name="Google Shape;749;p48"/>
            <p:cNvSpPr/>
            <p:nvPr/>
          </p:nvSpPr>
          <p:spPr>
            <a:xfrm>
              <a:off x="1638485" y="1079245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1590507" y="942838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1582665" y="806661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665934" y="518665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1639639" y="670254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2374048" y="538278"/>
            <a:ext cx="379481" cy="445796"/>
            <a:chOff x="2554206" y="518698"/>
            <a:chExt cx="613055" cy="720187"/>
          </a:xfrm>
        </p:grpSpPr>
        <p:sp>
          <p:nvSpPr>
            <p:cNvPr id="755" name="Google Shape;755;p48"/>
            <p:cNvSpPr/>
            <p:nvPr/>
          </p:nvSpPr>
          <p:spPr>
            <a:xfrm flipH="1">
              <a:off x="2721847" y="518698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 flipH="1">
              <a:off x="2554206" y="580017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 flipH="1">
              <a:off x="2750903" y="880518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48"/>
          <p:cNvGrpSpPr/>
          <p:nvPr/>
        </p:nvGrpSpPr>
        <p:grpSpPr>
          <a:xfrm>
            <a:off x="6922223" y="492618"/>
            <a:ext cx="460705" cy="491455"/>
            <a:chOff x="9901824" y="444935"/>
            <a:chExt cx="744273" cy="793950"/>
          </a:xfrm>
        </p:grpSpPr>
        <p:grpSp>
          <p:nvGrpSpPr>
            <p:cNvPr id="759" name="Google Shape;759;p48"/>
            <p:cNvGrpSpPr/>
            <p:nvPr/>
          </p:nvGrpSpPr>
          <p:grpSpPr>
            <a:xfrm>
              <a:off x="9901824" y="444935"/>
              <a:ext cx="744273" cy="793950"/>
              <a:chOff x="9901824" y="444935"/>
              <a:chExt cx="744273" cy="793950"/>
            </a:xfrm>
          </p:grpSpPr>
          <p:sp>
            <p:nvSpPr>
              <p:cNvPr id="760" name="Google Shape;760;p48"/>
              <p:cNvSpPr/>
              <p:nvPr/>
            </p:nvSpPr>
            <p:spPr>
              <a:xfrm>
                <a:off x="10463799" y="551387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8"/>
              <p:cNvSpPr/>
              <p:nvPr/>
            </p:nvSpPr>
            <p:spPr>
              <a:xfrm>
                <a:off x="10546077" y="81108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8"/>
              <p:cNvSpPr/>
              <p:nvPr/>
            </p:nvSpPr>
            <p:spPr>
              <a:xfrm>
                <a:off x="10463799" y="1007132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8"/>
              <p:cNvSpPr/>
              <p:nvPr/>
            </p:nvSpPr>
            <p:spPr>
              <a:xfrm>
                <a:off x="10008275" y="1007797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8"/>
              <p:cNvSpPr/>
              <p:nvPr/>
            </p:nvSpPr>
            <p:spPr>
              <a:xfrm>
                <a:off x="9901824" y="81152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8"/>
              <p:cNvSpPr/>
              <p:nvPr/>
            </p:nvSpPr>
            <p:spPr>
              <a:xfrm>
                <a:off x="10008275" y="551830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8"/>
              <p:cNvSpPr/>
              <p:nvPr/>
            </p:nvSpPr>
            <p:spPr>
              <a:xfrm>
                <a:off x="10267751" y="444935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48"/>
              <p:cNvSpPr/>
              <p:nvPr/>
            </p:nvSpPr>
            <p:spPr>
              <a:xfrm>
                <a:off x="10183698" y="1137091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8"/>
              <p:cNvSpPr/>
              <p:nvPr/>
            </p:nvSpPr>
            <p:spPr>
              <a:xfrm>
                <a:off x="10188356" y="1175458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8"/>
              <p:cNvSpPr/>
              <p:nvPr/>
            </p:nvSpPr>
            <p:spPr>
              <a:xfrm>
                <a:off x="10212751" y="1213160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0" name="Google Shape;770;p48"/>
            <p:cNvSpPr/>
            <p:nvPr/>
          </p:nvSpPr>
          <p:spPr>
            <a:xfrm>
              <a:off x="10047751" y="728140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10063053" y="588423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10276400" y="588423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10280392" y="726366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10116279" y="852777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10276400" y="852777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2993392" y="538444"/>
            <a:ext cx="369868" cy="445629"/>
            <a:chOff x="3554761" y="518967"/>
            <a:chExt cx="597525" cy="719918"/>
          </a:xfrm>
        </p:grpSpPr>
        <p:sp>
          <p:nvSpPr>
            <p:cNvPr id="777" name="Google Shape;777;p48"/>
            <p:cNvSpPr/>
            <p:nvPr/>
          </p:nvSpPr>
          <p:spPr>
            <a:xfrm>
              <a:off x="3615879" y="884189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3554761" y="671792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3860350" y="634533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3644023" y="518967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3603122" y="538232"/>
            <a:ext cx="370755" cy="445841"/>
            <a:chOff x="4539787" y="518625"/>
            <a:chExt cx="598958" cy="720261"/>
          </a:xfrm>
        </p:grpSpPr>
        <p:sp>
          <p:nvSpPr>
            <p:cNvPr id="782" name="Google Shape;782;p48"/>
            <p:cNvSpPr/>
            <p:nvPr/>
          </p:nvSpPr>
          <p:spPr>
            <a:xfrm>
              <a:off x="4849480" y="518625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4599335" y="520361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4539787" y="783813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4854479" y="779907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4661491" y="877996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4213740" y="538340"/>
            <a:ext cx="366917" cy="445733"/>
            <a:chOff x="5526246" y="518800"/>
            <a:chExt cx="592758" cy="720086"/>
          </a:xfrm>
        </p:grpSpPr>
        <p:sp>
          <p:nvSpPr>
            <p:cNvPr id="788" name="Google Shape;788;p48"/>
            <p:cNvSpPr/>
            <p:nvPr/>
          </p:nvSpPr>
          <p:spPr>
            <a:xfrm>
              <a:off x="5632379" y="518800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835019" y="549304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837907" y="834408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725035" y="886769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526246" y="866353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530337" y="638173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48"/>
          <p:cNvGrpSpPr/>
          <p:nvPr/>
        </p:nvGrpSpPr>
        <p:grpSpPr>
          <a:xfrm>
            <a:off x="1168508" y="538334"/>
            <a:ext cx="364294" cy="445740"/>
            <a:chOff x="606645" y="518789"/>
            <a:chExt cx="588520" cy="720096"/>
          </a:xfrm>
        </p:grpSpPr>
        <p:sp>
          <p:nvSpPr>
            <p:cNvPr id="795" name="Google Shape;795;p48"/>
            <p:cNvSpPr/>
            <p:nvPr/>
          </p:nvSpPr>
          <p:spPr>
            <a:xfrm>
              <a:off x="659316" y="1025062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606645" y="862057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661721" y="699053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683367" y="518789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48"/>
          <p:cNvGrpSpPr/>
          <p:nvPr/>
        </p:nvGrpSpPr>
        <p:grpSpPr>
          <a:xfrm>
            <a:off x="7622791" y="538311"/>
            <a:ext cx="298405" cy="445762"/>
            <a:chOff x="11033597" y="518752"/>
            <a:chExt cx="482075" cy="720133"/>
          </a:xfrm>
        </p:grpSpPr>
        <p:sp>
          <p:nvSpPr>
            <p:cNvPr id="800" name="Google Shape;800;p48"/>
            <p:cNvSpPr/>
            <p:nvPr/>
          </p:nvSpPr>
          <p:spPr>
            <a:xfrm>
              <a:off x="11033597" y="921962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1142821" y="518752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1052228" y="1084038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1051762" y="759185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6221656" y="492618"/>
            <a:ext cx="460705" cy="491455"/>
            <a:chOff x="8770051" y="444935"/>
            <a:chExt cx="744273" cy="793950"/>
          </a:xfrm>
        </p:grpSpPr>
        <p:sp>
          <p:nvSpPr>
            <p:cNvPr id="805" name="Google Shape;805;p48"/>
            <p:cNvSpPr/>
            <p:nvPr/>
          </p:nvSpPr>
          <p:spPr>
            <a:xfrm>
              <a:off x="8968558" y="910519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8960465" y="586953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8930121" y="697351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8930847" y="803935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9031006" y="1017103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0" name="Google Shape;810;p48"/>
            <p:cNvGrpSpPr/>
            <p:nvPr/>
          </p:nvGrpSpPr>
          <p:grpSpPr>
            <a:xfrm>
              <a:off x="8770051" y="444935"/>
              <a:ext cx="744273" cy="793950"/>
              <a:chOff x="6565437" y="1095594"/>
              <a:chExt cx="744273" cy="793950"/>
            </a:xfrm>
          </p:grpSpPr>
          <p:sp>
            <p:nvSpPr>
              <p:cNvPr id="811" name="Google Shape;811;p48"/>
              <p:cNvSpPr/>
              <p:nvPr/>
            </p:nvSpPr>
            <p:spPr>
              <a:xfrm>
                <a:off x="7127411" y="1202045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8"/>
              <p:cNvSpPr/>
              <p:nvPr/>
            </p:nvSpPr>
            <p:spPr>
              <a:xfrm>
                <a:off x="7209689" y="1461742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8"/>
              <p:cNvSpPr/>
              <p:nvPr/>
            </p:nvSpPr>
            <p:spPr>
              <a:xfrm>
                <a:off x="7127411" y="1657790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8"/>
              <p:cNvSpPr/>
              <p:nvPr/>
            </p:nvSpPr>
            <p:spPr>
              <a:xfrm>
                <a:off x="6671888" y="1658456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8"/>
              <p:cNvSpPr/>
              <p:nvPr/>
            </p:nvSpPr>
            <p:spPr>
              <a:xfrm>
                <a:off x="6565437" y="146218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8"/>
              <p:cNvSpPr/>
              <p:nvPr/>
            </p:nvSpPr>
            <p:spPr>
              <a:xfrm>
                <a:off x="6671888" y="1202489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8"/>
              <p:cNvSpPr/>
              <p:nvPr/>
            </p:nvSpPr>
            <p:spPr>
              <a:xfrm>
                <a:off x="6931363" y="1095594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8"/>
              <p:cNvSpPr/>
              <p:nvPr/>
            </p:nvSpPr>
            <p:spPr>
              <a:xfrm>
                <a:off x="6847311" y="1787750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8"/>
              <p:cNvSpPr/>
              <p:nvPr/>
            </p:nvSpPr>
            <p:spPr>
              <a:xfrm>
                <a:off x="6851968" y="1826117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8"/>
              <p:cNvSpPr/>
              <p:nvPr/>
            </p:nvSpPr>
            <p:spPr>
              <a:xfrm>
                <a:off x="6876364" y="1863818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1" name="Google Shape;821;p48"/>
          <p:cNvGrpSpPr/>
          <p:nvPr/>
        </p:nvGrpSpPr>
        <p:grpSpPr>
          <a:xfrm>
            <a:off x="4820520" y="492618"/>
            <a:ext cx="460705" cy="491455"/>
            <a:chOff x="6506504" y="444935"/>
            <a:chExt cx="744273" cy="793950"/>
          </a:xfrm>
        </p:grpSpPr>
        <p:sp>
          <p:nvSpPr>
            <p:cNvPr id="822" name="Google Shape;822;p48"/>
            <p:cNvSpPr/>
            <p:nvPr/>
          </p:nvSpPr>
          <p:spPr>
            <a:xfrm>
              <a:off x="6666683" y="586978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6664423" y="767526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6727642" y="947581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5" name="Google Shape;825;p48"/>
            <p:cNvGrpSpPr/>
            <p:nvPr/>
          </p:nvGrpSpPr>
          <p:grpSpPr>
            <a:xfrm>
              <a:off x="6506504" y="444935"/>
              <a:ext cx="744273" cy="793950"/>
              <a:chOff x="6565437" y="1095594"/>
              <a:chExt cx="744273" cy="793950"/>
            </a:xfrm>
          </p:grpSpPr>
          <p:sp>
            <p:nvSpPr>
              <p:cNvPr id="826" name="Google Shape;826;p48"/>
              <p:cNvSpPr/>
              <p:nvPr/>
            </p:nvSpPr>
            <p:spPr>
              <a:xfrm>
                <a:off x="7127411" y="1202045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8"/>
              <p:cNvSpPr/>
              <p:nvPr/>
            </p:nvSpPr>
            <p:spPr>
              <a:xfrm>
                <a:off x="7209689" y="1461742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8"/>
              <p:cNvSpPr/>
              <p:nvPr/>
            </p:nvSpPr>
            <p:spPr>
              <a:xfrm>
                <a:off x="7127411" y="1657790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48"/>
              <p:cNvSpPr/>
              <p:nvPr/>
            </p:nvSpPr>
            <p:spPr>
              <a:xfrm>
                <a:off x="6671888" y="1658456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48"/>
              <p:cNvSpPr/>
              <p:nvPr/>
            </p:nvSpPr>
            <p:spPr>
              <a:xfrm>
                <a:off x="6565437" y="146218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8"/>
              <p:cNvSpPr/>
              <p:nvPr/>
            </p:nvSpPr>
            <p:spPr>
              <a:xfrm>
                <a:off x="6671888" y="1202489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8"/>
              <p:cNvSpPr/>
              <p:nvPr/>
            </p:nvSpPr>
            <p:spPr>
              <a:xfrm>
                <a:off x="6931363" y="1095594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48"/>
              <p:cNvSpPr/>
              <p:nvPr/>
            </p:nvSpPr>
            <p:spPr>
              <a:xfrm>
                <a:off x="6847311" y="1787750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8"/>
              <p:cNvSpPr/>
              <p:nvPr/>
            </p:nvSpPr>
            <p:spPr>
              <a:xfrm>
                <a:off x="6851968" y="1826117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8"/>
              <p:cNvSpPr/>
              <p:nvPr/>
            </p:nvSpPr>
            <p:spPr>
              <a:xfrm>
                <a:off x="6876364" y="1863818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6" name="Google Shape;836;p48"/>
          <p:cNvGrpSpPr/>
          <p:nvPr/>
        </p:nvGrpSpPr>
        <p:grpSpPr>
          <a:xfrm>
            <a:off x="5521088" y="492618"/>
            <a:ext cx="460705" cy="491455"/>
            <a:chOff x="7638277" y="444935"/>
            <a:chExt cx="744273" cy="793950"/>
          </a:xfrm>
        </p:grpSpPr>
        <p:sp>
          <p:nvSpPr>
            <p:cNvPr id="837" name="Google Shape;837;p48"/>
            <p:cNvSpPr/>
            <p:nvPr/>
          </p:nvSpPr>
          <p:spPr>
            <a:xfrm>
              <a:off x="8012931" y="586978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7789628" y="587029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8012931" y="848854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7804733" y="848854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1" name="Google Shape;841;p48"/>
            <p:cNvGrpSpPr/>
            <p:nvPr/>
          </p:nvGrpSpPr>
          <p:grpSpPr>
            <a:xfrm>
              <a:off x="7638277" y="444935"/>
              <a:ext cx="744273" cy="793950"/>
              <a:chOff x="6565437" y="1095594"/>
              <a:chExt cx="744273" cy="793950"/>
            </a:xfrm>
          </p:grpSpPr>
          <p:sp>
            <p:nvSpPr>
              <p:cNvPr id="842" name="Google Shape;842;p48"/>
              <p:cNvSpPr/>
              <p:nvPr/>
            </p:nvSpPr>
            <p:spPr>
              <a:xfrm>
                <a:off x="7127411" y="1202045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48"/>
              <p:cNvSpPr/>
              <p:nvPr/>
            </p:nvSpPr>
            <p:spPr>
              <a:xfrm>
                <a:off x="7209689" y="1461742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48"/>
              <p:cNvSpPr/>
              <p:nvPr/>
            </p:nvSpPr>
            <p:spPr>
              <a:xfrm>
                <a:off x="7127411" y="1657790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48"/>
              <p:cNvSpPr/>
              <p:nvPr/>
            </p:nvSpPr>
            <p:spPr>
              <a:xfrm>
                <a:off x="6671888" y="1658456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48"/>
              <p:cNvSpPr/>
              <p:nvPr/>
            </p:nvSpPr>
            <p:spPr>
              <a:xfrm>
                <a:off x="6565437" y="146218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48"/>
              <p:cNvSpPr/>
              <p:nvPr/>
            </p:nvSpPr>
            <p:spPr>
              <a:xfrm>
                <a:off x="6671888" y="1202489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6931363" y="1095594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48"/>
              <p:cNvSpPr/>
              <p:nvPr/>
            </p:nvSpPr>
            <p:spPr>
              <a:xfrm>
                <a:off x="6847311" y="1787750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48"/>
              <p:cNvSpPr/>
              <p:nvPr/>
            </p:nvSpPr>
            <p:spPr>
              <a:xfrm>
                <a:off x="6851968" y="1826117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8"/>
              <p:cNvSpPr/>
              <p:nvPr/>
            </p:nvSpPr>
            <p:spPr>
              <a:xfrm>
                <a:off x="6876364" y="1863818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2" name="Google Shape;852;p48"/>
          <p:cNvGrpSpPr/>
          <p:nvPr/>
        </p:nvGrpSpPr>
        <p:grpSpPr>
          <a:xfrm>
            <a:off x="3061198" y="2682173"/>
            <a:ext cx="445779" cy="400764"/>
            <a:chOff x="3778727" y="3968016"/>
            <a:chExt cx="720160" cy="647438"/>
          </a:xfrm>
        </p:grpSpPr>
        <p:sp>
          <p:nvSpPr>
            <p:cNvPr id="853" name="Google Shape;853;p48"/>
            <p:cNvSpPr/>
            <p:nvPr/>
          </p:nvSpPr>
          <p:spPr>
            <a:xfrm>
              <a:off x="3957011" y="4409821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4002092" y="4507321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780312" y="4026607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3868662" y="4217988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3824940" y="4122297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912610" y="4313678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3778727" y="3968016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48"/>
          <p:cNvGrpSpPr/>
          <p:nvPr/>
        </p:nvGrpSpPr>
        <p:grpSpPr>
          <a:xfrm>
            <a:off x="1138083" y="2667248"/>
            <a:ext cx="445680" cy="430613"/>
            <a:chOff x="557494" y="3943905"/>
            <a:chExt cx="720000" cy="695660"/>
          </a:xfrm>
        </p:grpSpPr>
        <p:sp>
          <p:nvSpPr>
            <p:cNvPr id="861" name="Google Shape;861;p48"/>
            <p:cNvSpPr/>
            <p:nvPr/>
          </p:nvSpPr>
          <p:spPr>
            <a:xfrm>
              <a:off x="557494" y="3943905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651816" y="4237675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564298" y="4047588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739569" y="4428695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8"/>
          <p:cNvGrpSpPr/>
          <p:nvPr/>
        </p:nvGrpSpPr>
        <p:grpSpPr>
          <a:xfrm>
            <a:off x="4343305" y="2659659"/>
            <a:ext cx="445833" cy="445792"/>
            <a:chOff x="5926265" y="3931644"/>
            <a:chExt cx="720246" cy="720181"/>
          </a:xfrm>
        </p:grpSpPr>
        <p:sp>
          <p:nvSpPr>
            <p:cNvPr id="866" name="Google Shape;866;p48"/>
            <p:cNvSpPr/>
            <p:nvPr/>
          </p:nvSpPr>
          <p:spPr>
            <a:xfrm>
              <a:off x="5926265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926265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6290862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6290862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48"/>
          <p:cNvGrpSpPr/>
          <p:nvPr/>
        </p:nvGrpSpPr>
        <p:grpSpPr>
          <a:xfrm>
            <a:off x="1779066" y="2679213"/>
            <a:ext cx="445680" cy="406684"/>
            <a:chOff x="1631150" y="3963234"/>
            <a:chExt cx="720000" cy="657002"/>
          </a:xfrm>
        </p:grpSpPr>
        <p:sp>
          <p:nvSpPr>
            <p:cNvPr id="871" name="Google Shape;871;p48"/>
            <p:cNvSpPr/>
            <p:nvPr/>
          </p:nvSpPr>
          <p:spPr>
            <a:xfrm>
              <a:off x="1631150" y="3963234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1846141" y="4464896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1776241" y="4321879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1639308" y="4039143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1708546" y="4181721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8"/>
          <p:cNvGrpSpPr/>
          <p:nvPr/>
        </p:nvGrpSpPr>
        <p:grpSpPr>
          <a:xfrm>
            <a:off x="2420095" y="2678629"/>
            <a:ext cx="445680" cy="407853"/>
            <a:chOff x="2704878" y="3962290"/>
            <a:chExt cx="720000" cy="658889"/>
          </a:xfrm>
        </p:grpSpPr>
        <p:sp>
          <p:nvSpPr>
            <p:cNvPr id="877" name="Google Shape;877;p48"/>
            <p:cNvSpPr/>
            <p:nvPr/>
          </p:nvSpPr>
          <p:spPr>
            <a:xfrm>
              <a:off x="2704878" y="3962290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2824150" y="4257325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939432" y="4493753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2882012" y="4375650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2710863" y="4024227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768061" y="4141886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3702366" y="2680587"/>
            <a:ext cx="445549" cy="403935"/>
            <a:chOff x="4852681" y="3965454"/>
            <a:chExt cx="719788" cy="652561"/>
          </a:xfrm>
        </p:grpSpPr>
        <p:sp>
          <p:nvSpPr>
            <p:cNvPr id="884" name="Google Shape;884;p48"/>
            <p:cNvSpPr/>
            <p:nvPr/>
          </p:nvSpPr>
          <p:spPr>
            <a:xfrm>
              <a:off x="5209000" y="4246819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4852681" y="4246819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044529" y="3965454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4984527" y="2671024"/>
            <a:ext cx="445818" cy="423063"/>
            <a:chOff x="7000306" y="3950004"/>
            <a:chExt cx="720224" cy="683463"/>
          </a:xfrm>
        </p:grpSpPr>
        <p:sp>
          <p:nvSpPr>
            <p:cNvPr id="888" name="Google Shape;888;p48"/>
            <p:cNvSpPr/>
            <p:nvPr/>
          </p:nvSpPr>
          <p:spPr>
            <a:xfrm>
              <a:off x="7360523" y="4087992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359894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7079935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7000306" y="4087992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7228925" y="3950004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5625735" y="2668821"/>
            <a:ext cx="445779" cy="427468"/>
            <a:chOff x="8074325" y="3946445"/>
            <a:chExt cx="720160" cy="690579"/>
          </a:xfrm>
        </p:grpSpPr>
        <p:sp>
          <p:nvSpPr>
            <p:cNvPr id="894" name="Google Shape;894;p48"/>
            <p:cNvSpPr/>
            <p:nvPr/>
          </p:nvSpPr>
          <p:spPr>
            <a:xfrm>
              <a:off x="8177523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8434850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8434850" y="4171301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8434850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8074325" y="4171301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8177523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48"/>
          <p:cNvGrpSpPr/>
          <p:nvPr/>
        </p:nvGrpSpPr>
        <p:grpSpPr>
          <a:xfrm>
            <a:off x="6908080" y="2682770"/>
            <a:ext cx="445629" cy="399565"/>
            <a:chOff x="9878975" y="3932835"/>
            <a:chExt cx="719918" cy="645502"/>
          </a:xfrm>
        </p:grpSpPr>
        <p:sp>
          <p:nvSpPr>
            <p:cNvPr id="901" name="Google Shape;901;p48"/>
            <p:cNvSpPr/>
            <p:nvPr/>
          </p:nvSpPr>
          <p:spPr>
            <a:xfrm>
              <a:off x="10225338" y="4216303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0067759" y="3932835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9878975" y="4216303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48"/>
          <p:cNvGrpSpPr/>
          <p:nvPr/>
        </p:nvGrpSpPr>
        <p:grpSpPr>
          <a:xfrm>
            <a:off x="7549097" y="2671571"/>
            <a:ext cx="445785" cy="421964"/>
            <a:chOff x="10914544" y="3914742"/>
            <a:chExt cx="720170" cy="681687"/>
          </a:xfrm>
        </p:grpSpPr>
        <p:sp>
          <p:nvSpPr>
            <p:cNvPr id="905" name="Google Shape;905;p48"/>
            <p:cNvSpPr/>
            <p:nvPr/>
          </p:nvSpPr>
          <p:spPr>
            <a:xfrm>
              <a:off x="10914544" y="3914742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0933187" y="4266889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1285615" y="4203950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1222808" y="3914742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48"/>
          <p:cNvGrpSpPr/>
          <p:nvPr/>
        </p:nvGrpSpPr>
        <p:grpSpPr>
          <a:xfrm>
            <a:off x="6266887" y="2679685"/>
            <a:ext cx="445805" cy="405735"/>
            <a:chOff x="8843122" y="3927851"/>
            <a:chExt cx="720202" cy="655469"/>
          </a:xfrm>
        </p:grpSpPr>
        <p:sp>
          <p:nvSpPr>
            <p:cNvPr id="910" name="Google Shape;910;p48"/>
            <p:cNvSpPr/>
            <p:nvPr/>
          </p:nvSpPr>
          <p:spPr>
            <a:xfrm>
              <a:off x="8843122" y="4171964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9232824" y="4171964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9108305" y="4366960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8990881" y="3927851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8988924" y="4133407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9232824" y="4134881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8"/>
          <p:cNvGrpSpPr/>
          <p:nvPr/>
        </p:nvGrpSpPr>
        <p:grpSpPr>
          <a:xfrm>
            <a:off x="3069757" y="1978247"/>
            <a:ext cx="445812" cy="394518"/>
            <a:chOff x="1510757" y="2733015"/>
            <a:chExt cx="720214" cy="637347"/>
          </a:xfrm>
        </p:grpSpPr>
        <p:sp>
          <p:nvSpPr>
            <p:cNvPr id="917" name="Google Shape;917;p48"/>
            <p:cNvSpPr/>
            <p:nvPr/>
          </p:nvSpPr>
          <p:spPr>
            <a:xfrm>
              <a:off x="1774546" y="2983213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2000650" y="2934227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1774546" y="2733015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1951107" y="2751450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1858610" y="3218135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1521825" y="2934227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1510757" y="2742496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48"/>
          <p:cNvGrpSpPr/>
          <p:nvPr/>
        </p:nvGrpSpPr>
        <p:grpSpPr>
          <a:xfrm>
            <a:off x="3761148" y="1995767"/>
            <a:ext cx="445767" cy="359478"/>
            <a:chOff x="2595501" y="2761318"/>
            <a:chExt cx="720141" cy="580739"/>
          </a:xfrm>
        </p:grpSpPr>
        <p:sp>
          <p:nvSpPr>
            <p:cNvPr id="925" name="Google Shape;925;p48"/>
            <p:cNvSpPr/>
            <p:nvPr/>
          </p:nvSpPr>
          <p:spPr>
            <a:xfrm>
              <a:off x="2595501" y="2777400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2903528" y="3067770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635397" y="3004782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2966382" y="2761318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5143819" y="1952735"/>
            <a:ext cx="443879" cy="445541"/>
            <a:chOff x="4764809" y="2691801"/>
            <a:chExt cx="717090" cy="719775"/>
          </a:xfrm>
        </p:grpSpPr>
        <p:sp>
          <p:nvSpPr>
            <p:cNvPr id="930" name="Google Shape;930;p48"/>
            <p:cNvSpPr/>
            <p:nvPr/>
          </p:nvSpPr>
          <p:spPr>
            <a:xfrm>
              <a:off x="5143387" y="2739968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783248" y="2925790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4764809" y="2691801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48"/>
          <p:cNvGrpSpPr/>
          <p:nvPr/>
        </p:nvGrpSpPr>
        <p:grpSpPr>
          <a:xfrm>
            <a:off x="4452495" y="1981700"/>
            <a:ext cx="445746" cy="387612"/>
            <a:chOff x="3680173" y="2738593"/>
            <a:chExt cx="720106" cy="626190"/>
          </a:xfrm>
        </p:grpSpPr>
        <p:sp>
          <p:nvSpPr>
            <p:cNvPr id="934" name="Google Shape;934;p48"/>
            <p:cNvSpPr/>
            <p:nvPr/>
          </p:nvSpPr>
          <p:spPr>
            <a:xfrm>
              <a:off x="3680173" y="2739979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3743529" y="2915755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061000" y="2738593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8"/>
          <p:cNvGrpSpPr/>
          <p:nvPr/>
        </p:nvGrpSpPr>
        <p:grpSpPr>
          <a:xfrm>
            <a:off x="6524582" y="1952696"/>
            <a:ext cx="443283" cy="445620"/>
            <a:chOff x="6931035" y="2691736"/>
            <a:chExt cx="716128" cy="719903"/>
          </a:xfrm>
        </p:grpSpPr>
        <p:sp>
          <p:nvSpPr>
            <p:cNvPr id="938" name="Google Shape;938;p48"/>
            <p:cNvSpPr/>
            <p:nvPr/>
          </p:nvSpPr>
          <p:spPr>
            <a:xfrm>
              <a:off x="7304099" y="2937699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6931035" y="2937699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7175631" y="2691736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7175631" y="3066271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5833276" y="1952648"/>
            <a:ext cx="445727" cy="445714"/>
            <a:chOff x="5846429" y="2691660"/>
            <a:chExt cx="720076" cy="720055"/>
          </a:xfrm>
        </p:grpSpPr>
        <p:sp>
          <p:nvSpPr>
            <p:cNvPr id="943" name="Google Shape;943;p48"/>
            <p:cNvSpPr/>
            <p:nvPr/>
          </p:nvSpPr>
          <p:spPr>
            <a:xfrm>
              <a:off x="6207893" y="2691660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5846429" y="2694269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5849043" y="2988600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6143252" y="3053348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8"/>
          <p:cNvGrpSpPr/>
          <p:nvPr/>
        </p:nvGrpSpPr>
        <p:grpSpPr>
          <a:xfrm>
            <a:off x="2520481" y="1952593"/>
            <a:ext cx="303698" cy="445825"/>
            <a:chOff x="655600" y="2691571"/>
            <a:chExt cx="490627" cy="720234"/>
          </a:xfrm>
        </p:grpSpPr>
        <p:sp>
          <p:nvSpPr>
            <p:cNvPr id="948" name="Google Shape;948;p48"/>
            <p:cNvSpPr/>
            <p:nvPr/>
          </p:nvSpPr>
          <p:spPr>
            <a:xfrm>
              <a:off x="781315" y="2969157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850087" y="2691571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655600" y="2772089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673846" y="3161998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959159" y="3042831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7213443" y="1952709"/>
            <a:ext cx="189785" cy="445592"/>
            <a:chOff x="8011692" y="2691759"/>
            <a:chExt cx="306600" cy="719859"/>
          </a:xfrm>
        </p:grpSpPr>
        <p:sp>
          <p:nvSpPr>
            <p:cNvPr id="954" name="Google Shape;954;p48"/>
            <p:cNvSpPr/>
            <p:nvPr/>
          </p:nvSpPr>
          <p:spPr>
            <a:xfrm>
              <a:off x="8011692" y="3392689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8011692" y="2691759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 txBox="1"/>
            <p:nvPr/>
          </p:nvSpPr>
          <p:spPr>
            <a:xfrm>
              <a:off x="8011692" y="2902925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 txBox="1"/>
            <p:nvPr/>
          </p:nvSpPr>
          <p:spPr>
            <a:xfrm>
              <a:off x="8011692" y="2739276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 txBox="1"/>
            <p:nvPr/>
          </p:nvSpPr>
          <p:spPr>
            <a:xfrm>
              <a:off x="8011692" y="3225885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 txBox="1"/>
            <p:nvPr/>
          </p:nvSpPr>
          <p:spPr>
            <a:xfrm>
              <a:off x="8011692" y="3064405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7648230" y="1952459"/>
            <a:ext cx="246199" cy="445516"/>
            <a:chOff x="4556125" y="-3179763"/>
            <a:chExt cx="3081338" cy="5568950"/>
          </a:xfrm>
        </p:grpSpPr>
        <p:sp>
          <p:nvSpPr>
            <p:cNvPr id="961" name="Google Shape;961;p48"/>
            <p:cNvSpPr/>
            <p:nvPr/>
          </p:nvSpPr>
          <p:spPr>
            <a:xfrm>
              <a:off x="4756150" y="-3179763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556125" y="-2452688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556125" y="-164147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556125" y="-82867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4830762" y="66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5078412" y="25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389687" y="3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1829253" y="1952659"/>
            <a:ext cx="445768" cy="445697"/>
            <a:chOff x="1674084" y="2722580"/>
            <a:chExt cx="720142" cy="720027"/>
          </a:xfrm>
        </p:grpSpPr>
        <p:sp>
          <p:nvSpPr>
            <p:cNvPr id="969" name="Google Shape;969;p48"/>
            <p:cNvSpPr/>
            <p:nvPr/>
          </p:nvSpPr>
          <p:spPr>
            <a:xfrm>
              <a:off x="1674084" y="2862551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674084" y="3042247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861110" y="2722580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2040679" y="2722580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674084" y="3222253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674084" y="2722580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995010" y="3261669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2220560" y="2722580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214346" y="2908483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814198" y="3261669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2214346" y="3088179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2174890" y="3267876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1138094" y="1952621"/>
            <a:ext cx="445578" cy="445773"/>
            <a:chOff x="557511" y="2722518"/>
            <a:chExt cx="719836" cy="720150"/>
          </a:xfrm>
        </p:grpSpPr>
        <p:sp>
          <p:nvSpPr>
            <p:cNvPr id="982" name="Google Shape;982;p48"/>
            <p:cNvSpPr/>
            <p:nvPr/>
          </p:nvSpPr>
          <p:spPr>
            <a:xfrm>
              <a:off x="557511" y="2722518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929646" y="2722518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57511" y="3008004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842804" y="3095795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1081977" y="3388956"/>
            <a:ext cx="445905" cy="400522"/>
            <a:chOff x="1147762" y="-2383684"/>
            <a:chExt cx="5137150" cy="4619626"/>
          </a:xfrm>
        </p:grpSpPr>
        <p:sp>
          <p:nvSpPr>
            <p:cNvPr id="987" name="Google Shape;987;p48"/>
            <p:cNvSpPr/>
            <p:nvPr/>
          </p:nvSpPr>
          <p:spPr>
            <a:xfrm>
              <a:off x="1147762" y="-1089871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2617787" y="3916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2449512" y="-2383684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8"/>
          <p:cNvGrpSpPr/>
          <p:nvPr/>
        </p:nvGrpSpPr>
        <p:grpSpPr>
          <a:xfrm>
            <a:off x="1879306" y="3382610"/>
            <a:ext cx="445901" cy="413282"/>
            <a:chOff x="1570037" y="-2033978"/>
            <a:chExt cx="4943475" cy="4576762"/>
          </a:xfrm>
        </p:grpSpPr>
        <p:sp>
          <p:nvSpPr>
            <p:cNvPr id="991" name="Google Shape;991;p48"/>
            <p:cNvSpPr/>
            <p:nvPr/>
          </p:nvSpPr>
          <p:spPr>
            <a:xfrm>
              <a:off x="4814887" y="-90878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2355850" y="788597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2636837" y="-1932378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570037" y="-213115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3101975" y="-2033978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4019550" y="718747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4364629" y="3366711"/>
            <a:ext cx="441332" cy="445721"/>
            <a:chOff x="5770007" y="4997492"/>
            <a:chExt cx="712976" cy="720067"/>
          </a:xfrm>
        </p:grpSpPr>
        <p:sp>
          <p:nvSpPr>
            <p:cNvPr id="998" name="Google Shape;998;p48"/>
            <p:cNvSpPr/>
            <p:nvPr/>
          </p:nvSpPr>
          <p:spPr>
            <a:xfrm>
              <a:off x="6229483" y="4997492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770007" y="4997492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229483" y="5462259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5770007" y="5462259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6011100" y="5043089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011100" y="5507856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5814051" y="5241911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273756" y="5242605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8"/>
          <p:cNvGrpSpPr/>
          <p:nvPr/>
        </p:nvGrpSpPr>
        <p:grpSpPr>
          <a:xfrm>
            <a:off x="5157420" y="3389181"/>
            <a:ext cx="445651" cy="400824"/>
            <a:chOff x="7050768" y="5033792"/>
            <a:chExt cx="719953" cy="647534"/>
          </a:xfrm>
        </p:grpSpPr>
        <p:sp>
          <p:nvSpPr>
            <p:cNvPr id="1007" name="Google Shape;1007;p48"/>
            <p:cNvSpPr/>
            <p:nvPr/>
          </p:nvSpPr>
          <p:spPr>
            <a:xfrm>
              <a:off x="7465241" y="5033792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7189726" y="5033792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7465241" y="5512426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7602721" y="5273294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7050768" y="5273294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7189726" y="5512426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7134476" y="516288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7351783" y="5072075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7548579" y="5402385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7548579" y="5163437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7134476" y="5402385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7351783" y="5550709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>
            <a:off x="6751936" y="3389251"/>
            <a:ext cx="445681" cy="400651"/>
            <a:chOff x="9626723" y="5033906"/>
            <a:chExt cx="720002" cy="647256"/>
          </a:xfrm>
        </p:grpSpPr>
        <p:sp>
          <p:nvSpPr>
            <p:cNvPr id="1020" name="Google Shape;1020;p48"/>
            <p:cNvSpPr/>
            <p:nvPr/>
          </p:nvSpPr>
          <p:spPr>
            <a:xfrm>
              <a:off x="10040990" y="5033906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9765139" y="5033906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0040990" y="5512861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0178425" y="5273089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9626723" y="5273089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9765139" y="5512861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10198227" y="5180401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0197835" y="5452182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9938649" y="5629704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9728084" y="5451789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9728084" y="5179812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9939237" y="5081428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8"/>
          <p:cNvGrpSpPr/>
          <p:nvPr/>
        </p:nvGrpSpPr>
        <p:grpSpPr>
          <a:xfrm>
            <a:off x="7549176" y="3366688"/>
            <a:ext cx="445582" cy="445743"/>
            <a:chOff x="10914672" y="4997454"/>
            <a:chExt cx="719842" cy="720102"/>
          </a:xfrm>
        </p:grpSpPr>
        <p:sp>
          <p:nvSpPr>
            <p:cNvPr id="1033" name="Google Shape;1033;p48"/>
            <p:cNvSpPr/>
            <p:nvPr/>
          </p:nvSpPr>
          <p:spPr>
            <a:xfrm>
              <a:off x="11420014" y="4997454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11420014" y="5502456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0914672" y="4997454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0914672" y="5502456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1595623" y="5217631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1138826" y="5678120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10925018" y="5221340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1135112" y="5007522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1578115" y="5458474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1135112" y="5660369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0918386" y="5217631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11375979" y="5001164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8"/>
          <p:cNvGrpSpPr/>
          <p:nvPr/>
        </p:nvGrpSpPr>
        <p:grpSpPr>
          <a:xfrm>
            <a:off x="5954636" y="3376952"/>
            <a:ext cx="445821" cy="425246"/>
            <a:chOff x="8338678" y="5014036"/>
            <a:chExt cx="720227" cy="686988"/>
          </a:xfrm>
        </p:grpSpPr>
        <p:sp>
          <p:nvSpPr>
            <p:cNvPr id="1046" name="Google Shape;1046;p48"/>
            <p:cNvSpPr/>
            <p:nvPr/>
          </p:nvSpPr>
          <p:spPr>
            <a:xfrm>
              <a:off x="8706181" y="5014036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8460817" y="5014036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8338678" y="5226118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8828754" y="5226118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8706181" y="5438200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8460817" y="5438200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2676293" y="3431542"/>
            <a:ext cx="1336824" cy="316035"/>
            <a:chOff x="3042485" y="5102226"/>
            <a:chExt cx="2159652" cy="510557"/>
          </a:xfrm>
        </p:grpSpPr>
        <p:sp>
          <p:nvSpPr>
            <p:cNvPr id="1053" name="Google Shape;1053;p48"/>
            <p:cNvSpPr/>
            <p:nvPr/>
          </p:nvSpPr>
          <p:spPr>
            <a:xfrm>
              <a:off x="3042485" y="5377282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3317231" y="5102226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3591976" y="5377282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3866722" y="5102226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141467" y="5377282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4417146" y="5102226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4691892" y="5377282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4966637" y="5102226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3210195" y="5270247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3485252" y="5270247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3760620" y="5270247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4035365" y="5270247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4310111" y="5270247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4585167" y="5270247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4859913" y="5270247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8"/>
          <p:cNvGrpSpPr/>
          <p:nvPr/>
        </p:nvGrpSpPr>
        <p:grpSpPr>
          <a:xfrm>
            <a:off x="1879183" y="4075078"/>
            <a:ext cx="445738" cy="442950"/>
            <a:chOff x="1442627" y="5304529"/>
            <a:chExt cx="594318" cy="590600"/>
          </a:xfrm>
        </p:grpSpPr>
        <p:sp>
          <p:nvSpPr>
            <p:cNvPr id="1069" name="Google Shape;1069;p48"/>
            <p:cNvSpPr/>
            <p:nvPr/>
          </p:nvSpPr>
          <p:spPr>
            <a:xfrm>
              <a:off x="1442627" y="53045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1442627" y="57097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1573731" y="57460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1573731" y="58069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48"/>
          <p:cNvGrpSpPr/>
          <p:nvPr/>
        </p:nvGrpSpPr>
        <p:grpSpPr>
          <a:xfrm>
            <a:off x="6788033" y="4073658"/>
            <a:ext cx="373053" cy="445791"/>
            <a:chOff x="8095060" y="5258190"/>
            <a:chExt cx="497404" cy="594389"/>
          </a:xfrm>
        </p:grpSpPr>
        <p:grpSp>
          <p:nvGrpSpPr>
            <p:cNvPr id="1074" name="Google Shape;1074;p48"/>
            <p:cNvGrpSpPr/>
            <p:nvPr/>
          </p:nvGrpSpPr>
          <p:grpSpPr>
            <a:xfrm>
              <a:off x="8095060" y="5562627"/>
              <a:ext cx="497404" cy="289951"/>
              <a:chOff x="8095060" y="5562627"/>
              <a:chExt cx="497404" cy="289951"/>
            </a:xfrm>
          </p:grpSpPr>
          <p:sp>
            <p:nvSpPr>
              <p:cNvPr id="1075" name="Google Shape;1075;p48"/>
              <p:cNvSpPr/>
              <p:nvPr/>
            </p:nvSpPr>
            <p:spPr>
              <a:xfrm>
                <a:off x="8095060" y="55626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8095060" y="56861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8343763" y="56861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8" name="Google Shape;1078;p48"/>
            <p:cNvGrpSpPr/>
            <p:nvPr/>
          </p:nvGrpSpPr>
          <p:grpSpPr>
            <a:xfrm>
              <a:off x="8095060" y="5461432"/>
              <a:ext cx="497404" cy="289312"/>
              <a:chOff x="8095060" y="5461432"/>
              <a:chExt cx="497404" cy="289312"/>
            </a:xfrm>
          </p:grpSpPr>
          <p:sp>
            <p:nvSpPr>
              <p:cNvPr id="1079" name="Google Shape;1079;p48"/>
              <p:cNvSpPr/>
              <p:nvPr/>
            </p:nvSpPr>
            <p:spPr>
              <a:xfrm>
                <a:off x="8095060" y="54614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8095060" y="55843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8"/>
              <p:cNvSpPr/>
              <p:nvPr/>
            </p:nvSpPr>
            <p:spPr>
              <a:xfrm>
                <a:off x="8343763" y="55843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2" name="Google Shape;1082;p48"/>
            <p:cNvGrpSpPr/>
            <p:nvPr/>
          </p:nvGrpSpPr>
          <p:grpSpPr>
            <a:xfrm>
              <a:off x="8095060" y="5359598"/>
              <a:ext cx="497404" cy="289312"/>
              <a:chOff x="8095060" y="5359598"/>
              <a:chExt cx="497404" cy="289312"/>
            </a:xfrm>
          </p:grpSpPr>
          <p:sp>
            <p:nvSpPr>
              <p:cNvPr id="1083" name="Google Shape;1083;p48"/>
              <p:cNvSpPr/>
              <p:nvPr/>
            </p:nvSpPr>
            <p:spPr>
              <a:xfrm>
                <a:off x="8095060" y="53595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8095060" y="54831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8"/>
              <p:cNvSpPr/>
              <p:nvPr/>
            </p:nvSpPr>
            <p:spPr>
              <a:xfrm>
                <a:off x="8343763" y="54831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48"/>
            <p:cNvGrpSpPr/>
            <p:nvPr/>
          </p:nvGrpSpPr>
          <p:grpSpPr>
            <a:xfrm>
              <a:off x="8095060" y="5258190"/>
              <a:ext cx="497404" cy="290164"/>
              <a:chOff x="8095060" y="5258190"/>
              <a:chExt cx="497404" cy="290164"/>
            </a:xfrm>
          </p:grpSpPr>
          <p:sp>
            <p:nvSpPr>
              <p:cNvPr id="1087" name="Google Shape;1087;p48"/>
              <p:cNvSpPr/>
              <p:nvPr/>
            </p:nvSpPr>
            <p:spPr>
              <a:xfrm>
                <a:off x="8095060" y="52581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8"/>
              <p:cNvSpPr/>
              <p:nvPr/>
            </p:nvSpPr>
            <p:spPr>
              <a:xfrm>
                <a:off x="8095060" y="53821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8"/>
              <p:cNvSpPr/>
              <p:nvPr/>
            </p:nvSpPr>
            <p:spPr>
              <a:xfrm>
                <a:off x="8343763" y="53821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0" name="Google Shape;1090;p48"/>
          <p:cNvGrpSpPr/>
          <p:nvPr/>
        </p:nvGrpSpPr>
        <p:grpSpPr>
          <a:xfrm>
            <a:off x="2870825" y="4073686"/>
            <a:ext cx="557162" cy="445734"/>
            <a:chOff x="4607809" y="5258227"/>
            <a:chExt cx="742883" cy="594312"/>
          </a:xfrm>
        </p:grpSpPr>
        <p:sp>
          <p:nvSpPr>
            <p:cNvPr id="1091" name="Google Shape;1091;p48"/>
            <p:cNvSpPr/>
            <p:nvPr/>
          </p:nvSpPr>
          <p:spPr>
            <a:xfrm>
              <a:off x="4607809" y="54178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4792974" y="53648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4978822" y="53112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5164499" y="52582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4607809" y="58189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4792974" y="58189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5112694" y="58189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4978822" y="58189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8"/>
          <p:cNvGrpSpPr/>
          <p:nvPr/>
        </p:nvGrpSpPr>
        <p:grpSpPr>
          <a:xfrm>
            <a:off x="3973890" y="4073743"/>
            <a:ext cx="1079865" cy="445620"/>
            <a:chOff x="2571250" y="5258311"/>
            <a:chExt cx="1439820" cy="594160"/>
          </a:xfrm>
        </p:grpSpPr>
        <p:sp>
          <p:nvSpPr>
            <p:cNvPr id="1100" name="Google Shape;1100;p48"/>
            <p:cNvSpPr/>
            <p:nvPr/>
          </p:nvSpPr>
          <p:spPr>
            <a:xfrm>
              <a:off x="2751485" y="52929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2765747" y="53074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2930895" y="53260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2945363" y="53405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111130" y="53498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3125392" y="53643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3291159" y="53498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305628" y="53643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3471189" y="53260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3485657" y="53405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3651425" y="52929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3665893" y="53074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830834" y="52583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845302" y="52728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2571250" y="52583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2585718" y="52728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2571250" y="58029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2751485" y="58029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2930895" y="58029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3111130" y="58029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3291159" y="58029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3409388" y="58029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3527616" y="58029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3645844" y="58029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8"/>
          <p:cNvGrpSpPr/>
          <p:nvPr/>
        </p:nvGrpSpPr>
        <p:grpSpPr>
          <a:xfrm>
            <a:off x="5599659" y="4073535"/>
            <a:ext cx="642470" cy="446036"/>
            <a:chOff x="6332670" y="5257546"/>
            <a:chExt cx="856627" cy="594715"/>
          </a:xfrm>
        </p:grpSpPr>
        <p:grpSp>
          <p:nvGrpSpPr>
            <p:cNvPr id="1125" name="Google Shape;1125;p48"/>
            <p:cNvGrpSpPr/>
            <p:nvPr/>
          </p:nvGrpSpPr>
          <p:grpSpPr>
            <a:xfrm>
              <a:off x="6392364" y="5257546"/>
              <a:ext cx="796933" cy="185801"/>
              <a:chOff x="3321050" y="-2231901"/>
              <a:chExt cx="6505573" cy="1508125"/>
            </a:xfrm>
          </p:grpSpPr>
          <p:sp>
            <p:nvSpPr>
              <p:cNvPr id="1126" name="Google Shape;1126;p48"/>
              <p:cNvSpPr/>
              <p:nvPr/>
            </p:nvSpPr>
            <p:spPr>
              <a:xfrm>
                <a:off x="3321050" y="-223190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3321050" y="-1496889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oogle Shape;1128;p48"/>
            <p:cNvGrpSpPr/>
            <p:nvPr/>
          </p:nvGrpSpPr>
          <p:grpSpPr>
            <a:xfrm flipH="1">
              <a:off x="6332670" y="5462003"/>
              <a:ext cx="796933" cy="185801"/>
              <a:chOff x="3321050" y="-2231901"/>
              <a:chExt cx="6505573" cy="1508125"/>
            </a:xfrm>
          </p:grpSpPr>
          <p:sp>
            <p:nvSpPr>
              <p:cNvPr id="1129" name="Google Shape;1129;p48"/>
              <p:cNvSpPr/>
              <p:nvPr/>
            </p:nvSpPr>
            <p:spPr>
              <a:xfrm>
                <a:off x="3321050" y="-223190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3321050" y="-1496889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48"/>
            <p:cNvGrpSpPr/>
            <p:nvPr/>
          </p:nvGrpSpPr>
          <p:grpSpPr>
            <a:xfrm>
              <a:off x="6392364" y="5666460"/>
              <a:ext cx="796933" cy="185801"/>
              <a:chOff x="3321050" y="-2231901"/>
              <a:chExt cx="6505573" cy="1508125"/>
            </a:xfrm>
          </p:grpSpPr>
          <p:sp>
            <p:nvSpPr>
              <p:cNvPr id="1132" name="Google Shape;1132;p48"/>
              <p:cNvSpPr/>
              <p:nvPr/>
            </p:nvSpPr>
            <p:spPr>
              <a:xfrm>
                <a:off x="3321050" y="-223190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3321050" y="-1496889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4" name="Google Shape;1134;p48"/>
          <p:cNvSpPr txBox="1"/>
          <p:nvPr>
            <p:ph idx="4294967295" type="title"/>
          </p:nvPr>
        </p:nvSpPr>
        <p:spPr>
          <a:xfrm>
            <a:off x="855300" y="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35" name="Google Shape;1135;p48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9"/>
          <p:cNvSpPr txBox="1"/>
          <p:nvPr/>
        </p:nvSpPr>
        <p:spPr>
          <a:xfrm>
            <a:off x="908200" y="14598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🍇🍈🍉🍊🍋🍌🍍🥭🍎🍏🍐🍑🍒🍓🥝🍅🥥🥑🍆🥔🥕🌽🌶️🥒🥬🥦🧄🧅🍄🥜🌰🍞🥐🥖🥨🥯🥞🧇🧀🍖🍗🥩🥓🍔🍟🍕🌭🥪🌮🌯🥙🧆🥚🍳🥘🍲🥣🥗🍿🧈🧂🥫🍱🍘🍙🍚🍛🍜🍝🍠🍢🍣🍤🍥🥮🍡🥟🥠🥡🦪🍦🍧🍨🍩🍪🎂🍰🧁🥧🍫🍬🍭🍮🍯🍼🥛☕🍵🍶🍾🍷🍸🍹🍺🍻🥂🥃🥤🧃🧉🧊🥢🍽️🍴🥄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141" name="Google Shape;1141;p49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2" name="Google Shape;1142;p49"/>
          <p:cNvSpPr txBox="1"/>
          <p:nvPr>
            <p:ph idx="4294967295" type="body"/>
          </p:nvPr>
        </p:nvSpPr>
        <p:spPr>
          <a:xfrm>
            <a:off x="908328" y="475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Google Shape;1147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9" name="Google Shape;1149;p50"/>
          <p:cNvGrpSpPr/>
          <p:nvPr/>
        </p:nvGrpSpPr>
        <p:grpSpPr>
          <a:xfrm>
            <a:off x="690575" y="2909132"/>
            <a:ext cx="7762851" cy="892418"/>
            <a:chOff x="801125" y="2832932"/>
            <a:chExt cx="7762851" cy="892418"/>
          </a:xfrm>
        </p:grpSpPr>
        <p:grpSp>
          <p:nvGrpSpPr>
            <p:cNvPr id="1150" name="Google Shape;1150;p50"/>
            <p:cNvGrpSpPr/>
            <p:nvPr/>
          </p:nvGrpSpPr>
          <p:grpSpPr>
            <a:xfrm>
              <a:off x="4845759" y="2832932"/>
              <a:ext cx="1695900" cy="892418"/>
              <a:chOff x="4845759" y="2832932"/>
              <a:chExt cx="1695900" cy="892418"/>
            </a:xfrm>
          </p:grpSpPr>
          <p:sp>
            <p:nvSpPr>
              <p:cNvPr id="1151" name="Google Shape;1151;p50"/>
              <p:cNvSpPr txBox="1"/>
              <p:nvPr/>
            </p:nvSpPr>
            <p:spPr>
              <a:xfrm>
                <a:off x="4845759" y="3088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5603395" y="2832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3" name="Google Shape;1153;p50"/>
            <p:cNvGrpSpPr/>
            <p:nvPr/>
          </p:nvGrpSpPr>
          <p:grpSpPr>
            <a:xfrm>
              <a:off x="2823442" y="2833222"/>
              <a:ext cx="1695900" cy="892128"/>
              <a:chOff x="2823442" y="2833222"/>
              <a:chExt cx="1695900" cy="892128"/>
            </a:xfrm>
          </p:grpSpPr>
          <p:sp>
            <p:nvSpPr>
              <p:cNvPr id="1154" name="Google Shape;1154;p50"/>
              <p:cNvSpPr txBox="1"/>
              <p:nvPr/>
            </p:nvSpPr>
            <p:spPr>
              <a:xfrm>
                <a:off x="2823442" y="3088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5" name="Google Shape;1155;p50"/>
              <p:cNvSpPr/>
              <p:nvPr/>
            </p:nvSpPr>
            <p:spPr>
              <a:xfrm>
                <a:off x="3569730" y="2833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6" name="Google Shape;1156;p50"/>
            <p:cNvGrpSpPr/>
            <p:nvPr/>
          </p:nvGrpSpPr>
          <p:grpSpPr>
            <a:xfrm>
              <a:off x="6868076" y="2832932"/>
              <a:ext cx="1695900" cy="892418"/>
              <a:chOff x="6868076" y="2832932"/>
              <a:chExt cx="1695900" cy="892418"/>
            </a:xfrm>
          </p:grpSpPr>
          <p:sp>
            <p:nvSpPr>
              <p:cNvPr id="1157" name="Google Shape;1157;p50"/>
              <p:cNvSpPr txBox="1"/>
              <p:nvPr/>
            </p:nvSpPr>
            <p:spPr>
              <a:xfrm>
                <a:off x="6868076" y="3088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8" name="Google Shape;1158;p50"/>
              <p:cNvSpPr/>
              <p:nvPr/>
            </p:nvSpPr>
            <p:spPr>
              <a:xfrm>
                <a:off x="7625712" y="2832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9" name="Google Shape;1159;p50"/>
            <p:cNvGrpSpPr/>
            <p:nvPr/>
          </p:nvGrpSpPr>
          <p:grpSpPr>
            <a:xfrm>
              <a:off x="801125" y="2833206"/>
              <a:ext cx="1695900" cy="892144"/>
              <a:chOff x="801125" y="2833206"/>
              <a:chExt cx="1695900" cy="892144"/>
            </a:xfrm>
          </p:grpSpPr>
          <p:sp>
            <p:nvSpPr>
              <p:cNvPr id="1160" name="Google Shape;1160;p50"/>
              <p:cNvSpPr txBox="1"/>
              <p:nvPr/>
            </p:nvSpPr>
            <p:spPr>
              <a:xfrm>
                <a:off x="801125" y="3088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1" name="Google Shape;1161;p50"/>
              <p:cNvSpPr/>
              <p:nvPr/>
            </p:nvSpPr>
            <p:spPr>
              <a:xfrm>
                <a:off x="1535764" y="2833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1871125" y="1126150"/>
            <a:ext cx="5401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1.</a:t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1871125" y="2306651"/>
            <a:ext cx="54018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2743200" y="2161800"/>
            <a:ext cx="3657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4297650" y="4218625"/>
            <a:ext cx="548700" cy="92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⬩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⬩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⬩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4294967295" type="ctrTitle"/>
          </p:nvPr>
        </p:nvSpPr>
        <p:spPr>
          <a:xfrm>
            <a:off x="1498200" y="1811950"/>
            <a:ext cx="6147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07" name="Google Shape;107;p18"/>
          <p:cNvSpPr txBox="1"/>
          <p:nvPr>
            <p:ph idx="4294967295" type="subTitle"/>
          </p:nvPr>
        </p:nvSpPr>
        <p:spPr>
          <a:xfrm>
            <a:off x="1498200" y="3182952"/>
            <a:ext cx="6147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108" name="Google Shape;108;p18"/>
          <p:cNvSpPr/>
          <p:nvPr/>
        </p:nvSpPr>
        <p:spPr>
          <a:xfrm>
            <a:off x="4572790" y="554087"/>
            <a:ext cx="1401208" cy="1419822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8"/>
          <p:cNvSpPr/>
          <p:nvPr/>
        </p:nvSpPr>
        <p:spPr>
          <a:xfrm rot="1473096">
            <a:off x="3298769" y="1263019"/>
            <a:ext cx="819240" cy="79800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4301783" y="418400"/>
            <a:ext cx="358654" cy="3485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 rot="2487216">
            <a:off x="4071131" y="1999825"/>
            <a:ext cx="255164" cy="247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855275" y="1201550"/>
            <a:ext cx="3473100" cy="29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815599" y="1201550"/>
            <a:ext cx="3473100" cy="29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855300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3414200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8" name="Google Shape;128;p20"/>
          <p:cNvSpPr txBox="1"/>
          <p:nvPr>
            <p:ph idx="3" type="body"/>
          </p:nvPr>
        </p:nvSpPr>
        <p:spPr>
          <a:xfrm>
            <a:off x="5973099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