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7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Raleway"/>
      <p:regular r:id="rId45"/>
      <p:bold r:id="rId46"/>
      <p:italic r:id="rId47"/>
      <p:boldItalic r:id="rId48"/>
    </p:embeddedFont>
    <p:embeddedFont>
      <p:font typeface="Montserrat"/>
      <p:regular r:id="rId49"/>
      <p:bold r:id="rId50"/>
      <p:italic r:id="rId51"/>
      <p:boldItalic r:id="rId52"/>
    </p:embeddedFont>
    <p:embeddedFont>
      <p:font typeface="Homemade Apple"/>
      <p:regular r:id="rId5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D3B9FCE-7F85-4297-8281-8F72B2253A7B}">
  <a:tblStyle styleId="{9D3B9FCE-7F85-4297-8281-8F72B2253A7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1C04C3F6-58B7-4571-BD90-5B7CA7C1DF8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Raleway-bold.fntdata"/><Relationship Id="rId45" Type="http://schemas.openxmlformats.org/officeDocument/2006/relationships/font" Target="fonts/Raleway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Raleway-boldItalic.fntdata"/><Relationship Id="rId47" Type="http://schemas.openxmlformats.org/officeDocument/2006/relationships/font" Target="fonts/Raleway-italic.fntdata"/><Relationship Id="rId49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Montserrat-italic.fntdata"/><Relationship Id="rId50" Type="http://schemas.openxmlformats.org/officeDocument/2006/relationships/font" Target="fonts/Montserrat-bold.fntdata"/><Relationship Id="rId53" Type="http://schemas.openxmlformats.org/officeDocument/2006/relationships/font" Target="fonts/HomemadeApple-regular.fntdata"/><Relationship Id="rId52" Type="http://schemas.openxmlformats.org/officeDocument/2006/relationships/font" Target="fonts/Montserrat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4e7551936_1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4e7551936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4e7551936_15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4e7551936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4e7551936_15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4e7551936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4e7551936_1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4e7551936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4e7551936_17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4e7551936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4e7551936_17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4e7551936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4e7551936_18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4e7551936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4e7551936_19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4e7551936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4e7551936_110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4e7551936_1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4e7551936_111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4e7551936_1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4e7551936_112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4e7551936_1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4e7551936_1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4e7551936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4e7551936_11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4e7551936_1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4e7551936_11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4e7551936_1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4e7551936_115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4e7551936_1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4e7551936_115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4e7551936_1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4e7551936_116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4e7551936_1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4e7551936_116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4e7551936_1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c728aa6a48_0_5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c728aa6a48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c728aa6a48_0_5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c728aa6a48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c728aa6a48_0_1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c728aa6a48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c728aa6a48_0_13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c728aa6a48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4e7551936_11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4e7551936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c728aa6a48_0_13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c728aa6a48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c728aa6a48_0_1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c728aa6a48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c728aa6a48_0_17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c728aa6a48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c728aa6a48_0_20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c728aa6a48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c728aa6a48_0_2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c728aa6a48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c728aa6a48_0_3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" name="Google Shape;663;gc728aa6a48_0_3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4a258abf9_01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0" name="Google Shape;670;g4a258abf9_0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77c5c0880b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0" name="Google Shape;760;g77c5c0880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8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g14716d4b6e_33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0" name="Google Shape;1210;g14716d4b6e_33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5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g73d695f715_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7" name="Google Shape;1217;g73d695f715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4e7551936_11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4e7551936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4e7551936_12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4e7551936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4e7551936_12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4e7551936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4e7551936_13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4e7551936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4e7551936_13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4e7551936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4e7551936_1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4e7551936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purple" type="title">
  <p:cSld name="TITLE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2698631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685800" y="3143081"/>
            <a:ext cx="56568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0" y="0"/>
            <a:ext cx="9144000" cy="2992500"/>
          </a:xfrm>
          <a:prstGeom prst="rect">
            <a:avLst/>
          </a:prstGeom>
          <a:solidFill>
            <a:srgbClr val="20124D">
              <a:alpha val="215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- purple" type="tx">
  <p:cSld name="TITLE_AND_BODY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2698631" scaled="0"/>
        </a:gra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0"/>
            <a:ext cx="9144000" cy="802800"/>
          </a:xfrm>
          <a:prstGeom prst="rect">
            <a:avLst/>
          </a:prstGeom>
          <a:solidFill>
            <a:srgbClr val="20124D">
              <a:alpha val="215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type="title"/>
          </p:nvPr>
        </p:nvSpPr>
        <p:spPr>
          <a:xfrm>
            <a:off x="962850" y="321094"/>
            <a:ext cx="7571700" cy="37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962850" y="1236825"/>
            <a:ext cx="7494900" cy="353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▹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" name="Google Shape;53;p11"/>
          <p:cNvSpPr/>
          <p:nvPr/>
        </p:nvSpPr>
        <p:spPr>
          <a:xfrm>
            <a:off x="694177" y="366125"/>
            <a:ext cx="290583" cy="252494"/>
          </a:xfrm>
          <a:custGeom>
            <a:rect b="b" l="l" r="r" t="t"/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- hot">
  <p:cSld name="TITLE_AND_BODY_1">
    <p:bg>
      <p:bgPr>
        <a:gradFill>
          <a:gsLst>
            <a:gs pos="0">
              <a:schemeClr val="accent6"/>
            </a:gs>
            <a:gs pos="100000">
              <a:schemeClr val="accent3"/>
            </a:gs>
          </a:gsLst>
          <a:lin ang="2700006" scaled="0"/>
        </a:gra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/>
          <p:nvPr/>
        </p:nvSpPr>
        <p:spPr>
          <a:xfrm>
            <a:off x="0" y="0"/>
            <a:ext cx="9144000" cy="802800"/>
          </a:xfrm>
          <a:prstGeom prst="rect">
            <a:avLst/>
          </a:prstGeom>
          <a:solidFill>
            <a:srgbClr val="4C1130">
              <a:alpha val="17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2"/>
          <p:cNvSpPr txBox="1"/>
          <p:nvPr>
            <p:ph type="title"/>
          </p:nvPr>
        </p:nvSpPr>
        <p:spPr>
          <a:xfrm>
            <a:off x="962850" y="321094"/>
            <a:ext cx="7571700" cy="37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7" name="Google Shape;57;p12"/>
          <p:cNvSpPr txBox="1"/>
          <p:nvPr>
            <p:ph idx="1" type="body"/>
          </p:nvPr>
        </p:nvSpPr>
        <p:spPr>
          <a:xfrm>
            <a:off x="962850" y="1236825"/>
            <a:ext cx="7494900" cy="353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Char char="▹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58" name="Google Shape;58;p12"/>
          <p:cNvSpPr/>
          <p:nvPr/>
        </p:nvSpPr>
        <p:spPr>
          <a:xfrm>
            <a:off x="694177" y="366125"/>
            <a:ext cx="290583" cy="252494"/>
          </a:xfrm>
          <a:custGeom>
            <a:rect b="b" l="l" r="r" t="t"/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- cold">
  <p:cSld name="TITLE_AND_BODY_1_1">
    <p:bg>
      <p:bgPr>
        <a:gradFill>
          <a:gsLst>
            <a:gs pos="0">
              <a:schemeClr val="accent5"/>
            </a:gs>
            <a:gs pos="100000">
              <a:schemeClr val="accent4"/>
            </a:gs>
          </a:gsLst>
          <a:lin ang="2700006" scaled="0"/>
        </a:gra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/>
          <p:nvPr/>
        </p:nvSpPr>
        <p:spPr>
          <a:xfrm>
            <a:off x="0" y="0"/>
            <a:ext cx="9144000" cy="802800"/>
          </a:xfrm>
          <a:prstGeom prst="rect">
            <a:avLst/>
          </a:prstGeom>
          <a:solidFill>
            <a:srgbClr val="1C4587">
              <a:alpha val="35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3"/>
          <p:cNvSpPr txBox="1"/>
          <p:nvPr>
            <p:ph type="title"/>
          </p:nvPr>
        </p:nvSpPr>
        <p:spPr>
          <a:xfrm>
            <a:off x="962850" y="321094"/>
            <a:ext cx="7571700" cy="37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3" name="Google Shape;63;p13"/>
          <p:cNvSpPr txBox="1"/>
          <p:nvPr>
            <p:ph idx="1" type="body"/>
          </p:nvPr>
        </p:nvSpPr>
        <p:spPr>
          <a:xfrm>
            <a:off x="962850" y="1236825"/>
            <a:ext cx="7494900" cy="353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Char char="▹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64" name="Google Shape;64;p13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5" name="Google Shape;65;p13"/>
          <p:cNvSpPr/>
          <p:nvPr/>
        </p:nvSpPr>
        <p:spPr>
          <a:xfrm>
            <a:off x="694177" y="366125"/>
            <a:ext cx="290583" cy="252494"/>
          </a:xfrm>
          <a:custGeom>
            <a:rect b="b" l="l" r="r" t="t"/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 - purple" type="twoColTx">
  <p:cSld name="TITLE_AND_TWO_COLUMNS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2698631" scaled="0"/>
        </a:gra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/>
          <p:nvPr/>
        </p:nvSpPr>
        <p:spPr>
          <a:xfrm>
            <a:off x="0" y="0"/>
            <a:ext cx="9144000" cy="802800"/>
          </a:xfrm>
          <a:prstGeom prst="rect">
            <a:avLst/>
          </a:prstGeom>
          <a:solidFill>
            <a:srgbClr val="20124D">
              <a:alpha val="215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4"/>
          <p:cNvSpPr txBox="1"/>
          <p:nvPr>
            <p:ph type="title"/>
          </p:nvPr>
        </p:nvSpPr>
        <p:spPr>
          <a:xfrm>
            <a:off x="962700" y="321094"/>
            <a:ext cx="7571700" cy="37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962700" y="1257300"/>
            <a:ext cx="33558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▹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70" name="Google Shape;70;p14"/>
          <p:cNvSpPr txBox="1"/>
          <p:nvPr>
            <p:ph idx="2" type="body"/>
          </p:nvPr>
        </p:nvSpPr>
        <p:spPr>
          <a:xfrm>
            <a:off x="4673042" y="1257300"/>
            <a:ext cx="33558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▹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71" name="Google Shape;71;p14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" name="Google Shape;72;p14"/>
          <p:cNvSpPr/>
          <p:nvPr/>
        </p:nvSpPr>
        <p:spPr>
          <a:xfrm>
            <a:off x="694177" y="366125"/>
            <a:ext cx="290583" cy="252494"/>
          </a:xfrm>
          <a:custGeom>
            <a:rect b="b" l="l" r="r" t="t"/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 - hot">
  <p:cSld name="TITLE_AND_TWO_COLUMNS_2">
    <p:bg>
      <p:bgPr>
        <a:gradFill>
          <a:gsLst>
            <a:gs pos="0">
              <a:schemeClr val="accent6"/>
            </a:gs>
            <a:gs pos="100000">
              <a:schemeClr val="accent3"/>
            </a:gs>
          </a:gsLst>
          <a:lin ang="2700006" scaled="0"/>
        </a:gra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/>
          <p:nvPr/>
        </p:nvSpPr>
        <p:spPr>
          <a:xfrm>
            <a:off x="0" y="0"/>
            <a:ext cx="9144000" cy="802800"/>
          </a:xfrm>
          <a:prstGeom prst="rect">
            <a:avLst/>
          </a:prstGeom>
          <a:solidFill>
            <a:srgbClr val="4C1130">
              <a:alpha val="17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5"/>
          <p:cNvSpPr txBox="1"/>
          <p:nvPr>
            <p:ph type="title"/>
          </p:nvPr>
        </p:nvSpPr>
        <p:spPr>
          <a:xfrm>
            <a:off x="962700" y="321094"/>
            <a:ext cx="7571700" cy="37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962700" y="1257300"/>
            <a:ext cx="33558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▹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77" name="Google Shape;77;p15"/>
          <p:cNvSpPr txBox="1"/>
          <p:nvPr>
            <p:ph idx="2" type="body"/>
          </p:nvPr>
        </p:nvSpPr>
        <p:spPr>
          <a:xfrm>
            <a:off x="4673042" y="1257300"/>
            <a:ext cx="33558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▹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78" name="Google Shape;78;p15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" name="Google Shape;79;p15"/>
          <p:cNvSpPr/>
          <p:nvPr/>
        </p:nvSpPr>
        <p:spPr>
          <a:xfrm>
            <a:off x="694177" y="366125"/>
            <a:ext cx="290583" cy="252494"/>
          </a:xfrm>
          <a:custGeom>
            <a:rect b="b" l="l" r="r" t="t"/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 - cold">
  <p:cSld name="TITLE_AND_TWO_COLUMNS_2_1">
    <p:bg>
      <p:bgPr>
        <a:gradFill>
          <a:gsLst>
            <a:gs pos="0">
              <a:schemeClr val="accent5"/>
            </a:gs>
            <a:gs pos="100000">
              <a:schemeClr val="accent4"/>
            </a:gs>
          </a:gsLst>
          <a:lin ang="2700006" scaled="0"/>
        </a:gra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/>
          <p:nvPr/>
        </p:nvSpPr>
        <p:spPr>
          <a:xfrm>
            <a:off x="0" y="0"/>
            <a:ext cx="9144000" cy="802800"/>
          </a:xfrm>
          <a:prstGeom prst="rect">
            <a:avLst/>
          </a:prstGeom>
          <a:solidFill>
            <a:srgbClr val="1C4587">
              <a:alpha val="35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6"/>
          <p:cNvSpPr txBox="1"/>
          <p:nvPr>
            <p:ph type="title"/>
          </p:nvPr>
        </p:nvSpPr>
        <p:spPr>
          <a:xfrm>
            <a:off x="962700" y="321094"/>
            <a:ext cx="7571700" cy="37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962700" y="1257300"/>
            <a:ext cx="33558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▹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84" name="Google Shape;84;p16"/>
          <p:cNvSpPr txBox="1"/>
          <p:nvPr>
            <p:ph idx="2" type="body"/>
          </p:nvPr>
        </p:nvSpPr>
        <p:spPr>
          <a:xfrm>
            <a:off x="4673042" y="1257300"/>
            <a:ext cx="33558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▹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85" name="Google Shape;85;p16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6" name="Google Shape;86;p16"/>
          <p:cNvSpPr/>
          <p:nvPr/>
        </p:nvSpPr>
        <p:spPr>
          <a:xfrm>
            <a:off x="694177" y="366125"/>
            <a:ext cx="290583" cy="252494"/>
          </a:xfrm>
          <a:custGeom>
            <a:rect b="b" l="l" r="r" t="t"/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 - purple">
  <p:cSld name="TITLE_AND_TWO_COLUMNS_1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2698631" scaled="0"/>
        </a:gra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/>
          <p:nvPr/>
        </p:nvSpPr>
        <p:spPr>
          <a:xfrm>
            <a:off x="0" y="0"/>
            <a:ext cx="9144000" cy="802800"/>
          </a:xfrm>
          <a:prstGeom prst="rect">
            <a:avLst/>
          </a:prstGeom>
          <a:solidFill>
            <a:srgbClr val="20124D">
              <a:alpha val="215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7"/>
          <p:cNvSpPr txBox="1"/>
          <p:nvPr>
            <p:ph type="title"/>
          </p:nvPr>
        </p:nvSpPr>
        <p:spPr>
          <a:xfrm>
            <a:off x="962700" y="321094"/>
            <a:ext cx="7571700" cy="37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962701" y="1257300"/>
            <a:ext cx="24198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91" name="Google Shape;91;p17"/>
          <p:cNvSpPr txBox="1"/>
          <p:nvPr>
            <p:ph idx="2" type="body"/>
          </p:nvPr>
        </p:nvSpPr>
        <p:spPr>
          <a:xfrm>
            <a:off x="3506542" y="1257300"/>
            <a:ext cx="24198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92" name="Google Shape;92;p17"/>
          <p:cNvSpPr txBox="1"/>
          <p:nvPr>
            <p:ph idx="3" type="body"/>
          </p:nvPr>
        </p:nvSpPr>
        <p:spPr>
          <a:xfrm>
            <a:off x="6050384" y="1257300"/>
            <a:ext cx="24198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93" name="Google Shape;93;p17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4" name="Google Shape;94;p17"/>
          <p:cNvSpPr/>
          <p:nvPr/>
        </p:nvSpPr>
        <p:spPr>
          <a:xfrm>
            <a:off x="694177" y="366125"/>
            <a:ext cx="290583" cy="252494"/>
          </a:xfrm>
          <a:custGeom>
            <a:rect b="b" l="l" r="r" t="t"/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 - hot">
  <p:cSld name="TITLE_AND_TWO_COLUMNS_1_1">
    <p:bg>
      <p:bgPr>
        <a:gradFill>
          <a:gsLst>
            <a:gs pos="0">
              <a:schemeClr val="accent6"/>
            </a:gs>
            <a:gs pos="100000">
              <a:schemeClr val="accent3"/>
            </a:gs>
          </a:gsLst>
          <a:lin ang="2700006" scaled="0"/>
        </a:gra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/>
          <p:nvPr/>
        </p:nvSpPr>
        <p:spPr>
          <a:xfrm>
            <a:off x="0" y="0"/>
            <a:ext cx="9144000" cy="802800"/>
          </a:xfrm>
          <a:prstGeom prst="rect">
            <a:avLst/>
          </a:prstGeom>
          <a:solidFill>
            <a:srgbClr val="4C1130">
              <a:alpha val="17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8"/>
          <p:cNvSpPr txBox="1"/>
          <p:nvPr>
            <p:ph type="title"/>
          </p:nvPr>
        </p:nvSpPr>
        <p:spPr>
          <a:xfrm>
            <a:off x="962700" y="321094"/>
            <a:ext cx="7571700" cy="37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98" name="Google Shape;98;p18"/>
          <p:cNvSpPr txBox="1"/>
          <p:nvPr>
            <p:ph idx="1" type="body"/>
          </p:nvPr>
        </p:nvSpPr>
        <p:spPr>
          <a:xfrm>
            <a:off x="962701" y="1257300"/>
            <a:ext cx="24198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99" name="Google Shape;99;p18"/>
          <p:cNvSpPr txBox="1"/>
          <p:nvPr>
            <p:ph idx="2" type="body"/>
          </p:nvPr>
        </p:nvSpPr>
        <p:spPr>
          <a:xfrm>
            <a:off x="3506542" y="1257300"/>
            <a:ext cx="24198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00" name="Google Shape;100;p18"/>
          <p:cNvSpPr txBox="1"/>
          <p:nvPr>
            <p:ph idx="3" type="body"/>
          </p:nvPr>
        </p:nvSpPr>
        <p:spPr>
          <a:xfrm>
            <a:off x="6050384" y="1257300"/>
            <a:ext cx="24198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01" name="Google Shape;101;p18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2" name="Google Shape;102;p18"/>
          <p:cNvSpPr/>
          <p:nvPr/>
        </p:nvSpPr>
        <p:spPr>
          <a:xfrm>
            <a:off x="694177" y="366125"/>
            <a:ext cx="290583" cy="252494"/>
          </a:xfrm>
          <a:custGeom>
            <a:rect b="b" l="l" r="r" t="t"/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 - cold">
  <p:cSld name="TITLE_AND_TWO_COLUMNS_1_1_1">
    <p:bg>
      <p:bgPr>
        <a:gradFill>
          <a:gsLst>
            <a:gs pos="0">
              <a:schemeClr val="accent5"/>
            </a:gs>
            <a:gs pos="100000">
              <a:schemeClr val="accent4"/>
            </a:gs>
          </a:gsLst>
          <a:lin ang="2700006" scaled="0"/>
        </a:gra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/>
          <p:nvPr/>
        </p:nvSpPr>
        <p:spPr>
          <a:xfrm>
            <a:off x="0" y="0"/>
            <a:ext cx="9144000" cy="802800"/>
          </a:xfrm>
          <a:prstGeom prst="rect">
            <a:avLst/>
          </a:prstGeom>
          <a:solidFill>
            <a:srgbClr val="1C4587">
              <a:alpha val="35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9"/>
          <p:cNvSpPr txBox="1"/>
          <p:nvPr>
            <p:ph type="title"/>
          </p:nvPr>
        </p:nvSpPr>
        <p:spPr>
          <a:xfrm>
            <a:off x="962700" y="321094"/>
            <a:ext cx="7571700" cy="37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06" name="Google Shape;106;p19"/>
          <p:cNvSpPr txBox="1"/>
          <p:nvPr>
            <p:ph idx="1" type="body"/>
          </p:nvPr>
        </p:nvSpPr>
        <p:spPr>
          <a:xfrm>
            <a:off x="962701" y="1257300"/>
            <a:ext cx="24198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07" name="Google Shape;107;p19"/>
          <p:cNvSpPr txBox="1"/>
          <p:nvPr>
            <p:ph idx="2" type="body"/>
          </p:nvPr>
        </p:nvSpPr>
        <p:spPr>
          <a:xfrm>
            <a:off x="3506542" y="1257300"/>
            <a:ext cx="24198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08" name="Google Shape;108;p19"/>
          <p:cNvSpPr txBox="1"/>
          <p:nvPr>
            <p:ph idx="3" type="body"/>
          </p:nvPr>
        </p:nvSpPr>
        <p:spPr>
          <a:xfrm>
            <a:off x="6050384" y="1257300"/>
            <a:ext cx="24198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09" name="Google Shape;109;p19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0" name="Google Shape;110;p19"/>
          <p:cNvSpPr/>
          <p:nvPr/>
        </p:nvSpPr>
        <p:spPr>
          <a:xfrm>
            <a:off x="694177" y="366125"/>
            <a:ext cx="290583" cy="252494"/>
          </a:xfrm>
          <a:custGeom>
            <a:rect b="b" l="l" r="r" t="t"/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- purple" type="titleOnly">
  <p:cSld name="TITLE_ONLY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2698631" scaled="0"/>
        </a:gra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/>
          <p:nvPr/>
        </p:nvSpPr>
        <p:spPr>
          <a:xfrm>
            <a:off x="0" y="0"/>
            <a:ext cx="9144000" cy="802800"/>
          </a:xfrm>
          <a:prstGeom prst="rect">
            <a:avLst/>
          </a:prstGeom>
          <a:solidFill>
            <a:srgbClr val="20124D">
              <a:alpha val="215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20"/>
          <p:cNvSpPr txBox="1"/>
          <p:nvPr>
            <p:ph type="title"/>
          </p:nvPr>
        </p:nvSpPr>
        <p:spPr>
          <a:xfrm>
            <a:off x="962700" y="321094"/>
            <a:ext cx="7571700" cy="37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4" name="Google Shape;114;p20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5" name="Google Shape;115;p20"/>
          <p:cNvSpPr/>
          <p:nvPr/>
        </p:nvSpPr>
        <p:spPr>
          <a:xfrm>
            <a:off x="694177" y="366125"/>
            <a:ext cx="290583" cy="252494"/>
          </a:xfrm>
          <a:custGeom>
            <a:rect b="b" l="l" r="r" t="t"/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hot">
  <p:cSld name="TITLE_2">
    <p:bg>
      <p:bgPr>
        <a:gradFill>
          <a:gsLst>
            <a:gs pos="0">
              <a:schemeClr val="accent6"/>
            </a:gs>
            <a:gs pos="100000">
              <a:schemeClr val="accent3"/>
            </a:gs>
          </a:gsLst>
          <a:lin ang="2700006" scaled="0"/>
        </a:gra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685800" y="3143081"/>
            <a:ext cx="56568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4" name="Google Shape;14;p3"/>
          <p:cNvSpPr/>
          <p:nvPr/>
        </p:nvSpPr>
        <p:spPr>
          <a:xfrm>
            <a:off x="0" y="0"/>
            <a:ext cx="9144000" cy="2992500"/>
          </a:xfrm>
          <a:prstGeom prst="rect">
            <a:avLst/>
          </a:prstGeom>
          <a:solidFill>
            <a:srgbClr val="4C1130">
              <a:alpha val="17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- hot">
  <p:cSld name="TITLE_ONLY_1">
    <p:bg>
      <p:bgPr>
        <a:gradFill>
          <a:gsLst>
            <a:gs pos="0">
              <a:schemeClr val="accent6"/>
            </a:gs>
            <a:gs pos="100000">
              <a:schemeClr val="accent3"/>
            </a:gs>
          </a:gsLst>
          <a:lin ang="2700006" scaled="0"/>
        </a:gra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/>
          <p:nvPr/>
        </p:nvSpPr>
        <p:spPr>
          <a:xfrm>
            <a:off x="0" y="0"/>
            <a:ext cx="9144000" cy="802800"/>
          </a:xfrm>
          <a:prstGeom prst="rect">
            <a:avLst/>
          </a:prstGeom>
          <a:solidFill>
            <a:srgbClr val="4C1130">
              <a:alpha val="17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1"/>
          <p:cNvSpPr txBox="1"/>
          <p:nvPr>
            <p:ph type="title"/>
          </p:nvPr>
        </p:nvSpPr>
        <p:spPr>
          <a:xfrm>
            <a:off x="962700" y="321094"/>
            <a:ext cx="7571700" cy="37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9" name="Google Shape;119;p21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0" name="Google Shape;120;p21"/>
          <p:cNvSpPr/>
          <p:nvPr/>
        </p:nvSpPr>
        <p:spPr>
          <a:xfrm>
            <a:off x="694177" y="366125"/>
            <a:ext cx="290583" cy="252494"/>
          </a:xfrm>
          <a:custGeom>
            <a:rect b="b" l="l" r="r" t="t"/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- cold">
  <p:cSld name="TITLE_ONLY_1_1">
    <p:bg>
      <p:bgPr>
        <a:gradFill>
          <a:gsLst>
            <a:gs pos="0">
              <a:schemeClr val="accent5"/>
            </a:gs>
            <a:gs pos="100000">
              <a:schemeClr val="accent4"/>
            </a:gs>
          </a:gsLst>
          <a:lin ang="2700006" scaled="0"/>
        </a:gra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/>
          <p:nvPr/>
        </p:nvSpPr>
        <p:spPr>
          <a:xfrm>
            <a:off x="0" y="0"/>
            <a:ext cx="9144000" cy="802800"/>
          </a:xfrm>
          <a:prstGeom prst="rect">
            <a:avLst/>
          </a:prstGeom>
          <a:solidFill>
            <a:srgbClr val="1C4587">
              <a:alpha val="35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2"/>
          <p:cNvSpPr txBox="1"/>
          <p:nvPr>
            <p:ph type="title"/>
          </p:nvPr>
        </p:nvSpPr>
        <p:spPr>
          <a:xfrm>
            <a:off x="962700" y="321094"/>
            <a:ext cx="7571700" cy="37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4" name="Google Shape;124;p22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5" name="Google Shape;125;p22"/>
          <p:cNvSpPr/>
          <p:nvPr/>
        </p:nvSpPr>
        <p:spPr>
          <a:xfrm>
            <a:off x="694177" y="366125"/>
            <a:ext cx="290583" cy="252494"/>
          </a:xfrm>
          <a:custGeom>
            <a:rect b="b" l="l" r="r" t="t"/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- purple">
  <p:cSld name="CAPTION_ONLY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2698631" scaled="0"/>
        </a:gra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/>
          <p:nvPr/>
        </p:nvSpPr>
        <p:spPr>
          <a:xfrm>
            <a:off x="0" y="4721325"/>
            <a:ext cx="9144000" cy="422100"/>
          </a:xfrm>
          <a:prstGeom prst="rect">
            <a:avLst/>
          </a:prstGeom>
          <a:solidFill>
            <a:srgbClr val="20124D">
              <a:alpha val="215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3"/>
          <p:cNvSpPr txBox="1"/>
          <p:nvPr>
            <p:ph type="title"/>
          </p:nvPr>
        </p:nvSpPr>
        <p:spPr>
          <a:xfrm>
            <a:off x="0" y="4685438"/>
            <a:ext cx="9144000" cy="37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29" name="Google Shape;129;p23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- hot">
  <p:cSld name="CAPTION_ONLY_1">
    <p:bg>
      <p:bgPr>
        <a:gradFill>
          <a:gsLst>
            <a:gs pos="0">
              <a:schemeClr val="accent6"/>
            </a:gs>
            <a:gs pos="100000">
              <a:schemeClr val="accent3"/>
            </a:gs>
          </a:gsLst>
          <a:lin ang="2700006" scaled="0"/>
        </a:gra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/>
          <p:nvPr/>
        </p:nvSpPr>
        <p:spPr>
          <a:xfrm>
            <a:off x="0" y="4721325"/>
            <a:ext cx="9144000" cy="422100"/>
          </a:xfrm>
          <a:prstGeom prst="rect">
            <a:avLst/>
          </a:prstGeom>
          <a:solidFill>
            <a:srgbClr val="4C1130">
              <a:alpha val="17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4"/>
          <p:cNvSpPr txBox="1"/>
          <p:nvPr>
            <p:ph type="title"/>
          </p:nvPr>
        </p:nvSpPr>
        <p:spPr>
          <a:xfrm>
            <a:off x="0" y="4685438"/>
            <a:ext cx="9144000" cy="37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33" name="Google Shape;133;p24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- cold">
  <p:cSld name="CAPTION_ONLY_1_1">
    <p:bg>
      <p:bgPr>
        <a:gradFill>
          <a:gsLst>
            <a:gs pos="0">
              <a:schemeClr val="accent5"/>
            </a:gs>
            <a:gs pos="100000">
              <a:schemeClr val="accent4"/>
            </a:gs>
          </a:gsLst>
          <a:lin ang="2700006" scaled="0"/>
        </a:gra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/>
          <p:nvPr/>
        </p:nvSpPr>
        <p:spPr>
          <a:xfrm>
            <a:off x="0" y="4721325"/>
            <a:ext cx="9144000" cy="422100"/>
          </a:xfrm>
          <a:prstGeom prst="rect">
            <a:avLst/>
          </a:prstGeom>
          <a:solidFill>
            <a:srgbClr val="1C4587">
              <a:alpha val="35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5"/>
          <p:cNvSpPr txBox="1"/>
          <p:nvPr>
            <p:ph type="title"/>
          </p:nvPr>
        </p:nvSpPr>
        <p:spPr>
          <a:xfrm>
            <a:off x="0" y="4685438"/>
            <a:ext cx="9144000" cy="37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37" name="Google Shape;137;p25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purple" type="blank">
  <p:cSld name="BLANK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2698631" scaled="0"/>
        </a:gra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hot">
  <p:cSld name="BLANK_1">
    <p:bg>
      <p:bgPr>
        <a:gradFill>
          <a:gsLst>
            <a:gs pos="0">
              <a:schemeClr val="accent6"/>
            </a:gs>
            <a:gs pos="100000">
              <a:schemeClr val="accent3"/>
            </a:gs>
          </a:gsLst>
          <a:lin ang="2700006" scaled="0"/>
        </a:gra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cold">
  <p:cSld name="BLANK_1_1">
    <p:bg>
      <p:bgPr>
        <a:gradFill>
          <a:gsLst>
            <a:gs pos="0">
              <a:schemeClr val="accent5"/>
            </a:gs>
            <a:gs pos="100000">
              <a:schemeClr val="accent4"/>
            </a:gs>
          </a:gsLst>
          <a:lin ang="2700006" scaled="0"/>
        </a:gra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8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cold">
  <p:cSld name="TITLE_2_1">
    <p:bg>
      <p:bgPr>
        <a:gradFill>
          <a:gsLst>
            <a:gs pos="0">
              <a:schemeClr val="accent5"/>
            </a:gs>
            <a:gs pos="100000">
              <a:schemeClr val="accent4"/>
            </a:gs>
          </a:gsLst>
          <a:lin ang="2700006" scaled="0"/>
        </a:gra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ctrTitle"/>
          </p:nvPr>
        </p:nvSpPr>
        <p:spPr>
          <a:xfrm>
            <a:off x="685800" y="3143081"/>
            <a:ext cx="56568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7" name="Google Shape;17;p4"/>
          <p:cNvSpPr/>
          <p:nvPr/>
        </p:nvSpPr>
        <p:spPr>
          <a:xfrm>
            <a:off x="0" y="0"/>
            <a:ext cx="9144000" cy="2992500"/>
          </a:xfrm>
          <a:prstGeom prst="rect">
            <a:avLst/>
          </a:prstGeom>
          <a:solidFill>
            <a:srgbClr val="1C4587">
              <a:alpha val="35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 - purple">
  <p:cSld name="TITLE_1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2698631" scaled="0"/>
        </a:gra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/>
          <p:nvPr/>
        </p:nvSpPr>
        <p:spPr>
          <a:xfrm>
            <a:off x="0" y="0"/>
            <a:ext cx="9144000" cy="1296300"/>
          </a:xfrm>
          <a:prstGeom prst="rect">
            <a:avLst/>
          </a:prstGeom>
          <a:solidFill>
            <a:srgbClr val="20124D">
              <a:alpha val="215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5"/>
          <p:cNvSpPr txBox="1"/>
          <p:nvPr>
            <p:ph type="ctrTitle"/>
          </p:nvPr>
        </p:nvSpPr>
        <p:spPr>
          <a:xfrm>
            <a:off x="685800" y="897544"/>
            <a:ext cx="5878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1" name="Google Shape;21;p5"/>
          <p:cNvSpPr txBox="1"/>
          <p:nvPr>
            <p:ph idx="1" type="subTitle"/>
          </p:nvPr>
        </p:nvSpPr>
        <p:spPr>
          <a:xfrm>
            <a:off x="685800" y="2039960"/>
            <a:ext cx="58788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omemade Apple"/>
              <a:buNone/>
              <a:defRPr sz="1800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9pPr>
          </a:lstStyle>
          <a:p/>
        </p:txBody>
      </p:sp>
      <p:sp>
        <p:nvSpPr>
          <p:cNvPr id="22" name="Google Shape;22;p5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 - hot">
  <p:cSld name="TITLE_1_2">
    <p:bg>
      <p:bgPr>
        <a:gradFill>
          <a:gsLst>
            <a:gs pos="0">
              <a:schemeClr val="accent6"/>
            </a:gs>
            <a:gs pos="100000">
              <a:schemeClr val="accent3"/>
            </a:gs>
          </a:gsLst>
          <a:lin ang="2700006" scaled="0"/>
        </a:gra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/>
          <p:nvPr/>
        </p:nvSpPr>
        <p:spPr>
          <a:xfrm>
            <a:off x="0" y="0"/>
            <a:ext cx="9144000" cy="1296300"/>
          </a:xfrm>
          <a:prstGeom prst="rect">
            <a:avLst/>
          </a:prstGeom>
          <a:solidFill>
            <a:srgbClr val="4C1130">
              <a:alpha val="17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6"/>
          <p:cNvSpPr txBox="1"/>
          <p:nvPr>
            <p:ph type="ctrTitle"/>
          </p:nvPr>
        </p:nvSpPr>
        <p:spPr>
          <a:xfrm>
            <a:off x="685800" y="897544"/>
            <a:ext cx="5878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6" name="Google Shape;26;p6"/>
          <p:cNvSpPr txBox="1"/>
          <p:nvPr>
            <p:ph idx="1" type="subTitle"/>
          </p:nvPr>
        </p:nvSpPr>
        <p:spPr>
          <a:xfrm>
            <a:off x="685800" y="2039960"/>
            <a:ext cx="58788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omemade Apple"/>
              <a:buNone/>
              <a:defRPr sz="1800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 - cold">
  <p:cSld name="TITLE_1_2_1">
    <p:bg>
      <p:bgPr>
        <a:gradFill>
          <a:gsLst>
            <a:gs pos="0">
              <a:schemeClr val="accent5"/>
            </a:gs>
            <a:gs pos="100000">
              <a:schemeClr val="accent4"/>
            </a:gs>
          </a:gsLst>
          <a:lin ang="2700006" scaled="0"/>
        </a:gra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/>
          <p:nvPr/>
        </p:nvSpPr>
        <p:spPr>
          <a:xfrm>
            <a:off x="0" y="0"/>
            <a:ext cx="9144000" cy="1296300"/>
          </a:xfrm>
          <a:prstGeom prst="rect">
            <a:avLst/>
          </a:prstGeom>
          <a:solidFill>
            <a:srgbClr val="1C4587">
              <a:alpha val="35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7"/>
          <p:cNvSpPr txBox="1"/>
          <p:nvPr>
            <p:ph type="ctrTitle"/>
          </p:nvPr>
        </p:nvSpPr>
        <p:spPr>
          <a:xfrm>
            <a:off x="685800" y="897544"/>
            <a:ext cx="5878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1" name="Google Shape;31;p7"/>
          <p:cNvSpPr txBox="1"/>
          <p:nvPr>
            <p:ph idx="1" type="subTitle"/>
          </p:nvPr>
        </p:nvSpPr>
        <p:spPr>
          <a:xfrm>
            <a:off x="685800" y="2039960"/>
            <a:ext cx="58788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omemade Apple"/>
              <a:buNone/>
              <a:defRPr sz="1800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- purple">
  <p:cSld name="TITLE_1_1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2698631" scaled="0"/>
        </a:gra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/>
          <p:nvPr/>
        </p:nvSpPr>
        <p:spPr>
          <a:xfrm>
            <a:off x="4005250" y="0"/>
            <a:ext cx="1133700" cy="1992000"/>
          </a:xfrm>
          <a:prstGeom prst="rect">
            <a:avLst/>
          </a:prstGeom>
          <a:solidFill>
            <a:srgbClr val="20124D">
              <a:alpha val="215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8"/>
          <p:cNvSpPr txBox="1"/>
          <p:nvPr>
            <p:ph idx="1" type="body"/>
          </p:nvPr>
        </p:nvSpPr>
        <p:spPr>
          <a:xfrm>
            <a:off x="1524450" y="2161800"/>
            <a:ext cx="60951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ctr">
              <a:spcBef>
                <a:spcPts val="600"/>
              </a:spcBef>
              <a:spcAft>
                <a:spcPts val="0"/>
              </a:spcAft>
              <a:buSzPts val="2400"/>
              <a:buFont typeface="Homemade Apple"/>
              <a:buChar char="▹"/>
              <a:defRPr>
                <a:latin typeface="Homemade Apple"/>
                <a:ea typeface="Homemade Apple"/>
                <a:cs typeface="Homemade Apple"/>
                <a:sym typeface="Homemade Apple"/>
              </a:defRPr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▸"/>
              <a:defRPr>
                <a:latin typeface="Homemade Apple"/>
                <a:ea typeface="Homemade Apple"/>
                <a:cs typeface="Homemade Apple"/>
                <a:sym typeface="Homemade Apple"/>
              </a:defRPr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■"/>
              <a:defRPr>
                <a:latin typeface="Homemade Apple"/>
                <a:ea typeface="Homemade Apple"/>
                <a:cs typeface="Homemade Apple"/>
                <a:sym typeface="Homemade Apple"/>
              </a:defRPr>
            </a:lvl3pPr>
            <a:lvl4pPr indent="-381000" lvl="3" marL="1828800" rtl="0" algn="ctr"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●"/>
              <a:defRPr>
                <a:latin typeface="Homemade Apple"/>
                <a:ea typeface="Homemade Apple"/>
                <a:cs typeface="Homemade Apple"/>
                <a:sym typeface="Homemade Apple"/>
              </a:defRPr>
            </a:lvl4pPr>
            <a:lvl5pPr indent="-381000" lvl="4" marL="2286000" rtl="0" algn="ctr"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○"/>
              <a:defRPr>
                <a:latin typeface="Homemade Apple"/>
                <a:ea typeface="Homemade Apple"/>
                <a:cs typeface="Homemade Apple"/>
                <a:sym typeface="Homemade Apple"/>
              </a:defRPr>
            </a:lvl5pPr>
            <a:lvl6pPr indent="-381000" lvl="5" marL="2743200" rtl="0" algn="ctr"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■"/>
              <a:defRPr>
                <a:latin typeface="Homemade Apple"/>
                <a:ea typeface="Homemade Apple"/>
                <a:cs typeface="Homemade Apple"/>
                <a:sym typeface="Homemade Apple"/>
              </a:defRPr>
            </a:lvl6pPr>
            <a:lvl7pPr indent="-381000" lvl="6" marL="3200400" rtl="0" algn="ctr"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●"/>
              <a:defRPr>
                <a:latin typeface="Homemade Apple"/>
                <a:ea typeface="Homemade Apple"/>
                <a:cs typeface="Homemade Apple"/>
                <a:sym typeface="Homemade Apple"/>
              </a:defRPr>
            </a:lvl7pPr>
            <a:lvl8pPr indent="-381000" lvl="7" marL="3657600" rtl="0" algn="ctr"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○"/>
              <a:defRPr>
                <a:latin typeface="Homemade Apple"/>
                <a:ea typeface="Homemade Apple"/>
                <a:cs typeface="Homemade Apple"/>
                <a:sym typeface="Homemade Apple"/>
              </a:defRPr>
            </a:lvl8pPr>
            <a:lvl9pPr indent="-381000" lvl="8" marL="4114800" algn="ctr"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■"/>
              <a:defRPr>
                <a:latin typeface="Homemade Apple"/>
                <a:ea typeface="Homemade Apple"/>
                <a:cs typeface="Homemade Apple"/>
                <a:sym typeface="Homemade Apple"/>
              </a:defRPr>
            </a:lvl9pPr>
          </a:lstStyle>
          <a:p/>
        </p:txBody>
      </p:sp>
      <p:sp>
        <p:nvSpPr>
          <p:cNvPr id="36" name="Google Shape;36;p8"/>
          <p:cNvSpPr/>
          <p:nvPr/>
        </p:nvSpPr>
        <p:spPr>
          <a:xfrm>
            <a:off x="4375083" y="1317096"/>
            <a:ext cx="393843" cy="426456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- hot">
  <p:cSld name="TITLE_1_1_1">
    <p:bg>
      <p:bgPr>
        <a:gradFill>
          <a:gsLst>
            <a:gs pos="0">
              <a:schemeClr val="accent6"/>
            </a:gs>
            <a:gs pos="100000">
              <a:schemeClr val="accent3"/>
            </a:gs>
          </a:gsLst>
          <a:lin ang="2700006" scaled="0"/>
        </a:gra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/>
          <p:nvPr>
            <p:ph idx="1" type="body"/>
          </p:nvPr>
        </p:nvSpPr>
        <p:spPr>
          <a:xfrm>
            <a:off x="1524450" y="2161800"/>
            <a:ext cx="60951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ctr">
              <a:spcBef>
                <a:spcPts val="600"/>
              </a:spcBef>
              <a:spcAft>
                <a:spcPts val="0"/>
              </a:spcAft>
              <a:buSzPts val="2400"/>
              <a:buFont typeface="Homemade Apple"/>
              <a:buChar char="▹"/>
              <a:defRPr>
                <a:latin typeface="Homemade Apple"/>
                <a:ea typeface="Homemade Apple"/>
                <a:cs typeface="Homemade Apple"/>
                <a:sym typeface="Homemade Apple"/>
              </a:defRPr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▸"/>
              <a:defRPr>
                <a:latin typeface="Homemade Apple"/>
                <a:ea typeface="Homemade Apple"/>
                <a:cs typeface="Homemade Apple"/>
                <a:sym typeface="Homemade Apple"/>
              </a:defRPr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■"/>
              <a:defRPr>
                <a:latin typeface="Homemade Apple"/>
                <a:ea typeface="Homemade Apple"/>
                <a:cs typeface="Homemade Apple"/>
                <a:sym typeface="Homemade Apple"/>
              </a:defRPr>
            </a:lvl3pPr>
            <a:lvl4pPr indent="-381000" lvl="3" marL="1828800" rtl="0" algn="ctr"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●"/>
              <a:defRPr>
                <a:latin typeface="Homemade Apple"/>
                <a:ea typeface="Homemade Apple"/>
                <a:cs typeface="Homemade Apple"/>
                <a:sym typeface="Homemade Apple"/>
              </a:defRPr>
            </a:lvl4pPr>
            <a:lvl5pPr indent="-381000" lvl="4" marL="2286000" rtl="0" algn="ctr"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○"/>
              <a:defRPr>
                <a:latin typeface="Homemade Apple"/>
                <a:ea typeface="Homemade Apple"/>
                <a:cs typeface="Homemade Apple"/>
                <a:sym typeface="Homemade Apple"/>
              </a:defRPr>
            </a:lvl5pPr>
            <a:lvl6pPr indent="-381000" lvl="5" marL="2743200" rtl="0" algn="ctr"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■"/>
              <a:defRPr>
                <a:latin typeface="Homemade Apple"/>
                <a:ea typeface="Homemade Apple"/>
                <a:cs typeface="Homemade Apple"/>
                <a:sym typeface="Homemade Apple"/>
              </a:defRPr>
            </a:lvl6pPr>
            <a:lvl7pPr indent="-381000" lvl="6" marL="3200400" rtl="0" algn="ctr"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●"/>
              <a:defRPr>
                <a:latin typeface="Homemade Apple"/>
                <a:ea typeface="Homemade Apple"/>
                <a:cs typeface="Homemade Apple"/>
                <a:sym typeface="Homemade Apple"/>
              </a:defRPr>
            </a:lvl7pPr>
            <a:lvl8pPr indent="-381000" lvl="7" marL="3657600" rtl="0" algn="ctr"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○"/>
              <a:defRPr>
                <a:latin typeface="Homemade Apple"/>
                <a:ea typeface="Homemade Apple"/>
                <a:cs typeface="Homemade Apple"/>
                <a:sym typeface="Homemade Apple"/>
              </a:defRPr>
            </a:lvl8pPr>
            <a:lvl9pPr indent="-381000" lvl="8" marL="4114800" rtl="0" algn="ctr"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■"/>
              <a:defRPr>
                <a:latin typeface="Homemade Apple"/>
                <a:ea typeface="Homemade Apple"/>
                <a:cs typeface="Homemade Apple"/>
                <a:sym typeface="Homemade Apple"/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" name="Google Shape;41;p9"/>
          <p:cNvSpPr/>
          <p:nvPr/>
        </p:nvSpPr>
        <p:spPr>
          <a:xfrm>
            <a:off x="4005250" y="0"/>
            <a:ext cx="1133700" cy="1992000"/>
          </a:xfrm>
          <a:prstGeom prst="rect">
            <a:avLst/>
          </a:prstGeom>
          <a:solidFill>
            <a:srgbClr val="4C1130">
              <a:alpha val="17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9"/>
          <p:cNvSpPr/>
          <p:nvPr/>
        </p:nvSpPr>
        <p:spPr>
          <a:xfrm>
            <a:off x="4375083" y="1317096"/>
            <a:ext cx="393843" cy="426456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- cold">
  <p:cSld name="TITLE_1_1_1_1">
    <p:bg>
      <p:bgPr>
        <a:gradFill>
          <a:gsLst>
            <a:gs pos="0">
              <a:schemeClr val="accent5"/>
            </a:gs>
            <a:gs pos="100000">
              <a:schemeClr val="accent4"/>
            </a:gs>
          </a:gsLst>
          <a:lin ang="2700006" scaled="0"/>
        </a:gra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1524450" y="2161800"/>
            <a:ext cx="60951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ctr">
              <a:spcBef>
                <a:spcPts val="600"/>
              </a:spcBef>
              <a:spcAft>
                <a:spcPts val="0"/>
              </a:spcAft>
              <a:buSzPts val="2400"/>
              <a:buFont typeface="Homemade Apple"/>
              <a:buChar char="▹"/>
              <a:defRPr>
                <a:latin typeface="Homemade Apple"/>
                <a:ea typeface="Homemade Apple"/>
                <a:cs typeface="Homemade Apple"/>
                <a:sym typeface="Homemade Apple"/>
              </a:defRPr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▸"/>
              <a:defRPr>
                <a:latin typeface="Homemade Apple"/>
                <a:ea typeface="Homemade Apple"/>
                <a:cs typeface="Homemade Apple"/>
                <a:sym typeface="Homemade Apple"/>
              </a:defRPr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■"/>
              <a:defRPr>
                <a:latin typeface="Homemade Apple"/>
                <a:ea typeface="Homemade Apple"/>
                <a:cs typeface="Homemade Apple"/>
                <a:sym typeface="Homemade Apple"/>
              </a:defRPr>
            </a:lvl3pPr>
            <a:lvl4pPr indent="-381000" lvl="3" marL="1828800" rtl="0" algn="ctr"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●"/>
              <a:defRPr>
                <a:latin typeface="Homemade Apple"/>
                <a:ea typeface="Homemade Apple"/>
                <a:cs typeface="Homemade Apple"/>
                <a:sym typeface="Homemade Apple"/>
              </a:defRPr>
            </a:lvl4pPr>
            <a:lvl5pPr indent="-381000" lvl="4" marL="2286000" rtl="0" algn="ctr"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○"/>
              <a:defRPr>
                <a:latin typeface="Homemade Apple"/>
                <a:ea typeface="Homemade Apple"/>
                <a:cs typeface="Homemade Apple"/>
                <a:sym typeface="Homemade Apple"/>
              </a:defRPr>
            </a:lvl5pPr>
            <a:lvl6pPr indent="-381000" lvl="5" marL="2743200" rtl="0" algn="ctr"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■"/>
              <a:defRPr>
                <a:latin typeface="Homemade Apple"/>
                <a:ea typeface="Homemade Apple"/>
                <a:cs typeface="Homemade Apple"/>
                <a:sym typeface="Homemade Apple"/>
              </a:defRPr>
            </a:lvl6pPr>
            <a:lvl7pPr indent="-381000" lvl="6" marL="3200400" rtl="0" algn="ctr"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●"/>
              <a:defRPr>
                <a:latin typeface="Homemade Apple"/>
                <a:ea typeface="Homemade Apple"/>
                <a:cs typeface="Homemade Apple"/>
                <a:sym typeface="Homemade Apple"/>
              </a:defRPr>
            </a:lvl7pPr>
            <a:lvl8pPr indent="-381000" lvl="7" marL="3657600" rtl="0" algn="ctr"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○"/>
              <a:defRPr>
                <a:latin typeface="Homemade Apple"/>
                <a:ea typeface="Homemade Apple"/>
                <a:cs typeface="Homemade Apple"/>
                <a:sym typeface="Homemade Apple"/>
              </a:defRPr>
            </a:lvl8pPr>
            <a:lvl9pPr indent="-381000" lvl="8" marL="4114800" rtl="0" algn="ctr"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■"/>
              <a:defRPr>
                <a:latin typeface="Homemade Apple"/>
                <a:ea typeface="Homemade Apple"/>
                <a:cs typeface="Homemade Apple"/>
                <a:sym typeface="Homemade Apple"/>
              </a:defRPr>
            </a:lvl9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" name="Google Shape;46;p10"/>
          <p:cNvSpPr/>
          <p:nvPr/>
        </p:nvSpPr>
        <p:spPr>
          <a:xfrm>
            <a:off x="4005250" y="0"/>
            <a:ext cx="1133700" cy="1992000"/>
          </a:xfrm>
          <a:prstGeom prst="rect">
            <a:avLst/>
          </a:prstGeom>
          <a:solidFill>
            <a:srgbClr val="1C4587">
              <a:alpha val="35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10"/>
          <p:cNvSpPr/>
          <p:nvPr/>
        </p:nvSpPr>
        <p:spPr>
          <a:xfrm>
            <a:off x="4375083" y="1317096"/>
            <a:ext cx="393843" cy="426456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theme" Target="../theme/theme2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2698631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62700" y="321094"/>
            <a:ext cx="75717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62700" y="1200150"/>
            <a:ext cx="7571700" cy="35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Char char="▹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Char char="▸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Char char="■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Char char="●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Char char="○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Char char="■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Char char="●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Char char="○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Char char="■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r">
              <a:buNone/>
              <a:defRPr sz="13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r">
              <a:buNone/>
              <a:defRPr sz="13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r">
              <a:buNone/>
              <a:defRPr sz="13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r">
              <a:buNone/>
              <a:defRPr sz="13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r">
              <a:buNone/>
              <a:defRPr sz="13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r">
              <a:buNone/>
              <a:defRPr sz="13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r">
              <a:buNone/>
              <a:defRPr sz="13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r">
              <a:buNone/>
              <a:defRPr sz="13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slidescarnival.com/help-use-presentation-template" TargetMode="External"/><Relationship Id="rId4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s://unsplash.com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raleway" TargetMode="External"/><Relationship Id="rId4" Type="http://schemas.openxmlformats.org/officeDocument/2006/relationships/hyperlink" Target="https://www.fontsquirrel.com/fonts/homemade-apple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9.jpg"/><Relationship Id="rId4" Type="http://schemas.openxmlformats.org/officeDocument/2006/relationships/image" Target="../media/image7.jpg"/><Relationship Id="rId5" Type="http://schemas.openxmlformats.org/officeDocument/2006/relationships/image" Target="../media/image10.jpg"/><Relationship Id="rId6" Type="http://schemas.openxmlformats.org/officeDocument/2006/relationships/image" Target="../media/image8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s://twitter.com/googledocs/status/730087240156643328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9"/>
          <p:cNvPicPr preferRelativeResize="0"/>
          <p:nvPr/>
        </p:nvPicPr>
        <p:blipFill rotWithShape="1">
          <a:blip r:embed="rId3">
            <a:alphaModFix amt="21000"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9"/>
          <p:cNvSpPr txBox="1"/>
          <p:nvPr>
            <p:ph type="ctrTitle"/>
          </p:nvPr>
        </p:nvSpPr>
        <p:spPr>
          <a:xfrm>
            <a:off x="685800" y="3143081"/>
            <a:ext cx="63750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</a:t>
            </a:r>
            <a:r>
              <a:rPr lang="en">
                <a:latin typeface="Homemade Apple"/>
                <a:ea typeface="Homemade Apple"/>
                <a:cs typeface="Homemade Apple"/>
                <a:sym typeface="Homemade Apple"/>
              </a:rPr>
              <a:t>presentation</a:t>
            </a:r>
            <a:r>
              <a:rPr lang="en"/>
              <a:t>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8"/>
          <p:cNvSpPr txBox="1"/>
          <p:nvPr>
            <p:ph type="title"/>
          </p:nvPr>
        </p:nvSpPr>
        <p:spPr>
          <a:xfrm>
            <a:off x="962850" y="321094"/>
            <a:ext cx="7571700" cy="37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</a:t>
            </a:r>
            <a:r>
              <a:rPr lang="en">
                <a:latin typeface="Homemade Apple"/>
                <a:ea typeface="Homemade Apple"/>
                <a:cs typeface="Homemade Apple"/>
                <a:sym typeface="Homemade Apple"/>
              </a:rPr>
              <a:t>worth</a:t>
            </a:r>
            <a:r>
              <a:rPr lang="en"/>
              <a:t> A THOUSAND WORDS</a:t>
            </a:r>
            <a:endParaRPr/>
          </a:p>
        </p:txBody>
      </p:sp>
      <p:sp>
        <p:nvSpPr>
          <p:cNvPr id="220" name="Google Shape;220;p38"/>
          <p:cNvSpPr txBox="1"/>
          <p:nvPr>
            <p:ph idx="1" type="body"/>
          </p:nvPr>
        </p:nvSpPr>
        <p:spPr>
          <a:xfrm>
            <a:off x="5361150" y="807950"/>
            <a:ext cx="3064800" cy="43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A complex idea can be conveyed with just a single still image, namely making it possible to absorb large amounts of data quickly.</a:t>
            </a:r>
            <a:endParaRPr sz="2000"/>
          </a:p>
        </p:txBody>
      </p:sp>
      <p:pic>
        <p:nvPicPr>
          <p:cNvPr id="221" name="Google Shape;221;p38"/>
          <p:cNvPicPr preferRelativeResize="0"/>
          <p:nvPr/>
        </p:nvPicPr>
        <p:blipFill rotWithShape="1">
          <a:blip r:embed="rId3">
            <a:alphaModFix/>
          </a:blip>
          <a:srcRect b="0" l="10210" r="10210" t="0"/>
          <a:stretch/>
        </p:blipFill>
        <p:spPr>
          <a:xfrm>
            <a:off x="0" y="807938"/>
            <a:ext cx="4592877" cy="4335561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8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39"/>
          <p:cNvPicPr preferRelativeResize="0"/>
          <p:nvPr/>
        </p:nvPicPr>
        <p:blipFill rotWithShape="1">
          <a:blip r:embed="rId3">
            <a:alphaModFix amt="86000"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9"/>
          <p:cNvSpPr txBox="1"/>
          <p:nvPr>
            <p:ph idx="4294967295" type="body"/>
          </p:nvPr>
        </p:nvSpPr>
        <p:spPr>
          <a:xfrm>
            <a:off x="2653650" y="1226700"/>
            <a:ext cx="3836700" cy="2690100"/>
          </a:xfrm>
          <a:prstGeom prst="rect">
            <a:avLst/>
          </a:prstGeom>
          <a:solidFill>
            <a:srgbClr val="20124D">
              <a:alpha val="21540"/>
            </a:srgbClr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want big impact?</a:t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USE BIG</a:t>
            </a:r>
            <a:r>
              <a:rPr lang="en">
                <a:latin typeface="Homemade Apple"/>
                <a:ea typeface="Homemade Apple"/>
                <a:cs typeface="Homemade Apple"/>
                <a:sym typeface="Homemade Apple"/>
              </a:rPr>
              <a:t> image</a:t>
            </a:r>
            <a:endParaRPr>
              <a:latin typeface="Homemade Apple"/>
              <a:ea typeface="Homemade Apple"/>
              <a:cs typeface="Homemade Apple"/>
              <a:sym typeface="Homemade Apple"/>
            </a:endParaRPr>
          </a:p>
        </p:txBody>
      </p:sp>
      <p:sp>
        <p:nvSpPr>
          <p:cNvPr id="229" name="Google Shape;229;p39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0"/>
          <p:cNvSpPr/>
          <p:nvPr/>
        </p:nvSpPr>
        <p:spPr>
          <a:xfrm>
            <a:off x="3209806" y="1490595"/>
            <a:ext cx="2686800" cy="2605500"/>
          </a:xfrm>
          <a:prstGeom prst="ellipse">
            <a:avLst/>
          </a:prstGeom>
          <a:solidFill>
            <a:srgbClr val="1C4587">
              <a:alpha val="35380"/>
            </a:srgbClr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Gray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5" name="Google Shape;235;p40"/>
          <p:cNvSpPr/>
          <p:nvPr/>
        </p:nvSpPr>
        <p:spPr>
          <a:xfrm>
            <a:off x="786187" y="1490595"/>
            <a:ext cx="2686800" cy="2605500"/>
          </a:xfrm>
          <a:prstGeom prst="ellipse">
            <a:avLst/>
          </a:prstGeom>
          <a:solidFill>
            <a:srgbClr val="1C4587">
              <a:alpha val="35380"/>
            </a:srgbClr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White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6" name="Google Shape;236;p40"/>
          <p:cNvSpPr/>
          <p:nvPr/>
        </p:nvSpPr>
        <p:spPr>
          <a:xfrm>
            <a:off x="5671000" y="1490595"/>
            <a:ext cx="2686800" cy="2605500"/>
          </a:xfrm>
          <a:prstGeom prst="ellipse">
            <a:avLst/>
          </a:prstGeom>
          <a:solidFill>
            <a:srgbClr val="1C4587">
              <a:alpha val="35380"/>
            </a:srgbClr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Black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7" name="Google Shape;237;p40"/>
          <p:cNvSpPr txBox="1"/>
          <p:nvPr>
            <p:ph type="title"/>
          </p:nvPr>
        </p:nvSpPr>
        <p:spPr>
          <a:xfrm>
            <a:off x="962700" y="321094"/>
            <a:ext cx="7571700" cy="37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</a:t>
            </a:r>
            <a:r>
              <a:rPr lang="en">
                <a:latin typeface="Homemade Apple"/>
                <a:ea typeface="Homemade Apple"/>
                <a:cs typeface="Homemade Apple"/>
                <a:sym typeface="Homemade Apple"/>
              </a:rPr>
              <a:t> ideas</a:t>
            </a:r>
            <a:endParaRPr>
              <a:latin typeface="Homemade Apple"/>
              <a:ea typeface="Homemade Apple"/>
              <a:cs typeface="Homemade Apple"/>
              <a:sym typeface="Homemade Apple"/>
            </a:endParaRPr>
          </a:p>
        </p:txBody>
      </p:sp>
      <p:sp>
        <p:nvSpPr>
          <p:cNvPr id="238" name="Google Shape;238;p40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3" name="Google Shape;243;p41"/>
          <p:cNvGraphicFramePr/>
          <p:nvPr/>
        </p:nvGraphicFramePr>
        <p:xfrm>
          <a:off x="952500" y="185023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{9D3B9FCE-7F85-4297-8281-8F72B2253A7B}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501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FFFFF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C1130">
                        <a:alpha val="17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Homemade Apple"/>
                          <a:ea typeface="Homemade Apple"/>
                          <a:cs typeface="Homemade Apple"/>
                          <a:sym typeface="Homemade Apple"/>
                        </a:rPr>
                        <a:t>a</a:t>
                      </a:r>
                      <a:endParaRPr sz="1100">
                        <a:solidFill>
                          <a:srgbClr val="FFFFFF"/>
                        </a:solidFill>
                        <a:latin typeface="Homemade Apple"/>
                        <a:ea typeface="Homemade Apple"/>
                        <a:cs typeface="Homemade Apple"/>
                        <a:sym typeface="Homemade Appl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C1130">
                        <a:alpha val="17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Homemade Apple"/>
                          <a:ea typeface="Homemade Apple"/>
                          <a:cs typeface="Homemade Apple"/>
                          <a:sym typeface="Homemade Apple"/>
                        </a:rPr>
                        <a:t>b</a:t>
                      </a:r>
                      <a:endParaRPr sz="1100">
                        <a:solidFill>
                          <a:srgbClr val="FFFFFF"/>
                        </a:solidFill>
                        <a:latin typeface="Homemade Apple"/>
                        <a:ea typeface="Homemade Apple"/>
                        <a:cs typeface="Homemade Apple"/>
                        <a:sym typeface="Homemade Appl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C1130">
                        <a:alpha val="17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Homemade Apple"/>
                          <a:ea typeface="Homemade Apple"/>
                          <a:cs typeface="Homemade Apple"/>
                          <a:sym typeface="Homemade Apple"/>
                        </a:rPr>
                        <a:t>c</a:t>
                      </a:r>
                      <a:endParaRPr sz="1100">
                        <a:solidFill>
                          <a:srgbClr val="FFFFFF"/>
                        </a:solidFill>
                        <a:latin typeface="Homemade Apple"/>
                        <a:ea typeface="Homemade Apple"/>
                        <a:cs typeface="Homemade Apple"/>
                        <a:sym typeface="Homemade Appl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C1130">
                        <a:alpha val="17690"/>
                      </a:srgbClr>
                    </a:solidFill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Yellow</a:t>
                      </a:r>
                      <a:endParaRPr sz="1100">
                        <a:solidFill>
                          <a:srgbClr val="FFFFF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C1130">
                        <a:alpha val="17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10</a:t>
                      </a:r>
                      <a:endParaRPr b="1" sz="1800">
                        <a:solidFill>
                          <a:srgbClr val="FFFFF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C1130">
                        <a:alpha val="17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20</a:t>
                      </a:r>
                      <a:endParaRPr b="1" sz="1800">
                        <a:solidFill>
                          <a:srgbClr val="FFFFF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C1130">
                        <a:alpha val="17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7</a:t>
                      </a:r>
                      <a:endParaRPr b="1" sz="1800">
                        <a:solidFill>
                          <a:srgbClr val="FFFFF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C1130">
                        <a:alpha val="17690"/>
                      </a:srgbClr>
                    </a:solidFill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Blue</a:t>
                      </a:r>
                      <a:endParaRPr sz="1100">
                        <a:solidFill>
                          <a:srgbClr val="FFFFF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C1130">
                        <a:alpha val="17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30</a:t>
                      </a:r>
                      <a:endParaRPr b="1" sz="1800">
                        <a:solidFill>
                          <a:srgbClr val="FFFFF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C1130">
                        <a:alpha val="17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15</a:t>
                      </a:r>
                      <a:endParaRPr b="1" sz="1800">
                        <a:solidFill>
                          <a:srgbClr val="FFFFF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C1130">
                        <a:alpha val="17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10</a:t>
                      </a:r>
                      <a:endParaRPr b="1" sz="1800">
                        <a:solidFill>
                          <a:srgbClr val="FFFFF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C1130">
                        <a:alpha val="17690"/>
                      </a:srgbClr>
                    </a:solidFill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Orange</a:t>
                      </a:r>
                      <a:endParaRPr sz="1100">
                        <a:solidFill>
                          <a:srgbClr val="FFFFF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C1130">
                        <a:alpha val="17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5</a:t>
                      </a:r>
                      <a:endParaRPr b="1" sz="1800">
                        <a:solidFill>
                          <a:srgbClr val="FFFFF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C1130">
                        <a:alpha val="17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24</a:t>
                      </a:r>
                      <a:endParaRPr b="1" sz="1800">
                        <a:solidFill>
                          <a:srgbClr val="FFFFF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C1130">
                        <a:alpha val="17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16</a:t>
                      </a:r>
                      <a:endParaRPr b="1" sz="1800">
                        <a:solidFill>
                          <a:srgbClr val="FFFFF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C1130">
                        <a:alpha val="1769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44" name="Google Shape;244;p41"/>
          <p:cNvSpPr txBox="1"/>
          <p:nvPr>
            <p:ph type="title"/>
          </p:nvPr>
        </p:nvSpPr>
        <p:spPr>
          <a:xfrm>
            <a:off x="962700" y="321094"/>
            <a:ext cx="7571700" cy="37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</a:t>
            </a:r>
            <a:r>
              <a:rPr lang="en">
                <a:latin typeface="Homemade Apple"/>
                <a:ea typeface="Homemade Apple"/>
                <a:cs typeface="Homemade Apple"/>
                <a:sym typeface="Homemade Apple"/>
              </a:rPr>
              <a:t>compare</a:t>
            </a:r>
            <a:r>
              <a:rPr lang="en"/>
              <a:t> DATA</a:t>
            </a:r>
            <a:endParaRPr/>
          </a:p>
        </p:txBody>
      </p:sp>
      <p:sp>
        <p:nvSpPr>
          <p:cNvPr id="245" name="Google Shape;245;p41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2"/>
          <p:cNvSpPr/>
          <p:nvPr/>
        </p:nvSpPr>
        <p:spPr>
          <a:xfrm>
            <a:off x="514725" y="942584"/>
            <a:ext cx="8171736" cy="3892835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20124D">
              <a:alpha val="21540"/>
            </a:srgbClr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42"/>
          <p:cNvSpPr/>
          <p:nvPr/>
        </p:nvSpPr>
        <p:spPr>
          <a:xfrm>
            <a:off x="2273550" y="2035125"/>
            <a:ext cx="548700" cy="312600"/>
          </a:xfrm>
          <a:prstGeom prst="wedgeRectCallout">
            <a:avLst>
              <a:gd fmla="val -71505" name="adj1"/>
              <a:gd fmla="val -31040" name="adj2"/>
            </a:avLst>
          </a:prstGeom>
          <a:solidFill>
            <a:schemeClr val="accent5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1"/>
                </a:solidFill>
                <a:latin typeface="Homemade Apple"/>
                <a:ea typeface="Homemade Apple"/>
                <a:cs typeface="Homemade Apple"/>
                <a:sym typeface="Homemade Apple"/>
              </a:rPr>
              <a:t>our office</a:t>
            </a:r>
            <a:endParaRPr sz="800">
              <a:solidFill>
                <a:schemeClr val="accent1"/>
              </a:solidFill>
              <a:latin typeface="Homemade Apple"/>
              <a:ea typeface="Homemade Apple"/>
              <a:cs typeface="Homemade Apple"/>
              <a:sym typeface="Homemade Apple"/>
            </a:endParaRPr>
          </a:p>
        </p:txBody>
      </p:sp>
      <p:sp>
        <p:nvSpPr>
          <p:cNvPr id="252" name="Google Shape;252;p42"/>
          <p:cNvSpPr/>
          <p:nvPr/>
        </p:nvSpPr>
        <p:spPr>
          <a:xfrm rot="8328025">
            <a:off x="1188827" y="2132228"/>
            <a:ext cx="118418" cy="118418"/>
          </a:xfrm>
          <a:prstGeom prst="teardrop">
            <a:avLst>
              <a:gd fmla="val 100000" name="adj"/>
            </a:avLst>
          </a:prstGeom>
          <a:solidFill>
            <a:schemeClr val="accent5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42"/>
          <p:cNvSpPr txBox="1"/>
          <p:nvPr>
            <p:ph type="title"/>
          </p:nvPr>
        </p:nvSpPr>
        <p:spPr>
          <a:xfrm>
            <a:off x="962700" y="321094"/>
            <a:ext cx="7571700" cy="37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254" name="Google Shape;254;p42"/>
          <p:cNvSpPr/>
          <p:nvPr/>
        </p:nvSpPr>
        <p:spPr>
          <a:xfrm rot="8328025">
            <a:off x="2768295" y="3799711"/>
            <a:ext cx="118418" cy="118418"/>
          </a:xfrm>
          <a:prstGeom prst="teardrop">
            <a:avLst>
              <a:gd fmla="val 100000" name="adj"/>
            </a:avLst>
          </a:prstGeom>
          <a:solidFill>
            <a:schemeClr val="accent5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42"/>
          <p:cNvSpPr/>
          <p:nvPr/>
        </p:nvSpPr>
        <p:spPr>
          <a:xfrm rot="8328025">
            <a:off x="4637494" y="4055091"/>
            <a:ext cx="118418" cy="118418"/>
          </a:xfrm>
          <a:prstGeom prst="teardrop">
            <a:avLst>
              <a:gd fmla="val 100000" name="adj"/>
            </a:avLst>
          </a:prstGeom>
          <a:solidFill>
            <a:schemeClr val="accent5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42"/>
          <p:cNvSpPr/>
          <p:nvPr/>
        </p:nvSpPr>
        <p:spPr>
          <a:xfrm rot="8328025">
            <a:off x="3904219" y="1935491"/>
            <a:ext cx="118418" cy="118418"/>
          </a:xfrm>
          <a:prstGeom prst="teardrop">
            <a:avLst>
              <a:gd fmla="val 100000" name="adj"/>
            </a:avLst>
          </a:prstGeom>
          <a:solidFill>
            <a:schemeClr val="accent5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42"/>
          <p:cNvSpPr/>
          <p:nvPr/>
        </p:nvSpPr>
        <p:spPr>
          <a:xfrm rot="8328025">
            <a:off x="7429166" y="4118291"/>
            <a:ext cx="118418" cy="118418"/>
          </a:xfrm>
          <a:prstGeom prst="teardrop">
            <a:avLst>
              <a:gd fmla="val 100000" name="adj"/>
            </a:avLst>
          </a:prstGeom>
          <a:solidFill>
            <a:schemeClr val="accent5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42"/>
          <p:cNvSpPr/>
          <p:nvPr/>
        </p:nvSpPr>
        <p:spPr>
          <a:xfrm rot="8328025">
            <a:off x="6706384" y="2453002"/>
            <a:ext cx="118418" cy="118418"/>
          </a:xfrm>
          <a:prstGeom prst="teardrop">
            <a:avLst>
              <a:gd fmla="val 100000" name="adj"/>
            </a:avLst>
          </a:prstGeom>
          <a:solidFill>
            <a:schemeClr val="accent5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42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3"/>
          <p:cNvSpPr/>
          <p:nvPr/>
        </p:nvSpPr>
        <p:spPr>
          <a:xfrm>
            <a:off x="0" y="12525"/>
            <a:ext cx="9144000" cy="2856000"/>
          </a:xfrm>
          <a:prstGeom prst="rect">
            <a:avLst/>
          </a:prstGeom>
          <a:solidFill>
            <a:srgbClr val="1C4587">
              <a:alpha val="35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43"/>
          <p:cNvSpPr txBox="1"/>
          <p:nvPr>
            <p:ph idx="4294967295"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/>
              <a:t>89,526,124</a:t>
            </a:r>
            <a:endParaRPr b="1" sz="7200"/>
          </a:p>
        </p:txBody>
      </p:sp>
      <p:sp>
        <p:nvSpPr>
          <p:cNvPr id="266" name="Google Shape;266;p43"/>
          <p:cNvSpPr txBox="1"/>
          <p:nvPr>
            <p:ph idx="4294967295" type="subTitle"/>
          </p:nvPr>
        </p:nvSpPr>
        <p:spPr>
          <a:xfrm>
            <a:off x="2385750" y="2954363"/>
            <a:ext cx="43725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</a:t>
            </a:r>
            <a:r>
              <a:rPr lang="en">
                <a:latin typeface="Homemade Apple"/>
                <a:ea typeface="Homemade Apple"/>
                <a:cs typeface="Homemade Apple"/>
                <a:sym typeface="Homemade Apple"/>
              </a:rPr>
              <a:t>proud</a:t>
            </a:r>
            <a:r>
              <a:rPr lang="en"/>
              <a:t>?</a:t>
            </a:r>
            <a:endParaRPr/>
          </a:p>
        </p:txBody>
      </p:sp>
      <p:sp>
        <p:nvSpPr>
          <p:cNvPr id="267" name="Google Shape;267;p43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4"/>
          <p:cNvSpPr/>
          <p:nvPr/>
        </p:nvSpPr>
        <p:spPr>
          <a:xfrm>
            <a:off x="0" y="0"/>
            <a:ext cx="6152700" cy="5143500"/>
          </a:xfrm>
          <a:prstGeom prst="rect">
            <a:avLst/>
          </a:prstGeom>
          <a:solidFill>
            <a:srgbClr val="4C1130">
              <a:alpha val="17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44"/>
          <p:cNvSpPr txBox="1"/>
          <p:nvPr>
            <p:ph idx="4294967295" type="ctrTitle"/>
          </p:nvPr>
        </p:nvSpPr>
        <p:spPr>
          <a:xfrm>
            <a:off x="381000" y="876600"/>
            <a:ext cx="55365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/>
              <a:t>89,526,124$</a:t>
            </a:r>
            <a:endParaRPr b="1" sz="6000"/>
          </a:p>
        </p:txBody>
      </p:sp>
      <p:sp>
        <p:nvSpPr>
          <p:cNvPr id="274" name="Google Shape;274;p44"/>
          <p:cNvSpPr txBox="1"/>
          <p:nvPr>
            <p:ph idx="4294967295" type="subTitle"/>
          </p:nvPr>
        </p:nvSpPr>
        <p:spPr>
          <a:xfrm>
            <a:off x="6436475" y="797250"/>
            <a:ext cx="21402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That’s a lot of </a:t>
            </a:r>
            <a:r>
              <a:rPr lang="en" sz="2400">
                <a:latin typeface="Homemade Apple"/>
                <a:ea typeface="Homemade Apple"/>
                <a:cs typeface="Homemade Apple"/>
                <a:sym typeface="Homemade Apple"/>
              </a:rPr>
              <a:t>money</a:t>
            </a:r>
            <a:endParaRPr sz="2400">
              <a:latin typeface="Homemade Apple"/>
              <a:ea typeface="Homemade Apple"/>
              <a:cs typeface="Homemade Apple"/>
              <a:sym typeface="Homemade Apple"/>
            </a:endParaRPr>
          </a:p>
        </p:txBody>
      </p:sp>
      <p:sp>
        <p:nvSpPr>
          <p:cNvPr id="275" name="Google Shape;275;p44"/>
          <p:cNvSpPr txBox="1"/>
          <p:nvPr>
            <p:ph idx="4294967295" type="ctrTitle"/>
          </p:nvPr>
        </p:nvSpPr>
        <p:spPr>
          <a:xfrm>
            <a:off x="381000" y="3505500"/>
            <a:ext cx="55365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/>
              <a:t>100%</a:t>
            </a:r>
            <a:endParaRPr b="1" sz="6000"/>
          </a:p>
        </p:txBody>
      </p:sp>
      <p:sp>
        <p:nvSpPr>
          <p:cNvPr id="276" name="Google Shape;276;p44"/>
          <p:cNvSpPr txBox="1"/>
          <p:nvPr>
            <p:ph idx="4294967295" type="subTitle"/>
          </p:nvPr>
        </p:nvSpPr>
        <p:spPr>
          <a:xfrm>
            <a:off x="6436475" y="3426150"/>
            <a:ext cx="21402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Total </a:t>
            </a:r>
            <a:r>
              <a:rPr lang="en" sz="2400">
                <a:latin typeface="Homemade Apple"/>
                <a:ea typeface="Homemade Apple"/>
                <a:cs typeface="Homemade Apple"/>
                <a:sym typeface="Homemade Apple"/>
              </a:rPr>
              <a:t>success!</a:t>
            </a:r>
            <a:endParaRPr sz="2400">
              <a:latin typeface="Homemade Apple"/>
              <a:ea typeface="Homemade Apple"/>
              <a:cs typeface="Homemade Apple"/>
              <a:sym typeface="Homemade Apple"/>
            </a:endParaRPr>
          </a:p>
        </p:txBody>
      </p:sp>
      <p:sp>
        <p:nvSpPr>
          <p:cNvPr id="277" name="Google Shape;277;p44"/>
          <p:cNvSpPr txBox="1"/>
          <p:nvPr>
            <p:ph idx="4294967295" type="ctrTitle"/>
          </p:nvPr>
        </p:nvSpPr>
        <p:spPr>
          <a:xfrm>
            <a:off x="381000" y="2191050"/>
            <a:ext cx="55365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/>
              <a:t>185,244 users</a:t>
            </a:r>
            <a:endParaRPr b="1" sz="6000"/>
          </a:p>
        </p:txBody>
      </p:sp>
      <p:sp>
        <p:nvSpPr>
          <p:cNvPr id="278" name="Google Shape;278;p44"/>
          <p:cNvSpPr txBox="1"/>
          <p:nvPr>
            <p:ph idx="4294967295" type="subTitle"/>
          </p:nvPr>
        </p:nvSpPr>
        <p:spPr>
          <a:xfrm>
            <a:off x="6436475" y="2111700"/>
            <a:ext cx="21402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And a lot of </a:t>
            </a:r>
            <a:r>
              <a:rPr lang="en" sz="2400">
                <a:latin typeface="Homemade Apple"/>
                <a:ea typeface="Homemade Apple"/>
                <a:cs typeface="Homemade Apple"/>
                <a:sym typeface="Homemade Apple"/>
              </a:rPr>
              <a:t>users</a:t>
            </a:r>
            <a:endParaRPr sz="2400">
              <a:latin typeface="Homemade Apple"/>
              <a:ea typeface="Homemade Apple"/>
              <a:cs typeface="Homemade Apple"/>
              <a:sym typeface="Homemade Apple"/>
            </a:endParaRPr>
          </a:p>
        </p:txBody>
      </p:sp>
      <p:sp>
        <p:nvSpPr>
          <p:cNvPr id="279" name="Google Shape;279;p44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5"/>
          <p:cNvSpPr/>
          <p:nvPr/>
        </p:nvSpPr>
        <p:spPr>
          <a:xfrm>
            <a:off x="16225" y="2667713"/>
            <a:ext cx="9135900" cy="379500"/>
          </a:xfrm>
          <a:prstGeom prst="rect">
            <a:avLst/>
          </a:prstGeom>
          <a:solidFill>
            <a:srgbClr val="20124D">
              <a:alpha val="215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45"/>
          <p:cNvSpPr txBox="1"/>
          <p:nvPr>
            <p:ph type="title"/>
          </p:nvPr>
        </p:nvSpPr>
        <p:spPr>
          <a:xfrm>
            <a:off x="962700" y="321094"/>
            <a:ext cx="7571700" cy="37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</a:t>
            </a:r>
            <a:r>
              <a:rPr lang="en">
                <a:latin typeface="Homemade Apple"/>
                <a:ea typeface="Homemade Apple"/>
                <a:cs typeface="Homemade Apple"/>
                <a:sym typeface="Homemade Apple"/>
              </a:rPr>
              <a:t>easy</a:t>
            </a:r>
            <a:endParaRPr>
              <a:latin typeface="Homemade Apple"/>
              <a:ea typeface="Homemade Apple"/>
              <a:cs typeface="Homemade Apple"/>
              <a:sym typeface="Homemade Apple"/>
            </a:endParaRPr>
          </a:p>
        </p:txBody>
      </p:sp>
      <p:cxnSp>
        <p:nvCxnSpPr>
          <p:cNvPr id="286" name="Google Shape;286;p45"/>
          <p:cNvCxnSpPr/>
          <p:nvPr/>
        </p:nvCxnSpPr>
        <p:spPr>
          <a:xfrm>
            <a:off x="4050" y="2857500"/>
            <a:ext cx="9135900" cy="0"/>
          </a:xfrm>
          <a:prstGeom prst="straightConnector1">
            <a:avLst/>
          </a:prstGeom>
          <a:noFill/>
          <a:ln cap="rnd" cmpd="sng" w="19050">
            <a:solidFill>
              <a:srgbClr val="FFFFFF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87" name="Google Shape;287;p45"/>
          <p:cNvCxnSpPr/>
          <p:nvPr/>
        </p:nvCxnSpPr>
        <p:spPr>
          <a:xfrm rot="10800000">
            <a:off x="2201688" y="1988095"/>
            <a:ext cx="0" cy="8694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288" name="Google Shape;288;p45"/>
          <p:cNvCxnSpPr/>
          <p:nvPr/>
        </p:nvCxnSpPr>
        <p:spPr>
          <a:xfrm rot="10800000">
            <a:off x="6942313" y="1988095"/>
            <a:ext cx="0" cy="8694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289" name="Google Shape;289;p45"/>
          <p:cNvCxnSpPr/>
          <p:nvPr/>
        </p:nvCxnSpPr>
        <p:spPr>
          <a:xfrm rot="10800000">
            <a:off x="4571994" y="2857495"/>
            <a:ext cx="0" cy="8694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290" name="Google Shape;290;p45"/>
          <p:cNvSpPr txBox="1"/>
          <p:nvPr/>
        </p:nvSpPr>
        <p:spPr>
          <a:xfrm>
            <a:off x="1046550" y="1645200"/>
            <a:ext cx="23103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First</a:t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91" name="Google Shape;291;p45"/>
          <p:cNvSpPr txBox="1"/>
          <p:nvPr/>
        </p:nvSpPr>
        <p:spPr>
          <a:xfrm>
            <a:off x="3416850" y="3850950"/>
            <a:ext cx="23103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Second</a:t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92" name="Google Shape;292;p45"/>
          <p:cNvSpPr txBox="1"/>
          <p:nvPr/>
        </p:nvSpPr>
        <p:spPr>
          <a:xfrm>
            <a:off x="5787175" y="1645200"/>
            <a:ext cx="23103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Last</a:t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93" name="Google Shape;293;p45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6"/>
          <p:cNvSpPr txBox="1"/>
          <p:nvPr>
            <p:ph type="title"/>
          </p:nvPr>
        </p:nvSpPr>
        <p:spPr>
          <a:xfrm>
            <a:off x="962700" y="321094"/>
            <a:ext cx="7571700" cy="37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</a:t>
            </a:r>
            <a:r>
              <a:rPr lang="en">
                <a:latin typeface="Homemade Apple"/>
                <a:ea typeface="Homemade Apple"/>
                <a:cs typeface="Homemade Apple"/>
                <a:sym typeface="Homemade Apple"/>
              </a:rPr>
              <a:t>concepts</a:t>
            </a:r>
            <a:endParaRPr>
              <a:latin typeface="Homemade Apple"/>
              <a:ea typeface="Homemade Apple"/>
              <a:cs typeface="Homemade Apple"/>
              <a:sym typeface="Homemade Apple"/>
            </a:endParaRPr>
          </a:p>
        </p:txBody>
      </p:sp>
      <p:sp>
        <p:nvSpPr>
          <p:cNvPr id="299" name="Google Shape;299;p46"/>
          <p:cNvSpPr txBox="1"/>
          <p:nvPr>
            <p:ph idx="1" type="body"/>
          </p:nvPr>
        </p:nvSpPr>
        <p:spPr>
          <a:xfrm>
            <a:off x="962700" y="1409700"/>
            <a:ext cx="2419800" cy="139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300" name="Google Shape;300;p46"/>
          <p:cNvSpPr txBox="1"/>
          <p:nvPr>
            <p:ph idx="2" type="body"/>
          </p:nvPr>
        </p:nvSpPr>
        <p:spPr>
          <a:xfrm>
            <a:off x="3506539" y="1409700"/>
            <a:ext cx="2419800" cy="139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301" name="Google Shape;301;p46"/>
          <p:cNvSpPr txBox="1"/>
          <p:nvPr>
            <p:ph idx="3" type="body"/>
          </p:nvPr>
        </p:nvSpPr>
        <p:spPr>
          <a:xfrm>
            <a:off x="6050378" y="1409700"/>
            <a:ext cx="2419800" cy="139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02" name="Google Shape;302;p46"/>
          <p:cNvSpPr/>
          <p:nvPr/>
        </p:nvSpPr>
        <p:spPr>
          <a:xfrm>
            <a:off x="1071200" y="1239786"/>
            <a:ext cx="310059" cy="275188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46"/>
          <p:cNvSpPr/>
          <p:nvPr/>
        </p:nvSpPr>
        <p:spPr>
          <a:xfrm>
            <a:off x="1080676" y="3097581"/>
            <a:ext cx="291103" cy="272402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46"/>
          <p:cNvSpPr/>
          <p:nvPr/>
        </p:nvSpPr>
        <p:spPr>
          <a:xfrm>
            <a:off x="3615392" y="3082823"/>
            <a:ext cx="319091" cy="260437"/>
          </a:xfrm>
          <a:custGeom>
            <a:rect b="b" l="l" r="r" t="t"/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46"/>
          <p:cNvSpPr/>
          <p:nvPr/>
        </p:nvSpPr>
        <p:spPr>
          <a:xfrm>
            <a:off x="6130964" y="3078226"/>
            <a:ext cx="293366" cy="311099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46"/>
          <p:cNvSpPr/>
          <p:nvPr/>
        </p:nvSpPr>
        <p:spPr>
          <a:xfrm>
            <a:off x="3578054" y="1205475"/>
            <a:ext cx="356112" cy="317065"/>
          </a:xfrm>
          <a:custGeom>
            <a:rect b="b" l="l" r="r" t="t"/>
            <a:pathLst>
              <a:path extrusionOk="0" h="19345" w="1920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46"/>
          <p:cNvSpPr/>
          <p:nvPr/>
        </p:nvSpPr>
        <p:spPr>
          <a:xfrm>
            <a:off x="6130969" y="1227816"/>
            <a:ext cx="347525" cy="299117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46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9" name="Google Shape;309;p46"/>
          <p:cNvSpPr txBox="1"/>
          <p:nvPr>
            <p:ph idx="1" type="body"/>
          </p:nvPr>
        </p:nvSpPr>
        <p:spPr>
          <a:xfrm>
            <a:off x="962700" y="3246400"/>
            <a:ext cx="2419800" cy="139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310" name="Google Shape;310;p46"/>
          <p:cNvSpPr txBox="1"/>
          <p:nvPr>
            <p:ph idx="2" type="body"/>
          </p:nvPr>
        </p:nvSpPr>
        <p:spPr>
          <a:xfrm>
            <a:off x="3506539" y="3246400"/>
            <a:ext cx="2419800" cy="139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311" name="Google Shape;311;p46"/>
          <p:cNvSpPr txBox="1"/>
          <p:nvPr>
            <p:ph idx="3" type="body"/>
          </p:nvPr>
        </p:nvSpPr>
        <p:spPr>
          <a:xfrm>
            <a:off x="6050378" y="3246400"/>
            <a:ext cx="2419800" cy="139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7"/>
          <p:cNvSpPr txBox="1"/>
          <p:nvPr>
            <p:ph type="title"/>
          </p:nvPr>
        </p:nvSpPr>
        <p:spPr>
          <a:xfrm>
            <a:off x="0" y="4685438"/>
            <a:ext cx="9144000" cy="37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You can insert graphs from Excel or Google Sheets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17" name="Google Shape;317;p47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18" name="Google Shape;318;p47"/>
          <p:cNvCxnSpPr/>
          <p:nvPr/>
        </p:nvCxnSpPr>
        <p:spPr>
          <a:xfrm>
            <a:off x="952500" y="1074701"/>
            <a:ext cx="7239000" cy="0"/>
          </a:xfrm>
          <a:prstGeom prst="straightConnector1">
            <a:avLst/>
          </a:prstGeom>
          <a:noFill/>
          <a:ln cap="flat" cmpd="sng" w="9525">
            <a:solidFill>
              <a:srgbClr val="E6913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9" name="Google Shape;319;p47"/>
          <p:cNvCxnSpPr/>
          <p:nvPr/>
        </p:nvCxnSpPr>
        <p:spPr>
          <a:xfrm>
            <a:off x="952500" y="1784183"/>
            <a:ext cx="7239000" cy="0"/>
          </a:xfrm>
          <a:prstGeom prst="straightConnector1">
            <a:avLst/>
          </a:prstGeom>
          <a:noFill/>
          <a:ln cap="flat" cmpd="sng" w="9525">
            <a:solidFill>
              <a:srgbClr val="E6913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0" name="Google Shape;320;p47"/>
          <p:cNvCxnSpPr/>
          <p:nvPr/>
        </p:nvCxnSpPr>
        <p:spPr>
          <a:xfrm>
            <a:off x="952500" y="2493664"/>
            <a:ext cx="7239000" cy="0"/>
          </a:xfrm>
          <a:prstGeom prst="straightConnector1">
            <a:avLst/>
          </a:prstGeom>
          <a:noFill/>
          <a:ln cap="flat" cmpd="sng" w="9525">
            <a:solidFill>
              <a:srgbClr val="E6913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1" name="Google Shape;321;p47"/>
          <p:cNvCxnSpPr/>
          <p:nvPr/>
        </p:nvCxnSpPr>
        <p:spPr>
          <a:xfrm>
            <a:off x="952500" y="3203146"/>
            <a:ext cx="7239000" cy="0"/>
          </a:xfrm>
          <a:prstGeom prst="straightConnector1">
            <a:avLst/>
          </a:prstGeom>
          <a:noFill/>
          <a:ln cap="flat" cmpd="sng" w="9525">
            <a:solidFill>
              <a:srgbClr val="E6913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2" name="Google Shape;322;p47"/>
          <p:cNvCxnSpPr/>
          <p:nvPr/>
        </p:nvCxnSpPr>
        <p:spPr>
          <a:xfrm>
            <a:off x="952500" y="3934526"/>
            <a:ext cx="7239000" cy="0"/>
          </a:xfrm>
          <a:prstGeom prst="straightConnector1">
            <a:avLst/>
          </a:prstGeom>
          <a:noFill/>
          <a:ln cap="flat" cmpd="sng" w="9525">
            <a:solidFill>
              <a:srgbClr val="E6913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3" name="Google Shape;323;p47"/>
          <p:cNvSpPr txBox="1"/>
          <p:nvPr/>
        </p:nvSpPr>
        <p:spPr>
          <a:xfrm>
            <a:off x="952500" y="915950"/>
            <a:ext cx="3093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4000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3000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2000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1000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0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24" name="Google Shape;324;p47"/>
          <p:cNvSpPr/>
          <p:nvPr/>
        </p:nvSpPr>
        <p:spPr>
          <a:xfrm>
            <a:off x="1572782" y="2380937"/>
            <a:ext cx="233700" cy="15537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698631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47"/>
          <p:cNvSpPr/>
          <p:nvPr/>
        </p:nvSpPr>
        <p:spPr>
          <a:xfrm>
            <a:off x="1887026" y="1986874"/>
            <a:ext cx="233700" cy="1947900"/>
          </a:xfrm>
          <a:prstGeom prst="rect">
            <a:avLst/>
          </a:prstGeom>
          <a:gradFill>
            <a:gsLst>
              <a:gs pos="0">
                <a:schemeClr val="accent6"/>
              </a:gs>
              <a:gs pos="100000">
                <a:schemeClr val="accent3"/>
              </a:gs>
            </a:gsLst>
            <a:lin ang="2700006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47"/>
          <p:cNvSpPr/>
          <p:nvPr/>
        </p:nvSpPr>
        <p:spPr>
          <a:xfrm>
            <a:off x="2201270" y="2493664"/>
            <a:ext cx="233700" cy="144120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2700006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47"/>
          <p:cNvSpPr/>
          <p:nvPr/>
        </p:nvSpPr>
        <p:spPr>
          <a:xfrm>
            <a:off x="3325786" y="2694727"/>
            <a:ext cx="233700" cy="12399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698631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47"/>
          <p:cNvSpPr/>
          <p:nvPr/>
        </p:nvSpPr>
        <p:spPr>
          <a:xfrm>
            <a:off x="3640031" y="2096344"/>
            <a:ext cx="233700" cy="1838400"/>
          </a:xfrm>
          <a:prstGeom prst="rect">
            <a:avLst/>
          </a:prstGeom>
          <a:gradFill>
            <a:gsLst>
              <a:gs pos="0">
                <a:schemeClr val="accent6"/>
              </a:gs>
              <a:gs pos="100000">
                <a:schemeClr val="accent3"/>
              </a:gs>
            </a:gsLst>
            <a:lin ang="2700006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47"/>
          <p:cNvSpPr/>
          <p:nvPr/>
        </p:nvSpPr>
        <p:spPr>
          <a:xfrm>
            <a:off x="3954275" y="1229025"/>
            <a:ext cx="233700" cy="270600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2700006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47"/>
          <p:cNvSpPr/>
          <p:nvPr/>
        </p:nvSpPr>
        <p:spPr>
          <a:xfrm>
            <a:off x="5078791" y="2140120"/>
            <a:ext cx="233700" cy="17946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698631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47"/>
          <p:cNvSpPr/>
          <p:nvPr/>
        </p:nvSpPr>
        <p:spPr>
          <a:xfrm>
            <a:off x="5393035" y="1074577"/>
            <a:ext cx="233700" cy="2860200"/>
          </a:xfrm>
          <a:prstGeom prst="rect">
            <a:avLst/>
          </a:prstGeom>
          <a:gradFill>
            <a:gsLst>
              <a:gs pos="0">
                <a:schemeClr val="accent6"/>
              </a:gs>
              <a:gs pos="100000">
                <a:schemeClr val="accent3"/>
              </a:gs>
            </a:gsLst>
            <a:lin ang="2700006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47"/>
          <p:cNvSpPr/>
          <p:nvPr/>
        </p:nvSpPr>
        <p:spPr>
          <a:xfrm>
            <a:off x="5707280" y="2322562"/>
            <a:ext cx="233700" cy="161190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2700006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47"/>
          <p:cNvSpPr/>
          <p:nvPr/>
        </p:nvSpPr>
        <p:spPr>
          <a:xfrm>
            <a:off x="6831796" y="2753101"/>
            <a:ext cx="233700" cy="11814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698631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47"/>
          <p:cNvSpPr/>
          <p:nvPr/>
        </p:nvSpPr>
        <p:spPr>
          <a:xfrm>
            <a:off x="7146040" y="1293620"/>
            <a:ext cx="233700" cy="2641200"/>
          </a:xfrm>
          <a:prstGeom prst="rect">
            <a:avLst/>
          </a:prstGeom>
          <a:gradFill>
            <a:gsLst>
              <a:gs pos="0">
                <a:schemeClr val="accent6"/>
              </a:gs>
              <a:gs pos="100000">
                <a:schemeClr val="accent3"/>
              </a:gs>
            </a:gsLst>
            <a:lin ang="2700006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47"/>
          <p:cNvSpPr/>
          <p:nvPr/>
        </p:nvSpPr>
        <p:spPr>
          <a:xfrm>
            <a:off x="7460284" y="1607410"/>
            <a:ext cx="233700" cy="232740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2700006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0"/>
          <p:cNvSpPr txBox="1"/>
          <p:nvPr>
            <p:ph type="title"/>
          </p:nvPr>
        </p:nvSpPr>
        <p:spPr>
          <a:xfrm>
            <a:off x="962700" y="321094"/>
            <a:ext cx="7571700" cy="37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</a:t>
            </a:r>
            <a:r>
              <a:rPr lang="en">
                <a:latin typeface="Homemade Apple"/>
                <a:ea typeface="Homemade Apple"/>
                <a:cs typeface="Homemade Apple"/>
                <a:sym typeface="Homemade Apple"/>
              </a:rPr>
              <a:t>use</a:t>
            </a:r>
            <a:endParaRPr>
              <a:latin typeface="Homemade Apple"/>
              <a:ea typeface="Homemade Apple"/>
              <a:cs typeface="Homemade Apple"/>
              <a:sym typeface="Homemade Apple"/>
            </a:endParaRPr>
          </a:p>
        </p:txBody>
      </p:sp>
      <p:sp>
        <p:nvSpPr>
          <p:cNvPr id="155" name="Google Shape;155;p30"/>
          <p:cNvSpPr txBox="1"/>
          <p:nvPr/>
        </p:nvSpPr>
        <p:spPr>
          <a:xfrm>
            <a:off x="457200" y="1145513"/>
            <a:ext cx="3776700" cy="16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EDIT IN GOOGLE SLIDES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Click on the button under the presentation preview that says "Use as Google Slides Theme".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You will get a copy of this document on your Google Drive and will be able to edit, add or delete slides.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You have to be signed in to your Google account.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6" name="Google Shape;156;p30"/>
          <p:cNvSpPr txBox="1"/>
          <p:nvPr/>
        </p:nvSpPr>
        <p:spPr>
          <a:xfrm>
            <a:off x="4744975" y="1145513"/>
            <a:ext cx="3941700" cy="16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EDIT IN POWERPOINT®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Click on the button under the presentation preview that says "Download as PowerPoint template". You will get a .pptx file that you can edit in PowerPoint.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Remember to download and install the fonts used in this presentation (you’ll find the links to the font files needed in the </a:t>
            </a:r>
            <a:r>
              <a:rPr lang="en" u="sng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  <a:hlinkClick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design slide</a:t>
            </a: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)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7" name="Google Shape;157;p30"/>
          <p:cNvSpPr txBox="1"/>
          <p:nvPr/>
        </p:nvSpPr>
        <p:spPr>
          <a:xfrm>
            <a:off x="457200" y="3390825"/>
            <a:ext cx="8229600" cy="6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More info on how to use this template at </a:t>
            </a:r>
            <a:r>
              <a:rPr b="1" lang="en" sz="1200" u="sng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b="1" sz="12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This template is free to use under </a:t>
            </a:r>
            <a:r>
              <a:rPr lang="en" sz="1200" u="sng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. </a:t>
            </a:r>
            <a:r>
              <a:rPr lang="en"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You can keep the Credits slide or mention SlidesCarnival and other resources used in a slide footer</a:t>
            </a:r>
            <a:r>
              <a:rPr lang="en"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12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8" name="Google Shape;158;p30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8"/>
          <p:cNvSpPr/>
          <p:nvPr/>
        </p:nvSpPr>
        <p:spPr>
          <a:xfrm>
            <a:off x="0" y="3072206"/>
            <a:ext cx="9110400" cy="2071200"/>
          </a:xfrm>
          <a:prstGeom prst="rect">
            <a:avLst/>
          </a:prstGeom>
          <a:solidFill>
            <a:srgbClr val="20124D">
              <a:alpha val="215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48"/>
          <p:cNvSpPr txBox="1"/>
          <p:nvPr>
            <p:ph idx="4294967295" type="body"/>
          </p:nvPr>
        </p:nvSpPr>
        <p:spPr>
          <a:xfrm>
            <a:off x="457200" y="3384638"/>
            <a:ext cx="4101900" cy="154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MOBILE</a:t>
            </a:r>
            <a:r>
              <a:rPr lang="en">
                <a:latin typeface="Homemade Apple"/>
                <a:ea typeface="Homemade Apple"/>
                <a:cs typeface="Homemade Apple"/>
                <a:sym typeface="Homemade Apple"/>
              </a:rPr>
              <a:t> project</a:t>
            </a:r>
            <a:endParaRPr>
              <a:latin typeface="Homemade Apple"/>
              <a:ea typeface="Homemade Apple"/>
              <a:cs typeface="Homemade Apple"/>
              <a:sym typeface="Homemade Apple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342" name="Google Shape;342;p48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43" name="Google Shape;343;p48"/>
          <p:cNvGrpSpPr/>
          <p:nvPr/>
        </p:nvGrpSpPr>
        <p:grpSpPr>
          <a:xfrm>
            <a:off x="5353200" y="373572"/>
            <a:ext cx="2119546" cy="4396359"/>
            <a:chOff x="2547150" y="238125"/>
            <a:chExt cx="2525675" cy="5238750"/>
          </a:xfrm>
        </p:grpSpPr>
        <p:sp>
          <p:nvSpPr>
            <p:cNvPr id="344" name="Google Shape;344;p48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48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48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48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48" name="Google Shape;348;p48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5399525" y="756087"/>
            <a:ext cx="2025525" cy="36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9"/>
          <p:cNvSpPr/>
          <p:nvPr/>
        </p:nvSpPr>
        <p:spPr>
          <a:xfrm>
            <a:off x="0" y="3072206"/>
            <a:ext cx="9110400" cy="2071200"/>
          </a:xfrm>
          <a:prstGeom prst="rect">
            <a:avLst/>
          </a:prstGeom>
          <a:solidFill>
            <a:srgbClr val="20124D">
              <a:alpha val="215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49"/>
          <p:cNvSpPr txBox="1"/>
          <p:nvPr>
            <p:ph idx="4294967295" type="body"/>
          </p:nvPr>
        </p:nvSpPr>
        <p:spPr>
          <a:xfrm>
            <a:off x="457200" y="3384638"/>
            <a:ext cx="4101900" cy="154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TABLET</a:t>
            </a:r>
            <a:r>
              <a:rPr lang="en">
                <a:latin typeface="Homemade Apple"/>
                <a:ea typeface="Homemade Apple"/>
                <a:cs typeface="Homemade Apple"/>
                <a:sym typeface="Homemade Apple"/>
              </a:rPr>
              <a:t> project</a:t>
            </a:r>
            <a:endParaRPr>
              <a:latin typeface="Homemade Apple"/>
              <a:ea typeface="Homemade Apple"/>
              <a:cs typeface="Homemade Apple"/>
              <a:sym typeface="Homemade Apple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355" name="Google Shape;355;p49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56" name="Google Shape;356;p49"/>
          <p:cNvGrpSpPr/>
          <p:nvPr/>
        </p:nvGrpSpPr>
        <p:grpSpPr>
          <a:xfrm>
            <a:off x="5011702" y="465959"/>
            <a:ext cx="2736410" cy="4222433"/>
            <a:chOff x="2112475" y="238125"/>
            <a:chExt cx="3395050" cy="5238750"/>
          </a:xfrm>
        </p:grpSpPr>
        <p:sp>
          <p:nvSpPr>
            <p:cNvPr id="357" name="Google Shape;357;p49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49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49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49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61" name="Google Shape;361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288" y="839688"/>
            <a:ext cx="2597800" cy="3463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0"/>
          <p:cNvSpPr/>
          <p:nvPr/>
        </p:nvSpPr>
        <p:spPr>
          <a:xfrm>
            <a:off x="0" y="3072206"/>
            <a:ext cx="9110400" cy="2071200"/>
          </a:xfrm>
          <a:prstGeom prst="rect">
            <a:avLst/>
          </a:prstGeom>
          <a:solidFill>
            <a:srgbClr val="20124D">
              <a:alpha val="215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50"/>
          <p:cNvSpPr txBox="1"/>
          <p:nvPr>
            <p:ph idx="4294967295" type="body"/>
          </p:nvPr>
        </p:nvSpPr>
        <p:spPr>
          <a:xfrm>
            <a:off x="457200" y="3384638"/>
            <a:ext cx="4101900" cy="154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DESKTOP</a:t>
            </a:r>
            <a:r>
              <a:rPr lang="en">
                <a:latin typeface="Homemade Apple"/>
                <a:ea typeface="Homemade Apple"/>
                <a:cs typeface="Homemade Apple"/>
                <a:sym typeface="Homemade Apple"/>
              </a:rPr>
              <a:t> project</a:t>
            </a:r>
            <a:endParaRPr>
              <a:latin typeface="Homemade Apple"/>
              <a:ea typeface="Homemade Apple"/>
              <a:cs typeface="Homemade Apple"/>
              <a:sym typeface="Homemade Apple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368" name="Google Shape;368;p50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69" name="Google Shape;369;p50"/>
          <p:cNvGrpSpPr/>
          <p:nvPr/>
        </p:nvGrpSpPr>
        <p:grpSpPr>
          <a:xfrm>
            <a:off x="3938374" y="556468"/>
            <a:ext cx="4542205" cy="2661224"/>
            <a:chOff x="3938374" y="556468"/>
            <a:chExt cx="4542205" cy="2661224"/>
          </a:xfrm>
        </p:grpSpPr>
        <p:sp>
          <p:nvSpPr>
            <p:cNvPr id="370" name="Google Shape;370;p50"/>
            <p:cNvSpPr/>
            <p:nvPr/>
          </p:nvSpPr>
          <p:spPr>
            <a:xfrm>
              <a:off x="4309824" y="556468"/>
              <a:ext cx="3797910" cy="2542169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50"/>
            <p:cNvSpPr/>
            <p:nvPr/>
          </p:nvSpPr>
          <p:spPr>
            <a:xfrm>
              <a:off x="3938374" y="3147659"/>
              <a:ext cx="4542205" cy="70032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50"/>
            <p:cNvSpPr/>
            <p:nvPr/>
          </p:nvSpPr>
          <p:spPr>
            <a:xfrm>
              <a:off x="3938374" y="3091633"/>
              <a:ext cx="4541505" cy="56025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50"/>
            <p:cNvSpPr/>
            <p:nvPr/>
          </p:nvSpPr>
          <p:spPr>
            <a:xfrm>
              <a:off x="5872718" y="3091633"/>
              <a:ext cx="665106" cy="35016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74" name="Google Shape;374;p50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4445550" y="703188"/>
            <a:ext cx="3530550" cy="224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379;p51"/>
          <p:cNvPicPr preferRelativeResize="0"/>
          <p:nvPr/>
        </p:nvPicPr>
        <p:blipFill rotWithShape="1">
          <a:blip r:embed="rId3">
            <a:alphaModFix amt="14000"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51"/>
          <p:cNvSpPr txBox="1"/>
          <p:nvPr>
            <p:ph idx="4294967295" type="ctrTitle"/>
          </p:nvPr>
        </p:nvSpPr>
        <p:spPr>
          <a:xfrm>
            <a:off x="685800" y="440344"/>
            <a:ext cx="48639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Homemade Apple"/>
                <a:ea typeface="Homemade Apple"/>
                <a:cs typeface="Homemade Apple"/>
                <a:sym typeface="Homemade Apple"/>
              </a:rPr>
              <a:t>thanks!</a:t>
            </a:r>
            <a:endParaRPr sz="6000">
              <a:latin typeface="Homemade Apple"/>
              <a:ea typeface="Homemade Apple"/>
              <a:cs typeface="Homemade Apple"/>
              <a:sym typeface="Homemade Apple"/>
            </a:endParaRPr>
          </a:p>
        </p:txBody>
      </p:sp>
      <p:sp>
        <p:nvSpPr>
          <p:cNvPr id="381" name="Google Shape;381;p51"/>
          <p:cNvSpPr txBox="1"/>
          <p:nvPr>
            <p:ph idx="4294967295" type="subTitle"/>
          </p:nvPr>
        </p:nvSpPr>
        <p:spPr>
          <a:xfrm>
            <a:off x="685800" y="1354163"/>
            <a:ext cx="4863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/>
              <a:t>ANY QUESTIONS?</a:t>
            </a:r>
            <a:endParaRPr b="1" sz="3600"/>
          </a:p>
        </p:txBody>
      </p:sp>
      <p:sp>
        <p:nvSpPr>
          <p:cNvPr id="382" name="Google Shape;382;p51"/>
          <p:cNvSpPr txBox="1"/>
          <p:nvPr>
            <p:ph idx="4294967295" type="body"/>
          </p:nvPr>
        </p:nvSpPr>
        <p:spPr>
          <a:xfrm>
            <a:off x="685800" y="2292956"/>
            <a:ext cx="4863900" cy="246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 can find me at: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@username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user@mail.me</a:t>
            </a:r>
            <a:endParaRPr/>
          </a:p>
        </p:txBody>
      </p:sp>
      <p:sp>
        <p:nvSpPr>
          <p:cNvPr id="383" name="Google Shape;383;p51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52"/>
          <p:cNvSpPr txBox="1"/>
          <p:nvPr>
            <p:ph type="title"/>
          </p:nvPr>
        </p:nvSpPr>
        <p:spPr>
          <a:xfrm>
            <a:off x="962850" y="321094"/>
            <a:ext cx="7571700" cy="37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89" name="Google Shape;389;p52"/>
          <p:cNvSpPr txBox="1"/>
          <p:nvPr>
            <p:ph idx="1" type="body"/>
          </p:nvPr>
        </p:nvSpPr>
        <p:spPr>
          <a:xfrm>
            <a:off x="962850" y="1236825"/>
            <a:ext cx="7494900" cy="353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Special thanks to all the people who made and released these awesome resources for free:</a:t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Char char="▹"/>
            </a:pPr>
            <a:r>
              <a:rPr lang="en" sz="2400">
                <a:solidFill>
                  <a:srgbClr val="FFFFFF"/>
                </a:solidFill>
              </a:rPr>
              <a:t>Presentation template by </a:t>
            </a:r>
            <a:r>
              <a:rPr lang="en" sz="2400" u="sng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</a:t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▹"/>
            </a:pPr>
            <a:r>
              <a:rPr lang="en" sz="2400">
                <a:solidFill>
                  <a:srgbClr val="FFFFFF"/>
                </a:solidFill>
              </a:rPr>
              <a:t>Photographs by </a:t>
            </a:r>
            <a:r>
              <a:rPr lang="en" u="sng">
                <a:solidFill>
                  <a:schemeClr val="hlink"/>
                </a:solidFill>
                <a:hlinkClick r:id="rId4"/>
              </a:rPr>
              <a:t>Unsplash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390" name="Google Shape;390;p52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53"/>
          <p:cNvSpPr txBox="1"/>
          <p:nvPr>
            <p:ph type="title"/>
          </p:nvPr>
        </p:nvSpPr>
        <p:spPr>
          <a:xfrm>
            <a:off x="962850" y="321094"/>
            <a:ext cx="7571700" cy="37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</a:t>
            </a:r>
            <a:r>
              <a:rPr lang="en">
                <a:latin typeface="Homemade Apple"/>
                <a:ea typeface="Homemade Apple"/>
                <a:cs typeface="Homemade Apple"/>
                <a:sym typeface="Homemade Apple"/>
              </a:rPr>
              <a:t>design</a:t>
            </a:r>
            <a:endParaRPr>
              <a:latin typeface="Homemade Apple"/>
              <a:ea typeface="Homemade Apple"/>
              <a:cs typeface="Homemade Apple"/>
              <a:sym typeface="Homemade Apple"/>
            </a:endParaRPr>
          </a:p>
        </p:txBody>
      </p:sp>
      <p:sp>
        <p:nvSpPr>
          <p:cNvPr id="396" name="Google Shape;396;p53"/>
          <p:cNvSpPr txBox="1"/>
          <p:nvPr>
            <p:ph idx="1" type="body"/>
          </p:nvPr>
        </p:nvSpPr>
        <p:spPr>
          <a:xfrm>
            <a:off x="1115250" y="1236825"/>
            <a:ext cx="7494900" cy="22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This presentations uses the following typographies and colors: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▹"/>
            </a:pPr>
            <a:r>
              <a:rPr lang="en" sz="1800">
                <a:solidFill>
                  <a:srgbClr val="FFFFFF"/>
                </a:solidFill>
              </a:rPr>
              <a:t>Titles &amp; text: </a:t>
            </a:r>
            <a:r>
              <a:rPr b="1" lang="en" sz="1800">
                <a:solidFill>
                  <a:srgbClr val="FFFFFF"/>
                </a:solidFill>
              </a:rPr>
              <a:t>Raleway</a:t>
            </a:r>
            <a:endParaRPr b="1" sz="1800"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▹"/>
            </a:pPr>
            <a:r>
              <a:rPr lang="en" sz="1800">
                <a:solidFill>
                  <a:srgbClr val="FFFFFF"/>
                </a:solidFill>
              </a:rPr>
              <a:t>Handwritten font: </a:t>
            </a:r>
            <a:r>
              <a:rPr b="1" lang="en" sz="1800">
                <a:solidFill>
                  <a:srgbClr val="FFFFFF"/>
                </a:solidFill>
              </a:rPr>
              <a:t>Homemade Apple</a:t>
            </a:r>
            <a:endParaRPr b="1" sz="1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Download for free at: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https://www.fontsquirrel.com/fonts/raleway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https://www.fontsquirrel.com/fonts/homemade-apple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397" name="Google Shape;397;p53"/>
          <p:cNvSpPr txBox="1"/>
          <p:nvPr/>
        </p:nvSpPr>
        <p:spPr>
          <a:xfrm>
            <a:off x="316275" y="4400250"/>
            <a:ext cx="85242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98" name="Google Shape;398;p53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54"/>
          <p:cNvSpPr txBox="1"/>
          <p:nvPr>
            <p:ph type="ctrTitle"/>
          </p:nvPr>
        </p:nvSpPr>
        <p:spPr>
          <a:xfrm>
            <a:off x="685800" y="897544"/>
            <a:ext cx="5878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RESOURCES</a:t>
            </a:r>
            <a:endParaRPr/>
          </a:p>
        </p:txBody>
      </p:sp>
      <p:sp>
        <p:nvSpPr>
          <p:cNvPr id="404" name="Google Shape;404;p54"/>
          <p:cNvSpPr txBox="1"/>
          <p:nvPr>
            <p:ph idx="1" type="subTitle"/>
          </p:nvPr>
        </p:nvSpPr>
        <p:spPr>
          <a:xfrm>
            <a:off x="685800" y="2039960"/>
            <a:ext cx="58788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  <p:sp>
        <p:nvSpPr>
          <p:cNvPr id="405" name="Google Shape;405;p54"/>
          <p:cNvSpPr/>
          <p:nvPr/>
        </p:nvSpPr>
        <p:spPr>
          <a:xfrm>
            <a:off x="761250" y="663650"/>
            <a:ext cx="499264" cy="454458"/>
          </a:xfrm>
          <a:custGeom>
            <a:rect b="b" l="l" r="r" t="t"/>
            <a:pathLst>
              <a:path extrusionOk="0" h="15330" w="17495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54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55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2" name="Google Shape;412;p55"/>
          <p:cNvSpPr/>
          <p:nvPr/>
        </p:nvSpPr>
        <p:spPr>
          <a:xfrm>
            <a:off x="7735208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DEC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13" name="Google Shape;413;p55"/>
          <p:cNvSpPr/>
          <p:nvPr/>
        </p:nvSpPr>
        <p:spPr>
          <a:xfrm>
            <a:off x="7075124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NOV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14" name="Google Shape;414;p55"/>
          <p:cNvSpPr/>
          <p:nvPr/>
        </p:nvSpPr>
        <p:spPr>
          <a:xfrm>
            <a:off x="6415040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OCT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15" name="Google Shape;415;p55"/>
          <p:cNvSpPr/>
          <p:nvPr/>
        </p:nvSpPr>
        <p:spPr>
          <a:xfrm>
            <a:off x="5754956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SEP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16" name="Google Shape;416;p55"/>
          <p:cNvSpPr/>
          <p:nvPr/>
        </p:nvSpPr>
        <p:spPr>
          <a:xfrm>
            <a:off x="5094872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AUG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17" name="Google Shape;417;p55"/>
          <p:cNvSpPr/>
          <p:nvPr/>
        </p:nvSpPr>
        <p:spPr>
          <a:xfrm>
            <a:off x="4434788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JUL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18" name="Google Shape;418;p55"/>
          <p:cNvSpPr/>
          <p:nvPr/>
        </p:nvSpPr>
        <p:spPr>
          <a:xfrm>
            <a:off x="3774704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JUN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19" name="Google Shape;419;p55"/>
          <p:cNvSpPr/>
          <p:nvPr/>
        </p:nvSpPr>
        <p:spPr>
          <a:xfrm>
            <a:off x="3114619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MAY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20" name="Google Shape;420;p55"/>
          <p:cNvSpPr/>
          <p:nvPr/>
        </p:nvSpPr>
        <p:spPr>
          <a:xfrm>
            <a:off x="2454535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APR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21" name="Google Shape;421;p55"/>
          <p:cNvSpPr/>
          <p:nvPr/>
        </p:nvSpPr>
        <p:spPr>
          <a:xfrm>
            <a:off x="1794451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6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MAR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22" name="Google Shape;422;p55"/>
          <p:cNvSpPr/>
          <p:nvPr/>
        </p:nvSpPr>
        <p:spPr>
          <a:xfrm>
            <a:off x="1134367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6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FEB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23" name="Google Shape;423;p55"/>
          <p:cNvSpPr/>
          <p:nvPr/>
        </p:nvSpPr>
        <p:spPr>
          <a:xfrm>
            <a:off x="474283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6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JAN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24" name="Google Shape;424;p55"/>
          <p:cNvSpPr/>
          <p:nvPr/>
        </p:nvSpPr>
        <p:spPr>
          <a:xfrm>
            <a:off x="0" y="2527350"/>
            <a:ext cx="6372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425" name="Google Shape;425;p55"/>
          <p:cNvCxnSpPr/>
          <p:nvPr/>
        </p:nvCxnSpPr>
        <p:spPr>
          <a:xfrm rot="10800000">
            <a:off x="768923" y="2053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6" name="Google Shape;426;p55"/>
          <p:cNvSpPr txBox="1"/>
          <p:nvPr/>
        </p:nvSpPr>
        <p:spPr>
          <a:xfrm>
            <a:off x="727900" y="14986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427" name="Google Shape;427;p55"/>
          <p:cNvCxnSpPr/>
          <p:nvPr/>
        </p:nvCxnSpPr>
        <p:spPr>
          <a:xfrm rot="10800000">
            <a:off x="2090158" y="2053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8" name="Google Shape;428;p55"/>
          <p:cNvSpPr txBox="1"/>
          <p:nvPr/>
        </p:nvSpPr>
        <p:spPr>
          <a:xfrm>
            <a:off x="2050642" y="14986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Red is the colour of danger and courage</a:t>
            </a:r>
            <a:endParaRPr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429" name="Google Shape;429;p55"/>
          <p:cNvCxnSpPr/>
          <p:nvPr/>
        </p:nvCxnSpPr>
        <p:spPr>
          <a:xfrm rot="10800000">
            <a:off x="3411393" y="2053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30" name="Google Shape;430;p55"/>
          <p:cNvSpPr txBox="1"/>
          <p:nvPr/>
        </p:nvSpPr>
        <p:spPr>
          <a:xfrm>
            <a:off x="3373384" y="14986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Black is the color of ebony and of outer space</a:t>
            </a:r>
            <a:endParaRPr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431" name="Google Shape;431;p55"/>
          <p:cNvCxnSpPr/>
          <p:nvPr/>
        </p:nvCxnSpPr>
        <p:spPr>
          <a:xfrm rot="10800000">
            <a:off x="4732628" y="2053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32" name="Google Shape;432;p55"/>
          <p:cNvSpPr txBox="1"/>
          <p:nvPr/>
        </p:nvSpPr>
        <p:spPr>
          <a:xfrm>
            <a:off x="4696126" y="14986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Yellow is the color of gold, butter and ripe lemons</a:t>
            </a:r>
            <a:endParaRPr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433" name="Google Shape;433;p55"/>
          <p:cNvCxnSpPr/>
          <p:nvPr/>
        </p:nvCxnSpPr>
        <p:spPr>
          <a:xfrm rot="10800000">
            <a:off x="6053863" y="2053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34" name="Google Shape;434;p55"/>
          <p:cNvSpPr txBox="1"/>
          <p:nvPr/>
        </p:nvSpPr>
        <p:spPr>
          <a:xfrm>
            <a:off x="6018868" y="14986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White is the color of milk and fresh snow</a:t>
            </a:r>
            <a:endParaRPr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435" name="Google Shape;435;p55"/>
          <p:cNvCxnSpPr/>
          <p:nvPr/>
        </p:nvCxnSpPr>
        <p:spPr>
          <a:xfrm rot="10800000">
            <a:off x="7375098" y="2053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36" name="Google Shape;436;p55"/>
          <p:cNvSpPr txBox="1"/>
          <p:nvPr/>
        </p:nvSpPr>
        <p:spPr>
          <a:xfrm>
            <a:off x="7341610" y="14986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437" name="Google Shape;437;p55"/>
          <p:cNvCxnSpPr/>
          <p:nvPr/>
        </p:nvCxnSpPr>
        <p:spPr>
          <a:xfrm rot="10800000">
            <a:off x="1439687" y="2896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38" name="Google Shape;438;p55"/>
          <p:cNvSpPr txBox="1"/>
          <p:nvPr/>
        </p:nvSpPr>
        <p:spPr>
          <a:xfrm>
            <a:off x="1369548" y="34195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Yellow is the color of gold, butter and ripe lemons</a:t>
            </a:r>
            <a:endParaRPr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439" name="Google Shape;439;p55"/>
          <p:cNvCxnSpPr/>
          <p:nvPr/>
        </p:nvCxnSpPr>
        <p:spPr>
          <a:xfrm rot="10800000">
            <a:off x="2760922" y="2896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40" name="Google Shape;440;p55"/>
          <p:cNvSpPr txBox="1"/>
          <p:nvPr/>
        </p:nvSpPr>
        <p:spPr>
          <a:xfrm>
            <a:off x="2699944" y="34195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White is the color of milk and fresh snow</a:t>
            </a:r>
            <a:endParaRPr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441" name="Google Shape;441;p55"/>
          <p:cNvCxnSpPr/>
          <p:nvPr/>
        </p:nvCxnSpPr>
        <p:spPr>
          <a:xfrm rot="10800000">
            <a:off x="4082157" y="2896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42" name="Google Shape;442;p55"/>
          <p:cNvSpPr txBox="1"/>
          <p:nvPr/>
        </p:nvSpPr>
        <p:spPr>
          <a:xfrm>
            <a:off x="4030339" y="34195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443" name="Google Shape;443;p55"/>
          <p:cNvCxnSpPr/>
          <p:nvPr/>
        </p:nvCxnSpPr>
        <p:spPr>
          <a:xfrm rot="10800000">
            <a:off x="5403392" y="2896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44" name="Google Shape;444;p55"/>
          <p:cNvSpPr txBox="1"/>
          <p:nvPr/>
        </p:nvSpPr>
        <p:spPr>
          <a:xfrm>
            <a:off x="5360735" y="34195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Red is the colour of danger and courage</a:t>
            </a:r>
            <a:endParaRPr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445" name="Google Shape;445;p55"/>
          <p:cNvCxnSpPr/>
          <p:nvPr/>
        </p:nvCxnSpPr>
        <p:spPr>
          <a:xfrm rot="10800000">
            <a:off x="6724627" y="2896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46" name="Google Shape;446;p55"/>
          <p:cNvSpPr txBox="1"/>
          <p:nvPr/>
        </p:nvSpPr>
        <p:spPr>
          <a:xfrm>
            <a:off x="6691131" y="34195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Black is the color of ebony and of outer space</a:t>
            </a:r>
            <a:endParaRPr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447" name="Google Shape;447;p55"/>
          <p:cNvCxnSpPr/>
          <p:nvPr/>
        </p:nvCxnSpPr>
        <p:spPr>
          <a:xfrm rot="10800000">
            <a:off x="8045862" y="2896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48" name="Google Shape;448;p55"/>
          <p:cNvSpPr txBox="1"/>
          <p:nvPr/>
        </p:nvSpPr>
        <p:spPr>
          <a:xfrm>
            <a:off x="8008073" y="3419550"/>
            <a:ext cx="1034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Yellow is the color of gold, butter and ripe lemons</a:t>
            </a:r>
            <a:endParaRPr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49" name="Google Shape;449;p55"/>
          <p:cNvSpPr txBox="1"/>
          <p:nvPr>
            <p:ph type="title"/>
          </p:nvPr>
        </p:nvSpPr>
        <p:spPr>
          <a:xfrm>
            <a:off x="962700" y="321094"/>
            <a:ext cx="7571700" cy="37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56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5" name="Google Shape;455;p56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56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7" name="Google Shape;457;p56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458" name="Google Shape;458;p56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59" name="Google Shape;459;p56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1</a:t>
              </a:r>
              <a:endParaRPr sz="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460" name="Google Shape;460;p56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461" name="Google Shape;461;p56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62" name="Google Shape;462;p56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3</a:t>
              </a:r>
              <a:endParaRPr sz="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463" name="Google Shape;463;p56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464" name="Google Shape;464;p56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65" name="Google Shape;465;p56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5</a:t>
              </a:r>
              <a:endParaRPr sz="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466" name="Google Shape;466;p56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467" name="Google Shape;467;p56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68" name="Google Shape;468;p56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6</a:t>
              </a:r>
              <a:endParaRPr sz="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469" name="Google Shape;469;p56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470" name="Google Shape;470;p56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71" name="Google Shape;471;p56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4</a:t>
              </a:r>
              <a:endParaRPr sz="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472" name="Google Shape;472;p56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473" name="Google Shape;473;p56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74" name="Google Shape;474;p56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2</a:t>
              </a:r>
              <a:endParaRPr sz="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475" name="Google Shape;475;p56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76" name="Google Shape;476;p56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Red is the colour of danger and courage</a:t>
            </a:r>
            <a:endParaRPr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77" name="Google Shape;477;p56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Black is the color of ebony and of outer space</a:t>
            </a:r>
            <a:endParaRPr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78" name="Google Shape;478;p56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Yellow is the color of gold, butter and ripe lemons</a:t>
            </a:r>
            <a:endParaRPr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79" name="Google Shape;479;p56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White is the color of milk and fresh snow</a:t>
            </a:r>
            <a:endParaRPr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80" name="Google Shape;480;p56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81" name="Google Shape;481;p56"/>
          <p:cNvSpPr txBox="1"/>
          <p:nvPr>
            <p:ph type="title"/>
          </p:nvPr>
        </p:nvSpPr>
        <p:spPr>
          <a:xfrm>
            <a:off x="962700" y="321094"/>
            <a:ext cx="7571700" cy="37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57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87" name="Google Shape;487;p57"/>
          <p:cNvGraphicFramePr/>
          <p:nvPr/>
        </p:nvGraphicFramePr>
        <p:xfrm>
          <a:off x="1045725" y="120753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{9D3B9FCE-7F85-4297-8281-8F72B2253A7B}</a:tableStyleId>
              </a:tblPr>
              <a:tblGrid>
                <a:gridCol w="1331050"/>
                <a:gridCol w="457025"/>
                <a:gridCol w="457025"/>
                <a:gridCol w="457025"/>
                <a:gridCol w="457025"/>
                <a:gridCol w="457025"/>
                <a:gridCol w="457025"/>
                <a:gridCol w="457025"/>
                <a:gridCol w="457025"/>
                <a:gridCol w="457025"/>
                <a:gridCol w="457025"/>
                <a:gridCol w="457025"/>
                <a:gridCol w="457025"/>
                <a:gridCol w="457025"/>
                <a:gridCol w="457025"/>
              </a:tblGrid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Week 1</a:t>
                      </a:r>
                      <a:endParaRPr b="1"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C1130">
                        <a:alpha val="17690"/>
                      </a:srgbClr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Week 2</a:t>
                      </a:r>
                      <a:endParaRPr b="1"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C1130">
                        <a:alpha val="17690"/>
                      </a:srgbClr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C1130">
                        <a:alpha val="17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C1130">
                        <a:alpha val="17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3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C1130">
                        <a:alpha val="17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4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C1130">
                        <a:alpha val="17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5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C1130">
                        <a:alpha val="17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6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C1130">
                        <a:alpha val="17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7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C1130">
                        <a:alpha val="17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8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C1130">
                        <a:alpha val="17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9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C1130">
                        <a:alpha val="17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10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C1130">
                        <a:alpha val="17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11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C1130">
                        <a:alpha val="17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12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C1130">
                        <a:alpha val="17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13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C1130">
                        <a:alpha val="17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14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C1130">
                        <a:alpha val="17690"/>
                      </a:srgbClr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 1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 2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C1130">
                        <a:alpha val="17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C1130">
                        <a:alpha val="17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C1130">
                        <a:alpha val="17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C1130">
                        <a:alpha val="17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C1130">
                        <a:alpha val="17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C1130">
                        <a:alpha val="17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C1130">
                        <a:alpha val="17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C1130">
                        <a:alpha val="17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C1130">
                        <a:alpha val="17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C1130">
                        <a:alpha val="17690"/>
                      </a:srgbClr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 3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 4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C1130">
                        <a:alpha val="17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C1130">
                        <a:alpha val="17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C1130">
                        <a:alpha val="17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C1130">
                        <a:alpha val="17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C1130">
                        <a:alpha val="17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C1130">
                        <a:alpha val="17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C1130">
                        <a:alpha val="17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C1130">
                        <a:alpha val="17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C1130">
                        <a:alpha val="17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C1130">
                        <a:alpha val="17690"/>
                      </a:srgbClr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 5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 6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C1130">
                        <a:alpha val="17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C1130">
                        <a:alpha val="17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C1130">
                        <a:alpha val="17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C1130">
                        <a:alpha val="17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C1130">
                        <a:alpha val="17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C1130">
                        <a:alpha val="17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C1130">
                        <a:alpha val="17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C1130">
                        <a:alpha val="17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C1130">
                        <a:alpha val="17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C1130">
                        <a:alpha val="17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C1130">
                        <a:alpha val="17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C1130">
                        <a:alpha val="17690"/>
                      </a:srgbClr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 7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 8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C1130">
                        <a:alpha val="17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C1130">
                        <a:alpha val="17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C1130">
                        <a:alpha val="17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C1130">
                        <a:alpha val="17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C1130">
                        <a:alpha val="17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C1130">
                        <a:alpha val="17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C1130">
                        <a:alpha val="17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C1130">
                        <a:alpha val="17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C1130">
                        <a:alpha val="17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C1130">
                        <a:alpha val="17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C1130">
                        <a:alpha val="17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C1130">
                        <a:alpha val="17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C1130">
                        <a:alpha val="17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C1130">
                        <a:alpha val="17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488" name="Google Shape;488;p57"/>
          <p:cNvSpPr txBox="1"/>
          <p:nvPr>
            <p:ph type="title"/>
          </p:nvPr>
        </p:nvSpPr>
        <p:spPr>
          <a:xfrm>
            <a:off x="962700" y="321094"/>
            <a:ext cx="7571700" cy="37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</a:t>
            </a:r>
            <a:r>
              <a:rPr lang="en">
                <a:latin typeface="Homemade Apple"/>
                <a:ea typeface="Homemade Apple"/>
                <a:cs typeface="Homemade Apple"/>
                <a:sym typeface="Homemade Apple"/>
              </a:rPr>
              <a:t>chart</a:t>
            </a:r>
            <a:endParaRPr>
              <a:latin typeface="Homemade Apple"/>
              <a:ea typeface="Homemade Apple"/>
              <a:cs typeface="Homemade Apple"/>
              <a:sym typeface="Homemade Appl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31"/>
          <p:cNvPicPr preferRelativeResize="0"/>
          <p:nvPr/>
        </p:nvPicPr>
        <p:blipFill rotWithShape="1">
          <a:blip r:embed="rId3">
            <a:alphaModFix amt="14000"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31"/>
          <p:cNvSpPr txBox="1"/>
          <p:nvPr>
            <p:ph idx="4294967295" type="ctrTitle"/>
          </p:nvPr>
        </p:nvSpPr>
        <p:spPr>
          <a:xfrm>
            <a:off x="685800" y="440344"/>
            <a:ext cx="48639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Homemade Apple"/>
                <a:ea typeface="Homemade Apple"/>
                <a:cs typeface="Homemade Apple"/>
                <a:sym typeface="Homemade Apple"/>
              </a:rPr>
              <a:t>Hello!</a:t>
            </a:r>
            <a:endParaRPr sz="6000">
              <a:latin typeface="Homemade Apple"/>
              <a:ea typeface="Homemade Apple"/>
              <a:cs typeface="Homemade Apple"/>
              <a:sym typeface="Homemade Apple"/>
            </a:endParaRPr>
          </a:p>
        </p:txBody>
      </p:sp>
      <p:sp>
        <p:nvSpPr>
          <p:cNvPr id="165" name="Google Shape;165;p31"/>
          <p:cNvSpPr txBox="1"/>
          <p:nvPr>
            <p:ph idx="4294967295" type="subTitle"/>
          </p:nvPr>
        </p:nvSpPr>
        <p:spPr>
          <a:xfrm>
            <a:off x="685800" y="1354163"/>
            <a:ext cx="4863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/>
              <a:t>I AM JAYDEN SMITH</a:t>
            </a:r>
            <a:endParaRPr b="1" sz="3600"/>
          </a:p>
        </p:txBody>
      </p:sp>
      <p:sp>
        <p:nvSpPr>
          <p:cNvPr id="166" name="Google Shape;166;p31"/>
          <p:cNvSpPr txBox="1"/>
          <p:nvPr>
            <p:ph idx="4294967295" type="body"/>
          </p:nvPr>
        </p:nvSpPr>
        <p:spPr>
          <a:xfrm>
            <a:off x="685800" y="2292956"/>
            <a:ext cx="4863900" cy="246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 am here because I love to give presentations.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 can find me at: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@username</a:t>
            </a:r>
            <a:endParaRPr/>
          </a:p>
        </p:txBody>
      </p:sp>
      <p:sp>
        <p:nvSpPr>
          <p:cNvPr id="167" name="Google Shape;167;p31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58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4" name="Google Shape;494;p58"/>
          <p:cNvSpPr/>
          <p:nvPr/>
        </p:nvSpPr>
        <p:spPr>
          <a:xfrm>
            <a:off x="487600" y="1289200"/>
            <a:ext cx="4009500" cy="1510500"/>
          </a:xfrm>
          <a:prstGeom prst="rect">
            <a:avLst/>
          </a:prstGeom>
          <a:solidFill>
            <a:srgbClr val="20124D">
              <a:alpha val="21540"/>
            </a:srgbClr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STRENGTHS</a:t>
            </a:r>
            <a:endParaRPr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95" name="Google Shape;495;p58"/>
          <p:cNvSpPr/>
          <p:nvPr/>
        </p:nvSpPr>
        <p:spPr>
          <a:xfrm>
            <a:off x="4663005" y="1289200"/>
            <a:ext cx="4009500" cy="1510500"/>
          </a:xfrm>
          <a:prstGeom prst="rect">
            <a:avLst/>
          </a:prstGeom>
          <a:solidFill>
            <a:srgbClr val="20124D">
              <a:alpha val="21540"/>
            </a:srgbClr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WEAKNESSES</a:t>
            </a:r>
            <a:endParaRPr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Yellow is the color of gold, butter and ripe lemons</a:t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96" name="Google Shape;496;p58"/>
          <p:cNvSpPr/>
          <p:nvPr/>
        </p:nvSpPr>
        <p:spPr>
          <a:xfrm>
            <a:off x="487600" y="2965432"/>
            <a:ext cx="4009500" cy="1510500"/>
          </a:xfrm>
          <a:prstGeom prst="rect">
            <a:avLst/>
          </a:prstGeom>
          <a:solidFill>
            <a:srgbClr val="20124D">
              <a:alpha val="21540"/>
            </a:srgbClr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Black is the color of ebony and of outer space</a:t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OPPORTUNITIES</a:t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97" name="Google Shape;497;p58"/>
          <p:cNvSpPr/>
          <p:nvPr/>
        </p:nvSpPr>
        <p:spPr>
          <a:xfrm>
            <a:off x="4663005" y="2965432"/>
            <a:ext cx="4009500" cy="1510500"/>
          </a:xfrm>
          <a:prstGeom prst="rect">
            <a:avLst/>
          </a:prstGeom>
          <a:solidFill>
            <a:srgbClr val="20124D">
              <a:alpha val="21540"/>
            </a:srgbClr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White is the color of milk and fresh snow</a:t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THREATS</a:t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98" name="Google Shape;498;p58"/>
          <p:cNvSpPr/>
          <p:nvPr/>
        </p:nvSpPr>
        <p:spPr>
          <a:xfrm>
            <a:off x="3346175" y="1646646"/>
            <a:ext cx="2304000" cy="2304000"/>
          </a:xfrm>
          <a:prstGeom prst="pie">
            <a:avLst>
              <a:gd fmla="val 10788866" name="adj1"/>
              <a:gd fmla="val 16200000" name="adj2"/>
            </a:avLst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58"/>
          <p:cNvSpPr/>
          <p:nvPr/>
        </p:nvSpPr>
        <p:spPr>
          <a:xfrm rot="5400000">
            <a:off x="3512314" y="1646646"/>
            <a:ext cx="2304000" cy="23040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58"/>
          <p:cNvSpPr/>
          <p:nvPr/>
        </p:nvSpPr>
        <p:spPr>
          <a:xfrm rot="10800000">
            <a:off x="3512314" y="1814068"/>
            <a:ext cx="2304000" cy="23040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58"/>
          <p:cNvSpPr/>
          <p:nvPr/>
        </p:nvSpPr>
        <p:spPr>
          <a:xfrm rot="-5400000">
            <a:off x="3346175" y="1814068"/>
            <a:ext cx="2304000" cy="23040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58"/>
          <p:cNvSpPr/>
          <p:nvPr/>
        </p:nvSpPr>
        <p:spPr>
          <a:xfrm>
            <a:off x="3892845" y="2127247"/>
            <a:ext cx="330273" cy="42563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aleway"/>
              </a:rPr>
              <a:t>S</a:t>
            </a:r>
          </a:p>
        </p:txBody>
      </p:sp>
      <p:sp>
        <p:nvSpPr>
          <p:cNvPr id="503" name="Google Shape;503;p58"/>
          <p:cNvSpPr/>
          <p:nvPr/>
        </p:nvSpPr>
        <p:spPr>
          <a:xfrm>
            <a:off x="4860959" y="2134605"/>
            <a:ext cx="620514" cy="41798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aleway"/>
              </a:rPr>
              <a:t>W</a:t>
            </a:r>
          </a:p>
        </p:txBody>
      </p:sp>
      <p:sp>
        <p:nvSpPr>
          <p:cNvPr id="504" name="Google Shape;504;p58"/>
          <p:cNvSpPr/>
          <p:nvPr/>
        </p:nvSpPr>
        <p:spPr>
          <a:xfrm>
            <a:off x="3859877" y="3181862"/>
            <a:ext cx="407985" cy="42386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aleway"/>
              </a:rPr>
              <a:t>O</a:t>
            </a:r>
          </a:p>
        </p:txBody>
      </p:sp>
      <p:sp>
        <p:nvSpPr>
          <p:cNvPr id="505" name="Google Shape;505;p58"/>
          <p:cNvSpPr/>
          <p:nvPr/>
        </p:nvSpPr>
        <p:spPr>
          <a:xfrm>
            <a:off x="4969872" y="3189221"/>
            <a:ext cx="347935" cy="41798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aleway"/>
              </a:rPr>
              <a:t>T</a:t>
            </a:r>
          </a:p>
        </p:txBody>
      </p:sp>
      <p:sp>
        <p:nvSpPr>
          <p:cNvPr id="506" name="Google Shape;506;p58"/>
          <p:cNvSpPr txBox="1"/>
          <p:nvPr>
            <p:ph type="title"/>
          </p:nvPr>
        </p:nvSpPr>
        <p:spPr>
          <a:xfrm>
            <a:off x="962700" y="321094"/>
            <a:ext cx="7571700" cy="37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</a:t>
            </a:r>
            <a:r>
              <a:rPr lang="en">
                <a:latin typeface="Homemade Apple"/>
                <a:ea typeface="Homemade Apple"/>
                <a:cs typeface="Homemade Apple"/>
                <a:sym typeface="Homemade Apple"/>
              </a:rPr>
              <a:t>analysis</a:t>
            </a:r>
            <a:endParaRPr>
              <a:latin typeface="Homemade Apple"/>
              <a:ea typeface="Homemade Apple"/>
              <a:cs typeface="Homemade Apple"/>
              <a:sym typeface="Homemade Apple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59"/>
          <p:cNvSpPr txBox="1"/>
          <p:nvPr>
            <p:ph idx="4294967295"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</a:t>
            </a:r>
            <a:r>
              <a:rPr lang="en" sz="1200"/>
              <a:t> </a:t>
            </a:r>
            <a:r>
              <a:rPr lang="en" sz="1200">
                <a:latin typeface="Homemade Apple"/>
                <a:ea typeface="Homemade Apple"/>
                <a:cs typeface="Homemade Apple"/>
                <a:sym typeface="Homemade Apple"/>
              </a:rPr>
              <a:t>canvas</a:t>
            </a:r>
            <a:endParaRPr sz="1200">
              <a:latin typeface="Homemade Apple"/>
              <a:ea typeface="Homemade Apple"/>
              <a:cs typeface="Homemade Apple"/>
              <a:sym typeface="Homemade Apple"/>
            </a:endParaRPr>
          </a:p>
        </p:txBody>
      </p:sp>
      <p:sp>
        <p:nvSpPr>
          <p:cNvPr id="512" name="Google Shape;512;p59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3" name="Google Shape;513;p59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solidFill>
            <a:srgbClr val="1C4587">
              <a:alpha val="353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Key Activities</a:t>
            </a:r>
            <a:endParaRPr b="1"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b="1"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14" name="Google Shape;514;p59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solidFill>
            <a:srgbClr val="1C4587">
              <a:alpha val="353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Key Resources</a:t>
            </a:r>
            <a:endParaRPr b="1"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b="1"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15" name="Google Shape;515;p59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solidFill>
            <a:srgbClr val="1C4587">
              <a:alpha val="353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Value Propositions</a:t>
            </a:r>
            <a:endParaRPr b="1"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b="1"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16" name="Google Shape;516;p59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solidFill>
            <a:srgbClr val="1C4587">
              <a:alpha val="353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Customer Relationships</a:t>
            </a:r>
            <a:endParaRPr b="1"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b="1"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17" name="Google Shape;517;p59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solidFill>
            <a:srgbClr val="1C4587">
              <a:alpha val="353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Channels</a:t>
            </a:r>
            <a:endParaRPr b="1"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b="1"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18" name="Google Shape;518;p59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solidFill>
            <a:srgbClr val="1C4587">
              <a:alpha val="353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Customer Segments</a:t>
            </a:r>
            <a:endParaRPr b="1"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b="1"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19" name="Google Shape;519;p59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solidFill>
            <a:srgbClr val="1C4587">
              <a:alpha val="353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Key Partners</a:t>
            </a:r>
            <a:endParaRPr b="1"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b="1"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20" name="Google Shape;520;p59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solidFill>
            <a:srgbClr val="1C4587">
              <a:alpha val="353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Cost Structure</a:t>
            </a:r>
            <a:endParaRPr b="1"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b="1"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21" name="Google Shape;521;p59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solidFill>
            <a:srgbClr val="1C4587">
              <a:alpha val="353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Revenue Streams</a:t>
            </a:r>
            <a:endParaRPr b="1"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b="1"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22" name="Google Shape;522;p59"/>
          <p:cNvSpPr/>
          <p:nvPr/>
        </p:nvSpPr>
        <p:spPr>
          <a:xfrm>
            <a:off x="4297253" y="3732400"/>
            <a:ext cx="198541" cy="201044"/>
          </a:xfrm>
          <a:custGeom>
            <a:rect b="b" l="l" r="r" t="t"/>
            <a:pathLst>
              <a:path extrusionOk="0" h="17593" w="17374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Google Shape;523;p59"/>
          <p:cNvSpPr/>
          <p:nvPr/>
        </p:nvSpPr>
        <p:spPr>
          <a:xfrm>
            <a:off x="6884808" y="543222"/>
            <a:ext cx="196873" cy="174075"/>
          </a:xfrm>
          <a:custGeom>
            <a:rect b="b" l="l" r="r" t="t"/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59"/>
          <p:cNvSpPr/>
          <p:nvPr/>
        </p:nvSpPr>
        <p:spPr>
          <a:xfrm>
            <a:off x="1718760" y="543289"/>
            <a:ext cx="191034" cy="191868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p59"/>
          <p:cNvSpPr/>
          <p:nvPr/>
        </p:nvSpPr>
        <p:spPr>
          <a:xfrm>
            <a:off x="8626235" y="543217"/>
            <a:ext cx="179355" cy="189925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59"/>
          <p:cNvSpPr/>
          <p:nvPr/>
        </p:nvSpPr>
        <p:spPr>
          <a:xfrm>
            <a:off x="8598149" y="3732570"/>
            <a:ext cx="207443" cy="152946"/>
          </a:xfrm>
          <a:custGeom>
            <a:rect b="b" l="l" r="r" t="t"/>
            <a:pathLst>
              <a:path extrusionOk="0" h="13384" w="18153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59"/>
          <p:cNvSpPr/>
          <p:nvPr/>
        </p:nvSpPr>
        <p:spPr>
          <a:xfrm>
            <a:off x="3443920" y="543312"/>
            <a:ext cx="189925" cy="190199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p59"/>
          <p:cNvSpPr/>
          <p:nvPr/>
        </p:nvSpPr>
        <p:spPr>
          <a:xfrm>
            <a:off x="5137800" y="543229"/>
            <a:ext cx="219945" cy="226904"/>
          </a:xfrm>
          <a:custGeom>
            <a:rect b="b" l="l" r="r" t="t"/>
            <a:pathLst>
              <a:path extrusionOk="0" h="19856" w="19247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p59"/>
          <p:cNvSpPr/>
          <p:nvPr/>
        </p:nvSpPr>
        <p:spPr>
          <a:xfrm>
            <a:off x="6828073" y="2141654"/>
            <a:ext cx="253599" cy="242754"/>
          </a:xfrm>
          <a:custGeom>
            <a:rect b="b" l="l" r="r" t="t"/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p59"/>
          <p:cNvSpPr/>
          <p:nvPr/>
        </p:nvSpPr>
        <p:spPr>
          <a:xfrm>
            <a:off x="3380278" y="2137889"/>
            <a:ext cx="253583" cy="230105"/>
          </a:xfrm>
          <a:custGeom>
            <a:rect b="b" l="l" r="r" t="t"/>
            <a:pathLst>
              <a:path extrusionOk="0" h="20513" w="22606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60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36" name="Google Shape;536;p60"/>
          <p:cNvGrpSpPr/>
          <p:nvPr/>
        </p:nvGrpSpPr>
        <p:grpSpPr>
          <a:xfrm>
            <a:off x="855292" y="1260643"/>
            <a:ext cx="3608219" cy="3243858"/>
            <a:chOff x="855292" y="1260643"/>
            <a:chExt cx="3608219" cy="3243858"/>
          </a:xfrm>
        </p:grpSpPr>
        <p:sp>
          <p:nvSpPr>
            <p:cNvPr id="537" name="Google Shape;537;p60"/>
            <p:cNvSpPr/>
            <p:nvPr/>
          </p:nvSpPr>
          <p:spPr>
            <a:xfrm>
              <a:off x="1748547" y="3474220"/>
              <a:ext cx="1827373" cy="554243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38" name="Google Shape;538;p60"/>
            <p:cNvSpPr/>
            <p:nvPr/>
          </p:nvSpPr>
          <p:spPr>
            <a:xfrm>
              <a:off x="1974416" y="3962725"/>
              <a:ext cx="1377910" cy="541775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39" name="Google Shape;539;p60"/>
            <p:cNvSpPr/>
            <p:nvPr/>
          </p:nvSpPr>
          <p:spPr>
            <a:xfrm>
              <a:off x="863236" y="1554200"/>
              <a:ext cx="3600274" cy="576911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40" name="Google Shape;540;p60"/>
            <p:cNvSpPr/>
            <p:nvPr/>
          </p:nvSpPr>
          <p:spPr>
            <a:xfrm>
              <a:off x="1305892" y="2513077"/>
              <a:ext cx="2714957" cy="564446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41" name="Google Shape;541;p60"/>
            <p:cNvSpPr/>
            <p:nvPr/>
          </p:nvSpPr>
          <p:spPr>
            <a:xfrm>
              <a:off x="1086835" y="2033638"/>
              <a:ext cx="3154201" cy="57124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42" name="Google Shape;542;p60"/>
            <p:cNvSpPr/>
            <p:nvPr/>
          </p:nvSpPr>
          <p:spPr>
            <a:xfrm>
              <a:off x="1526085" y="2992514"/>
              <a:ext cx="2272296" cy="562177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43" name="Google Shape;543;p60"/>
            <p:cNvSpPr/>
            <p:nvPr/>
          </p:nvSpPr>
          <p:spPr>
            <a:xfrm>
              <a:off x="855292" y="1260643"/>
              <a:ext cx="3602907" cy="396816"/>
            </a:xfrm>
            <a:prstGeom prst="ellipse">
              <a:avLst/>
            </a:prstGeom>
            <a:solidFill>
              <a:srgbClr val="4C1130">
                <a:alpha val="1769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cxnSp>
        <p:nvCxnSpPr>
          <p:cNvPr id="544" name="Google Shape;544;p60"/>
          <p:cNvCxnSpPr/>
          <p:nvPr/>
        </p:nvCxnSpPr>
        <p:spPr>
          <a:xfrm>
            <a:off x="4383550" y="1797675"/>
            <a:ext cx="105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45" name="Google Shape;545;p60"/>
          <p:cNvSpPr txBox="1"/>
          <p:nvPr/>
        </p:nvSpPr>
        <p:spPr>
          <a:xfrm>
            <a:off x="5502050" y="162562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546" name="Google Shape;546;p60"/>
          <p:cNvCxnSpPr/>
          <p:nvPr/>
        </p:nvCxnSpPr>
        <p:spPr>
          <a:xfrm>
            <a:off x="4227875" y="2279300"/>
            <a:ext cx="1212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47" name="Google Shape;547;p60"/>
          <p:cNvSpPr txBox="1"/>
          <p:nvPr/>
        </p:nvSpPr>
        <p:spPr>
          <a:xfrm>
            <a:off x="5502050" y="210724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548" name="Google Shape;548;p60"/>
          <p:cNvCxnSpPr/>
          <p:nvPr/>
        </p:nvCxnSpPr>
        <p:spPr>
          <a:xfrm>
            <a:off x="4006650" y="2760925"/>
            <a:ext cx="14337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49" name="Google Shape;549;p60"/>
          <p:cNvSpPr txBox="1"/>
          <p:nvPr/>
        </p:nvSpPr>
        <p:spPr>
          <a:xfrm>
            <a:off x="5502050" y="258885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550" name="Google Shape;550;p60"/>
          <p:cNvCxnSpPr/>
          <p:nvPr/>
        </p:nvCxnSpPr>
        <p:spPr>
          <a:xfrm>
            <a:off x="3818200" y="3242525"/>
            <a:ext cx="16221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51" name="Google Shape;551;p60"/>
          <p:cNvSpPr txBox="1"/>
          <p:nvPr/>
        </p:nvSpPr>
        <p:spPr>
          <a:xfrm>
            <a:off x="5502050" y="307047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552" name="Google Shape;552;p60"/>
          <p:cNvCxnSpPr/>
          <p:nvPr/>
        </p:nvCxnSpPr>
        <p:spPr>
          <a:xfrm>
            <a:off x="3613350" y="3724150"/>
            <a:ext cx="18270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53" name="Google Shape;553;p60"/>
          <p:cNvSpPr txBox="1"/>
          <p:nvPr/>
        </p:nvSpPr>
        <p:spPr>
          <a:xfrm>
            <a:off x="5502050" y="355208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554" name="Google Shape;554;p60"/>
          <p:cNvCxnSpPr/>
          <p:nvPr/>
        </p:nvCxnSpPr>
        <p:spPr>
          <a:xfrm>
            <a:off x="3400325" y="4205750"/>
            <a:ext cx="20316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55" name="Google Shape;555;p60"/>
          <p:cNvSpPr txBox="1"/>
          <p:nvPr/>
        </p:nvSpPr>
        <p:spPr>
          <a:xfrm>
            <a:off x="5502050" y="403370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56" name="Google Shape;556;p60"/>
          <p:cNvSpPr txBox="1"/>
          <p:nvPr>
            <p:ph type="title"/>
          </p:nvPr>
        </p:nvSpPr>
        <p:spPr>
          <a:xfrm>
            <a:off x="962700" y="321094"/>
            <a:ext cx="7571700" cy="37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61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62" name="Google Shape;562;p61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85530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63" name="Google Shape;563;p61"/>
          <p:cNvSpPr txBox="1"/>
          <p:nvPr/>
        </p:nvSpPr>
        <p:spPr>
          <a:xfrm>
            <a:off x="86032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Imani Jackson</a:t>
            </a:r>
            <a:br>
              <a:rPr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JOB TITLE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564" name="Google Shape;564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502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65" name="Google Shape;565;p61"/>
          <p:cNvSpPr txBox="1"/>
          <p:nvPr/>
        </p:nvSpPr>
        <p:spPr>
          <a:xfrm>
            <a:off x="284005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Marcos Galán</a:t>
            </a:r>
            <a:br>
              <a:rPr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JOB TITLE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566" name="Google Shape;566;p61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81475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67" name="Google Shape;567;p61"/>
          <p:cNvSpPr txBox="1"/>
          <p:nvPr/>
        </p:nvSpPr>
        <p:spPr>
          <a:xfrm>
            <a:off x="481977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Ixchel Valdía</a:t>
            </a:r>
            <a:br>
              <a:rPr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JOB TITLE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568" name="Google Shape;568;p61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79447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69" name="Google Shape;569;p61"/>
          <p:cNvSpPr txBox="1"/>
          <p:nvPr/>
        </p:nvSpPr>
        <p:spPr>
          <a:xfrm>
            <a:off x="679950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Nils Årud</a:t>
            </a:r>
            <a:br>
              <a:rPr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JOB TITLE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70" name="Google Shape;570;p61"/>
          <p:cNvSpPr txBox="1"/>
          <p:nvPr>
            <p:ph type="title"/>
          </p:nvPr>
        </p:nvSpPr>
        <p:spPr>
          <a:xfrm>
            <a:off x="962700" y="321094"/>
            <a:ext cx="7571700" cy="37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</a:t>
            </a:r>
            <a:r>
              <a:rPr lang="en">
                <a:latin typeface="Homemade Apple"/>
                <a:ea typeface="Homemade Apple"/>
                <a:cs typeface="Homemade Apple"/>
                <a:sym typeface="Homemade Apple"/>
              </a:rPr>
              <a:t>presentation</a:t>
            </a:r>
            <a:endParaRPr>
              <a:latin typeface="Homemade Apple"/>
              <a:ea typeface="Homemade Apple"/>
              <a:cs typeface="Homemade Apple"/>
              <a:sym typeface="Homemade Apple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62"/>
          <p:cNvSpPr txBox="1"/>
          <p:nvPr>
            <p:ph idx="4294967295"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</a:t>
            </a:r>
            <a:r>
              <a:rPr lang="en" sz="1200">
                <a:latin typeface="Homemade Apple"/>
                <a:ea typeface="Homemade Apple"/>
                <a:cs typeface="Homemade Apple"/>
                <a:sym typeface="Homemade Apple"/>
              </a:rPr>
              <a:t>matrix</a:t>
            </a:r>
            <a:endParaRPr sz="1200">
              <a:latin typeface="Homemade Apple"/>
              <a:ea typeface="Homemade Apple"/>
              <a:cs typeface="Homemade Apple"/>
              <a:sym typeface="Homemade Apple"/>
            </a:endParaRPr>
          </a:p>
        </p:txBody>
      </p:sp>
      <p:sp>
        <p:nvSpPr>
          <p:cNvPr id="576" name="Google Shape;576;p62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solidFill>
            <a:srgbClr val="1C4587">
              <a:alpha val="353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77" name="Google Shape;577;p62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578" name="Google Shape;578;p62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9" name="Google Shape;579;p62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0" name="Google Shape;580;p62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1" name="Google Shape;581;p62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2" name="Google Shape;582;p62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3" name="Google Shape;583;p62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4" name="Google Shape;584;p62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5" name="Google Shape;585;p62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6" name="Google Shape;586;p62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7" name="Google Shape;587;p62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8" name="Google Shape;588;p62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9" name="Google Shape;589;p62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0" name="Google Shape;590;p62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1" name="Google Shape;591;p62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2" name="Google Shape;592;p62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3" name="Google Shape;593;p62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4" name="Google Shape;594;p62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5" name="Google Shape;595;p62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6" name="Google Shape;596;p62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7" name="Google Shape;597;p62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8" name="Google Shape;598;p62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9" name="Google Shape;599;p62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0" name="Google Shape;600;p62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1" name="Google Shape;601;p62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2" name="Google Shape;602;p62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3" name="Google Shape;603;p62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4" name="Google Shape;604;p62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5" name="Google Shape;605;p62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6" name="Google Shape;606;p62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7" name="Google Shape;607;p62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8" name="Google Shape;608;p62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9" name="Google Shape;609;p62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0" name="Google Shape;610;p62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1" name="Google Shape;611;p62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2" name="Google Shape;612;p62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3" name="Google Shape;613;p62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4" name="Google Shape;614;p62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5" name="Google Shape;615;p62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6" name="Google Shape;616;p62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7" name="Google Shape;617;p62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8" name="Google Shape;618;p62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9" name="Google Shape;619;p62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0" name="Google Shape;620;p62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1" name="Google Shape;621;p62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2" name="Google Shape;622;p62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3" name="Google Shape;623;p62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24" name="Google Shape;624;p62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25" name="Google Shape;625;p62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626" name="Google Shape;626;p62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7" name="Google Shape;627;p62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8" name="Google Shape;628;p62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9" name="Google Shape;629;p62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0" name="Google Shape;630;p62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1" name="Google Shape;631;p62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2" name="Google Shape;632;p62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3" name="Google Shape;633;p62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4" name="Google Shape;634;p62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5" name="Google Shape;635;p62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6" name="Google Shape;636;p62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7" name="Google Shape;637;p62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8" name="Google Shape;638;p62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9" name="Google Shape;639;p62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0" name="Google Shape;640;p62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1" name="Google Shape;641;p62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2" name="Google Shape;642;p62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3" name="Google Shape;643;p62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4" name="Google Shape;644;p62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5" name="Google Shape;645;p62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6" name="Google Shape;646;p62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7" name="Google Shape;647;p62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648" name="Google Shape;648;p62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649" name="Google Shape;649;p62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650" name="Google Shape;650;p62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LOW VALUE 1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51" name="Google Shape;651;p62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HIGH VALUE 1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52" name="Google Shape;652;p62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LOW VALUE 2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53" name="Google Shape;653;p62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HIGH VALUE 2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54" name="Google Shape;654;p62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Our company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55" name="Google Shape;655;p62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Competitor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56" name="Google Shape;656;p62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Competitor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57" name="Google Shape;657;p62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Competitor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58" name="Google Shape;658;p62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Competitor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59" name="Google Shape;659;p62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Competitor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60" name="Google Shape;660;p62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Competitor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63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66" name="Google Shape;666;p63"/>
          <p:cNvGraphicFramePr/>
          <p:nvPr/>
        </p:nvGraphicFramePr>
        <p:xfrm>
          <a:off x="855300" y="1398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{1C04C3F6-58B7-4571-BD90-5B7CA7C1DF80}</a:tableStyleId>
              </a:tblPr>
              <a:tblGrid>
                <a:gridCol w="834575"/>
                <a:gridCol w="956575"/>
                <a:gridCol w="956575"/>
                <a:gridCol w="956575"/>
                <a:gridCol w="956575"/>
                <a:gridCol w="956575"/>
                <a:gridCol w="956575"/>
                <a:gridCol w="956575"/>
              </a:tblGrid>
              <a:tr h="235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09:00 - 09:45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10:00 - 10:45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11:00 - 11:45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12:00 - 13:15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C1130">
                        <a:alpha val="17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C1130">
                        <a:alpha val="17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C1130">
                        <a:alpha val="17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C1130">
                        <a:alpha val="17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C1130">
                        <a:alpha val="17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C1130">
                        <a:alpha val="17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C1130">
                        <a:alpha val="17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C1130">
                        <a:alpha val="17690"/>
                      </a:srgbClr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13:30 - 14:15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14:30 - 15:15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15:30 - 16:15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67" name="Google Shape;667;p63"/>
          <p:cNvSpPr txBox="1"/>
          <p:nvPr>
            <p:ph type="title"/>
          </p:nvPr>
        </p:nvSpPr>
        <p:spPr>
          <a:xfrm>
            <a:off x="962700" y="321094"/>
            <a:ext cx="7571700" cy="37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</a:t>
            </a:r>
            <a:r>
              <a:rPr lang="en">
                <a:latin typeface="Homemade Apple"/>
                <a:ea typeface="Homemade Apple"/>
                <a:cs typeface="Homemade Apple"/>
                <a:sym typeface="Homemade Apple"/>
              </a:rPr>
              <a:t>planner</a:t>
            </a:r>
            <a:endParaRPr>
              <a:latin typeface="Homemade Apple"/>
              <a:ea typeface="Homemade Apple"/>
              <a:cs typeface="Homemade Apple"/>
              <a:sym typeface="Homemade Apple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64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73" name="Google Shape;673;p64"/>
          <p:cNvSpPr txBox="1"/>
          <p:nvPr/>
        </p:nvSpPr>
        <p:spPr>
          <a:xfrm>
            <a:off x="6248575" y="32232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SlidesCarnival icons are editable shapes</a:t>
            </a:r>
            <a:r>
              <a:rPr lang="en" sz="9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. </a:t>
            </a:r>
            <a:endParaRPr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This means that you can:</a:t>
            </a:r>
            <a:endParaRPr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aleway"/>
              <a:buChar char="●"/>
            </a:pPr>
            <a:r>
              <a:rPr lang="en" sz="9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Resize them without losing quality.</a:t>
            </a:r>
            <a:endParaRPr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aleway"/>
              <a:buChar char="●"/>
            </a:pPr>
            <a:r>
              <a:rPr lang="en" sz="9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Change fill color and opacity.</a:t>
            </a:r>
            <a:endParaRPr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Isn’t that nice? :)</a:t>
            </a:r>
            <a:endParaRPr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Examples:</a:t>
            </a:r>
            <a:endParaRPr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74" name="Google Shape;674;p64"/>
          <p:cNvSpPr/>
          <p:nvPr/>
        </p:nvSpPr>
        <p:spPr>
          <a:xfrm>
            <a:off x="277965" y="282213"/>
            <a:ext cx="373873" cy="479695"/>
          </a:xfrm>
          <a:custGeom>
            <a:rect b="b" l="l" r="r" t="t"/>
            <a:pathLst>
              <a:path extrusionOk="0" h="21949" w="17107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5" name="Google Shape;675;p64"/>
          <p:cNvSpPr/>
          <p:nvPr/>
        </p:nvSpPr>
        <p:spPr>
          <a:xfrm>
            <a:off x="852801" y="349218"/>
            <a:ext cx="398876" cy="337703"/>
          </a:xfrm>
          <a:custGeom>
            <a:rect b="b" l="l" r="r" t="t"/>
            <a:pathLst>
              <a:path extrusionOk="0" h="15452" w="18251">
                <a:moveTo>
                  <a:pt x="10634" y="2409"/>
                </a:moveTo>
                <a:lnTo>
                  <a:pt x="9953" y="2433"/>
                </a:lnTo>
                <a:lnTo>
                  <a:pt x="9296" y="2458"/>
                </a:lnTo>
                <a:lnTo>
                  <a:pt x="7592" y="2531"/>
                </a:lnTo>
                <a:lnTo>
                  <a:pt x="7228" y="2531"/>
                </a:lnTo>
                <a:lnTo>
                  <a:pt x="6814" y="2555"/>
                </a:lnTo>
                <a:lnTo>
                  <a:pt x="6619" y="2555"/>
                </a:lnTo>
                <a:lnTo>
                  <a:pt x="6425" y="2579"/>
                </a:lnTo>
                <a:lnTo>
                  <a:pt x="6230" y="2652"/>
                </a:lnTo>
                <a:lnTo>
                  <a:pt x="6060" y="2725"/>
                </a:lnTo>
                <a:lnTo>
                  <a:pt x="6035" y="2750"/>
                </a:lnTo>
                <a:lnTo>
                  <a:pt x="6011" y="2798"/>
                </a:lnTo>
                <a:lnTo>
                  <a:pt x="6035" y="2847"/>
                </a:lnTo>
                <a:lnTo>
                  <a:pt x="6060" y="2896"/>
                </a:lnTo>
                <a:lnTo>
                  <a:pt x="6230" y="2969"/>
                </a:lnTo>
                <a:lnTo>
                  <a:pt x="6376" y="3017"/>
                </a:lnTo>
                <a:lnTo>
                  <a:pt x="6546" y="3042"/>
                </a:lnTo>
                <a:lnTo>
                  <a:pt x="7422" y="3042"/>
                </a:lnTo>
                <a:lnTo>
                  <a:pt x="8298" y="3017"/>
                </a:lnTo>
                <a:lnTo>
                  <a:pt x="9150" y="2993"/>
                </a:lnTo>
                <a:lnTo>
                  <a:pt x="9831" y="2969"/>
                </a:lnTo>
                <a:lnTo>
                  <a:pt x="10488" y="2944"/>
                </a:lnTo>
                <a:lnTo>
                  <a:pt x="10829" y="2969"/>
                </a:lnTo>
                <a:lnTo>
                  <a:pt x="11169" y="2993"/>
                </a:lnTo>
                <a:lnTo>
                  <a:pt x="11486" y="3042"/>
                </a:lnTo>
                <a:lnTo>
                  <a:pt x="11826" y="3090"/>
                </a:lnTo>
                <a:lnTo>
                  <a:pt x="11948" y="3115"/>
                </a:lnTo>
                <a:lnTo>
                  <a:pt x="12045" y="3066"/>
                </a:lnTo>
                <a:lnTo>
                  <a:pt x="12094" y="2993"/>
                </a:lnTo>
                <a:lnTo>
                  <a:pt x="12143" y="2896"/>
                </a:lnTo>
                <a:lnTo>
                  <a:pt x="12167" y="2798"/>
                </a:lnTo>
                <a:lnTo>
                  <a:pt x="12143" y="2701"/>
                </a:lnTo>
                <a:lnTo>
                  <a:pt x="12070" y="2628"/>
                </a:lnTo>
                <a:lnTo>
                  <a:pt x="11972" y="2579"/>
                </a:lnTo>
                <a:lnTo>
                  <a:pt x="11632" y="2506"/>
                </a:lnTo>
                <a:lnTo>
                  <a:pt x="11315" y="2458"/>
                </a:lnTo>
                <a:lnTo>
                  <a:pt x="10975" y="2433"/>
                </a:lnTo>
                <a:lnTo>
                  <a:pt x="10634" y="2409"/>
                </a:lnTo>
                <a:close/>
                <a:moveTo>
                  <a:pt x="15573" y="4940"/>
                </a:moveTo>
                <a:lnTo>
                  <a:pt x="15890" y="4964"/>
                </a:lnTo>
                <a:lnTo>
                  <a:pt x="16157" y="5037"/>
                </a:lnTo>
                <a:lnTo>
                  <a:pt x="16182" y="5280"/>
                </a:lnTo>
                <a:lnTo>
                  <a:pt x="16206" y="5524"/>
                </a:lnTo>
                <a:lnTo>
                  <a:pt x="16206" y="5889"/>
                </a:lnTo>
                <a:lnTo>
                  <a:pt x="16206" y="6254"/>
                </a:lnTo>
                <a:lnTo>
                  <a:pt x="15671" y="6278"/>
                </a:lnTo>
                <a:lnTo>
                  <a:pt x="15136" y="6302"/>
                </a:lnTo>
                <a:lnTo>
                  <a:pt x="14625" y="6327"/>
                </a:lnTo>
                <a:lnTo>
                  <a:pt x="14333" y="6375"/>
                </a:lnTo>
                <a:lnTo>
                  <a:pt x="14308" y="6302"/>
                </a:lnTo>
                <a:lnTo>
                  <a:pt x="14284" y="6132"/>
                </a:lnTo>
                <a:lnTo>
                  <a:pt x="14284" y="5962"/>
                </a:lnTo>
                <a:lnTo>
                  <a:pt x="14284" y="5645"/>
                </a:lnTo>
                <a:lnTo>
                  <a:pt x="14284" y="5329"/>
                </a:lnTo>
                <a:lnTo>
                  <a:pt x="14284" y="5159"/>
                </a:lnTo>
                <a:lnTo>
                  <a:pt x="14235" y="5013"/>
                </a:lnTo>
                <a:lnTo>
                  <a:pt x="14430" y="5013"/>
                </a:lnTo>
                <a:lnTo>
                  <a:pt x="14625" y="4988"/>
                </a:lnTo>
                <a:lnTo>
                  <a:pt x="14990" y="4940"/>
                </a:lnTo>
                <a:close/>
                <a:moveTo>
                  <a:pt x="15330" y="4404"/>
                </a:moveTo>
                <a:lnTo>
                  <a:pt x="14990" y="4429"/>
                </a:lnTo>
                <a:lnTo>
                  <a:pt x="14771" y="4453"/>
                </a:lnTo>
                <a:lnTo>
                  <a:pt x="14503" y="4502"/>
                </a:lnTo>
                <a:lnTo>
                  <a:pt x="14357" y="4526"/>
                </a:lnTo>
                <a:lnTo>
                  <a:pt x="14260" y="4575"/>
                </a:lnTo>
                <a:lnTo>
                  <a:pt x="14138" y="4648"/>
                </a:lnTo>
                <a:lnTo>
                  <a:pt x="14065" y="4721"/>
                </a:lnTo>
                <a:lnTo>
                  <a:pt x="14016" y="4721"/>
                </a:lnTo>
                <a:lnTo>
                  <a:pt x="13968" y="4745"/>
                </a:lnTo>
                <a:lnTo>
                  <a:pt x="13943" y="4745"/>
                </a:lnTo>
                <a:lnTo>
                  <a:pt x="13919" y="4769"/>
                </a:lnTo>
                <a:lnTo>
                  <a:pt x="13895" y="4794"/>
                </a:lnTo>
                <a:lnTo>
                  <a:pt x="13870" y="4891"/>
                </a:lnTo>
                <a:lnTo>
                  <a:pt x="13773" y="5670"/>
                </a:lnTo>
                <a:lnTo>
                  <a:pt x="13773" y="6059"/>
                </a:lnTo>
                <a:lnTo>
                  <a:pt x="13773" y="6254"/>
                </a:lnTo>
                <a:lnTo>
                  <a:pt x="13822" y="6424"/>
                </a:lnTo>
                <a:lnTo>
                  <a:pt x="13846" y="6497"/>
                </a:lnTo>
                <a:lnTo>
                  <a:pt x="13870" y="6570"/>
                </a:lnTo>
                <a:lnTo>
                  <a:pt x="13870" y="6594"/>
                </a:lnTo>
                <a:lnTo>
                  <a:pt x="13895" y="6667"/>
                </a:lnTo>
                <a:lnTo>
                  <a:pt x="13919" y="6740"/>
                </a:lnTo>
                <a:lnTo>
                  <a:pt x="13968" y="6789"/>
                </a:lnTo>
                <a:lnTo>
                  <a:pt x="14041" y="6813"/>
                </a:lnTo>
                <a:lnTo>
                  <a:pt x="14308" y="6886"/>
                </a:lnTo>
                <a:lnTo>
                  <a:pt x="14600" y="6911"/>
                </a:lnTo>
                <a:lnTo>
                  <a:pt x="14892" y="6935"/>
                </a:lnTo>
                <a:lnTo>
                  <a:pt x="15184" y="6911"/>
                </a:lnTo>
                <a:lnTo>
                  <a:pt x="15768" y="6886"/>
                </a:lnTo>
                <a:lnTo>
                  <a:pt x="16328" y="6813"/>
                </a:lnTo>
                <a:lnTo>
                  <a:pt x="16449" y="6789"/>
                </a:lnTo>
                <a:lnTo>
                  <a:pt x="16522" y="6740"/>
                </a:lnTo>
                <a:lnTo>
                  <a:pt x="16595" y="6643"/>
                </a:lnTo>
                <a:lnTo>
                  <a:pt x="16620" y="6546"/>
                </a:lnTo>
                <a:lnTo>
                  <a:pt x="16668" y="6448"/>
                </a:lnTo>
                <a:lnTo>
                  <a:pt x="16717" y="6327"/>
                </a:lnTo>
                <a:lnTo>
                  <a:pt x="16741" y="6108"/>
                </a:lnTo>
                <a:lnTo>
                  <a:pt x="16741" y="5864"/>
                </a:lnTo>
                <a:lnTo>
                  <a:pt x="16717" y="5645"/>
                </a:lnTo>
                <a:lnTo>
                  <a:pt x="16644" y="5159"/>
                </a:lnTo>
                <a:lnTo>
                  <a:pt x="16620" y="4940"/>
                </a:lnTo>
                <a:lnTo>
                  <a:pt x="16547" y="4721"/>
                </a:lnTo>
                <a:lnTo>
                  <a:pt x="16498" y="4648"/>
                </a:lnTo>
                <a:lnTo>
                  <a:pt x="16449" y="4599"/>
                </a:lnTo>
                <a:lnTo>
                  <a:pt x="16401" y="4575"/>
                </a:lnTo>
                <a:lnTo>
                  <a:pt x="16328" y="4526"/>
                </a:lnTo>
                <a:lnTo>
                  <a:pt x="16011" y="4453"/>
                </a:lnTo>
                <a:lnTo>
                  <a:pt x="15671" y="4404"/>
                </a:lnTo>
                <a:close/>
                <a:moveTo>
                  <a:pt x="8176" y="7105"/>
                </a:moveTo>
                <a:lnTo>
                  <a:pt x="7884" y="7373"/>
                </a:lnTo>
                <a:lnTo>
                  <a:pt x="7641" y="7689"/>
                </a:lnTo>
                <a:lnTo>
                  <a:pt x="7422" y="8006"/>
                </a:lnTo>
                <a:lnTo>
                  <a:pt x="7252" y="8346"/>
                </a:lnTo>
                <a:lnTo>
                  <a:pt x="7082" y="8687"/>
                </a:lnTo>
                <a:lnTo>
                  <a:pt x="6936" y="9052"/>
                </a:lnTo>
                <a:lnTo>
                  <a:pt x="6790" y="9417"/>
                </a:lnTo>
                <a:lnTo>
                  <a:pt x="6692" y="9782"/>
                </a:lnTo>
                <a:lnTo>
                  <a:pt x="6619" y="9441"/>
                </a:lnTo>
                <a:lnTo>
                  <a:pt x="6619" y="9198"/>
                </a:lnTo>
                <a:lnTo>
                  <a:pt x="6619" y="8955"/>
                </a:lnTo>
                <a:lnTo>
                  <a:pt x="6644" y="8711"/>
                </a:lnTo>
                <a:lnTo>
                  <a:pt x="6717" y="8492"/>
                </a:lnTo>
                <a:lnTo>
                  <a:pt x="6790" y="8273"/>
                </a:lnTo>
                <a:lnTo>
                  <a:pt x="6911" y="8079"/>
                </a:lnTo>
                <a:lnTo>
                  <a:pt x="7033" y="7884"/>
                </a:lnTo>
                <a:lnTo>
                  <a:pt x="7203" y="7689"/>
                </a:lnTo>
                <a:lnTo>
                  <a:pt x="7398" y="7519"/>
                </a:lnTo>
                <a:lnTo>
                  <a:pt x="7617" y="7373"/>
                </a:lnTo>
                <a:lnTo>
                  <a:pt x="7836" y="7251"/>
                </a:lnTo>
                <a:lnTo>
                  <a:pt x="8079" y="7154"/>
                </a:lnTo>
                <a:lnTo>
                  <a:pt x="8176" y="7105"/>
                </a:lnTo>
                <a:close/>
                <a:moveTo>
                  <a:pt x="11413" y="8444"/>
                </a:moveTo>
                <a:lnTo>
                  <a:pt x="11486" y="8711"/>
                </a:lnTo>
                <a:lnTo>
                  <a:pt x="11534" y="8979"/>
                </a:lnTo>
                <a:lnTo>
                  <a:pt x="11559" y="9246"/>
                </a:lnTo>
                <a:lnTo>
                  <a:pt x="11534" y="9514"/>
                </a:lnTo>
                <a:lnTo>
                  <a:pt x="11461" y="9782"/>
                </a:lnTo>
                <a:lnTo>
                  <a:pt x="11388" y="10049"/>
                </a:lnTo>
                <a:lnTo>
                  <a:pt x="11267" y="10293"/>
                </a:lnTo>
                <a:lnTo>
                  <a:pt x="11145" y="10512"/>
                </a:lnTo>
                <a:lnTo>
                  <a:pt x="10975" y="10731"/>
                </a:lnTo>
                <a:lnTo>
                  <a:pt x="11048" y="10536"/>
                </a:lnTo>
                <a:lnTo>
                  <a:pt x="11121" y="10317"/>
                </a:lnTo>
                <a:lnTo>
                  <a:pt x="11194" y="9928"/>
                </a:lnTo>
                <a:lnTo>
                  <a:pt x="11267" y="9563"/>
                </a:lnTo>
                <a:lnTo>
                  <a:pt x="11315" y="9198"/>
                </a:lnTo>
                <a:lnTo>
                  <a:pt x="11413" y="8444"/>
                </a:lnTo>
                <a:close/>
                <a:moveTo>
                  <a:pt x="9028" y="6911"/>
                </a:moveTo>
                <a:lnTo>
                  <a:pt x="8858" y="7057"/>
                </a:lnTo>
                <a:lnTo>
                  <a:pt x="8736" y="7251"/>
                </a:lnTo>
                <a:lnTo>
                  <a:pt x="8614" y="7446"/>
                </a:lnTo>
                <a:lnTo>
                  <a:pt x="8517" y="7641"/>
                </a:lnTo>
                <a:lnTo>
                  <a:pt x="8322" y="8079"/>
                </a:lnTo>
                <a:lnTo>
                  <a:pt x="8176" y="8492"/>
                </a:lnTo>
                <a:lnTo>
                  <a:pt x="8030" y="8833"/>
                </a:lnTo>
                <a:lnTo>
                  <a:pt x="7884" y="9173"/>
                </a:lnTo>
                <a:lnTo>
                  <a:pt x="7568" y="9830"/>
                </a:lnTo>
                <a:lnTo>
                  <a:pt x="7325" y="10317"/>
                </a:lnTo>
                <a:lnTo>
                  <a:pt x="7228" y="10560"/>
                </a:lnTo>
                <a:lnTo>
                  <a:pt x="7130" y="10804"/>
                </a:lnTo>
                <a:lnTo>
                  <a:pt x="6936" y="10463"/>
                </a:lnTo>
                <a:lnTo>
                  <a:pt x="6790" y="10122"/>
                </a:lnTo>
                <a:lnTo>
                  <a:pt x="6838" y="10122"/>
                </a:lnTo>
                <a:lnTo>
                  <a:pt x="6911" y="10098"/>
                </a:lnTo>
                <a:lnTo>
                  <a:pt x="6960" y="10074"/>
                </a:lnTo>
                <a:lnTo>
                  <a:pt x="7009" y="10001"/>
                </a:lnTo>
                <a:lnTo>
                  <a:pt x="7276" y="9222"/>
                </a:lnTo>
                <a:lnTo>
                  <a:pt x="7592" y="8468"/>
                </a:lnTo>
                <a:lnTo>
                  <a:pt x="7787" y="8103"/>
                </a:lnTo>
                <a:lnTo>
                  <a:pt x="7982" y="7738"/>
                </a:lnTo>
                <a:lnTo>
                  <a:pt x="8176" y="7373"/>
                </a:lnTo>
                <a:lnTo>
                  <a:pt x="8395" y="7032"/>
                </a:lnTo>
                <a:lnTo>
                  <a:pt x="8493" y="7032"/>
                </a:lnTo>
                <a:lnTo>
                  <a:pt x="8760" y="6959"/>
                </a:lnTo>
                <a:lnTo>
                  <a:pt x="9028" y="6911"/>
                </a:lnTo>
                <a:close/>
                <a:moveTo>
                  <a:pt x="9344" y="6911"/>
                </a:moveTo>
                <a:lnTo>
                  <a:pt x="9588" y="6935"/>
                </a:lnTo>
                <a:lnTo>
                  <a:pt x="9831" y="7008"/>
                </a:lnTo>
                <a:lnTo>
                  <a:pt x="9734" y="7105"/>
                </a:lnTo>
                <a:lnTo>
                  <a:pt x="9636" y="7203"/>
                </a:lnTo>
                <a:lnTo>
                  <a:pt x="9490" y="7446"/>
                </a:lnTo>
                <a:lnTo>
                  <a:pt x="9393" y="7714"/>
                </a:lnTo>
                <a:lnTo>
                  <a:pt x="9271" y="7957"/>
                </a:lnTo>
                <a:lnTo>
                  <a:pt x="9150" y="8298"/>
                </a:lnTo>
                <a:lnTo>
                  <a:pt x="9004" y="8663"/>
                </a:lnTo>
                <a:lnTo>
                  <a:pt x="8760" y="9368"/>
                </a:lnTo>
                <a:lnTo>
                  <a:pt x="8468" y="10122"/>
                </a:lnTo>
                <a:lnTo>
                  <a:pt x="8128" y="10852"/>
                </a:lnTo>
                <a:lnTo>
                  <a:pt x="7957" y="11290"/>
                </a:lnTo>
                <a:lnTo>
                  <a:pt x="7909" y="11388"/>
                </a:lnTo>
                <a:lnTo>
                  <a:pt x="7884" y="11485"/>
                </a:lnTo>
                <a:lnTo>
                  <a:pt x="7884" y="11558"/>
                </a:lnTo>
                <a:lnTo>
                  <a:pt x="7665" y="11388"/>
                </a:lnTo>
                <a:lnTo>
                  <a:pt x="7446" y="11193"/>
                </a:lnTo>
                <a:lnTo>
                  <a:pt x="7568" y="10901"/>
                </a:lnTo>
                <a:lnTo>
                  <a:pt x="7690" y="10609"/>
                </a:lnTo>
                <a:lnTo>
                  <a:pt x="7811" y="10317"/>
                </a:lnTo>
                <a:lnTo>
                  <a:pt x="7933" y="10049"/>
                </a:lnTo>
                <a:lnTo>
                  <a:pt x="8201" y="9514"/>
                </a:lnTo>
                <a:lnTo>
                  <a:pt x="8444" y="8979"/>
                </a:lnTo>
                <a:lnTo>
                  <a:pt x="8882" y="7933"/>
                </a:lnTo>
                <a:lnTo>
                  <a:pt x="9101" y="7422"/>
                </a:lnTo>
                <a:lnTo>
                  <a:pt x="9344" y="6911"/>
                </a:lnTo>
                <a:close/>
                <a:moveTo>
                  <a:pt x="10610" y="7397"/>
                </a:moveTo>
                <a:lnTo>
                  <a:pt x="10829" y="7592"/>
                </a:lnTo>
                <a:lnTo>
                  <a:pt x="11023" y="7811"/>
                </a:lnTo>
                <a:lnTo>
                  <a:pt x="11194" y="8054"/>
                </a:lnTo>
                <a:lnTo>
                  <a:pt x="11340" y="8322"/>
                </a:lnTo>
                <a:lnTo>
                  <a:pt x="11340" y="8346"/>
                </a:lnTo>
                <a:lnTo>
                  <a:pt x="11169" y="8663"/>
                </a:lnTo>
                <a:lnTo>
                  <a:pt x="11023" y="8979"/>
                </a:lnTo>
                <a:lnTo>
                  <a:pt x="10926" y="9295"/>
                </a:lnTo>
                <a:lnTo>
                  <a:pt x="10829" y="9660"/>
                </a:lnTo>
                <a:lnTo>
                  <a:pt x="10731" y="10025"/>
                </a:lnTo>
                <a:lnTo>
                  <a:pt x="10610" y="10414"/>
                </a:lnTo>
                <a:lnTo>
                  <a:pt x="10512" y="10706"/>
                </a:lnTo>
                <a:lnTo>
                  <a:pt x="10464" y="10852"/>
                </a:lnTo>
                <a:lnTo>
                  <a:pt x="10439" y="11023"/>
                </a:lnTo>
                <a:lnTo>
                  <a:pt x="10464" y="11071"/>
                </a:lnTo>
                <a:lnTo>
                  <a:pt x="10488" y="11120"/>
                </a:lnTo>
                <a:lnTo>
                  <a:pt x="10537" y="11144"/>
                </a:lnTo>
                <a:lnTo>
                  <a:pt x="10585" y="11169"/>
                </a:lnTo>
                <a:lnTo>
                  <a:pt x="10318" y="11388"/>
                </a:lnTo>
                <a:lnTo>
                  <a:pt x="10001" y="11558"/>
                </a:lnTo>
                <a:lnTo>
                  <a:pt x="10001" y="11558"/>
                </a:lnTo>
                <a:lnTo>
                  <a:pt x="10099" y="11412"/>
                </a:lnTo>
                <a:lnTo>
                  <a:pt x="10147" y="11242"/>
                </a:lnTo>
                <a:lnTo>
                  <a:pt x="10269" y="10877"/>
                </a:lnTo>
                <a:lnTo>
                  <a:pt x="10439" y="10244"/>
                </a:lnTo>
                <a:lnTo>
                  <a:pt x="10585" y="9684"/>
                </a:lnTo>
                <a:lnTo>
                  <a:pt x="10780" y="9100"/>
                </a:lnTo>
                <a:lnTo>
                  <a:pt x="10950" y="8517"/>
                </a:lnTo>
                <a:lnTo>
                  <a:pt x="11072" y="7957"/>
                </a:lnTo>
                <a:lnTo>
                  <a:pt x="11072" y="7908"/>
                </a:lnTo>
                <a:lnTo>
                  <a:pt x="11048" y="7884"/>
                </a:lnTo>
                <a:lnTo>
                  <a:pt x="10975" y="7884"/>
                </a:lnTo>
                <a:lnTo>
                  <a:pt x="10804" y="8079"/>
                </a:lnTo>
                <a:lnTo>
                  <a:pt x="10683" y="8273"/>
                </a:lnTo>
                <a:lnTo>
                  <a:pt x="10561" y="8517"/>
                </a:lnTo>
                <a:lnTo>
                  <a:pt x="10464" y="8760"/>
                </a:lnTo>
                <a:lnTo>
                  <a:pt x="10318" y="9246"/>
                </a:lnTo>
                <a:lnTo>
                  <a:pt x="10196" y="9733"/>
                </a:lnTo>
                <a:lnTo>
                  <a:pt x="10050" y="10293"/>
                </a:lnTo>
                <a:lnTo>
                  <a:pt x="9880" y="10828"/>
                </a:lnTo>
                <a:lnTo>
                  <a:pt x="9782" y="11071"/>
                </a:lnTo>
                <a:lnTo>
                  <a:pt x="9685" y="11290"/>
                </a:lnTo>
                <a:lnTo>
                  <a:pt x="9563" y="11534"/>
                </a:lnTo>
                <a:lnTo>
                  <a:pt x="9539" y="11655"/>
                </a:lnTo>
                <a:lnTo>
                  <a:pt x="9515" y="11777"/>
                </a:lnTo>
                <a:lnTo>
                  <a:pt x="9320" y="11826"/>
                </a:lnTo>
                <a:lnTo>
                  <a:pt x="9247" y="11850"/>
                </a:lnTo>
                <a:lnTo>
                  <a:pt x="9247" y="11850"/>
                </a:lnTo>
                <a:lnTo>
                  <a:pt x="9369" y="11607"/>
                </a:lnTo>
                <a:lnTo>
                  <a:pt x="9442" y="11339"/>
                </a:lnTo>
                <a:lnTo>
                  <a:pt x="9612" y="10828"/>
                </a:lnTo>
                <a:lnTo>
                  <a:pt x="9758" y="10317"/>
                </a:lnTo>
                <a:lnTo>
                  <a:pt x="9928" y="9806"/>
                </a:lnTo>
                <a:lnTo>
                  <a:pt x="10147" y="9222"/>
                </a:lnTo>
                <a:lnTo>
                  <a:pt x="10342" y="8614"/>
                </a:lnTo>
                <a:lnTo>
                  <a:pt x="10488" y="8006"/>
                </a:lnTo>
                <a:lnTo>
                  <a:pt x="10561" y="7714"/>
                </a:lnTo>
                <a:lnTo>
                  <a:pt x="10610" y="7397"/>
                </a:lnTo>
                <a:close/>
                <a:moveTo>
                  <a:pt x="10026" y="7081"/>
                </a:moveTo>
                <a:lnTo>
                  <a:pt x="10220" y="7154"/>
                </a:lnTo>
                <a:lnTo>
                  <a:pt x="10391" y="7251"/>
                </a:lnTo>
                <a:lnTo>
                  <a:pt x="10172" y="7811"/>
                </a:lnTo>
                <a:lnTo>
                  <a:pt x="10001" y="8395"/>
                </a:lnTo>
                <a:lnTo>
                  <a:pt x="9831" y="8955"/>
                </a:lnTo>
                <a:lnTo>
                  <a:pt x="9636" y="9538"/>
                </a:lnTo>
                <a:lnTo>
                  <a:pt x="9442" y="10098"/>
                </a:lnTo>
                <a:lnTo>
                  <a:pt x="9271" y="10706"/>
                </a:lnTo>
                <a:lnTo>
                  <a:pt x="9101" y="11266"/>
                </a:lnTo>
                <a:lnTo>
                  <a:pt x="8979" y="11558"/>
                </a:lnTo>
                <a:lnTo>
                  <a:pt x="8833" y="11826"/>
                </a:lnTo>
                <a:lnTo>
                  <a:pt x="8833" y="11874"/>
                </a:lnTo>
                <a:lnTo>
                  <a:pt x="8639" y="11850"/>
                </a:lnTo>
                <a:lnTo>
                  <a:pt x="8468" y="11826"/>
                </a:lnTo>
                <a:lnTo>
                  <a:pt x="8298" y="11753"/>
                </a:lnTo>
                <a:lnTo>
                  <a:pt x="8128" y="11680"/>
                </a:lnTo>
                <a:lnTo>
                  <a:pt x="8176" y="11655"/>
                </a:lnTo>
                <a:lnTo>
                  <a:pt x="8201" y="11631"/>
                </a:lnTo>
                <a:lnTo>
                  <a:pt x="8274" y="11534"/>
                </a:lnTo>
                <a:lnTo>
                  <a:pt x="8371" y="11315"/>
                </a:lnTo>
                <a:lnTo>
                  <a:pt x="8639" y="10633"/>
                </a:lnTo>
                <a:lnTo>
                  <a:pt x="8931" y="9976"/>
                </a:lnTo>
                <a:lnTo>
                  <a:pt x="9077" y="9636"/>
                </a:lnTo>
                <a:lnTo>
                  <a:pt x="9223" y="9271"/>
                </a:lnTo>
                <a:lnTo>
                  <a:pt x="9466" y="8565"/>
                </a:lnTo>
                <a:lnTo>
                  <a:pt x="9612" y="8200"/>
                </a:lnTo>
                <a:lnTo>
                  <a:pt x="9758" y="7835"/>
                </a:lnTo>
                <a:lnTo>
                  <a:pt x="9928" y="7446"/>
                </a:lnTo>
                <a:lnTo>
                  <a:pt x="9977" y="7276"/>
                </a:lnTo>
                <a:lnTo>
                  <a:pt x="10026" y="7081"/>
                </a:lnTo>
                <a:close/>
                <a:moveTo>
                  <a:pt x="9247" y="6424"/>
                </a:moveTo>
                <a:lnTo>
                  <a:pt x="8931" y="6448"/>
                </a:lnTo>
                <a:lnTo>
                  <a:pt x="8639" y="6497"/>
                </a:lnTo>
                <a:lnTo>
                  <a:pt x="8347" y="6570"/>
                </a:lnTo>
                <a:lnTo>
                  <a:pt x="8274" y="6619"/>
                </a:lnTo>
                <a:lnTo>
                  <a:pt x="8225" y="6667"/>
                </a:lnTo>
                <a:lnTo>
                  <a:pt x="7836" y="6789"/>
                </a:lnTo>
                <a:lnTo>
                  <a:pt x="7568" y="6911"/>
                </a:lnTo>
                <a:lnTo>
                  <a:pt x="7325" y="7032"/>
                </a:lnTo>
                <a:lnTo>
                  <a:pt x="7106" y="7203"/>
                </a:lnTo>
                <a:lnTo>
                  <a:pt x="6887" y="7373"/>
                </a:lnTo>
                <a:lnTo>
                  <a:pt x="6668" y="7592"/>
                </a:lnTo>
                <a:lnTo>
                  <a:pt x="6498" y="7835"/>
                </a:lnTo>
                <a:lnTo>
                  <a:pt x="6352" y="8103"/>
                </a:lnTo>
                <a:lnTo>
                  <a:pt x="6254" y="8371"/>
                </a:lnTo>
                <a:lnTo>
                  <a:pt x="6206" y="8663"/>
                </a:lnTo>
                <a:lnTo>
                  <a:pt x="6157" y="8979"/>
                </a:lnTo>
                <a:lnTo>
                  <a:pt x="6157" y="9271"/>
                </a:lnTo>
                <a:lnTo>
                  <a:pt x="6181" y="9563"/>
                </a:lnTo>
                <a:lnTo>
                  <a:pt x="6206" y="9855"/>
                </a:lnTo>
                <a:lnTo>
                  <a:pt x="6279" y="10122"/>
                </a:lnTo>
                <a:lnTo>
                  <a:pt x="6376" y="10390"/>
                </a:lnTo>
                <a:lnTo>
                  <a:pt x="6498" y="10658"/>
                </a:lnTo>
                <a:lnTo>
                  <a:pt x="6644" y="10925"/>
                </a:lnTo>
                <a:lnTo>
                  <a:pt x="6814" y="11169"/>
                </a:lnTo>
                <a:lnTo>
                  <a:pt x="6984" y="11388"/>
                </a:lnTo>
                <a:lnTo>
                  <a:pt x="7203" y="11607"/>
                </a:lnTo>
                <a:lnTo>
                  <a:pt x="7422" y="11801"/>
                </a:lnTo>
                <a:lnTo>
                  <a:pt x="7665" y="11947"/>
                </a:lnTo>
                <a:lnTo>
                  <a:pt x="7909" y="12093"/>
                </a:lnTo>
                <a:lnTo>
                  <a:pt x="8176" y="12191"/>
                </a:lnTo>
                <a:lnTo>
                  <a:pt x="8444" y="12288"/>
                </a:lnTo>
                <a:lnTo>
                  <a:pt x="8736" y="12312"/>
                </a:lnTo>
                <a:lnTo>
                  <a:pt x="9028" y="12312"/>
                </a:lnTo>
                <a:lnTo>
                  <a:pt x="9320" y="12288"/>
                </a:lnTo>
                <a:lnTo>
                  <a:pt x="9588" y="12215"/>
                </a:lnTo>
                <a:lnTo>
                  <a:pt x="9880" y="12118"/>
                </a:lnTo>
                <a:lnTo>
                  <a:pt x="10147" y="11996"/>
                </a:lnTo>
                <a:lnTo>
                  <a:pt x="10415" y="11826"/>
                </a:lnTo>
                <a:lnTo>
                  <a:pt x="10658" y="11655"/>
                </a:lnTo>
                <a:lnTo>
                  <a:pt x="10877" y="11461"/>
                </a:lnTo>
                <a:lnTo>
                  <a:pt x="11096" y="11242"/>
                </a:lnTo>
                <a:lnTo>
                  <a:pt x="11291" y="10998"/>
                </a:lnTo>
                <a:lnTo>
                  <a:pt x="11461" y="10731"/>
                </a:lnTo>
                <a:lnTo>
                  <a:pt x="11632" y="10463"/>
                </a:lnTo>
                <a:lnTo>
                  <a:pt x="11753" y="10195"/>
                </a:lnTo>
                <a:lnTo>
                  <a:pt x="11851" y="9903"/>
                </a:lnTo>
                <a:lnTo>
                  <a:pt x="11924" y="9611"/>
                </a:lnTo>
                <a:lnTo>
                  <a:pt x="11948" y="9319"/>
                </a:lnTo>
                <a:lnTo>
                  <a:pt x="11972" y="9027"/>
                </a:lnTo>
                <a:lnTo>
                  <a:pt x="11924" y="8736"/>
                </a:lnTo>
                <a:lnTo>
                  <a:pt x="11851" y="8444"/>
                </a:lnTo>
                <a:lnTo>
                  <a:pt x="11753" y="8176"/>
                </a:lnTo>
                <a:lnTo>
                  <a:pt x="11632" y="7908"/>
                </a:lnTo>
                <a:lnTo>
                  <a:pt x="11461" y="7665"/>
                </a:lnTo>
                <a:lnTo>
                  <a:pt x="11291" y="7422"/>
                </a:lnTo>
                <a:lnTo>
                  <a:pt x="11096" y="7203"/>
                </a:lnTo>
                <a:lnTo>
                  <a:pt x="10853" y="7032"/>
                </a:lnTo>
                <a:lnTo>
                  <a:pt x="10610" y="6862"/>
                </a:lnTo>
                <a:lnTo>
                  <a:pt x="10366" y="6716"/>
                </a:lnTo>
                <a:lnTo>
                  <a:pt x="10099" y="6594"/>
                </a:lnTo>
                <a:lnTo>
                  <a:pt x="9807" y="6521"/>
                </a:lnTo>
                <a:lnTo>
                  <a:pt x="9515" y="6448"/>
                </a:lnTo>
                <a:lnTo>
                  <a:pt x="9247" y="6424"/>
                </a:lnTo>
                <a:close/>
                <a:moveTo>
                  <a:pt x="9417" y="5694"/>
                </a:moveTo>
                <a:lnTo>
                  <a:pt x="9782" y="5718"/>
                </a:lnTo>
                <a:lnTo>
                  <a:pt x="10172" y="5791"/>
                </a:lnTo>
                <a:lnTo>
                  <a:pt x="10537" y="5889"/>
                </a:lnTo>
                <a:lnTo>
                  <a:pt x="10877" y="6010"/>
                </a:lnTo>
                <a:lnTo>
                  <a:pt x="11218" y="6181"/>
                </a:lnTo>
                <a:lnTo>
                  <a:pt x="11534" y="6351"/>
                </a:lnTo>
                <a:lnTo>
                  <a:pt x="11729" y="6497"/>
                </a:lnTo>
                <a:lnTo>
                  <a:pt x="11899" y="6619"/>
                </a:lnTo>
                <a:lnTo>
                  <a:pt x="12045" y="6789"/>
                </a:lnTo>
                <a:lnTo>
                  <a:pt x="12191" y="6959"/>
                </a:lnTo>
                <a:lnTo>
                  <a:pt x="12313" y="7130"/>
                </a:lnTo>
                <a:lnTo>
                  <a:pt x="12435" y="7324"/>
                </a:lnTo>
                <a:lnTo>
                  <a:pt x="12532" y="7519"/>
                </a:lnTo>
                <a:lnTo>
                  <a:pt x="12629" y="7714"/>
                </a:lnTo>
                <a:lnTo>
                  <a:pt x="12775" y="8152"/>
                </a:lnTo>
                <a:lnTo>
                  <a:pt x="12873" y="8590"/>
                </a:lnTo>
                <a:lnTo>
                  <a:pt x="12921" y="9027"/>
                </a:lnTo>
                <a:lnTo>
                  <a:pt x="12921" y="9465"/>
                </a:lnTo>
                <a:lnTo>
                  <a:pt x="12897" y="9806"/>
                </a:lnTo>
                <a:lnTo>
                  <a:pt x="12848" y="10147"/>
                </a:lnTo>
                <a:lnTo>
                  <a:pt x="12751" y="10463"/>
                </a:lnTo>
                <a:lnTo>
                  <a:pt x="12654" y="10779"/>
                </a:lnTo>
                <a:lnTo>
                  <a:pt x="12508" y="11071"/>
                </a:lnTo>
                <a:lnTo>
                  <a:pt x="12362" y="11363"/>
                </a:lnTo>
                <a:lnTo>
                  <a:pt x="12167" y="11631"/>
                </a:lnTo>
                <a:lnTo>
                  <a:pt x="11972" y="11874"/>
                </a:lnTo>
                <a:lnTo>
                  <a:pt x="11753" y="12093"/>
                </a:lnTo>
                <a:lnTo>
                  <a:pt x="11510" y="12288"/>
                </a:lnTo>
                <a:lnTo>
                  <a:pt x="11242" y="12483"/>
                </a:lnTo>
                <a:lnTo>
                  <a:pt x="10975" y="12653"/>
                </a:lnTo>
                <a:lnTo>
                  <a:pt x="10683" y="12799"/>
                </a:lnTo>
                <a:lnTo>
                  <a:pt x="10366" y="12921"/>
                </a:lnTo>
                <a:lnTo>
                  <a:pt x="10050" y="13018"/>
                </a:lnTo>
                <a:lnTo>
                  <a:pt x="9709" y="13091"/>
                </a:lnTo>
                <a:lnTo>
                  <a:pt x="9369" y="13140"/>
                </a:lnTo>
                <a:lnTo>
                  <a:pt x="8736" y="13140"/>
                </a:lnTo>
                <a:lnTo>
                  <a:pt x="8420" y="13115"/>
                </a:lnTo>
                <a:lnTo>
                  <a:pt x="8128" y="13042"/>
                </a:lnTo>
                <a:lnTo>
                  <a:pt x="7836" y="12969"/>
                </a:lnTo>
                <a:lnTo>
                  <a:pt x="7568" y="12848"/>
                </a:lnTo>
                <a:lnTo>
                  <a:pt x="7276" y="12726"/>
                </a:lnTo>
                <a:lnTo>
                  <a:pt x="7033" y="12556"/>
                </a:lnTo>
                <a:lnTo>
                  <a:pt x="6790" y="12385"/>
                </a:lnTo>
                <a:lnTo>
                  <a:pt x="6546" y="12191"/>
                </a:lnTo>
                <a:lnTo>
                  <a:pt x="6352" y="11972"/>
                </a:lnTo>
                <a:lnTo>
                  <a:pt x="6157" y="11728"/>
                </a:lnTo>
                <a:lnTo>
                  <a:pt x="5962" y="11461"/>
                </a:lnTo>
                <a:lnTo>
                  <a:pt x="5816" y="11193"/>
                </a:lnTo>
                <a:lnTo>
                  <a:pt x="5670" y="10877"/>
                </a:lnTo>
                <a:lnTo>
                  <a:pt x="5597" y="10658"/>
                </a:lnTo>
                <a:lnTo>
                  <a:pt x="5524" y="10414"/>
                </a:lnTo>
                <a:lnTo>
                  <a:pt x="5476" y="10171"/>
                </a:lnTo>
                <a:lnTo>
                  <a:pt x="5427" y="9928"/>
                </a:lnTo>
                <a:lnTo>
                  <a:pt x="5403" y="9684"/>
                </a:lnTo>
                <a:lnTo>
                  <a:pt x="5403" y="9465"/>
                </a:lnTo>
                <a:lnTo>
                  <a:pt x="5403" y="9222"/>
                </a:lnTo>
                <a:lnTo>
                  <a:pt x="5427" y="8979"/>
                </a:lnTo>
                <a:lnTo>
                  <a:pt x="5451" y="8736"/>
                </a:lnTo>
                <a:lnTo>
                  <a:pt x="5500" y="8517"/>
                </a:lnTo>
                <a:lnTo>
                  <a:pt x="5573" y="8273"/>
                </a:lnTo>
                <a:lnTo>
                  <a:pt x="5646" y="8054"/>
                </a:lnTo>
                <a:lnTo>
                  <a:pt x="5743" y="7811"/>
                </a:lnTo>
                <a:lnTo>
                  <a:pt x="5865" y="7592"/>
                </a:lnTo>
                <a:lnTo>
                  <a:pt x="5987" y="7397"/>
                </a:lnTo>
                <a:lnTo>
                  <a:pt x="6133" y="7178"/>
                </a:lnTo>
                <a:lnTo>
                  <a:pt x="6376" y="6886"/>
                </a:lnTo>
                <a:lnTo>
                  <a:pt x="6644" y="6619"/>
                </a:lnTo>
                <a:lnTo>
                  <a:pt x="6911" y="6400"/>
                </a:lnTo>
                <a:lnTo>
                  <a:pt x="7228" y="6229"/>
                </a:lnTo>
                <a:lnTo>
                  <a:pt x="7544" y="6059"/>
                </a:lnTo>
                <a:lnTo>
                  <a:pt x="7884" y="5937"/>
                </a:lnTo>
                <a:lnTo>
                  <a:pt x="8225" y="5840"/>
                </a:lnTo>
                <a:lnTo>
                  <a:pt x="8590" y="5743"/>
                </a:lnTo>
                <a:lnTo>
                  <a:pt x="8687" y="5743"/>
                </a:lnTo>
                <a:lnTo>
                  <a:pt x="9052" y="5694"/>
                </a:lnTo>
                <a:close/>
                <a:moveTo>
                  <a:pt x="9150" y="5207"/>
                </a:moveTo>
                <a:lnTo>
                  <a:pt x="8760" y="5232"/>
                </a:lnTo>
                <a:lnTo>
                  <a:pt x="8420" y="5256"/>
                </a:lnTo>
                <a:lnTo>
                  <a:pt x="8055" y="5305"/>
                </a:lnTo>
                <a:lnTo>
                  <a:pt x="7714" y="5402"/>
                </a:lnTo>
                <a:lnTo>
                  <a:pt x="7373" y="5548"/>
                </a:lnTo>
                <a:lnTo>
                  <a:pt x="7057" y="5718"/>
                </a:lnTo>
                <a:lnTo>
                  <a:pt x="6741" y="5889"/>
                </a:lnTo>
                <a:lnTo>
                  <a:pt x="6473" y="6108"/>
                </a:lnTo>
                <a:lnTo>
                  <a:pt x="6181" y="6327"/>
                </a:lnTo>
                <a:lnTo>
                  <a:pt x="6035" y="6497"/>
                </a:lnTo>
                <a:lnTo>
                  <a:pt x="5865" y="6667"/>
                </a:lnTo>
                <a:lnTo>
                  <a:pt x="5597" y="7032"/>
                </a:lnTo>
                <a:lnTo>
                  <a:pt x="5354" y="7446"/>
                </a:lnTo>
                <a:lnTo>
                  <a:pt x="5159" y="7860"/>
                </a:lnTo>
                <a:lnTo>
                  <a:pt x="5013" y="8298"/>
                </a:lnTo>
                <a:lnTo>
                  <a:pt x="4916" y="8760"/>
                </a:lnTo>
                <a:lnTo>
                  <a:pt x="4867" y="9222"/>
                </a:lnTo>
                <a:lnTo>
                  <a:pt x="4867" y="9684"/>
                </a:lnTo>
                <a:lnTo>
                  <a:pt x="4916" y="10049"/>
                </a:lnTo>
                <a:lnTo>
                  <a:pt x="4965" y="10414"/>
                </a:lnTo>
                <a:lnTo>
                  <a:pt x="5062" y="10755"/>
                </a:lnTo>
                <a:lnTo>
                  <a:pt x="5184" y="11096"/>
                </a:lnTo>
                <a:lnTo>
                  <a:pt x="5330" y="11412"/>
                </a:lnTo>
                <a:lnTo>
                  <a:pt x="5500" y="11728"/>
                </a:lnTo>
                <a:lnTo>
                  <a:pt x="5695" y="12020"/>
                </a:lnTo>
                <a:lnTo>
                  <a:pt x="5914" y="12288"/>
                </a:lnTo>
                <a:lnTo>
                  <a:pt x="6157" y="12531"/>
                </a:lnTo>
                <a:lnTo>
                  <a:pt x="6425" y="12775"/>
                </a:lnTo>
                <a:lnTo>
                  <a:pt x="6717" y="12969"/>
                </a:lnTo>
                <a:lnTo>
                  <a:pt x="7009" y="13164"/>
                </a:lnTo>
                <a:lnTo>
                  <a:pt x="7325" y="13310"/>
                </a:lnTo>
                <a:lnTo>
                  <a:pt x="7665" y="13432"/>
                </a:lnTo>
                <a:lnTo>
                  <a:pt x="8006" y="13529"/>
                </a:lnTo>
                <a:lnTo>
                  <a:pt x="8371" y="13602"/>
                </a:lnTo>
                <a:lnTo>
                  <a:pt x="8687" y="13651"/>
                </a:lnTo>
                <a:lnTo>
                  <a:pt x="9296" y="13651"/>
                </a:lnTo>
                <a:lnTo>
                  <a:pt x="9612" y="13626"/>
                </a:lnTo>
                <a:lnTo>
                  <a:pt x="9928" y="13578"/>
                </a:lnTo>
                <a:lnTo>
                  <a:pt x="10220" y="13505"/>
                </a:lnTo>
                <a:lnTo>
                  <a:pt x="10512" y="13407"/>
                </a:lnTo>
                <a:lnTo>
                  <a:pt x="10804" y="13310"/>
                </a:lnTo>
                <a:lnTo>
                  <a:pt x="11072" y="13188"/>
                </a:lnTo>
                <a:lnTo>
                  <a:pt x="11340" y="13042"/>
                </a:lnTo>
                <a:lnTo>
                  <a:pt x="11607" y="12872"/>
                </a:lnTo>
                <a:lnTo>
                  <a:pt x="11851" y="12702"/>
                </a:lnTo>
                <a:lnTo>
                  <a:pt x="12094" y="12507"/>
                </a:lnTo>
                <a:lnTo>
                  <a:pt x="12313" y="12288"/>
                </a:lnTo>
                <a:lnTo>
                  <a:pt x="12508" y="12045"/>
                </a:lnTo>
                <a:lnTo>
                  <a:pt x="12702" y="11801"/>
                </a:lnTo>
                <a:lnTo>
                  <a:pt x="12897" y="11461"/>
                </a:lnTo>
                <a:lnTo>
                  <a:pt x="13092" y="11096"/>
                </a:lnTo>
                <a:lnTo>
                  <a:pt x="13213" y="10706"/>
                </a:lnTo>
                <a:lnTo>
                  <a:pt x="13335" y="10317"/>
                </a:lnTo>
                <a:lnTo>
                  <a:pt x="13384" y="9903"/>
                </a:lnTo>
                <a:lnTo>
                  <a:pt x="13432" y="9490"/>
                </a:lnTo>
                <a:lnTo>
                  <a:pt x="13432" y="9076"/>
                </a:lnTo>
                <a:lnTo>
                  <a:pt x="13384" y="8663"/>
                </a:lnTo>
                <a:lnTo>
                  <a:pt x="13311" y="8273"/>
                </a:lnTo>
                <a:lnTo>
                  <a:pt x="13189" y="7860"/>
                </a:lnTo>
                <a:lnTo>
                  <a:pt x="13043" y="7495"/>
                </a:lnTo>
                <a:lnTo>
                  <a:pt x="12873" y="7130"/>
                </a:lnTo>
                <a:lnTo>
                  <a:pt x="12654" y="6789"/>
                </a:lnTo>
                <a:lnTo>
                  <a:pt x="12386" y="6473"/>
                </a:lnTo>
                <a:lnTo>
                  <a:pt x="12094" y="6181"/>
                </a:lnTo>
                <a:lnTo>
                  <a:pt x="11778" y="5937"/>
                </a:lnTo>
                <a:lnTo>
                  <a:pt x="11461" y="5743"/>
                </a:lnTo>
                <a:lnTo>
                  <a:pt x="11096" y="5572"/>
                </a:lnTo>
                <a:lnTo>
                  <a:pt x="10731" y="5426"/>
                </a:lnTo>
                <a:lnTo>
                  <a:pt x="10342" y="5329"/>
                </a:lnTo>
                <a:lnTo>
                  <a:pt x="9953" y="5256"/>
                </a:lnTo>
                <a:lnTo>
                  <a:pt x="9539" y="5207"/>
                </a:lnTo>
                <a:close/>
                <a:moveTo>
                  <a:pt x="7714" y="511"/>
                </a:moveTo>
                <a:lnTo>
                  <a:pt x="8687" y="536"/>
                </a:lnTo>
                <a:lnTo>
                  <a:pt x="9685" y="560"/>
                </a:lnTo>
                <a:lnTo>
                  <a:pt x="10658" y="633"/>
                </a:lnTo>
                <a:lnTo>
                  <a:pt x="11340" y="633"/>
                </a:lnTo>
                <a:lnTo>
                  <a:pt x="11680" y="609"/>
                </a:lnTo>
                <a:lnTo>
                  <a:pt x="12021" y="609"/>
                </a:lnTo>
                <a:lnTo>
                  <a:pt x="12264" y="633"/>
                </a:lnTo>
                <a:lnTo>
                  <a:pt x="12483" y="706"/>
                </a:lnTo>
                <a:lnTo>
                  <a:pt x="12654" y="779"/>
                </a:lnTo>
                <a:lnTo>
                  <a:pt x="12800" y="876"/>
                </a:lnTo>
                <a:lnTo>
                  <a:pt x="12921" y="1022"/>
                </a:lnTo>
                <a:lnTo>
                  <a:pt x="13019" y="1168"/>
                </a:lnTo>
                <a:lnTo>
                  <a:pt x="13092" y="1314"/>
                </a:lnTo>
                <a:lnTo>
                  <a:pt x="13140" y="1484"/>
                </a:lnTo>
                <a:lnTo>
                  <a:pt x="13262" y="1874"/>
                </a:lnTo>
                <a:lnTo>
                  <a:pt x="13335" y="2263"/>
                </a:lnTo>
                <a:lnTo>
                  <a:pt x="13432" y="2652"/>
                </a:lnTo>
                <a:lnTo>
                  <a:pt x="13481" y="2847"/>
                </a:lnTo>
                <a:lnTo>
                  <a:pt x="13554" y="3017"/>
                </a:lnTo>
                <a:lnTo>
                  <a:pt x="13627" y="3115"/>
                </a:lnTo>
                <a:lnTo>
                  <a:pt x="13724" y="3139"/>
                </a:lnTo>
                <a:lnTo>
                  <a:pt x="13822" y="3139"/>
                </a:lnTo>
                <a:lnTo>
                  <a:pt x="13919" y="3090"/>
                </a:lnTo>
                <a:lnTo>
                  <a:pt x="14138" y="3066"/>
                </a:lnTo>
                <a:lnTo>
                  <a:pt x="14357" y="3066"/>
                </a:lnTo>
                <a:lnTo>
                  <a:pt x="14795" y="3090"/>
                </a:lnTo>
                <a:lnTo>
                  <a:pt x="15233" y="3139"/>
                </a:lnTo>
                <a:lnTo>
                  <a:pt x="15671" y="3163"/>
                </a:lnTo>
                <a:lnTo>
                  <a:pt x="16084" y="3188"/>
                </a:lnTo>
                <a:lnTo>
                  <a:pt x="16571" y="3212"/>
                </a:lnTo>
                <a:lnTo>
                  <a:pt x="16839" y="3212"/>
                </a:lnTo>
                <a:lnTo>
                  <a:pt x="17082" y="3188"/>
                </a:lnTo>
                <a:lnTo>
                  <a:pt x="17325" y="3163"/>
                </a:lnTo>
                <a:lnTo>
                  <a:pt x="17520" y="3066"/>
                </a:lnTo>
                <a:lnTo>
                  <a:pt x="17496" y="3261"/>
                </a:lnTo>
                <a:lnTo>
                  <a:pt x="17496" y="3480"/>
                </a:lnTo>
                <a:lnTo>
                  <a:pt x="17544" y="5086"/>
                </a:lnTo>
                <a:lnTo>
                  <a:pt x="17593" y="6789"/>
                </a:lnTo>
                <a:lnTo>
                  <a:pt x="17617" y="8517"/>
                </a:lnTo>
                <a:lnTo>
                  <a:pt x="17666" y="11753"/>
                </a:lnTo>
                <a:lnTo>
                  <a:pt x="17666" y="12483"/>
                </a:lnTo>
                <a:lnTo>
                  <a:pt x="17642" y="13213"/>
                </a:lnTo>
                <a:lnTo>
                  <a:pt x="17617" y="13943"/>
                </a:lnTo>
                <a:lnTo>
                  <a:pt x="17617" y="14673"/>
                </a:lnTo>
                <a:lnTo>
                  <a:pt x="17544" y="14673"/>
                </a:lnTo>
                <a:lnTo>
                  <a:pt x="16449" y="14746"/>
                </a:lnTo>
                <a:lnTo>
                  <a:pt x="15379" y="14794"/>
                </a:lnTo>
                <a:lnTo>
                  <a:pt x="14308" y="14794"/>
                </a:lnTo>
                <a:lnTo>
                  <a:pt x="13238" y="14770"/>
                </a:lnTo>
                <a:lnTo>
                  <a:pt x="11072" y="14721"/>
                </a:lnTo>
                <a:lnTo>
                  <a:pt x="10001" y="14697"/>
                </a:lnTo>
                <a:lnTo>
                  <a:pt x="8931" y="14673"/>
                </a:lnTo>
                <a:lnTo>
                  <a:pt x="7811" y="14673"/>
                </a:lnTo>
                <a:lnTo>
                  <a:pt x="6692" y="14721"/>
                </a:lnTo>
                <a:lnTo>
                  <a:pt x="4454" y="14819"/>
                </a:lnTo>
                <a:lnTo>
                  <a:pt x="2215" y="14892"/>
                </a:lnTo>
                <a:lnTo>
                  <a:pt x="1826" y="14892"/>
                </a:lnTo>
                <a:lnTo>
                  <a:pt x="1436" y="14867"/>
                </a:lnTo>
                <a:lnTo>
                  <a:pt x="828" y="14867"/>
                </a:lnTo>
                <a:lnTo>
                  <a:pt x="633" y="14916"/>
                </a:lnTo>
                <a:lnTo>
                  <a:pt x="658" y="14624"/>
                </a:lnTo>
                <a:lnTo>
                  <a:pt x="658" y="14308"/>
                </a:lnTo>
                <a:lnTo>
                  <a:pt x="658" y="13724"/>
                </a:lnTo>
                <a:lnTo>
                  <a:pt x="633" y="13115"/>
                </a:lnTo>
                <a:lnTo>
                  <a:pt x="633" y="12531"/>
                </a:lnTo>
                <a:lnTo>
                  <a:pt x="682" y="10804"/>
                </a:lnTo>
                <a:lnTo>
                  <a:pt x="706" y="9928"/>
                </a:lnTo>
                <a:lnTo>
                  <a:pt x="682" y="9076"/>
                </a:lnTo>
                <a:lnTo>
                  <a:pt x="585" y="7349"/>
                </a:lnTo>
                <a:lnTo>
                  <a:pt x="512" y="5597"/>
                </a:lnTo>
                <a:lnTo>
                  <a:pt x="463" y="4794"/>
                </a:lnTo>
                <a:lnTo>
                  <a:pt x="439" y="4380"/>
                </a:lnTo>
                <a:lnTo>
                  <a:pt x="439" y="3991"/>
                </a:lnTo>
                <a:lnTo>
                  <a:pt x="439" y="3601"/>
                </a:lnTo>
                <a:lnTo>
                  <a:pt x="390" y="3236"/>
                </a:lnTo>
                <a:lnTo>
                  <a:pt x="706" y="3285"/>
                </a:lnTo>
                <a:lnTo>
                  <a:pt x="1217" y="3285"/>
                </a:lnTo>
                <a:lnTo>
                  <a:pt x="1436" y="3261"/>
                </a:lnTo>
                <a:lnTo>
                  <a:pt x="1655" y="3212"/>
                </a:lnTo>
                <a:lnTo>
                  <a:pt x="1753" y="3163"/>
                </a:lnTo>
                <a:lnTo>
                  <a:pt x="1826" y="3115"/>
                </a:lnTo>
                <a:lnTo>
                  <a:pt x="1874" y="3042"/>
                </a:lnTo>
                <a:lnTo>
                  <a:pt x="1899" y="2969"/>
                </a:lnTo>
                <a:lnTo>
                  <a:pt x="1899" y="2896"/>
                </a:lnTo>
                <a:lnTo>
                  <a:pt x="1874" y="2823"/>
                </a:lnTo>
                <a:lnTo>
                  <a:pt x="1947" y="2725"/>
                </a:lnTo>
                <a:lnTo>
                  <a:pt x="2069" y="2652"/>
                </a:lnTo>
                <a:lnTo>
                  <a:pt x="2191" y="2579"/>
                </a:lnTo>
                <a:lnTo>
                  <a:pt x="2312" y="2555"/>
                </a:lnTo>
                <a:lnTo>
                  <a:pt x="2458" y="2531"/>
                </a:lnTo>
                <a:lnTo>
                  <a:pt x="2580" y="2531"/>
                </a:lnTo>
                <a:lnTo>
                  <a:pt x="2702" y="2555"/>
                </a:lnTo>
                <a:lnTo>
                  <a:pt x="2823" y="2579"/>
                </a:lnTo>
                <a:lnTo>
                  <a:pt x="2945" y="2628"/>
                </a:lnTo>
                <a:lnTo>
                  <a:pt x="3067" y="2677"/>
                </a:lnTo>
                <a:lnTo>
                  <a:pt x="3164" y="2774"/>
                </a:lnTo>
                <a:lnTo>
                  <a:pt x="3237" y="2847"/>
                </a:lnTo>
                <a:lnTo>
                  <a:pt x="3310" y="2944"/>
                </a:lnTo>
                <a:lnTo>
                  <a:pt x="3334" y="2993"/>
                </a:lnTo>
                <a:lnTo>
                  <a:pt x="3334" y="3017"/>
                </a:lnTo>
                <a:lnTo>
                  <a:pt x="3383" y="3115"/>
                </a:lnTo>
                <a:lnTo>
                  <a:pt x="3456" y="3163"/>
                </a:lnTo>
                <a:lnTo>
                  <a:pt x="3529" y="3188"/>
                </a:lnTo>
                <a:lnTo>
                  <a:pt x="3602" y="3163"/>
                </a:lnTo>
                <a:lnTo>
                  <a:pt x="3821" y="3188"/>
                </a:lnTo>
                <a:lnTo>
                  <a:pt x="4162" y="3212"/>
                </a:lnTo>
                <a:lnTo>
                  <a:pt x="4332" y="3188"/>
                </a:lnTo>
                <a:lnTo>
                  <a:pt x="4502" y="3139"/>
                </a:lnTo>
                <a:lnTo>
                  <a:pt x="4551" y="3090"/>
                </a:lnTo>
                <a:lnTo>
                  <a:pt x="4575" y="3042"/>
                </a:lnTo>
                <a:lnTo>
                  <a:pt x="4600" y="2993"/>
                </a:lnTo>
                <a:lnTo>
                  <a:pt x="4600" y="2920"/>
                </a:lnTo>
                <a:lnTo>
                  <a:pt x="4721" y="2725"/>
                </a:lnTo>
                <a:lnTo>
                  <a:pt x="4794" y="2506"/>
                </a:lnTo>
                <a:lnTo>
                  <a:pt x="4867" y="2263"/>
                </a:lnTo>
                <a:lnTo>
                  <a:pt x="4940" y="2020"/>
                </a:lnTo>
                <a:lnTo>
                  <a:pt x="5062" y="1533"/>
                </a:lnTo>
                <a:lnTo>
                  <a:pt x="5135" y="1290"/>
                </a:lnTo>
                <a:lnTo>
                  <a:pt x="5232" y="1095"/>
                </a:lnTo>
                <a:lnTo>
                  <a:pt x="5281" y="998"/>
                </a:lnTo>
                <a:lnTo>
                  <a:pt x="5354" y="925"/>
                </a:lnTo>
                <a:lnTo>
                  <a:pt x="5500" y="803"/>
                </a:lnTo>
                <a:lnTo>
                  <a:pt x="5695" y="706"/>
                </a:lnTo>
                <a:lnTo>
                  <a:pt x="5889" y="657"/>
                </a:lnTo>
                <a:lnTo>
                  <a:pt x="6108" y="609"/>
                </a:lnTo>
                <a:lnTo>
                  <a:pt x="6327" y="584"/>
                </a:lnTo>
                <a:lnTo>
                  <a:pt x="6717" y="560"/>
                </a:lnTo>
                <a:lnTo>
                  <a:pt x="7203" y="536"/>
                </a:lnTo>
                <a:lnTo>
                  <a:pt x="7714" y="511"/>
                </a:lnTo>
                <a:close/>
                <a:moveTo>
                  <a:pt x="7714" y="0"/>
                </a:moveTo>
                <a:lnTo>
                  <a:pt x="7130" y="25"/>
                </a:lnTo>
                <a:lnTo>
                  <a:pt x="6546" y="49"/>
                </a:lnTo>
                <a:lnTo>
                  <a:pt x="6157" y="98"/>
                </a:lnTo>
                <a:lnTo>
                  <a:pt x="5768" y="146"/>
                </a:lnTo>
                <a:lnTo>
                  <a:pt x="5573" y="195"/>
                </a:lnTo>
                <a:lnTo>
                  <a:pt x="5378" y="268"/>
                </a:lnTo>
                <a:lnTo>
                  <a:pt x="5208" y="365"/>
                </a:lnTo>
                <a:lnTo>
                  <a:pt x="5062" y="487"/>
                </a:lnTo>
                <a:lnTo>
                  <a:pt x="4940" y="584"/>
                </a:lnTo>
                <a:lnTo>
                  <a:pt x="4843" y="706"/>
                </a:lnTo>
                <a:lnTo>
                  <a:pt x="4697" y="949"/>
                </a:lnTo>
                <a:lnTo>
                  <a:pt x="4575" y="1241"/>
                </a:lnTo>
                <a:lnTo>
                  <a:pt x="4502" y="1533"/>
                </a:lnTo>
                <a:lnTo>
                  <a:pt x="4332" y="2141"/>
                </a:lnTo>
                <a:lnTo>
                  <a:pt x="4113" y="2750"/>
                </a:lnTo>
                <a:lnTo>
                  <a:pt x="3894" y="2774"/>
                </a:lnTo>
                <a:lnTo>
                  <a:pt x="3699" y="2774"/>
                </a:lnTo>
                <a:lnTo>
                  <a:pt x="3602" y="2628"/>
                </a:lnTo>
                <a:lnTo>
                  <a:pt x="3505" y="2482"/>
                </a:lnTo>
                <a:lnTo>
                  <a:pt x="3359" y="2385"/>
                </a:lnTo>
                <a:lnTo>
                  <a:pt x="3213" y="2287"/>
                </a:lnTo>
                <a:lnTo>
                  <a:pt x="3067" y="2214"/>
                </a:lnTo>
                <a:lnTo>
                  <a:pt x="2896" y="2166"/>
                </a:lnTo>
                <a:lnTo>
                  <a:pt x="2702" y="2117"/>
                </a:lnTo>
                <a:lnTo>
                  <a:pt x="2531" y="2093"/>
                </a:lnTo>
                <a:lnTo>
                  <a:pt x="2410" y="2117"/>
                </a:lnTo>
                <a:lnTo>
                  <a:pt x="2264" y="2141"/>
                </a:lnTo>
                <a:lnTo>
                  <a:pt x="2118" y="2166"/>
                </a:lnTo>
                <a:lnTo>
                  <a:pt x="1947" y="2239"/>
                </a:lnTo>
                <a:lnTo>
                  <a:pt x="1801" y="2312"/>
                </a:lnTo>
                <a:lnTo>
                  <a:pt x="1680" y="2409"/>
                </a:lnTo>
                <a:lnTo>
                  <a:pt x="1558" y="2506"/>
                </a:lnTo>
                <a:lnTo>
                  <a:pt x="1485" y="2628"/>
                </a:lnTo>
                <a:lnTo>
                  <a:pt x="1242" y="2652"/>
                </a:lnTo>
                <a:lnTo>
                  <a:pt x="1023" y="2677"/>
                </a:lnTo>
                <a:lnTo>
                  <a:pt x="220" y="2677"/>
                </a:lnTo>
                <a:lnTo>
                  <a:pt x="171" y="2701"/>
                </a:lnTo>
                <a:lnTo>
                  <a:pt x="122" y="2725"/>
                </a:lnTo>
                <a:lnTo>
                  <a:pt x="74" y="2774"/>
                </a:lnTo>
                <a:lnTo>
                  <a:pt x="25" y="2823"/>
                </a:lnTo>
                <a:lnTo>
                  <a:pt x="1" y="2896"/>
                </a:lnTo>
                <a:lnTo>
                  <a:pt x="25" y="4258"/>
                </a:lnTo>
                <a:lnTo>
                  <a:pt x="49" y="5597"/>
                </a:lnTo>
                <a:lnTo>
                  <a:pt x="98" y="7349"/>
                </a:lnTo>
                <a:lnTo>
                  <a:pt x="195" y="9076"/>
                </a:lnTo>
                <a:lnTo>
                  <a:pt x="195" y="9879"/>
                </a:lnTo>
                <a:lnTo>
                  <a:pt x="195" y="10706"/>
                </a:lnTo>
                <a:lnTo>
                  <a:pt x="171" y="11534"/>
                </a:lnTo>
                <a:lnTo>
                  <a:pt x="122" y="12337"/>
                </a:lnTo>
                <a:lnTo>
                  <a:pt x="98" y="12994"/>
                </a:lnTo>
                <a:lnTo>
                  <a:pt x="98" y="13626"/>
                </a:lnTo>
                <a:lnTo>
                  <a:pt x="122" y="14916"/>
                </a:lnTo>
                <a:lnTo>
                  <a:pt x="122" y="14965"/>
                </a:lnTo>
                <a:lnTo>
                  <a:pt x="147" y="15038"/>
                </a:lnTo>
                <a:lnTo>
                  <a:pt x="195" y="15086"/>
                </a:lnTo>
                <a:lnTo>
                  <a:pt x="244" y="15111"/>
                </a:lnTo>
                <a:lnTo>
                  <a:pt x="268" y="15184"/>
                </a:lnTo>
                <a:lnTo>
                  <a:pt x="317" y="15257"/>
                </a:lnTo>
                <a:lnTo>
                  <a:pt x="487" y="15354"/>
                </a:lnTo>
                <a:lnTo>
                  <a:pt x="706" y="15403"/>
                </a:lnTo>
                <a:lnTo>
                  <a:pt x="925" y="15427"/>
                </a:lnTo>
                <a:lnTo>
                  <a:pt x="1144" y="15451"/>
                </a:lnTo>
                <a:lnTo>
                  <a:pt x="1607" y="15451"/>
                </a:lnTo>
                <a:lnTo>
                  <a:pt x="2020" y="15427"/>
                </a:lnTo>
                <a:lnTo>
                  <a:pt x="3140" y="15403"/>
                </a:lnTo>
                <a:lnTo>
                  <a:pt x="4259" y="15378"/>
                </a:lnTo>
                <a:lnTo>
                  <a:pt x="5378" y="15330"/>
                </a:lnTo>
                <a:lnTo>
                  <a:pt x="6498" y="15281"/>
                </a:lnTo>
                <a:lnTo>
                  <a:pt x="7617" y="15232"/>
                </a:lnTo>
                <a:lnTo>
                  <a:pt x="8736" y="15208"/>
                </a:lnTo>
                <a:lnTo>
                  <a:pt x="9855" y="15232"/>
                </a:lnTo>
                <a:lnTo>
                  <a:pt x="10950" y="15257"/>
                </a:lnTo>
                <a:lnTo>
                  <a:pt x="13140" y="15305"/>
                </a:lnTo>
                <a:lnTo>
                  <a:pt x="14235" y="15330"/>
                </a:lnTo>
                <a:lnTo>
                  <a:pt x="15330" y="15330"/>
                </a:lnTo>
                <a:lnTo>
                  <a:pt x="16449" y="15305"/>
                </a:lnTo>
                <a:lnTo>
                  <a:pt x="17544" y="15208"/>
                </a:lnTo>
                <a:lnTo>
                  <a:pt x="17642" y="15184"/>
                </a:lnTo>
                <a:lnTo>
                  <a:pt x="17715" y="15135"/>
                </a:lnTo>
                <a:lnTo>
                  <a:pt x="17788" y="15184"/>
                </a:lnTo>
                <a:lnTo>
                  <a:pt x="17861" y="15208"/>
                </a:lnTo>
                <a:lnTo>
                  <a:pt x="17958" y="15232"/>
                </a:lnTo>
                <a:lnTo>
                  <a:pt x="18031" y="15208"/>
                </a:lnTo>
                <a:lnTo>
                  <a:pt x="18104" y="15184"/>
                </a:lnTo>
                <a:lnTo>
                  <a:pt x="18177" y="15111"/>
                </a:lnTo>
                <a:lnTo>
                  <a:pt x="18201" y="15038"/>
                </a:lnTo>
                <a:lnTo>
                  <a:pt x="18226" y="14940"/>
                </a:lnTo>
                <a:lnTo>
                  <a:pt x="18201" y="14186"/>
                </a:lnTo>
                <a:lnTo>
                  <a:pt x="18226" y="13432"/>
                </a:lnTo>
                <a:lnTo>
                  <a:pt x="18250" y="12677"/>
                </a:lnTo>
                <a:lnTo>
                  <a:pt x="18250" y="11923"/>
                </a:lnTo>
                <a:lnTo>
                  <a:pt x="18201" y="8711"/>
                </a:lnTo>
                <a:lnTo>
                  <a:pt x="18177" y="7081"/>
                </a:lnTo>
                <a:lnTo>
                  <a:pt x="18104" y="5475"/>
                </a:lnTo>
                <a:lnTo>
                  <a:pt x="18080" y="4794"/>
                </a:lnTo>
                <a:lnTo>
                  <a:pt x="18031" y="4137"/>
                </a:lnTo>
                <a:lnTo>
                  <a:pt x="17982" y="3480"/>
                </a:lnTo>
                <a:lnTo>
                  <a:pt x="17982" y="2798"/>
                </a:lnTo>
                <a:lnTo>
                  <a:pt x="17982" y="2750"/>
                </a:lnTo>
                <a:lnTo>
                  <a:pt x="17958" y="2701"/>
                </a:lnTo>
                <a:lnTo>
                  <a:pt x="17885" y="2652"/>
                </a:lnTo>
                <a:lnTo>
                  <a:pt x="17788" y="2628"/>
                </a:lnTo>
                <a:lnTo>
                  <a:pt x="17715" y="2628"/>
                </a:lnTo>
                <a:lnTo>
                  <a:pt x="17617" y="2579"/>
                </a:lnTo>
                <a:lnTo>
                  <a:pt x="17496" y="2555"/>
                </a:lnTo>
                <a:lnTo>
                  <a:pt x="17106" y="2555"/>
                </a:lnTo>
                <a:lnTo>
                  <a:pt x="16839" y="2604"/>
                </a:lnTo>
                <a:lnTo>
                  <a:pt x="16595" y="2628"/>
                </a:lnTo>
                <a:lnTo>
                  <a:pt x="15963" y="2652"/>
                </a:lnTo>
                <a:lnTo>
                  <a:pt x="15330" y="2628"/>
                </a:lnTo>
                <a:lnTo>
                  <a:pt x="14990" y="2604"/>
                </a:lnTo>
                <a:lnTo>
                  <a:pt x="14625" y="2555"/>
                </a:lnTo>
                <a:lnTo>
                  <a:pt x="14260" y="2555"/>
                </a:lnTo>
                <a:lnTo>
                  <a:pt x="14089" y="2579"/>
                </a:lnTo>
                <a:lnTo>
                  <a:pt x="13943" y="2628"/>
                </a:lnTo>
                <a:lnTo>
                  <a:pt x="13846" y="2263"/>
                </a:lnTo>
                <a:lnTo>
                  <a:pt x="13773" y="1874"/>
                </a:lnTo>
                <a:lnTo>
                  <a:pt x="13700" y="1509"/>
                </a:lnTo>
                <a:lnTo>
                  <a:pt x="13578" y="1168"/>
                </a:lnTo>
                <a:lnTo>
                  <a:pt x="13505" y="1022"/>
                </a:lnTo>
                <a:lnTo>
                  <a:pt x="13432" y="852"/>
                </a:lnTo>
                <a:lnTo>
                  <a:pt x="13335" y="706"/>
                </a:lnTo>
                <a:lnTo>
                  <a:pt x="13238" y="584"/>
                </a:lnTo>
                <a:lnTo>
                  <a:pt x="13092" y="463"/>
                </a:lnTo>
                <a:lnTo>
                  <a:pt x="12946" y="341"/>
                </a:lnTo>
                <a:lnTo>
                  <a:pt x="12775" y="268"/>
                </a:lnTo>
                <a:lnTo>
                  <a:pt x="12581" y="171"/>
                </a:lnTo>
                <a:lnTo>
                  <a:pt x="12386" y="146"/>
                </a:lnTo>
                <a:lnTo>
                  <a:pt x="12191" y="98"/>
                </a:lnTo>
                <a:lnTo>
                  <a:pt x="11802" y="98"/>
                </a:lnTo>
                <a:lnTo>
                  <a:pt x="11023" y="122"/>
                </a:lnTo>
                <a:lnTo>
                  <a:pt x="10488" y="122"/>
                </a:lnTo>
                <a:lnTo>
                  <a:pt x="9953" y="98"/>
                </a:lnTo>
                <a:lnTo>
                  <a:pt x="8882" y="25"/>
                </a:lnTo>
                <a:lnTo>
                  <a:pt x="82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6" name="Google Shape;676;p64"/>
          <p:cNvSpPr/>
          <p:nvPr/>
        </p:nvSpPr>
        <p:spPr>
          <a:xfrm>
            <a:off x="1445208" y="350267"/>
            <a:ext cx="387139" cy="341965"/>
          </a:xfrm>
          <a:custGeom>
            <a:rect b="b" l="l" r="r" t="t"/>
            <a:pathLst>
              <a:path extrusionOk="0" h="15647" w="17714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7" name="Google Shape;677;p64"/>
          <p:cNvSpPr/>
          <p:nvPr/>
        </p:nvSpPr>
        <p:spPr>
          <a:xfrm>
            <a:off x="2071095" y="341241"/>
            <a:ext cx="315368" cy="354182"/>
          </a:xfrm>
          <a:custGeom>
            <a:rect b="b" l="l" r="r" t="t"/>
            <a:pathLst>
              <a:path extrusionOk="0" h="16206" w="14430">
                <a:moveTo>
                  <a:pt x="13724" y="584"/>
                </a:moveTo>
                <a:lnTo>
                  <a:pt x="13724" y="974"/>
                </a:lnTo>
                <a:lnTo>
                  <a:pt x="13748" y="2312"/>
                </a:lnTo>
                <a:lnTo>
                  <a:pt x="13772" y="3139"/>
                </a:lnTo>
                <a:lnTo>
                  <a:pt x="13821" y="3966"/>
                </a:lnTo>
                <a:lnTo>
                  <a:pt x="13967" y="5621"/>
                </a:lnTo>
                <a:lnTo>
                  <a:pt x="13991" y="6375"/>
                </a:lnTo>
                <a:lnTo>
                  <a:pt x="14016" y="7154"/>
                </a:lnTo>
                <a:lnTo>
                  <a:pt x="13991" y="7908"/>
                </a:lnTo>
                <a:lnTo>
                  <a:pt x="13967" y="8687"/>
                </a:lnTo>
                <a:lnTo>
                  <a:pt x="13918" y="9441"/>
                </a:lnTo>
                <a:lnTo>
                  <a:pt x="13870" y="10195"/>
                </a:lnTo>
                <a:lnTo>
                  <a:pt x="13699" y="11728"/>
                </a:lnTo>
                <a:lnTo>
                  <a:pt x="13602" y="11972"/>
                </a:lnTo>
                <a:lnTo>
                  <a:pt x="13480" y="12191"/>
                </a:lnTo>
                <a:lnTo>
                  <a:pt x="13359" y="12361"/>
                </a:lnTo>
                <a:lnTo>
                  <a:pt x="13188" y="12531"/>
                </a:lnTo>
                <a:lnTo>
                  <a:pt x="13261" y="12361"/>
                </a:lnTo>
                <a:lnTo>
                  <a:pt x="13286" y="12191"/>
                </a:lnTo>
                <a:lnTo>
                  <a:pt x="13334" y="12020"/>
                </a:lnTo>
                <a:lnTo>
                  <a:pt x="13334" y="11850"/>
                </a:lnTo>
                <a:lnTo>
                  <a:pt x="13310" y="11777"/>
                </a:lnTo>
                <a:lnTo>
                  <a:pt x="13286" y="11704"/>
                </a:lnTo>
                <a:lnTo>
                  <a:pt x="13237" y="11680"/>
                </a:lnTo>
                <a:lnTo>
                  <a:pt x="13188" y="11704"/>
                </a:lnTo>
                <a:lnTo>
                  <a:pt x="13091" y="11826"/>
                </a:lnTo>
                <a:lnTo>
                  <a:pt x="12994" y="11972"/>
                </a:lnTo>
                <a:lnTo>
                  <a:pt x="12872" y="12288"/>
                </a:lnTo>
                <a:lnTo>
                  <a:pt x="12726" y="12580"/>
                </a:lnTo>
                <a:lnTo>
                  <a:pt x="12677" y="12750"/>
                </a:lnTo>
                <a:lnTo>
                  <a:pt x="12653" y="12896"/>
                </a:lnTo>
                <a:lnTo>
                  <a:pt x="12337" y="13018"/>
                </a:lnTo>
                <a:lnTo>
                  <a:pt x="12337" y="13018"/>
                </a:lnTo>
                <a:lnTo>
                  <a:pt x="12385" y="12799"/>
                </a:lnTo>
                <a:lnTo>
                  <a:pt x="12483" y="12604"/>
                </a:lnTo>
                <a:lnTo>
                  <a:pt x="12604" y="12312"/>
                </a:lnTo>
                <a:lnTo>
                  <a:pt x="12677" y="12142"/>
                </a:lnTo>
                <a:lnTo>
                  <a:pt x="12677" y="12069"/>
                </a:lnTo>
                <a:lnTo>
                  <a:pt x="12677" y="11996"/>
                </a:lnTo>
                <a:lnTo>
                  <a:pt x="12653" y="11972"/>
                </a:lnTo>
                <a:lnTo>
                  <a:pt x="12580" y="11972"/>
                </a:lnTo>
                <a:lnTo>
                  <a:pt x="12507" y="12020"/>
                </a:lnTo>
                <a:lnTo>
                  <a:pt x="12434" y="12069"/>
                </a:lnTo>
                <a:lnTo>
                  <a:pt x="12361" y="12142"/>
                </a:lnTo>
                <a:lnTo>
                  <a:pt x="12239" y="12312"/>
                </a:lnTo>
                <a:lnTo>
                  <a:pt x="12142" y="12458"/>
                </a:lnTo>
                <a:lnTo>
                  <a:pt x="11996" y="12775"/>
                </a:lnTo>
                <a:lnTo>
                  <a:pt x="11947" y="12921"/>
                </a:lnTo>
                <a:lnTo>
                  <a:pt x="11899" y="13091"/>
                </a:lnTo>
                <a:lnTo>
                  <a:pt x="11461" y="13140"/>
                </a:lnTo>
                <a:lnTo>
                  <a:pt x="11704" y="12604"/>
                </a:lnTo>
                <a:lnTo>
                  <a:pt x="11777" y="12483"/>
                </a:lnTo>
                <a:lnTo>
                  <a:pt x="11874" y="12264"/>
                </a:lnTo>
                <a:lnTo>
                  <a:pt x="11923" y="12142"/>
                </a:lnTo>
                <a:lnTo>
                  <a:pt x="11947" y="12045"/>
                </a:lnTo>
                <a:lnTo>
                  <a:pt x="11947" y="11972"/>
                </a:lnTo>
                <a:lnTo>
                  <a:pt x="11923" y="11923"/>
                </a:lnTo>
                <a:lnTo>
                  <a:pt x="11850" y="11899"/>
                </a:lnTo>
                <a:lnTo>
                  <a:pt x="11753" y="11923"/>
                </a:lnTo>
                <a:lnTo>
                  <a:pt x="11680" y="11996"/>
                </a:lnTo>
                <a:lnTo>
                  <a:pt x="11582" y="12069"/>
                </a:lnTo>
                <a:lnTo>
                  <a:pt x="11461" y="12264"/>
                </a:lnTo>
                <a:lnTo>
                  <a:pt x="11363" y="12410"/>
                </a:lnTo>
                <a:lnTo>
                  <a:pt x="11169" y="12702"/>
                </a:lnTo>
                <a:lnTo>
                  <a:pt x="11071" y="12896"/>
                </a:lnTo>
                <a:lnTo>
                  <a:pt x="10974" y="13091"/>
                </a:lnTo>
                <a:lnTo>
                  <a:pt x="10731" y="13042"/>
                </a:lnTo>
                <a:lnTo>
                  <a:pt x="10804" y="12848"/>
                </a:lnTo>
                <a:lnTo>
                  <a:pt x="11023" y="12385"/>
                </a:lnTo>
                <a:lnTo>
                  <a:pt x="11120" y="12166"/>
                </a:lnTo>
                <a:lnTo>
                  <a:pt x="11144" y="12045"/>
                </a:lnTo>
                <a:lnTo>
                  <a:pt x="11169" y="11923"/>
                </a:lnTo>
                <a:lnTo>
                  <a:pt x="11144" y="11874"/>
                </a:lnTo>
                <a:lnTo>
                  <a:pt x="11120" y="11850"/>
                </a:lnTo>
                <a:lnTo>
                  <a:pt x="11071" y="11850"/>
                </a:lnTo>
                <a:lnTo>
                  <a:pt x="10974" y="11947"/>
                </a:lnTo>
                <a:lnTo>
                  <a:pt x="10877" y="12020"/>
                </a:lnTo>
                <a:lnTo>
                  <a:pt x="10731" y="12215"/>
                </a:lnTo>
                <a:lnTo>
                  <a:pt x="10609" y="12434"/>
                </a:lnTo>
                <a:lnTo>
                  <a:pt x="10487" y="12653"/>
                </a:lnTo>
                <a:lnTo>
                  <a:pt x="10341" y="12921"/>
                </a:lnTo>
                <a:lnTo>
                  <a:pt x="10147" y="12799"/>
                </a:lnTo>
                <a:lnTo>
                  <a:pt x="10098" y="12775"/>
                </a:lnTo>
                <a:lnTo>
                  <a:pt x="10171" y="12653"/>
                </a:lnTo>
                <a:lnTo>
                  <a:pt x="10244" y="12531"/>
                </a:lnTo>
                <a:lnTo>
                  <a:pt x="10390" y="12264"/>
                </a:lnTo>
                <a:lnTo>
                  <a:pt x="10439" y="12118"/>
                </a:lnTo>
                <a:lnTo>
                  <a:pt x="10463" y="11996"/>
                </a:lnTo>
                <a:lnTo>
                  <a:pt x="10439" y="11874"/>
                </a:lnTo>
                <a:lnTo>
                  <a:pt x="10390" y="11753"/>
                </a:lnTo>
                <a:lnTo>
                  <a:pt x="10341" y="11728"/>
                </a:lnTo>
                <a:lnTo>
                  <a:pt x="10293" y="11753"/>
                </a:lnTo>
                <a:lnTo>
                  <a:pt x="10171" y="11850"/>
                </a:lnTo>
                <a:lnTo>
                  <a:pt x="10074" y="11996"/>
                </a:lnTo>
                <a:lnTo>
                  <a:pt x="9879" y="12288"/>
                </a:lnTo>
                <a:lnTo>
                  <a:pt x="9806" y="12385"/>
                </a:lnTo>
                <a:lnTo>
                  <a:pt x="9782" y="12191"/>
                </a:lnTo>
                <a:lnTo>
                  <a:pt x="9782" y="11996"/>
                </a:lnTo>
                <a:lnTo>
                  <a:pt x="9806" y="11801"/>
                </a:lnTo>
                <a:lnTo>
                  <a:pt x="9879" y="11607"/>
                </a:lnTo>
                <a:lnTo>
                  <a:pt x="9976" y="11436"/>
                </a:lnTo>
                <a:lnTo>
                  <a:pt x="10098" y="11266"/>
                </a:lnTo>
                <a:lnTo>
                  <a:pt x="10244" y="11120"/>
                </a:lnTo>
                <a:lnTo>
                  <a:pt x="10390" y="10998"/>
                </a:lnTo>
                <a:lnTo>
                  <a:pt x="10633" y="10877"/>
                </a:lnTo>
                <a:lnTo>
                  <a:pt x="10901" y="10804"/>
                </a:lnTo>
                <a:lnTo>
                  <a:pt x="11169" y="10755"/>
                </a:lnTo>
                <a:lnTo>
                  <a:pt x="11436" y="10731"/>
                </a:lnTo>
                <a:lnTo>
                  <a:pt x="11728" y="10682"/>
                </a:lnTo>
                <a:lnTo>
                  <a:pt x="11972" y="10609"/>
                </a:lnTo>
                <a:lnTo>
                  <a:pt x="12215" y="10512"/>
                </a:lnTo>
                <a:lnTo>
                  <a:pt x="12312" y="10439"/>
                </a:lnTo>
                <a:lnTo>
                  <a:pt x="12434" y="10341"/>
                </a:lnTo>
                <a:lnTo>
                  <a:pt x="12507" y="10341"/>
                </a:lnTo>
                <a:lnTo>
                  <a:pt x="12580" y="10317"/>
                </a:lnTo>
                <a:lnTo>
                  <a:pt x="12629" y="10244"/>
                </a:lnTo>
                <a:lnTo>
                  <a:pt x="12653" y="10171"/>
                </a:lnTo>
                <a:lnTo>
                  <a:pt x="12653" y="9830"/>
                </a:lnTo>
                <a:lnTo>
                  <a:pt x="12653" y="9514"/>
                </a:lnTo>
                <a:lnTo>
                  <a:pt x="12653" y="9198"/>
                </a:lnTo>
                <a:lnTo>
                  <a:pt x="12653" y="8857"/>
                </a:lnTo>
                <a:lnTo>
                  <a:pt x="12726" y="8030"/>
                </a:lnTo>
                <a:lnTo>
                  <a:pt x="12823" y="7203"/>
                </a:lnTo>
                <a:lnTo>
                  <a:pt x="12848" y="6789"/>
                </a:lnTo>
                <a:lnTo>
                  <a:pt x="12848" y="6375"/>
                </a:lnTo>
                <a:lnTo>
                  <a:pt x="12823" y="5548"/>
                </a:lnTo>
                <a:lnTo>
                  <a:pt x="12848" y="5232"/>
                </a:lnTo>
                <a:lnTo>
                  <a:pt x="12872" y="4842"/>
                </a:lnTo>
                <a:lnTo>
                  <a:pt x="12872" y="4648"/>
                </a:lnTo>
                <a:lnTo>
                  <a:pt x="12848" y="4477"/>
                </a:lnTo>
                <a:lnTo>
                  <a:pt x="12799" y="4307"/>
                </a:lnTo>
                <a:lnTo>
                  <a:pt x="12726" y="4161"/>
                </a:lnTo>
                <a:lnTo>
                  <a:pt x="12775" y="4112"/>
                </a:lnTo>
                <a:lnTo>
                  <a:pt x="12799" y="4039"/>
                </a:lnTo>
                <a:lnTo>
                  <a:pt x="12823" y="3966"/>
                </a:lnTo>
                <a:lnTo>
                  <a:pt x="12799" y="3893"/>
                </a:lnTo>
                <a:lnTo>
                  <a:pt x="12750" y="3820"/>
                </a:lnTo>
                <a:lnTo>
                  <a:pt x="12702" y="3772"/>
                </a:lnTo>
                <a:lnTo>
                  <a:pt x="12604" y="3747"/>
                </a:lnTo>
                <a:lnTo>
                  <a:pt x="12531" y="3747"/>
                </a:lnTo>
                <a:lnTo>
                  <a:pt x="12045" y="3869"/>
                </a:lnTo>
                <a:lnTo>
                  <a:pt x="11558" y="3991"/>
                </a:lnTo>
                <a:lnTo>
                  <a:pt x="10585" y="4258"/>
                </a:lnTo>
                <a:lnTo>
                  <a:pt x="8468" y="4794"/>
                </a:lnTo>
                <a:lnTo>
                  <a:pt x="7446" y="5061"/>
                </a:lnTo>
                <a:lnTo>
                  <a:pt x="6959" y="5207"/>
                </a:lnTo>
                <a:lnTo>
                  <a:pt x="6448" y="5378"/>
                </a:lnTo>
                <a:lnTo>
                  <a:pt x="5962" y="5548"/>
                </a:lnTo>
                <a:lnTo>
                  <a:pt x="5499" y="5743"/>
                </a:lnTo>
                <a:lnTo>
                  <a:pt x="5013" y="5986"/>
                </a:lnTo>
                <a:lnTo>
                  <a:pt x="4575" y="6229"/>
                </a:lnTo>
                <a:lnTo>
                  <a:pt x="4526" y="6254"/>
                </a:lnTo>
                <a:lnTo>
                  <a:pt x="4526" y="6302"/>
                </a:lnTo>
                <a:lnTo>
                  <a:pt x="4526" y="6351"/>
                </a:lnTo>
                <a:lnTo>
                  <a:pt x="4550" y="6400"/>
                </a:lnTo>
                <a:lnTo>
                  <a:pt x="4623" y="7130"/>
                </a:lnTo>
                <a:lnTo>
                  <a:pt x="4648" y="7495"/>
                </a:lnTo>
                <a:lnTo>
                  <a:pt x="4648" y="7860"/>
                </a:lnTo>
                <a:lnTo>
                  <a:pt x="4623" y="8736"/>
                </a:lnTo>
                <a:lnTo>
                  <a:pt x="4575" y="9587"/>
                </a:lnTo>
                <a:lnTo>
                  <a:pt x="4575" y="10171"/>
                </a:lnTo>
                <a:lnTo>
                  <a:pt x="4575" y="10779"/>
                </a:lnTo>
                <a:lnTo>
                  <a:pt x="4599" y="11972"/>
                </a:lnTo>
                <a:lnTo>
                  <a:pt x="4623" y="12580"/>
                </a:lnTo>
                <a:lnTo>
                  <a:pt x="4623" y="13164"/>
                </a:lnTo>
                <a:lnTo>
                  <a:pt x="4575" y="13772"/>
                </a:lnTo>
                <a:lnTo>
                  <a:pt x="4526" y="14356"/>
                </a:lnTo>
                <a:lnTo>
                  <a:pt x="4356" y="14600"/>
                </a:lnTo>
                <a:lnTo>
                  <a:pt x="4404" y="14356"/>
                </a:lnTo>
                <a:lnTo>
                  <a:pt x="4404" y="14259"/>
                </a:lnTo>
                <a:lnTo>
                  <a:pt x="4404" y="14137"/>
                </a:lnTo>
                <a:lnTo>
                  <a:pt x="4380" y="14064"/>
                </a:lnTo>
                <a:lnTo>
                  <a:pt x="4307" y="14040"/>
                </a:lnTo>
                <a:lnTo>
                  <a:pt x="4258" y="14064"/>
                </a:lnTo>
                <a:lnTo>
                  <a:pt x="4185" y="14113"/>
                </a:lnTo>
                <a:lnTo>
                  <a:pt x="4088" y="14259"/>
                </a:lnTo>
                <a:lnTo>
                  <a:pt x="4015" y="14429"/>
                </a:lnTo>
                <a:lnTo>
                  <a:pt x="3869" y="14770"/>
                </a:lnTo>
                <a:lnTo>
                  <a:pt x="3723" y="15038"/>
                </a:lnTo>
                <a:lnTo>
                  <a:pt x="3674" y="15184"/>
                </a:lnTo>
                <a:lnTo>
                  <a:pt x="3626" y="15305"/>
                </a:lnTo>
                <a:lnTo>
                  <a:pt x="3285" y="15451"/>
                </a:lnTo>
                <a:lnTo>
                  <a:pt x="3407" y="15159"/>
                </a:lnTo>
                <a:lnTo>
                  <a:pt x="3601" y="14770"/>
                </a:lnTo>
                <a:lnTo>
                  <a:pt x="3674" y="14551"/>
                </a:lnTo>
                <a:lnTo>
                  <a:pt x="3699" y="14429"/>
                </a:lnTo>
                <a:lnTo>
                  <a:pt x="3699" y="14332"/>
                </a:lnTo>
                <a:lnTo>
                  <a:pt x="3699" y="14283"/>
                </a:lnTo>
                <a:lnTo>
                  <a:pt x="3650" y="14259"/>
                </a:lnTo>
                <a:lnTo>
                  <a:pt x="3601" y="14235"/>
                </a:lnTo>
                <a:lnTo>
                  <a:pt x="3577" y="14259"/>
                </a:lnTo>
                <a:lnTo>
                  <a:pt x="3407" y="14429"/>
                </a:lnTo>
                <a:lnTo>
                  <a:pt x="3261" y="14648"/>
                </a:lnTo>
                <a:lnTo>
                  <a:pt x="3017" y="15062"/>
                </a:lnTo>
                <a:lnTo>
                  <a:pt x="2847" y="15330"/>
                </a:lnTo>
                <a:lnTo>
                  <a:pt x="2798" y="15476"/>
                </a:lnTo>
                <a:lnTo>
                  <a:pt x="2750" y="15622"/>
                </a:lnTo>
                <a:lnTo>
                  <a:pt x="2531" y="15670"/>
                </a:lnTo>
                <a:lnTo>
                  <a:pt x="2531" y="15670"/>
                </a:lnTo>
                <a:lnTo>
                  <a:pt x="2628" y="15403"/>
                </a:lnTo>
                <a:lnTo>
                  <a:pt x="2725" y="15159"/>
                </a:lnTo>
                <a:lnTo>
                  <a:pt x="2798" y="14965"/>
                </a:lnTo>
                <a:lnTo>
                  <a:pt x="2871" y="14770"/>
                </a:lnTo>
                <a:lnTo>
                  <a:pt x="2896" y="14551"/>
                </a:lnTo>
                <a:lnTo>
                  <a:pt x="2871" y="14454"/>
                </a:lnTo>
                <a:lnTo>
                  <a:pt x="2847" y="14356"/>
                </a:lnTo>
                <a:lnTo>
                  <a:pt x="2823" y="14332"/>
                </a:lnTo>
                <a:lnTo>
                  <a:pt x="2798" y="14332"/>
                </a:lnTo>
                <a:lnTo>
                  <a:pt x="2701" y="14502"/>
                </a:lnTo>
                <a:lnTo>
                  <a:pt x="2604" y="14673"/>
                </a:lnTo>
                <a:lnTo>
                  <a:pt x="2433" y="15038"/>
                </a:lnTo>
                <a:lnTo>
                  <a:pt x="2239" y="15354"/>
                </a:lnTo>
                <a:lnTo>
                  <a:pt x="2141" y="15549"/>
                </a:lnTo>
                <a:lnTo>
                  <a:pt x="2093" y="15719"/>
                </a:lnTo>
                <a:lnTo>
                  <a:pt x="1801" y="15695"/>
                </a:lnTo>
                <a:lnTo>
                  <a:pt x="2117" y="15062"/>
                </a:lnTo>
                <a:lnTo>
                  <a:pt x="2263" y="14746"/>
                </a:lnTo>
                <a:lnTo>
                  <a:pt x="2312" y="14575"/>
                </a:lnTo>
                <a:lnTo>
                  <a:pt x="2336" y="14405"/>
                </a:lnTo>
                <a:lnTo>
                  <a:pt x="2336" y="14381"/>
                </a:lnTo>
                <a:lnTo>
                  <a:pt x="2312" y="14356"/>
                </a:lnTo>
                <a:lnTo>
                  <a:pt x="2263" y="14356"/>
                </a:lnTo>
                <a:lnTo>
                  <a:pt x="1995" y="14648"/>
                </a:lnTo>
                <a:lnTo>
                  <a:pt x="1752" y="14940"/>
                </a:lnTo>
                <a:lnTo>
                  <a:pt x="1533" y="15281"/>
                </a:lnTo>
                <a:lnTo>
                  <a:pt x="1363" y="15622"/>
                </a:lnTo>
                <a:lnTo>
                  <a:pt x="1119" y="15524"/>
                </a:lnTo>
                <a:lnTo>
                  <a:pt x="1144" y="15354"/>
                </a:lnTo>
                <a:lnTo>
                  <a:pt x="1192" y="15208"/>
                </a:lnTo>
                <a:lnTo>
                  <a:pt x="1363" y="14916"/>
                </a:lnTo>
                <a:lnTo>
                  <a:pt x="1582" y="14551"/>
                </a:lnTo>
                <a:lnTo>
                  <a:pt x="1679" y="14356"/>
                </a:lnTo>
                <a:lnTo>
                  <a:pt x="1776" y="14137"/>
                </a:lnTo>
                <a:lnTo>
                  <a:pt x="1776" y="14113"/>
                </a:lnTo>
                <a:lnTo>
                  <a:pt x="1752" y="14089"/>
                </a:lnTo>
                <a:lnTo>
                  <a:pt x="1679" y="14089"/>
                </a:lnTo>
                <a:lnTo>
                  <a:pt x="1460" y="14308"/>
                </a:lnTo>
                <a:lnTo>
                  <a:pt x="1265" y="14502"/>
                </a:lnTo>
                <a:lnTo>
                  <a:pt x="1071" y="14746"/>
                </a:lnTo>
                <a:lnTo>
                  <a:pt x="925" y="14989"/>
                </a:lnTo>
                <a:lnTo>
                  <a:pt x="852" y="15111"/>
                </a:lnTo>
                <a:lnTo>
                  <a:pt x="779" y="15257"/>
                </a:lnTo>
                <a:lnTo>
                  <a:pt x="681" y="15159"/>
                </a:lnTo>
                <a:lnTo>
                  <a:pt x="633" y="15062"/>
                </a:lnTo>
                <a:lnTo>
                  <a:pt x="657" y="14989"/>
                </a:lnTo>
                <a:lnTo>
                  <a:pt x="681" y="14916"/>
                </a:lnTo>
                <a:lnTo>
                  <a:pt x="657" y="14867"/>
                </a:lnTo>
                <a:lnTo>
                  <a:pt x="827" y="14624"/>
                </a:lnTo>
                <a:lnTo>
                  <a:pt x="925" y="14502"/>
                </a:lnTo>
                <a:lnTo>
                  <a:pt x="998" y="14356"/>
                </a:lnTo>
                <a:lnTo>
                  <a:pt x="998" y="14332"/>
                </a:lnTo>
                <a:lnTo>
                  <a:pt x="1022" y="14308"/>
                </a:lnTo>
                <a:lnTo>
                  <a:pt x="998" y="14308"/>
                </a:lnTo>
                <a:lnTo>
                  <a:pt x="998" y="14235"/>
                </a:lnTo>
                <a:lnTo>
                  <a:pt x="973" y="14186"/>
                </a:lnTo>
                <a:lnTo>
                  <a:pt x="900" y="14137"/>
                </a:lnTo>
                <a:lnTo>
                  <a:pt x="827" y="14162"/>
                </a:lnTo>
                <a:lnTo>
                  <a:pt x="681" y="14259"/>
                </a:lnTo>
                <a:lnTo>
                  <a:pt x="535" y="14381"/>
                </a:lnTo>
                <a:lnTo>
                  <a:pt x="535" y="14381"/>
                </a:lnTo>
                <a:lnTo>
                  <a:pt x="560" y="14235"/>
                </a:lnTo>
                <a:lnTo>
                  <a:pt x="633" y="14113"/>
                </a:lnTo>
                <a:lnTo>
                  <a:pt x="681" y="13967"/>
                </a:lnTo>
                <a:lnTo>
                  <a:pt x="779" y="13845"/>
                </a:lnTo>
                <a:lnTo>
                  <a:pt x="973" y="13602"/>
                </a:lnTo>
                <a:lnTo>
                  <a:pt x="1217" y="13407"/>
                </a:lnTo>
                <a:lnTo>
                  <a:pt x="1460" y="13286"/>
                </a:lnTo>
                <a:lnTo>
                  <a:pt x="1703" y="13164"/>
                </a:lnTo>
                <a:lnTo>
                  <a:pt x="1971" y="13091"/>
                </a:lnTo>
                <a:lnTo>
                  <a:pt x="2214" y="13042"/>
                </a:lnTo>
                <a:lnTo>
                  <a:pt x="2750" y="12945"/>
                </a:lnTo>
                <a:lnTo>
                  <a:pt x="3285" y="12823"/>
                </a:lnTo>
                <a:lnTo>
                  <a:pt x="3358" y="12872"/>
                </a:lnTo>
                <a:lnTo>
                  <a:pt x="3431" y="12872"/>
                </a:lnTo>
                <a:lnTo>
                  <a:pt x="3504" y="12848"/>
                </a:lnTo>
                <a:lnTo>
                  <a:pt x="3504" y="12799"/>
                </a:lnTo>
                <a:lnTo>
                  <a:pt x="3528" y="12750"/>
                </a:lnTo>
                <a:lnTo>
                  <a:pt x="3577" y="12702"/>
                </a:lnTo>
                <a:lnTo>
                  <a:pt x="3601" y="12629"/>
                </a:lnTo>
                <a:lnTo>
                  <a:pt x="3601" y="12531"/>
                </a:lnTo>
                <a:lnTo>
                  <a:pt x="3553" y="12483"/>
                </a:lnTo>
                <a:lnTo>
                  <a:pt x="3577" y="11923"/>
                </a:lnTo>
                <a:lnTo>
                  <a:pt x="3577" y="11388"/>
                </a:lnTo>
                <a:lnTo>
                  <a:pt x="3577" y="10293"/>
                </a:lnTo>
                <a:lnTo>
                  <a:pt x="3626" y="7811"/>
                </a:lnTo>
                <a:lnTo>
                  <a:pt x="3626" y="3480"/>
                </a:lnTo>
                <a:lnTo>
                  <a:pt x="3820" y="3528"/>
                </a:lnTo>
                <a:lnTo>
                  <a:pt x="4039" y="3528"/>
                </a:lnTo>
                <a:lnTo>
                  <a:pt x="4258" y="3480"/>
                </a:lnTo>
                <a:lnTo>
                  <a:pt x="4502" y="3431"/>
                </a:lnTo>
                <a:lnTo>
                  <a:pt x="4940" y="3285"/>
                </a:lnTo>
                <a:lnTo>
                  <a:pt x="5305" y="3139"/>
                </a:lnTo>
                <a:lnTo>
                  <a:pt x="5937" y="2896"/>
                </a:lnTo>
                <a:lnTo>
                  <a:pt x="6570" y="2628"/>
                </a:lnTo>
                <a:lnTo>
                  <a:pt x="7203" y="2385"/>
                </a:lnTo>
                <a:lnTo>
                  <a:pt x="7859" y="2141"/>
                </a:lnTo>
                <a:lnTo>
                  <a:pt x="8638" y="1898"/>
                </a:lnTo>
                <a:lnTo>
                  <a:pt x="9441" y="1679"/>
                </a:lnTo>
                <a:lnTo>
                  <a:pt x="11047" y="1290"/>
                </a:lnTo>
                <a:lnTo>
                  <a:pt x="12410" y="974"/>
                </a:lnTo>
                <a:lnTo>
                  <a:pt x="13067" y="803"/>
                </a:lnTo>
                <a:lnTo>
                  <a:pt x="13724" y="584"/>
                </a:lnTo>
                <a:close/>
                <a:moveTo>
                  <a:pt x="13845" y="0"/>
                </a:moveTo>
                <a:lnTo>
                  <a:pt x="13529" y="146"/>
                </a:lnTo>
                <a:lnTo>
                  <a:pt x="13188" y="244"/>
                </a:lnTo>
                <a:lnTo>
                  <a:pt x="12507" y="438"/>
                </a:lnTo>
                <a:lnTo>
                  <a:pt x="11120" y="779"/>
                </a:lnTo>
                <a:lnTo>
                  <a:pt x="9490" y="1168"/>
                </a:lnTo>
                <a:lnTo>
                  <a:pt x="8687" y="1387"/>
                </a:lnTo>
                <a:lnTo>
                  <a:pt x="7908" y="1630"/>
                </a:lnTo>
                <a:lnTo>
                  <a:pt x="7276" y="1849"/>
                </a:lnTo>
                <a:lnTo>
                  <a:pt x="6667" y="2093"/>
                </a:lnTo>
                <a:lnTo>
                  <a:pt x="5451" y="2579"/>
                </a:lnTo>
                <a:lnTo>
                  <a:pt x="4867" y="2798"/>
                </a:lnTo>
                <a:lnTo>
                  <a:pt x="4283" y="2993"/>
                </a:lnTo>
                <a:lnTo>
                  <a:pt x="3893" y="3066"/>
                </a:lnTo>
                <a:lnTo>
                  <a:pt x="3699" y="3115"/>
                </a:lnTo>
                <a:lnTo>
                  <a:pt x="3504" y="3188"/>
                </a:lnTo>
                <a:lnTo>
                  <a:pt x="3382" y="3163"/>
                </a:lnTo>
                <a:lnTo>
                  <a:pt x="3285" y="3188"/>
                </a:lnTo>
                <a:lnTo>
                  <a:pt x="3236" y="3212"/>
                </a:lnTo>
                <a:lnTo>
                  <a:pt x="3188" y="3261"/>
                </a:lnTo>
                <a:lnTo>
                  <a:pt x="3163" y="3309"/>
                </a:lnTo>
                <a:lnTo>
                  <a:pt x="3163" y="3382"/>
                </a:lnTo>
                <a:lnTo>
                  <a:pt x="3163" y="7616"/>
                </a:lnTo>
                <a:lnTo>
                  <a:pt x="3212" y="10098"/>
                </a:lnTo>
                <a:lnTo>
                  <a:pt x="3212" y="11242"/>
                </a:lnTo>
                <a:lnTo>
                  <a:pt x="3212" y="11801"/>
                </a:lnTo>
                <a:lnTo>
                  <a:pt x="3236" y="12385"/>
                </a:lnTo>
                <a:lnTo>
                  <a:pt x="3236" y="12385"/>
                </a:lnTo>
                <a:lnTo>
                  <a:pt x="2920" y="12361"/>
                </a:lnTo>
                <a:lnTo>
                  <a:pt x="2579" y="12385"/>
                </a:lnTo>
                <a:lnTo>
                  <a:pt x="2239" y="12458"/>
                </a:lnTo>
                <a:lnTo>
                  <a:pt x="1898" y="12556"/>
                </a:lnTo>
                <a:lnTo>
                  <a:pt x="1557" y="12677"/>
                </a:lnTo>
                <a:lnTo>
                  <a:pt x="1265" y="12799"/>
                </a:lnTo>
                <a:lnTo>
                  <a:pt x="973" y="12969"/>
                </a:lnTo>
                <a:lnTo>
                  <a:pt x="730" y="13140"/>
                </a:lnTo>
                <a:lnTo>
                  <a:pt x="584" y="13261"/>
                </a:lnTo>
                <a:lnTo>
                  <a:pt x="487" y="13383"/>
                </a:lnTo>
                <a:lnTo>
                  <a:pt x="365" y="13505"/>
                </a:lnTo>
                <a:lnTo>
                  <a:pt x="268" y="13651"/>
                </a:lnTo>
                <a:lnTo>
                  <a:pt x="195" y="13797"/>
                </a:lnTo>
                <a:lnTo>
                  <a:pt x="122" y="13967"/>
                </a:lnTo>
                <a:lnTo>
                  <a:pt x="73" y="14113"/>
                </a:lnTo>
                <a:lnTo>
                  <a:pt x="24" y="14283"/>
                </a:lnTo>
                <a:lnTo>
                  <a:pt x="24" y="14454"/>
                </a:lnTo>
                <a:lnTo>
                  <a:pt x="0" y="14624"/>
                </a:lnTo>
                <a:lnTo>
                  <a:pt x="24" y="14794"/>
                </a:lnTo>
                <a:lnTo>
                  <a:pt x="49" y="14940"/>
                </a:lnTo>
                <a:lnTo>
                  <a:pt x="97" y="15111"/>
                </a:lnTo>
                <a:lnTo>
                  <a:pt x="170" y="15257"/>
                </a:lnTo>
                <a:lnTo>
                  <a:pt x="268" y="15427"/>
                </a:lnTo>
                <a:lnTo>
                  <a:pt x="365" y="15573"/>
                </a:lnTo>
                <a:lnTo>
                  <a:pt x="487" y="15695"/>
                </a:lnTo>
                <a:lnTo>
                  <a:pt x="608" y="15792"/>
                </a:lnTo>
                <a:lnTo>
                  <a:pt x="876" y="15962"/>
                </a:lnTo>
                <a:lnTo>
                  <a:pt x="1144" y="16084"/>
                </a:lnTo>
                <a:lnTo>
                  <a:pt x="1460" y="16157"/>
                </a:lnTo>
                <a:lnTo>
                  <a:pt x="1776" y="16206"/>
                </a:lnTo>
                <a:lnTo>
                  <a:pt x="2093" y="16206"/>
                </a:lnTo>
                <a:lnTo>
                  <a:pt x="2409" y="16181"/>
                </a:lnTo>
                <a:lnTo>
                  <a:pt x="2725" y="16157"/>
                </a:lnTo>
                <a:lnTo>
                  <a:pt x="3042" y="16084"/>
                </a:lnTo>
                <a:lnTo>
                  <a:pt x="3358" y="15987"/>
                </a:lnTo>
                <a:lnTo>
                  <a:pt x="3699" y="15841"/>
                </a:lnTo>
                <a:lnTo>
                  <a:pt x="4015" y="15646"/>
                </a:lnTo>
                <a:lnTo>
                  <a:pt x="4307" y="15451"/>
                </a:lnTo>
                <a:lnTo>
                  <a:pt x="4550" y="15208"/>
                </a:lnTo>
                <a:lnTo>
                  <a:pt x="4672" y="15062"/>
                </a:lnTo>
                <a:lnTo>
                  <a:pt x="4769" y="14916"/>
                </a:lnTo>
                <a:lnTo>
                  <a:pt x="4842" y="14770"/>
                </a:lnTo>
                <a:lnTo>
                  <a:pt x="4891" y="14624"/>
                </a:lnTo>
                <a:lnTo>
                  <a:pt x="4940" y="14527"/>
                </a:lnTo>
                <a:lnTo>
                  <a:pt x="5013" y="14259"/>
                </a:lnTo>
                <a:lnTo>
                  <a:pt x="5061" y="13967"/>
                </a:lnTo>
                <a:lnTo>
                  <a:pt x="5086" y="13675"/>
                </a:lnTo>
                <a:lnTo>
                  <a:pt x="5110" y="13359"/>
                </a:lnTo>
                <a:lnTo>
                  <a:pt x="5086" y="12750"/>
                </a:lnTo>
                <a:lnTo>
                  <a:pt x="5061" y="12166"/>
                </a:lnTo>
                <a:lnTo>
                  <a:pt x="5037" y="10877"/>
                </a:lnTo>
                <a:lnTo>
                  <a:pt x="5037" y="9587"/>
                </a:lnTo>
                <a:lnTo>
                  <a:pt x="5061" y="9125"/>
                </a:lnTo>
                <a:lnTo>
                  <a:pt x="5086" y="8663"/>
                </a:lnTo>
                <a:lnTo>
                  <a:pt x="5110" y="8200"/>
                </a:lnTo>
                <a:lnTo>
                  <a:pt x="5110" y="7738"/>
                </a:lnTo>
                <a:lnTo>
                  <a:pt x="5110" y="7397"/>
                </a:lnTo>
                <a:lnTo>
                  <a:pt x="5086" y="7057"/>
                </a:lnTo>
                <a:lnTo>
                  <a:pt x="5013" y="6740"/>
                </a:lnTo>
                <a:lnTo>
                  <a:pt x="4964" y="6594"/>
                </a:lnTo>
                <a:lnTo>
                  <a:pt x="4891" y="6448"/>
                </a:lnTo>
                <a:lnTo>
                  <a:pt x="5013" y="6424"/>
                </a:lnTo>
                <a:lnTo>
                  <a:pt x="5110" y="6375"/>
                </a:lnTo>
                <a:lnTo>
                  <a:pt x="5402" y="6254"/>
                </a:lnTo>
                <a:lnTo>
                  <a:pt x="5718" y="6132"/>
                </a:lnTo>
                <a:lnTo>
                  <a:pt x="6327" y="5913"/>
                </a:lnTo>
                <a:lnTo>
                  <a:pt x="7373" y="5597"/>
                </a:lnTo>
                <a:lnTo>
                  <a:pt x="8419" y="5305"/>
                </a:lnTo>
                <a:lnTo>
                  <a:pt x="9490" y="5037"/>
                </a:lnTo>
                <a:lnTo>
                  <a:pt x="10560" y="4769"/>
                </a:lnTo>
                <a:lnTo>
                  <a:pt x="11509" y="4550"/>
                </a:lnTo>
                <a:lnTo>
                  <a:pt x="11996" y="4429"/>
                </a:lnTo>
                <a:lnTo>
                  <a:pt x="12458" y="4283"/>
                </a:lnTo>
                <a:lnTo>
                  <a:pt x="12410" y="4429"/>
                </a:lnTo>
                <a:lnTo>
                  <a:pt x="12385" y="4599"/>
                </a:lnTo>
                <a:lnTo>
                  <a:pt x="12385" y="4940"/>
                </a:lnTo>
                <a:lnTo>
                  <a:pt x="12410" y="5548"/>
                </a:lnTo>
                <a:lnTo>
                  <a:pt x="12410" y="6448"/>
                </a:lnTo>
                <a:lnTo>
                  <a:pt x="12410" y="6886"/>
                </a:lnTo>
                <a:lnTo>
                  <a:pt x="12361" y="7349"/>
                </a:lnTo>
                <a:lnTo>
                  <a:pt x="12288" y="8176"/>
                </a:lnTo>
                <a:lnTo>
                  <a:pt x="12215" y="9003"/>
                </a:lnTo>
                <a:lnTo>
                  <a:pt x="12191" y="9538"/>
                </a:lnTo>
                <a:lnTo>
                  <a:pt x="12191" y="9806"/>
                </a:lnTo>
                <a:lnTo>
                  <a:pt x="12239" y="10074"/>
                </a:lnTo>
                <a:lnTo>
                  <a:pt x="11923" y="10098"/>
                </a:lnTo>
                <a:lnTo>
                  <a:pt x="11582" y="10147"/>
                </a:lnTo>
                <a:lnTo>
                  <a:pt x="10925" y="10268"/>
                </a:lnTo>
                <a:lnTo>
                  <a:pt x="10560" y="10366"/>
                </a:lnTo>
                <a:lnTo>
                  <a:pt x="10390" y="10439"/>
                </a:lnTo>
                <a:lnTo>
                  <a:pt x="10244" y="10512"/>
                </a:lnTo>
                <a:lnTo>
                  <a:pt x="10074" y="10585"/>
                </a:lnTo>
                <a:lnTo>
                  <a:pt x="9928" y="10706"/>
                </a:lnTo>
                <a:lnTo>
                  <a:pt x="9782" y="10828"/>
                </a:lnTo>
                <a:lnTo>
                  <a:pt x="9660" y="10950"/>
                </a:lnTo>
                <a:lnTo>
                  <a:pt x="9490" y="11217"/>
                </a:lnTo>
                <a:lnTo>
                  <a:pt x="9368" y="11485"/>
                </a:lnTo>
                <a:lnTo>
                  <a:pt x="9295" y="11801"/>
                </a:lnTo>
                <a:lnTo>
                  <a:pt x="9246" y="12093"/>
                </a:lnTo>
                <a:lnTo>
                  <a:pt x="9271" y="12239"/>
                </a:lnTo>
                <a:lnTo>
                  <a:pt x="9295" y="12410"/>
                </a:lnTo>
                <a:lnTo>
                  <a:pt x="9319" y="12531"/>
                </a:lnTo>
                <a:lnTo>
                  <a:pt x="9392" y="12677"/>
                </a:lnTo>
                <a:lnTo>
                  <a:pt x="9441" y="12823"/>
                </a:lnTo>
                <a:lnTo>
                  <a:pt x="9538" y="12945"/>
                </a:lnTo>
                <a:lnTo>
                  <a:pt x="9636" y="13067"/>
                </a:lnTo>
                <a:lnTo>
                  <a:pt x="9757" y="13164"/>
                </a:lnTo>
                <a:lnTo>
                  <a:pt x="10001" y="13334"/>
                </a:lnTo>
                <a:lnTo>
                  <a:pt x="10244" y="13432"/>
                </a:lnTo>
                <a:lnTo>
                  <a:pt x="10293" y="13505"/>
                </a:lnTo>
                <a:lnTo>
                  <a:pt x="10341" y="13529"/>
                </a:lnTo>
                <a:lnTo>
                  <a:pt x="10390" y="13529"/>
                </a:lnTo>
                <a:lnTo>
                  <a:pt x="10463" y="13505"/>
                </a:lnTo>
                <a:lnTo>
                  <a:pt x="10779" y="13578"/>
                </a:lnTo>
                <a:lnTo>
                  <a:pt x="11096" y="13626"/>
                </a:lnTo>
                <a:lnTo>
                  <a:pt x="11655" y="13626"/>
                </a:lnTo>
                <a:lnTo>
                  <a:pt x="12093" y="13578"/>
                </a:lnTo>
                <a:lnTo>
                  <a:pt x="12288" y="13529"/>
                </a:lnTo>
                <a:lnTo>
                  <a:pt x="12483" y="13480"/>
                </a:lnTo>
                <a:lnTo>
                  <a:pt x="12653" y="13432"/>
                </a:lnTo>
                <a:lnTo>
                  <a:pt x="12848" y="13359"/>
                </a:lnTo>
                <a:lnTo>
                  <a:pt x="13018" y="13261"/>
                </a:lnTo>
                <a:lnTo>
                  <a:pt x="13164" y="13164"/>
                </a:lnTo>
                <a:lnTo>
                  <a:pt x="13334" y="13042"/>
                </a:lnTo>
                <a:lnTo>
                  <a:pt x="13480" y="12921"/>
                </a:lnTo>
                <a:lnTo>
                  <a:pt x="13602" y="12775"/>
                </a:lnTo>
                <a:lnTo>
                  <a:pt x="13724" y="12629"/>
                </a:lnTo>
                <a:lnTo>
                  <a:pt x="13845" y="12483"/>
                </a:lnTo>
                <a:lnTo>
                  <a:pt x="13943" y="12312"/>
                </a:lnTo>
                <a:lnTo>
                  <a:pt x="14040" y="12142"/>
                </a:lnTo>
                <a:lnTo>
                  <a:pt x="14113" y="11947"/>
                </a:lnTo>
                <a:lnTo>
                  <a:pt x="14162" y="11753"/>
                </a:lnTo>
                <a:lnTo>
                  <a:pt x="14210" y="11558"/>
                </a:lnTo>
                <a:lnTo>
                  <a:pt x="14210" y="11485"/>
                </a:lnTo>
                <a:lnTo>
                  <a:pt x="14186" y="11412"/>
                </a:lnTo>
                <a:lnTo>
                  <a:pt x="14235" y="11120"/>
                </a:lnTo>
                <a:lnTo>
                  <a:pt x="14283" y="10852"/>
                </a:lnTo>
                <a:lnTo>
                  <a:pt x="14308" y="10268"/>
                </a:lnTo>
                <a:lnTo>
                  <a:pt x="14332" y="9684"/>
                </a:lnTo>
                <a:lnTo>
                  <a:pt x="14356" y="9125"/>
                </a:lnTo>
                <a:lnTo>
                  <a:pt x="14405" y="8298"/>
                </a:lnTo>
                <a:lnTo>
                  <a:pt x="14429" y="7470"/>
                </a:lnTo>
                <a:lnTo>
                  <a:pt x="14429" y="6643"/>
                </a:lnTo>
                <a:lnTo>
                  <a:pt x="14405" y="5791"/>
                </a:lnTo>
                <a:lnTo>
                  <a:pt x="14356" y="5013"/>
                </a:lnTo>
                <a:lnTo>
                  <a:pt x="14283" y="4234"/>
                </a:lnTo>
                <a:lnTo>
                  <a:pt x="14235" y="3455"/>
                </a:lnTo>
                <a:lnTo>
                  <a:pt x="14186" y="2677"/>
                </a:lnTo>
                <a:lnTo>
                  <a:pt x="14186" y="2093"/>
                </a:lnTo>
                <a:lnTo>
                  <a:pt x="14186" y="1509"/>
                </a:lnTo>
                <a:lnTo>
                  <a:pt x="14186" y="901"/>
                </a:lnTo>
                <a:lnTo>
                  <a:pt x="14162" y="609"/>
                </a:lnTo>
                <a:lnTo>
                  <a:pt x="14137" y="317"/>
                </a:lnTo>
                <a:lnTo>
                  <a:pt x="14162" y="244"/>
                </a:lnTo>
                <a:lnTo>
                  <a:pt x="14137" y="171"/>
                </a:lnTo>
                <a:lnTo>
                  <a:pt x="14113" y="122"/>
                </a:lnTo>
                <a:lnTo>
                  <a:pt x="14089" y="73"/>
                </a:lnTo>
                <a:lnTo>
                  <a:pt x="14040" y="25"/>
                </a:lnTo>
                <a:lnTo>
                  <a:pt x="1399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8" name="Google Shape;678;p64"/>
          <p:cNvSpPr/>
          <p:nvPr/>
        </p:nvSpPr>
        <p:spPr>
          <a:xfrm>
            <a:off x="2678363" y="338051"/>
            <a:ext cx="268576" cy="357373"/>
          </a:xfrm>
          <a:custGeom>
            <a:rect b="b" l="l" r="r" t="t"/>
            <a:pathLst>
              <a:path extrusionOk="0" h="16352" w="12289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9" name="Google Shape;679;p64"/>
          <p:cNvSpPr/>
          <p:nvPr/>
        </p:nvSpPr>
        <p:spPr>
          <a:xfrm>
            <a:off x="3190980" y="333789"/>
            <a:ext cx="414830" cy="366421"/>
          </a:xfrm>
          <a:custGeom>
            <a:rect b="b" l="l" r="r" t="t"/>
            <a:pathLst>
              <a:path extrusionOk="0" h="16766" w="18981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0" name="Google Shape;680;p64"/>
          <p:cNvSpPr/>
          <p:nvPr/>
        </p:nvSpPr>
        <p:spPr>
          <a:xfrm>
            <a:off x="3808913" y="311978"/>
            <a:ext cx="355778" cy="411093"/>
          </a:xfrm>
          <a:custGeom>
            <a:rect b="b" l="l" r="r" t="t"/>
            <a:pathLst>
              <a:path extrusionOk="0" h="18810" w="16279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1" name="Google Shape;681;p64"/>
          <p:cNvSpPr/>
          <p:nvPr/>
        </p:nvSpPr>
        <p:spPr>
          <a:xfrm>
            <a:off x="4367795" y="338575"/>
            <a:ext cx="414283" cy="362159"/>
          </a:xfrm>
          <a:custGeom>
            <a:rect b="b" l="l" r="r" t="t"/>
            <a:pathLst>
              <a:path extrusionOk="0" h="16571" w="18956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2" name="Google Shape;682;p64"/>
          <p:cNvSpPr/>
          <p:nvPr/>
        </p:nvSpPr>
        <p:spPr>
          <a:xfrm>
            <a:off x="4977729" y="344957"/>
            <a:ext cx="366421" cy="349396"/>
          </a:xfrm>
          <a:custGeom>
            <a:rect b="b" l="l" r="r" t="t"/>
            <a:pathLst>
              <a:path extrusionOk="0" h="15987" w="16766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3" name="Google Shape;683;p64"/>
          <p:cNvSpPr/>
          <p:nvPr/>
        </p:nvSpPr>
        <p:spPr>
          <a:xfrm>
            <a:off x="5571185" y="336455"/>
            <a:ext cx="355778" cy="363230"/>
          </a:xfrm>
          <a:custGeom>
            <a:rect b="b" l="l" r="r" t="t"/>
            <a:pathLst>
              <a:path extrusionOk="0" h="16620" w="16279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4" name="Google Shape;684;p64"/>
          <p:cNvSpPr/>
          <p:nvPr/>
        </p:nvSpPr>
        <p:spPr>
          <a:xfrm>
            <a:off x="282226" y="875669"/>
            <a:ext cx="368541" cy="456289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5" name="Google Shape;685;p64"/>
          <p:cNvSpPr/>
          <p:nvPr/>
        </p:nvSpPr>
        <p:spPr>
          <a:xfrm>
            <a:off x="869825" y="875669"/>
            <a:ext cx="368541" cy="456289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6" name="Google Shape;686;p64"/>
          <p:cNvSpPr/>
          <p:nvPr/>
        </p:nvSpPr>
        <p:spPr>
          <a:xfrm>
            <a:off x="1447327" y="944269"/>
            <a:ext cx="380233" cy="327060"/>
          </a:xfrm>
          <a:custGeom>
            <a:rect b="b" l="l" r="r" t="t"/>
            <a:pathLst>
              <a:path extrusionOk="0" h="14965" w="17398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7" name="Google Shape;687;p64"/>
          <p:cNvSpPr/>
          <p:nvPr/>
        </p:nvSpPr>
        <p:spPr>
          <a:xfrm>
            <a:off x="2034402" y="911291"/>
            <a:ext cx="379709" cy="384495"/>
          </a:xfrm>
          <a:custGeom>
            <a:rect b="b" l="l" r="r" t="t"/>
            <a:pathLst>
              <a:path extrusionOk="0" h="17593" w="17374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8" name="Google Shape;688;p64"/>
          <p:cNvSpPr/>
          <p:nvPr/>
        </p:nvSpPr>
        <p:spPr>
          <a:xfrm>
            <a:off x="2624667" y="936293"/>
            <a:ext cx="376518" cy="332917"/>
          </a:xfrm>
          <a:custGeom>
            <a:rect b="b" l="l" r="r" t="t"/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9" name="Google Shape;689;p64"/>
          <p:cNvSpPr/>
          <p:nvPr/>
        </p:nvSpPr>
        <p:spPr>
          <a:xfrm>
            <a:off x="3218647" y="936293"/>
            <a:ext cx="365350" cy="336633"/>
          </a:xfrm>
          <a:custGeom>
            <a:rect b="b" l="l" r="r" t="t"/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0" name="Google Shape;690;p64"/>
          <p:cNvSpPr/>
          <p:nvPr/>
        </p:nvSpPr>
        <p:spPr>
          <a:xfrm>
            <a:off x="3815818" y="940008"/>
            <a:ext cx="338774" cy="329202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1" name="Google Shape;691;p64"/>
          <p:cNvSpPr/>
          <p:nvPr/>
        </p:nvSpPr>
        <p:spPr>
          <a:xfrm>
            <a:off x="4384820" y="921388"/>
            <a:ext cx="375447" cy="368016"/>
          </a:xfrm>
          <a:custGeom>
            <a:rect b="b" l="l" r="r" t="t"/>
            <a:pathLst>
              <a:path extrusionOk="0" h="16839" w="17179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2" name="Google Shape;692;p64"/>
          <p:cNvSpPr/>
          <p:nvPr/>
        </p:nvSpPr>
        <p:spPr>
          <a:xfrm>
            <a:off x="4934129" y="880979"/>
            <a:ext cx="458409" cy="451502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3" name="Google Shape;693;p64"/>
          <p:cNvSpPr/>
          <p:nvPr/>
        </p:nvSpPr>
        <p:spPr>
          <a:xfrm>
            <a:off x="5532896" y="896933"/>
            <a:ext cx="429691" cy="410568"/>
          </a:xfrm>
          <a:custGeom>
            <a:rect b="b" l="l" r="r" t="t"/>
            <a:pathLst>
              <a:path extrusionOk="0" h="18786" w="19661">
                <a:moveTo>
                  <a:pt x="10269" y="1460"/>
                </a:moveTo>
                <a:lnTo>
                  <a:pt x="10755" y="1485"/>
                </a:lnTo>
                <a:lnTo>
                  <a:pt x="11266" y="1533"/>
                </a:lnTo>
                <a:lnTo>
                  <a:pt x="11753" y="1631"/>
                </a:lnTo>
                <a:lnTo>
                  <a:pt x="11680" y="1728"/>
                </a:lnTo>
                <a:lnTo>
                  <a:pt x="11631" y="1850"/>
                </a:lnTo>
                <a:lnTo>
                  <a:pt x="11631" y="1874"/>
                </a:lnTo>
                <a:lnTo>
                  <a:pt x="11656" y="1874"/>
                </a:lnTo>
                <a:lnTo>
                  <a:pt x="11753" y="1850"/>
                </a:lnTo>
                <a:lnTo>
                  <a:pt x="11826" y="1825"/>
                </a:lnTo>
                <a:lnTo>
                  <a:pt x="12021" y="1752"/>
                </a:lnTo>
                <a:lnTo>
                  <a:pt x="12069" y="1728"/>
                </a:lnTo>
                <a:lnTo>
                  <a:pt x="12386" y="1825"/>
                </a:lnTo>
                <a:lnTo>
                  <a:pt x="12361" y="1850"/>
                </a:lnTo>
                <a:lnTo>
                  <a:pt x="12264" y="1923"/>
                </a:lnTo>
                <a:lnTo>
                  <a:pt x="12167" y="2020"/>
                </a:lnTo>
                <a:lnTo>
                  <a:pt x="12021" y="2239"/>
                </a:lnTo>
                <a:lnTo>
                  <a:pt x="12021" y="2263"/>
                </a:lnTo>
                <a:lnTo>
                  <a:pt x="12045" y="2263"/>
                </a:lnTo>
                <a:lnTo>
                  <a:pt x="12264" y="2166"/>
                </a:lnTo>
                <a:lnTo>
                  <a:pt x="12483" y="2069"/>
                </a:lnTo>
                <a:lnTo>
                  <a:pt x="12605" y="2020"/>
                </a:lnTo>
                <a:lnTo>
                  <a:pt x="12751" y="1971"/>
                </a:lnTo>
                <a:lnTo>
                  <a:pt x="13091" y="2142"/>
                </a:lnTo>
                <a:lnTo>
                  <a:pt x="13164" y="2166"/>
                </a:lnTo>
                <a:lnTo>
                  <a:pt x="12970" y="2239"/>
                </a:lnTo>
                <a:lnTo>
                  <a:pt x="12799" y="2336"/>
                </a:lnTo>
                <a:lnTo>
                  <a:pt x="12629" y="2434"/>
                </a:lnTo>
                <a:lnTo>
                  <a:pt x="12483" y="2580"/>
                </a:lnTo>
                <a:lnTo>
                  <a:pt x="12459" y="2628"/>
                </a:lnTo>
                <a:lnTo>
                  <a:pt x="12459" y="2677"/>
                </a:lnTo>
                <a:lnTo>
                  <a:pt x="12507" y="2701"/>
                </a:lnTo>
                <a:lnTo>
                  <a:pt x="12556" y="2701"/>
                </a:lnTo>
                <a:lnTo>
                  <a:pt x="12726" y="2653"/>
                </a:lnTo>
                <a:lnTo>
                  <a:pt x="12897" y="2604"/>
                </a:lnTo>
                <a:lnTo>
                  <a:pt x="13237" y="2458"/>
                </a:lnTo>
                <a:lnTo>
                  <a:pt x="13408" y="2409"/>
                </a:lnTo>
                <a:lnTo>
                  <a:pt x="13578" y="2385"/>
                </a:lnTo>
                <a:lnTo>
                  <a:pt x="14162" y="2701"/>
                </a:lnTo>
                <a:lnTo>
                  <a:pt x="13967" y="2750"/>
                </a:lnTo>
                <a:lnTo>
                  <a:pt x="13578" y="2847"/>
                </a:lnTo>
                <a:lnTo>
                  <a:pt x="13383" y="2945"/>
                </a:lnTo>
                <a:lnTo>
                  <a:pt x="13310" y="2993"/>
                </a:lnTo>
                <a:lnTo>
                  <a:pt x="13262" y="3066"/>
                </a:lnTo>
                <a:lnTo>
                  <a:pt x="13310" y="3115"/>
                </a:lnTo>
                <a:lnTo>
                  <a:pt x="13383" y="3139"/>
                </a:lnTo>
                <a:lnTo>
                  <a:pt x="13554" y="3139"/>
                </a:lnTo>
                <a:lnTo>
                  <a:pt x="13846" y="3042"/>
                </a:lnTo>
                <a:lnTo>
                  <a:pt x="14186" y="2993"/>
                </a:lnTo>
                <a:lnTo>
                  <a:pt x="14551" y="2920"/>
                </a:lnTo>
                <a:lnTo>
                  <a:pt x="14916" y="3139"/>
                </a:lnTo>
                <a:lnTo>
                  <a:pt x="14527" y="3261"/>
                </a:lnTo>
                <a:lnTo>
                  <a:pt x="14162" y="3407"/>
                </a:lnTo>
                <a:lnTo>
                  <a:pt x="13870" y="3553"/>
                </a:lnTo>
                <a:lnTo>
                  <a:pt x="13651" y="3675"/>
                </a:lnTo>
                <a:lnTo>
                  <a:pt x="13627" y="3723"/>
                </a:lnTo>
                <a:lnTo>
                  <a:pt x="13602" y="3772"/>
                </a:lnTo>
                <a:lnTo>
                  <a:pt x="13651" y="3821"/>
                </a:lnTo>
                <a:lnTo>
                  <a:pt x="13700" y="3845"/>
                </a:lnTo>
                <a:lnTo>
                  <a:pt x="13846" y="3845"/>
                </a:lnTo>
                <a:lnTo>
                  <a:pt x="13967" y="3821"/>
                </a:lnTo>
                <a:lnTo>
                  <a:pt x="14235" y="3748"/>
                </a:lnTo>
                <a:lnTo>
                  <a:pt x="14770" y="3553"/>
                </a:lnTo>
                <a:lnTo>
                  <a:pt x="15087" y="3480"/>
                </a:lnTo>
                <a:lnTo>
                  <a:pt x="15379" y="3431"/>
                </a:lnTo>
                <a:lnTo>
                  <a:pt x="15865" y="3772"/>
                </a:lnTo>
                <a:lnTo>
                  <a:pt x="16036" y="3894"/>
                </a:lnTo>
                <a:lnTo>
                  <a:pt x="15792" y="3918"/>
                </a:lnTo>
                <a:lnTo>
                  <a:pt x="15525" y="3942"/>
                </a:lnTo>
                <a:lnTo>
                  <a:pt x="15038" y="4064"/>
                </a:lnTo>
                <a:lnTo>
                  <a:pt x="14551" y="4210"/>
                </a:lnTo>
                <a:lnTo>
                  <a:pt x="14138" y="4356"/>
                </a:lnTo>
                <a:lnTo>
                  <a:pt x="14113" y="4380"/>
                </a:lnTo>
                <a:lnTo>
                  <a:pt x="14138" y="4405"/>
                </a:lnTo>
                <a:lnTo>
                  <a:pt x="14284" y="4405"/>
                </a:lnTo>
                <a:lnTo>
                  <a:pt x="14600" y="4380"/>
                </a:lnTo>
                <a:lnTo>
                  <a:pt x="15257" y="4283"/>
                </a:lnTo>
                <a:lnTo>
                  <a:pt x="15841" y="4210"/>
                </a:lnTo>
                <a:lnTo>
                  <a:pt x="16400" y="4186"/>
                </a:lnTo>
                <a:lnTo>
                  <a:pt x="16644" y="4405"/>
                </a:lnTo>
                <a:lnTo>
                  <a:pt x="16863" y="4648"/>
                </a:lnTo>
                <a:lnTo>
                  <a:pt x="16741" y="4599"/>
                </a:lnTo>
                <a:lnTo>
                  <a:pt x="16619" y="4575"/>
                </a:lnTo>
                <a:lnTo>
                  <a:pt x="16376" y="4575"/>
                </a:lnTo>
                <a:lnTo>
                  <a:pt x="16133" y="4599"/>
                </a:lnTo>
                <a:lnTo>
                  <a:pt x="15914" y="4648"/>
                </a:lnTo>
                <a:lnTo>
                  <a:pt x="15306" y="4770"/>
                </a:lnTo>
                <a:lnTo>
                  <a:pt x="15160" y="4794"/>
                </a:lnTo>
                <a:lnTo>
                  <a:pt x="15014" y="4867"/>
                </a:lnTo>
                <a:lnTo>
                  <a:pt x="14868" y="4916"/>
                </a:lnTo>
                <a:lnTo>
                  <a:pt x="14722" y="4964"/>
                </a:lnTo>
                <a:lnTo>
                  <a:pt x="14941" y="4989"/>
                </a:lnTo>
                <a:lnTo>
                  <a:pt x="15184" y="5037"/>
                </a:lnTo>
                <a:lnTo>
                  <a:pt x="15427" y="5013"/>
                </a:lnTo>
                <a:lnTo>
                  <a:pt x="15671" y="4964"/>
                </a:lnTo>
                <a:lnTo>
                  <a:pt x="15987" y="4916"/>
                </a:lnTo>
                <a:lnTo>
                  <a:pt x="16279" y="4891"/>
                </a:lnTo>
                <a:lnTo>
                  <a:pt x="16595" y="4867"/>
                </a:lnTo>
                <a:lnTo>
                  <a:pt x="16887" y="4794"/>
                </a:lnTo>
                <a:lnTo>
                  <a:pt x="16911" y="4770"/>
                </a:lnTo>
                <a:lnTo>
                  <a:pt x="16936" y="4721"/>
                </a:lnTo>
                <a:lnTo>
                  <a:pt x="17276" y="5135"/>
                </a:lnTo>
                <a:lnTo>
                  <a:pt x="17568" y="5597"/>
                </a:lnTo>
                <a:lnTo>
                  <a:pt x="17447" y="5524"/>
                </a:lnTo>
                <a:lnTo>
                  <a:pt x="17301" y="5475"/>
                </a:lnTo>
                <a:lnTo>
                  <a:pt x="17009" y="5402"/>
                </a:lnTo>
                <a:lnTo>
                  <a:pt x="16717" y="5402"/>
                </a:lnTo>
                <a:lnTo>
                  <a:pt x="16425" y="5427"/>
                </a:lnTo>
                <a:lnTo>
                  <a:pt x="16230" y="5451"/>
                </a:lnTo>
                <a:lnTo>
                  <a:pt x="16036" y="5500"/>
                </a:lnTo>
                <a:lnTo>
                  <a:pt x="15646" y="5621"/>
                </a:lnTo>
                <a:lnTo>
                  <a:pt x="15281" y="5767"/>
                </a:lnTo>
                <a:lnTo>
                  <a:pt x="14916" y="5889"/>
                </a:lnTo>
                <a:lnTo>
                  <a:pt x="14916" y="5889"/>
                </a:lnTo>
                <a:lnTo>
                  <a:pt x="15549" y="5840"/>
                </a:lnTo>
                <a:lnTo>
                  <a:pt x="16181" y="5743"/>
                </a:lnTo>
                <a:lnTo>
                  <a:pt x="16546" y="5719"/>
                </a:lnTo>
                <a:lnTo>
                  <a:pt x="16911" y="5719"/>
                </a:lnTo>
                <a:lnTo>
                  <a:pt x="17252" y="5792"/>
                </a:lnTo>
                <a:lnTo>
                  <a:pt x="17617" y="5913"/>
                </a:lnTo>
                <a:lnTo>
                  <a:pt x="17690" y="5913"/>
                </a:lnTo>
                <a:lnTo>
                  <a:pt x="17739" y="5865"/>
                </a:lnTo>
                <a:lnTo>
                  <a:pt x="17982" y="6376"/>
                </a:lnTo>
                <a:lnTo>
                  <a:pt x="17885" y="6278"/>
                </a:lnTo>
                <a:lnTo>
                  <a:pt x="17763" y="6230"/>
                </a:lnTo>
                <a:lnTo>
                  <a:pt x="17617" y="6181"/>
                </a:lnTo>
                <a:lnTo>
                  <a:pt x="17471" y="6157"/>
                </a:lnTo>
                <a:lnTo>
                  <a:pt x="17130" y="6132"/>
                </a:lnTo>
                <a:lnTo>
                  <a:pt x="16765" y="6157"/>
                </a:lnTo>
                <a:lnTo>
                  <a:pt x="16425" y="6230"/>
                </a:lnTo>
                <a:lnTo>
                  <a:pt x="16084" y="6303"/>
                </a:lnTo>
                <a:lnTo>
                  <a:pt x="15549" y="6449"/>
                </a:lnTo>
                <a:lnTo>
                  <a:pt x="15525" y="6473"/>
                </a:lnTo>
                <a:lnTo>
                  <a:pt x="15549" y="6497"/>
                </a:lnTo>
                <a:lnTo>
                  <a:pt x="15817" y="6522"/>
                </a:lnTo>
                <a:lnTo>
                  <a:pt x="16108" y="6522"/>
                </a:lnTo>
                <a:lnTo>
                  <a:pt x="16400" y="6497"/>
                </a:lnTo>
                <a:lnTo>
                  <a:pt x="16668" y="6473"/>
                </a:lnTo>
                <a:lnTo>
                  <a:pt x="17082" y="6449"/>
                </a:lnTo>
                <a:lnTo>
                  <a:pt x="17301" y="6449"/>
                </a:lnTo>
                <a:lnTo>
                  <a:pt x="17495" y="6473"/>
                </a:lnTo>
                <a:lnTo>
                  <a:pt x="17641" y="6522"/>
                </a:lnTo>
                <a:lnTo>
                  <a:pt x="17763" y="6570"/>
                </a:lnTo>
                <a:lnTo>
                  <a:pt x="17885" y="6619"/>
                </a:lnTo>
                <a:lnTo>
                  <a:pt x="18031" y="6643"/>
                </a:lnTo>
                <a:lnTo>
                  <a:pt x="18055" y="6643"/>
                </a:lnTo>
                <a:lnTo>
                  <a:pt x="18079" y="6619"/>
                </a:lnTo>
                <a:lnTo>
                  <a:pt x="18225" y="6984"/>
                </a:lnTo>
                <a:lnTo>
                  <a:pt x="17958" y="6911"/>
                </a:lnTo>
                <a:lnTo>
                  <a:pt x="17641" y="6862"/>
                </a:lnTo>
                <a:lnTo>
                  <a:pt x="17301" y="6862"/>
                </a:lnTo>
                <a:lnTo>
                  <a:pt x="16984" y="6911"/>
                </a:lnTo>
                <a:lnTo>
                  <a:pt x="16644" y="6984"/>
                </a:lnTo>
                <a:lnTo>
                  <a:pt x="16327" y="7081"/>
                </a:lnTo>
                <a:lnTo>
                  <a:pt x="16036" y="7203"/>
                </a:lnTo>
                <a:lnTo>
                  <a:pt x="15768" y="7325"/>
                </a:lnTo>
                <a:lnTo>
                  <a:pt x="15768" y="7349"/>
                </a:lnTo>
                <a:lnTo>
                  <a:pt x="15792" y="7373"/>
                </a:lnTo>
                <a:lnTo>
                  <a:pt x="16108" y="7349"/>
                </a:lnTo>
                <a:lnTo>
                  <a:pt x="16400" y="7325"/>
                </a:lnTo>
                <a:lnTo>
                  <a:pt x="17009" y="7252"/>
                </a:lnTo>
                <a:lnTo>
                  <a:pt x="17325" y="7227"/>
                </a:lnTo>
                <a:lnTo>
                  <a:pt x="17641" y="7203"/>
                </a:lnTo>
                <a:lnTo>
                  <a:pt x="17933" y="7179"/>
                </a:lnTo>
                <a:lnTo>
                  <a:pt x="18250" y="7130"/>
                </a:lnTo>
                <a:lnTo>
                  <a:pt x="18274" y="7106"/>
                </a:lnTo>
                <a:lnTo>
                  <a:pt x="18542" y="7909"/>
                </a:lnTo>
                <a:lnTo>
                  <a:pt x="18298" y="7860"/>
                </a:lnTo>
                <a:lnTo>
                  <a:pt x="18055" y="7860"/>
                </a:lnTo>
                <a:lnTo>
                  <a:pt x="17568" y="7836"/>
                </a:lnTo>
                <a:lnTo>
                  <a:pt x="17179" y="7811"/>
                </a:lnTo>
                <a:lnTo>
                  <a:pt x="16765" y="7836"/>
                </a:lnTo>
                <a:lnTo>
                  <a:pt x="16571" y="7860"/>
                </a:lnTo>
                <a:lnTo>
                  <a:pt x="16376" y="7909"/>
                </a:lnTo>
                <a:lnTo>
                  <a:pt x="16206" y="7957"/>
                </a:lnTo>
                <a:lnTo>
                  <a:pt x="16011" y="8055"/>
                </a:lnTo>
                <a:lnTo>
                  <a:pt x="15987" y="8055"/>
                </a:lnTo>
                <a:lnTo>
                  <a:pt x="15987" y="8079"/>
                </a:lnTo>
                <a:lnTo>
                  <a:pt x="16011" y="8103"/>
                </a:lnTo>
                <a:lnTo>
                  <a:pt x="16036" y="8128"/>
                </a:lnTo>
                <a:lnTo>
                  <a:pt x="16425" y="8152"/>
                </a:lnTo>
                <a:lnTo>
                  <a:pt x="16790" y="8128"/>
                </a:lnTo>
                <a:lnTo>
                  <a:pt x="17568" y="8128"/>
                </a:lnTo>
                <a:lnTo>
                  <a:pt x="17836" y="8152"/>
                </a:lnTo>
                <a:lnTo>
                  <a:pt x="18104" y="8200"/>
                </a:lnTo>
                <a:lnTo>
                  <a:pt x="18371" y="8225"/>
                </a:lnTo>
                <a:lnTo>
                  <a:pt x="18639" y="8249"/>
                </a:lnTo>
                <a:lnTo>
                  <a:pt x="18858" y="9076"/>
                </a:lnTo>
                <a:lnTo>
                  <a:pt x="18566" y="8882"/>
                </a:lnTo>
                <a:lnTo>
                  <a:pt x="18225" y="8711"/>
                </a:lnTo>
                <a:lnTo>
                  <a:pt x="17885" y="8565"/>
                </a:lnTo>
                <a:lnTo>
                  <a:pt x="17568" y="8444"/>
                </a:lnTo>
                <a:lnTo>
                  <a:pt x="17276" y="8371"/>
                </a:lnTo>
                <a:lnTo>
                  <a:pt x="17082" y="8322"/>
                </a:lnTo>
                <a:lnTo>
                  <a:pt x="16887" y="8298"/>
                </a:lnTo>
                <a:lnTo>
                  <a:pt x="16717" y="8298"/>
                </a:lnTo>
                <a:lnTo>
                  <a:pt x="16546" y="8322"/>
                </a:lnTo>
                <a:lnTo>
                  <a:pt x="16473" y="8346"/>
                </a:lnTo>
                <a:lnTo>
                  <a:pt x="16400" y="8395"/>
                </a:lnTo>
                <a:lnTo>
                  <a:pt x="16352" y="8444"/>
                </a:lnTo>
                <a:lnTo>
                  <a:pt x="16303" y="8517"/>
                </a:lnTo>
                <a:lnTo>
                  <a:pt x="16327" y="8541"/>
                </a:lnTo>
                <a:lnTo>
                  <a:pt x="16449" y="8590"/>
                </a:lnTo>
                <a:lnTo>
                  <a:pt x="16595" y="8614"/>
                </a:lnTo>
                <a:lnTo>
                  <a:pt x="16887" y="8687"/>
                </a:lnTo>
                <a:lnTo>
                  <a:pt x="17179" y="8711"/>
                </a:lnTo>
                <a:lnTo>
                  <a:pt x="17471" y="8784"/>
                </a:lnTo>
                <a:lnTo>
                  <a:pt x="17812" y="8930"/>
                </a:lnTo>
                <a:lnTo>
                  <a:pt x="18128" y="9076"/>
                </a:lnTo>
                <a:lnTo>
                  <a:pt x="18420" y="9271"/>
                </a:lnTo>
                <a:lnTo>
                  <a:pt x="18712" y="9466"/>
                </a:lnTo>
                <a:lnTo>
                  <a:pt x="18420" y="9295"/>
                </a:lnTo>
                <a:lnTo>
                  <a:pt x="18250" y="9198"/>
                </a:lnTo>
                <a:lnTo>
                  <a:pt x="18055" y="9101"/>
                </a:lnTo>
                <a:lnTo>
                  <a:pt x="17690" y="9003"/>
                </a:lnTo>
                <a:lnTo>
                  <a:pt x="17276" y="8930"/>
                </a:lnTo>
                <a:lnTo>
                  <a:pt x="16887" y="8906"/>
                </a:lnTo>
                <a:lnTo>
                  <a:pt x="16473" y="8930"/>
                </a:lnTo>
                <a:lnTo>
                  <a:pt x="16084" y="8979"/>
                </a:lnTo>
                <a:lnTo>
                  <a:pt x="15695" y="9101"/>
                </a:lnTo>
                <a:lnTo>
                  <a:pt x="15330" y="9247"/>
                </a:lnTo>
                <a:lnTo>
                  <a:pt x="15160" y="9344"/>
                </a:lnTo>
                <a:lnTo>
                  <a:pt x="14941" y="9441"/>
                </a:lnTo>
                <a:lnTo>
                  <a:pt x="14746" y="9587"/>
                </a:lnTo>
                <a:lnTo>
                  <a:pt x="14551" y="9758"/>
                </a:lnTo>
                <a:lnTo>
                  <a:pt x="14478" y="9198"/>
                </a:lnTo>
                <a:lnTo>
                  <a:pt x="14381" y="8638"/>
                </a:lnTo>
                <a:lnTo>
                  <a:pt x="14259" y="8103"/>
                </a:lnTo>
                <a:lnTo>
                  <a:pt x="14113" y="7568"/>
                </a:lnTo>
                <a:lnTo>
                  <a:pt x="13943" y="7033"/>
                </a:lnTo>
                <a:lnTo>
                  <a:pt x="13748" y="6497"/>
                </a:lnTo>
                <a:lnTo>
                  <a:pt x="13529" y="5986"/>
                </a:lnTo>
                <a:lnTo>
                  <a:pt x="13286" y="5500"/>
                </a:lnTo>
                <a:lnTo>
                  <a:pt x="12799" y="4526"/>
                </a:lnTo>
                <a:lnTo>
                  <a:pt x="12532" y="4040"/>
                </a:lnTo>
                <a:lnTo>
                  <a:pt x="12264" y="3577"/>
                </a:lnTo>
                <a:lnTo>
                  <a:pt x="12045" y="3237"/>
                </a:lnTo>
                <a:lnTo>
                  <a:pt x="11802" y="2896"/>
                </a:lnTo>
                <a:lnTo>
                  <a:pt x="11656" y="2726"/>
                </a:lnTo>
                <a:lnTo>
                  <a:pt x="11485" y="2580"/>
                </a:lnTo>
                <a:lnTo>
                  <a:pt x="11339" y="2482"/>
                </a:lnTo>
                <a:lnTo>
                  <a:pt x="11145" y="2385"/>
                </a:lnTo>
                <a:lnTo>
                  <a:pt x="11072" y="2385"/>
                </a:lnTo>
                <a:lnTo>
                  <a:pt x="11047" y="2434"/>
                </a:lnTo>
                <a:lnTo>
                  <a:pt x="11023" y="2482"/>
                </a:lnTo>
                <a:lnTo>
                  <a:pt x="11047" y="2555"/>
                </a:lnTo>
                <a:lnTo>
                  <a:pt x="11339" y="2896"/>
                </a:lnTo>
                <a:lnTo>
                  <a:pt x="11631" y="3285"/>
                </a:lnTo>
                <a:lnTo>
                  <a:pt x="11875" y="3650"/>
                </a:lnTo>
                <a:lnTo>
                  <a:pt x="12118" y="4040"/>
                </a:lnTo>
                <a:lnTo>
                  <a:pt x="12556" y="4843"/>
                </a:lnTo>
                <a:lnTo>
                  <a:pt x="12970" y="5670"/>
                </a:lnTo>
                <a:lnTo>
                  <a:pt x="13189" y="6157"/>
                </a:lnTo>
                <a:lnTo>
                  <a:pt x="13383" y="6643"/>
                </a:lnTo>
                <a:lnTo>
                  <a:pt x="13578" y="7154"/>
                </a:lnTo>
                <a:lnTo>
                  <a:pt x="13724" y="7665"/>
                </a:lnTo>
                <a:lnTo>
                  <a:pt x="13870" y="8176"/>
                </a:lnTo>
                <a:lnTo>
                  <a:pt x="13992" y="8687"/>
                </a:lnTo>
                <a:lnTo>
                  <a:pt x="14089" y="9222"/>
                </a:lnTo>
                <a:lnTo>
                  <a:pt x="14138" y="9733"/>
                </a:lnTo>
                <a:lnTo>
                  <a:pt x="13967" y="9563"/>
                </a:lnTo>
                <a:lnTo>
                  <a:pt x="13773" y="9393"/>
                </a:lnTo>
                <a:lnTo>
                  <a:pt x="13578" y="9222"/>
                </a:lnTo>
                <a:lnTo>
                  <a:pt x="13383" y="9101"/>
                </a:lnTo>
                <a:lnTo>
                  <a:pt x="13213" y="9003"/>
                </a:lnTo>
                <a:lnTo>
                  <a:pt x="13043" y="8930"/>
                </a:lnTo>
                <a:lnTo>
                  <a:pt x="12702" y="8833"/>
                </a:lnTo>
                <a:lnTo>
                  <a:pt x="12337" y="8784"/>
                </a:lnTo>
                <a:lnTo>
                  <a:pt x="11972" y="8760"/>
                </a:lnTo>
                <a:lnTo>
                  <a:pt x="11631" y="8760"/>
                </a:lnTo>
                <a:lnTo>
                  <a:pt x="11315" y="8833"/>
                </a:lnTo>
                <a:lnTo>
                  <a:pt x="10999" y="8930"/>
                </a:lnTo>
                <a:lnTo>
                  <a:pt x="10682" y="9052"/>
                </a:lnTo>
                <a:lnTo>
                  <a:pt x="10390" y="9222"/>
                </a:lnTo>
                <a:lnTo>
                  <a:pt x="10220" y="9295"/>
                </a:lnTo>
                <a:lnTo>
                  <a:pt x="10074" y="9417"/>
                </a:lnTo>
                <a:lnTo>
                  <a:pt x="10123" y="9271"/>
                </a:lnTo>
                <a:lnTo>
                  <a:pt x="10171" y="9125"/>
                </a:lnTo>
                <a:lnTo>
                  <a:pt x="10220" y="8833"/>
                </a:lnTo>
                <a:lnTo>
                  <a:pt x="10244" y="8225"/>
                </a:lnTo>
                <a:lnTo>
                  <a:pt x="10269" y="7738"/>
                </a:lnTo>
                <a:lnTo>
                  <a:pt x="10269" y="7227"/>
                </a:lnTo>
                <a:lnTo>
                  <a:pt x="10244" y="6230"/>
                </a:lnTo>
                <a:lnTo>
                  <a:pt x="10171" y="4186"/>
                </a:lnTo>
                <a:lnTo>
                  <a:pt x="10171" y="3772"/>
                </a:lnTo>
                <a:lnTo>
                  <a:pt x="10171" y="3310"/>
                </a:lnTo>
                <a:lnTo>
                  <a:pt x="10147" y="2872"/>
                </a:lnTo>
                <a:lnTo>
                  <a:pt x="10123" y="2653"/>
                </a:lnTo>
                <a:lnTo>
                  <a:pt x="10074" y="2458"/>
                </a:lnTo>
                <a:lnTo>
                  <a:pt x="10050" y="2409"/>
                </a:lnTo>
                <a:lnTo>
                  <a:pt x="10025" y="2385"/>
                </a:lnTo>
                <a:lnTo>
                  <a:pt x="9952" y="2361"/>
                </a:lnTo>
                <a:lnTo>
                  <a:pt x="9879" y="2385"/>
                </a:lnTo>
                <a:lnTo>
                  <a:pt x="9831" y="2458"/>
                </a:lnTo>
                <a:lnTo>
                  <a:pt x="9782" y="2628"/>
                </a:lnTo>
                <a:lnTo>
                  <a:pt x="9733" y="2823"/>
                </a:lnTo>
                <a:lnTo>
                  <a:pt x="9709" y="3042"/>
                </a:lnTo>
                <a:lnTo>
                  <a:pt x="9685" y="3237"/>
                </a:lnTo>
                <a:lnTo>
                  <a:pt x="9685" y="3650"/>
                </a:lnTo>
                <a:lnTo>
                  <a:pt x="9685" y="4040"/>
                </a:lnTo>
                <a:lnTo>
                  <a:pt x="9709" y="4989"/>
                </a:lnTo>
                <a:lnTo>
                  <a:pt x="9758" y="5913"/>
                </a:lnTo>
                <a:lnTo>
                  <a:pt x="9782" y="6862"/>
                </a:lnTo>
                <a:lnTo>
                  <a:pt x="9782" y="7787"/>
                </a:lnTo>
                <a:lnTo>
                  <a:pt x="9733" y="8638"/>
                </a:lnTo>
                <a:lnTo>
                  <a:pt x="9685" y="8930"/>
                </a:lnTo>
                <a:lnTo>
                  <a:pt x="9660" y="9198"/>
                </a:lnTo>
                <a:lnTo>
                  <a:pt x="9441" y="9052"/>
                </a:lnTo>
                <a:lnTo>
                  <a:pt x="9222" y="8930"/>
                </a:lnTo>
                <a:lnTo>
                  <a:pt x="8979" y="8833"/>
                </a:lnTo>
                <a:lnTo>
                  <a:pt x="8711" y="8760"/>
                </a:lnTo>
                <a:lnTo>
                  <a:pt x="8444" y="8711"/>
                </a:lnTo>
                <a:lnTo>
                  <a:pt x="7690" y="8711"/>
                </a:lnTo>
                <a:lnTo>
                  <a:pt x="7325" y="8784"/>
                </a:lnTo>
                <a:lnTo>
                  <a:pt x="6960" y="8882"/>
                </a:lnTo>
                <a:lnTo>
                  <a:pt x="6619" y="8979"/>
                </a:lnTo>
                <a:lnTo>
                  <a:pt x="6278" y="9125"/>
                </a:lnTo>
                <a:lnTo>
                  <a:pt x="5913" y="9295"/>
                </a:lnTo>
                <a:lnTo>
                  <a:pt x="5548" y="9514"/>
                </a:lnTo>
                <a:lnTo>
                  <a:pt x="5548" y="9393"/>
                </a:lnTo>
                <a:lnTo>
                  <a:pt x="5548" y="9295"/>
                </a:lnTo>
                <a:lnTo>
                  <a:pt x="5646" y="8760"/>
                </a:lnTo>
                <a:lnTo>
                  <a:pt x="5792" y="8249"/>
                </a:lnTo>
                <a:lnTo>
                  <a:pt x="5938" y="7763"/>
                </a:lnTo>
                <a:lnTo>
                  <a:pt x="6132" y="7252"/>
                </a:lnTo>
                <a:lnTo>
                  <a:pt x="6400" y="6473"/>
                </a:lnTo>
                <a:lnTo>
                  <a:pt x="6570" y="6084"/>
                </a:lnTo>
                <a:lnTo>
                  <a:pt x="6741" y="5719"/>
                </a:lnTo>
                <a:lnTo>
                  <a:pt x="7227" y="4867"/>
                </a:lnTo>
                <a:lnTo>
                  <a:pt x="7738" y="4015"/>
                </a:lnTo>
                <a:lnTo>
                  <a:pt x="8249" y="3212"/>
                </a:lnTo>
                <a:lnTo>
                  <a:pt x="8492" y="2799"/>
                </a:lnTo>
                <a:lnTo>
                  <a:pt x="8590" y="2580"/>
                </a:lnTo>
                <a:lnTo>
                  <a:pt x="8687" y="2361"/>
                </a:lnTo>
                <a:lnTo>
                  <a:pt x="8663" y="2312"/>
                </a:lnTo>
                <a:lnTo>
                  <a:pt x="8638" y="2263"/>
                </a:lnTo>
                <a:lnTo>
                  <a:pt x="8590" y="2239"/>
                </a:lnTo>
                <a:lnTo>
                  <a:pt x="8517" y="2263"/>
                </a:lnTo>
                <a:lnTo>
                  <a:pt x="8371" y="2434"/>
                </a:lnTo>
                <a:lnTo>
                  <a:pt x="8225" y="2580"/>
                </a:lnTo>
                <a:lnTo>
                  <a:pt x="7933" y="2920"/>
                </a:lnTo>
                <a:lnTo>
                  <a:pt x="7690" y="3285"/>
                </a:lnTo>
                <a:lnTo>
                  <a:pt x="7422" y="3650"/>
                </a:lnTo>
                <a:lnTo>
                  <a:pt x="7154" y="4064"/>
                </a:lnTo>
                <a:lnTo>
                  <a:pt x="6911" y="4478"/>
                </a:lnTo>
                <a:lnTo>
                  <a:pt x="6424" y="5329"/>
                </a:lnTo>
                <a:lnTo>
                  <a:pt x="6230" y="5694"/>
                </a:lnTo>
                <a:lnTo>
                  <a:pt x="6059" y="6084"/>
                </a:lnTo>
                <a:lnTo>
                  <a:pt x="5767" y="6838"/>
                </a:lnTo>
                <a:lnTo>
                  <a:pt x="5621" y="7227"/>
                </a:lnTo>
                <a:lnTo>
                  <a:pt x="5402" y="7933"/>
                </a:lnTo>
                <a:lnTo>
                  <a:pt x="5281" y="8346"/>
                </a:lnTo>
                <a:lnTo>
                  <a:pt x="5159" y="8784"/>
                </a:lnTo>
                <a:lnTo>
                  <a:pt x="5086" y="9174"/>
                </a:lnTo>
                <a:lnTo>
                  <a:pt x="5062" y="9514"/>
                </a:lnTo>
                <a:lnTo>
                  <a:pt x="4916" y="9393"/>
                </a:lnTo>
                <a:lnTo>
                  <a:pt x="4770" y="9295"/>
                </a:lnTo>
                <a:lnTo>
                  <a:pt x="4478" y="9101"/>
                </a:lnTo>
                <a:lnTo>
                  <a:pt x="4283" y="9003"/>
                </a:lnTo>
                <a:lnTo>
                  <a:pt x="4088" y="8930"/>
                </a:lnTo>
                <a:lnTo>
                  <a:pt x="3869" y="8857"/>
                </a:lnTo>
                <a:lnTo>
                  <a:pt x="3650" y="8809"/>
                </a:lnTo>
                <a:lnTo>
                  <a:pt x="3212" y="8760"/>
                </a:lnTo>
                <a:lnTo>
                  <a:pt x="2774" y="8736"/>
                </a:lnTo>
                <a:lnTo>
                  <a:pt x="2507" y="8760"/>
                </a:lnTo>
                <a:lnTo>
                  <a:pt x="2215" y="8784"/>
                </a:lnTo>
                <a:lnTo>
                  <a:pt x="1874" y="8857"/>
                </a:lnTo>
                <a:lnTo>
                  <a:pt x="1558" y="8930"/>
                </a:lnTo>
                <a:lnTo>
                  <a:pt x="1241" y="9052"/>
                </a:lnTo>
                <a:lnTo>
                  <a:pt x="949" y="9198"/>
                </a:lnTo>
                <a:lnTo>
                  <a:pt x="682" y="9393"/>
                </a:lnTo>
                <a:lnTo>
                  <a:pt x="463" y="9612"/>
                </a:lnTo>
                <a:lnTo>
                  <a:pt x="584" y="9198"/>
                </a:lnTo>
                <a:lnTo>
                  <a:pt x="682" y="8809"/>
                </a:lnTo>
                <a:lnTo>
                  <a:pt x="803" y="8322"/>
                </a:lnTo>
                <a:lnTo>
                  <a:pt x="925" y="7836"/>
                </a:lnTo>
                <a:lnTo>
                  <a:pt x="1095" y="7373"/>
                </a:lnTo>
                <a:lnTo>
                  <a:pt x="1266" y="6911"/>
                </a:lnTo>
                <a:lnTo>
                  <a:pt x="1460" y="6497"/>
                </a:lnTo>
                <a:lnTo>
                  <a:pt x="1679" y="6108"/>
                </a:lnTo>
                <a:lnTo>
                  <a:pt x="1923" y="5719"/>
                </a:lnTo>
                <a:lnTo>
                  <a:pt x="2166" y="5329"/>
                </a:lnTo>
                <a:lnTo>
                  <a:pt x="2458" y="4964"/>
                </a:lnTo>
                <a:lnTo>
                  <a:pt x="2726" y="4624"/>
                </a:lnTo>
                <a:lnTo>
                  <a:pt x="3042" y="4283"/>
                </a:lnTo>
                <a:lnTo>
                  <a:pt x="3334" y="3942"/>
                </a:lnTo>
                <a:lnTo>
                  <a:pt x="3675" y="3626"/>
                </a:lnTo>
                <a:lnTo>
                  <a:pt x="4015" y="3358"/>
                </a:lnTo>
                <a:lnTo>
                  <a:pt x="4356" y="3091"/>
                </a:lnTo>
                <a:lnTo>
                  <a:pt x="4721" y="2847"/>
                </a:lnTo>
                <a:lnTo>
                  <a:pt x="5110" y="2604"/>
                </a:lnTo>
                <a:lnTo>
                  <a:pt x="5500" y="2409"/>
                </a:lnTo>
                <a:lnTo>
                  <a:pt x="5889" y="2239"/>
                </a:lnTo>
                <a:lnTo>
                  <a:pt x="6303" y="2069"/>
                </a:lnTo>
                <a:lnTo>
                  <a:pt x="6716" y="1947"/>
                </a:lnTo>
                <a:lnTo>
                  <a:pt x="7130" y="1825"/>
                </a:lnTo>
                <a:lnTo>
                  <a:pt x="7568" y="1704"/>
                </a:lnTo>
                <a:lnTo>
                  <a:pt x="8006" y="1631"/>
                </a:lnTo>
                <a:lnTo>
                  <a:pt x="8444" y="1558"/>
                </a:lnTo>
                <a:lnTo>
                  <a:pt x="8882" y="1509"/>
                </a:lnTo>
                <a:lnTo>
                  <a:pt x="9320" y="1485"/>
                </a:lnTo>
                <a:lnTo>
                  <a:pt x="9782" y="1460"/>
                </a:lnTo>
                <a:close/>
                <a:moveTo>
                  <a:pt x="9855" y="1"/>
                </a:moveTo>
                <a:lnTo>
                  <a:pt x="9782" y="49"/>
                </a:lnTo>
                <a:lnTo>
                  <a:pt x="9709" y="146"/>
                </a:lnTo>
                <a:lnTo>
                  <a:pt x="9660" y="292"/>
                </a:lnTo>
                <a:lnTo>
                  <a:pt x="9612" y="438"/>
                </a:lnTo>
                <a:lnTo>
                  <a:pt x="9612" y="560"/>
                </a:lnTo>
                <a:lnTo>
                  <a:pt x="9587" y="779"/>
                </a:lnTo>
                <a:lnTo>
                  <a:pt x="9612" y="998"/>
                </a:lnTo>
                <a:lnTo>
                  <a:pt x="9174" y="1022"/>
                </a:lnTo>
                <a:lnTo>
                  <a:pt x="8760" y="1047"/>
                </a:lnTo>
                <a:lnTo>
                  <a:pt x="8346" y="1095"/>
                </a:lnTo>
                <a:lnTo>
                  <a:pt x="7933" y="1168"/>
                </a:lnTo>
                <a:lnTo>
                  <a:pt x="7519" y="1241"/>
                </a:lnTo>
                <a:lnTo>
                  <a:pt x="7130" y="1339"/>
                </a:lnTo>
                <a:lnTo>
                  <a:pt x="6716" y="1460"/>
                </a:lnTo>
                <a:lnTo>
                  <a:pt x="6327" y="1582"/>
                </a:lnTo>
                <a:lnTo>
                  <a:pt x="5938" y="1728"/>
                </a:lnTo>
                <a:lnTo>
                  <a:pt x="5548" y="1898"/>
                </a:lnTo>
                <a:lnTo>
                  <a:pt x="5183" y="2069"/>
                </a:lnTo>
                <a:lnTo>
                  <a:pt x="4818" y="2263"/>
                </a:lnTo>
                <a:lnTo>
                  <a:pt x="4453" y="2482"/>
                </a:lnTo>
                <a:lnTo>
                  <a:pt x="4113" y="2726"/>
                </a:lnTo>
                <a:lnTo>
                  <a:pt x="3772" y="2969"/>
                </a:lnTo>
                <a:lnTo>
                  <a:pt x="3456" y="3237"/>
                </a:lnTo>
                <a:lnTo>
                  <a:pt x="3115" y="3553"/>
                </a:lnTo>
                <a:lnTo>
                  <a:pt x="2799" y="3869"/>
                </a:lnTo>
                <a:lnTo>
                  <a:pt x="2507" y="4210"/>
                </a:lnTo>
                <a:lnTo>
                  <a:pt x="2215" y="4551"/>
                </a:lnTo>
                <a:lnTo>
                  <a:pt x="1947" y="4916"/>
                </a:lnTo>
                <a:lnTo>
                  <a:pt x="1704" y="5305"/>
                </a:lnTo>
                <a:lnTo>
                  <a:pt x="1217" y="6084"/>
                </a:lnTo>
                <a:lnTo>
                  <a:pt x="998" y="6497"/>
                </a:lnTo>
                <a:lnTo>
                  <a:pt x="803" y="6960"/>
                </a:lnTo>
                <a:lnTo>
                  <a:pt x="633" y="7398"/>
                </a:lnTo>
                <a:lnTo>
                  <a:pt x="487" y="7860"/>
                </a:lnTo>
                <a:lnTo>
                  <a:pt x="244" y="8857"/>
                </a:lnTo>
                <a:lnTo>
                  <a:pt x="122" y="9344"/>
                </a:lnTo>
                <a:lnTo>
                  <a:pt x="25" y="9831"/>
                </a:lnTo>
                <a:lnTo>
                  <a:pt x="1" y="10001"/>
                </a:lnTo>
                <a:lnTo>
                  <a:pt x="25" y="10171"/>
                </a:lnTo>
                <a:lnTo>
                  <a:pt x="49" y="10317"/>
                </a:lnTo>
                <a:lnTo>
                  <a:pt x="122" y="10463"/>
                </a:lnTo>
                <a:lnTo>
                  <a:pt x="171" y="10512"/>
                </a:lnTo>
                <a:lnTo>
                  <a:pt x="219" y="10536"/>
                </a:lnTo>
                <a:lnTo>
                  <a:pt x="268" y="10512"/>
                </a:lnTo>
                <a:lnTo>
                  <a:pt x="317" y="10463"/>
                </a:lnTo>
                <a:lnTo>
                  <a:pt x="365" y="10463"/>
                </a:lnTo>
                <a:lnTo>
                  <a:pt x="390" y="10439"/>
                </a:lnTo>
                <a:lnTo>
                  <a:pt x="609" y="10196"/>
                </a:lnTo>
                <a:lnTo>
                  <a:pt x="803" y="9952"/>
                </a:lnTo>
                <a:lnTo>
                  <a:pt x="1047" y="9758"/>
                </a:lnTo>
                <a:lnTo>
                  <a:pt x="1168" y="9660"/>
                </a:lnTo>
                <a:lnTo>
                  <a:pt x="1314" y="9587"/>
                </a:lnTo>
                <a:lnTo>
                  <a:pt x="1655" y="9417"/>
                </a:lnTo>
                <a:lnTo>
                  <a:pt x="2020" y="9320"/>
                </a:lnTo>
                <a:lnTo>
                  <a:pt x="2409" y="9271"/>
                </a:lnTo>
                <a:lnTo>
                  <a:pt x="2774" y="9247"/>
                </a:lnTo>
                <a:lnTo>
                  <a:pt x="3139" y="9247"/>
                </a:lnTo>
                <a:lnTo>
                  <a:pt x="3480" y="9295"/>
                </a:lnTo>
                <a:lnTo>
                  <a:pt x="3821" y="9393"/>
                </a:lnTo>
                <a:lnTo>
                  <a:pt x="4137" y="9514"/>
                </a:lnTo>
                <a:lnTo>
                  <a:pt x="4405" y="9660"/>
                </a:lnTo>
                <a:lnTo>
                  <a:pt x="4648" y="9855"/>
                </a:lnTo>
                <a:lnTo>
                  <a:pt x="4745" y="9952"/>
                </a:lnTo>
                <a:lnTo>
                  <a:pt x="4818" y="10074"/>
                </a:lnTo>
                <a:lnTo>
                  <a:pt x="4916" y="10196"/>
                </a:lnTo>
                <a:lnTo>
                  <a:pt x="5037" y="10293"/>
                </a:lnTo>
                <a:lnTo>
                  <a:pt x="5110" y="10317"/>
                </a:lnTo>
                <a:lnTo>
                  <a:pt x="5208" y="10293"/>
                </a:lnTo>
                <a:lnTo>
                  <a:pt x="5281" y="10244"/>
                </a:lnTo>
                <a:lnTo>
                  <a:pt x="5329" y="10171"/>
                </a:lnTo>
                <a:lnTo>
                  <a:pt x="5329" y="10147"/>
                </a:lnTo>
                <a:lnTo>
                  <a:pt x="5548" y="10050"/>
                </a:lnTo>
                <a:lnTo>
                  <a:pt x="5767" y="9904"/>
                </a:lnTo>
                <a:lnTo>
                  <a:pt x="5962" y="9782"/>
                </a:lnTo>
                <a:lnTo>
                  <a:pt x="6181" y="9660"/>
                </a:lnTo>
                <a:lnTo>
                  <a:pt x="6473" y="9514"/>
                </a:lnTo>
                <a:lnTo>
                  <a:pt x="6789" y="9393"/>
                </a:lnTo>
                <a:lnTo>
                  <a:pt x="7106" y="9295"/>
                </a:lnTo>
                <a:lnTo>
                  <a:pt x="7422" y="9222"/>
                </a:lnTo>
                <a:lnTo>
                  <a:pt x="7738" y="9149"/>
                </a:lnTo>
                <a:lnTo>
                  <a:pt x="8371" y="9149"/>
                </a:lnTo>
                <a:lnTo>
                  <a:pt x="8687" y="9222"/>
                </a:lnTo>
                <a:lnTo>
                  <a:pt x="8833" y="9271"/>
                </a:lnTo>
                <a:lnTo>
                  <a:pt x="8979" y="9320"/>
                </a:lnTo>
                <a:lnTo>
                  <a:pt x="9101" y="9393"/>
                </a:lnTo>
                <a:lnTo>
                  <a:pt x="9198" y="9490"/>
                </a:lnTo>
                <a:lnTo>
                  <a:pt x="9417" y="9685"/>
                </a:lnTo>
                <a:lnTo>
                  <a:pt x="9587" y="9904"/>
                </a:lnTo>
                <a:lnTo>
                  <a:pt x="9587" y="10317"/>
                </a:lnTo>
                <a:lnTo>
                  <a:pt x="9612" y="10780"/>
                </a:lnTo>
                <a:lnTo>
                  <a:pt x="9636" y="11218"/>
                </a:lnTo>
                <a:lnTo>
                  <a:pt x="9636" y="11631"/>
                </a:lnTo>
                <a:lnTo>
                  <a:pt x="9612" y="12726"/>
                </a:lnTo>
                <a:lnTo>
                  <a:pt x="9587" y="13797"/>
                </a:lnTo>
                <a:lnTo>
                  <a:pt x="9587" y="14649"/>
                </a:lnTo>
                <a:lnTo>
                  <a:pt x="9587" y="15062"/>
                </a:lnTo>
                <a:lnTo>
                  <a:pt x="9587" y="15500"/>
                </a:lnTo>
                <a:lnTo>
                  <a:pt x="9563" y="16352"/>
                </a:lnTo>
                <a:lnTo>
                  <a:pt x="9563" y="16790"/>
                </a:lnTo>
                <a:lnTo>
                  <a:pt x="9612" y="17203"/>
                </a:lnTo>
                <a:lnTo>
                  <a:pt x="9660" y="17495"/>
                </a:lnTo>
                <a:lnTo>
                  <a:pt x="9758" y="17787"/>
                </a:lnTo>
                <a:lnTo>
                  <a:pt x="9879" y="18031"/>
                </a:lnTo>
                <a:lnTo>
                  <a:pt x="10025" y="18250"/>
                </a:lnTo>
                <a:lnTo>
                  <a:pt x="10220" y="18444"/>
                </a:lnTo>
                <a:lnTo>
                  <a:pt x="10439" y="18590"/>
                </a:lnTo>
                <a:lnTo>
                  <a:pt x="10707" y="18712"/>
                </a:lnTo>
                <a:lnTo>
                  <a:pt x="10853" y="18761"/>
                </a:lnTo>
                <a:lnTo>
                  <a:pt x="10999" y="18785"/>
                </a:lnTo>
                <a:lnTo>
                  <a:pt x="11291" y="18785"/>
                </a:lnTo>
                <a:lnTo>
                  <a:pt x="11412" y="18761"/>
                </a:lnTo>
                <a:lnTo>
                  <a:pt x="11534" y="18712"/>
                </a:lnTo>
                <a:lnTo>
                  <a:pt x="11631" y="18663"/>
                </a:lnTo>
                <a:lnTo>
                  <a:pt x="11753" y="18590"/>
                </a:lnTo>
                <a:lnTo>
                  <a:pt x="11948" y="18420"/>
                </a:lnTo>
                <a:lnTo>
                  <a:pt x="12094" y="18225"/>
                </a:lnTo>
                <a:lnTo>
                  <a:pt x="12215" y="18006"/>
                </a:lnTo>
                <a:lnTo>
                  <a:pt x="12313" y="17763"/>
                </a:lnTo>
                <a:lnTo>
                  <a:pt x="12386" y="17495"/>
                </a:lnTo>
                <a:lnTo>
                  <a:pt x="12386" y="17398"/>
                </a:lnTo>
                <a:lnTo>
                  <a:pt x="12361" y="17301"/>
                </a:lnTo>
                <a:lnTo>
                  <a:pt x="12313" y="17228"/>
                </a:lnTo>
                <a:lnTo>
                  <a:pt x="12215" y="17179"/>
                </a:lnTo>
                <a:lnTo>
                  <a:pt x="12142" y="17155"/>
                </a:lnTo>
                <a:lnTo>
                  <a:pt x="12045" y="17155"/>
                </a:lnTo>
                <a:lnTo>
                  <a:pt x="11972" y="17203"/>
                </a:lnTo>
                <a:lnTo>
                  <a:pt x="11899" y="17301"/>
                </a:lnTo>
                <a:lnTo>
                  <a:pt x="11802" y="17520"/>
                </a:lnTo>
                <a:lnTo>
                  <a:pt x="11729" y="17714"/>
                </a:lnTo>
                <a:lnTo>
                  <a:pt x="11704" y="17836"/>
                </a:lnTo>
                <a:lnTo>
                  <a:pt x="11631" y="17933"/>
                </a:lnTo>
                <a:lnTo>
                  <a:pt x="11558" y="18006"/>
                </a:lnTo>
                <a:lnTo>
                  <a:pt x="11461" y="18104"/>
                </a:lnTo>
                <a:lnTo>
                  <a:pt x="11364" y="18152"/>
                </a:lnTo>
                <a:lnTo>
                  <a:pt x="11266" y="18201"/>
                </a:lnTo>
                <a:lnTo>
                  <a:pt x="11145" y="18225"/>
                </a:lnTo>
                <a:lnTo>
                  <a:pt x="11023" y="18225"/>
                </a:lnTo>
                <a:lnTo>
                  <a:pt x="10926" y="18201"/>
                </a:lnTo>
                <a:lnTo>
                  <a:pt x="10804" y="18177"/>
                </a:lnTo>
                <a:lnTo>
                  <a:pt x="10609" y="18079"/>
                </a:lnTo>
                <a:lnTo>
                  <a:pt x="10488" y="17982"/>
                </a:lnTo>
                <a:lnTo>
                  <a:pt x="10366" y="17860"/>
                </a:lnTo>
                <a:lnTo>
                  <a:pt x="10293" y="17739"/>
                </a:lnTo>
                <a:lnTo>
                  <a:pt x="10220" y="17593"/>
                </a:lnTo>
                <a:lnTo>
                  <a:pt x="10171" y="17447"/>
                </a:lnTo>
                <a:lnTo>
                  <a:pt x="10123" y="17301"/>
                </a:lnTo>
                <a:lnTo>
                  <a:pt x="10074" y="16960"/>
                </a:lnTo>
                <a:lnTo>
                  <a:pt x="10074" y="16595"/>
                </a:lnTo>
                <a:lnTo>
                  <a:pt x="10074" y="16254"/>
                </a:lnTo>
                <a:lnTo>
                  <a:pt x="10098" y="15646"/>
                </a:lnTo>
                <a:lnTo>
                  <a:pt x="10123" y="14916"/>
                </a:lnTo>
                <a:lnTo>
                  <a:pt x="10123" y="14186"/>
                </a:lnTo>
                <a:lnTo>
                  <a:pt x="10098" y="13456"/>
                </a:lnTo>
                <a:lnTo>
                  <a:pt x="10123" y="12726"/>
                </a:lnTo>
                <a:lnTo>
                  <a:pt x="10147" y="12069"/>
                </a:lnTo>
                <a:lnTo>
                  <a:pt x="10171" y="11364"/>
                </a:lnTo>
                <a:lnTo>
                  <a:pt x="10171" y="10999"/>
                </a:lnTo>
                <a:lnTo>
                  <a:pt x="10147" y="10658"/>
                </a:lnTo>
                <a:lnTo>
                  <a:pt x="10098" y="10317"/>
                </a:lnTo>
                <a:lnTo>
                  <a:pt x="10001" y="10001"/>
                </a:lnTo>
                <a:lnTo>
                  <a:pt x="10050" y="9928"/>
                </a:lnTo>
                <a:lnTo>
                  <a:pt x="10244" y="9831"/>
                </a:lnTo>
                <a:lnTo>
                  <a:pt x="10415" y="9709"/>
                </a:lnTo>
                <a:lnTo>
                  <a:pt x="10585" y="9587"/>
                </a:lnTo>
                <a:lnTo>
                  <a:pt x="10780" y="9490"/>
                </a:lnTo>
                <a:lnTo>
                  <a:pt x="11096" y="9368"/>
                </a:lnTo>
                <a:lnTo>
                  <a:pt x="11437" y="9271"/>
                </a:lnTo>
                <a:lnTo>
                  <a:pt x="11777" y="9247"/>
                </a:lnTo>
                <a:lnTo>
                  <a:pt x="12142" y="9222"/>
                </a:lnTo>
                <a:lnTo>
                  <a:pt x="12313" y="9247"/>
                </a:lnTo>
                <a:lnTo>
                  <a:pt x="12507" y="9271"/>
                </a:lnTo>
                <a:lnTo>
                  <a:pt x="12702" y="9320"/>
                </a:lnTo>
                <a:lnTo>
                  <a:pt x="12872" y="9393"/>
                </a:lnTo>
                <a:lnTo>
                  <a:pt x="13043" y="9466"/>
                </a:lnTo>
                <a:lnTo>
                  <a:pt x="13213" y="9563"/>
                </a:lnTo>
                <a:lnTo>
                  <a:pt x="13383" y="9660"/>
                </a:lnTo>
                <a:lnTo>
                  <a:pt x="13529" y="9782"/>
                </a:lnTo>
                <a:lnTo>
                  <a:pt x="13919" y="10147"/>
                </a:lnTo>
                <a:lnTo>
                  <a:pt x="14113" y="10293"/>
                </a:lnTo>
                <a:lnTo>
                  <a:pt x="14235" y="10342"/>
                </a:lnTo>
                <a:lnTo>
                  <a:pt x="14357" y="10390"/>
                </a:lnTo>
                <a:lnTo>
                  <a:pt x="14478" y="10415"/>
                </a:lnTo>
                <a:lnTo>
                  <a:pt x="14576" y="10366"/>
                </a:lnTo>
                <a:lnTo>
                  <a:pt x="14624" y="10293"/>
                </a:lnTo>
                <a:lnTo>
                  <a:pt x="14649" y="10196"/>
                </a:lnTo>
                <a:lnTo>
                  <a:pt x="14892" y="10001"/>
                </a:lnTo>
                <a:lnTo>
                  <a:pt x="15038" y="9904"/>
                </a:lnTo>
                <a:lnTo>
                  <a:pt x="15184" y="9806"/>
                </a:lnTo>
                <a:lnTo>
                  <a:pt x="15500" y="9660"/>
                </a:lnTo>
                <a:lnTo>
                  <a:pt x="15841" y="9539"/>
                </a:lnTo>
                <a:lnTo>
                  <a:pt x="16181" y="9466"/>
                </a:lnTo>
                <a:lnTo>
                  <a:pt x="16522" y="9417"/>
                </a:lnTo>
                <a:lnTo>
                  <a:pt x="16887" y="9393"/>
                </a:lnTo>
                <a:lnTo>
                  <a:pt x="17252" y="9417"/>
                </a:lnTo>
                <a:lnTo>
                  <a:pt x="17617" y="9490"/>
                </a:lnTo>
                <a:lnTo>
                  <a:pt x="17958" y="9612"/>
                </a:lnTo>
                <a:lnTo>
                  <a:pt x="18298" y="9782"/>
                </a:lnTo>
                <a:lnTo>
                  <a:pt x="18493" y="9928"/>
                </a:lnTo>
                <a:lnTo>
                  <a:pt x="18688" y="10098"/>
                </a:lnTo>
                <a:lnTo>
                  <a:pt x="18907" y="10293"/>
                </a:lnTo>
                <a:lnTo>
                  <a:pt x="19004" y="10366"/>
                </a:lnTo>
                <a:lnTo>
                  <a:pt x="19126" y="10415"/>
                </a:lnTo>
                <a:lnTo>
                  <a:pt x="19150" y="10536"/>
                </a:lnTo>
                <a:lnTo>
                  <a:pt x="19174" y="10634"/>
                </a:lnTo>
                <a:lnTo>
                  <a:pt x="19247" y="10682"/>
                </a:lnTo>
                <a:lnTo>
                  <a:pt x="19320" y="10707"/>
                </a:lnTo>
                <a:lnTo>
                  <a:pt x="19418" y="10707"/>
                </a:lnTo>
                <a:lnTo>
                  <a:pt x="19515" y="10682"/>
                </a:lnTo>
                <a:lnTo>
                  <a:pt x="19588" y="10634"/>
                </a:lnTo>
                <a:lnTo>
                  <a:pt x="19637" y="10561"/>
                </a:lnTo>
                <a:lnTo>
                  <a:pt x="19661" y="10463"/>
                </a:lnTo>
                <a:lnTo>
                  <a:pt x="19588" y="9977"/>
                </a:lnTo>
                <a:lnTo>
                  <a:pt x="19515" y="9490"/>
                </a:lnTo>
                <a:lnTo>
                  <a:pt x="19418" y="9028"/>
                </a:lnTo>
                <a:lnTo>
                  <a:pt x="19320" y="8541"/>
                </a:lnTo>
                <a:lnTo>
                  <a:pt x="19199" y="8055"/>
                </a:lnTo>
                <a:lnTo>
                  <a:pt x="19053" y="7592"/>
                </a:lnTo>
                <a:lnTo>
                  <a:pt x="18882" y="7106"/>
                </a:lnTo>
                <a:lnTo>
                  <a:pt x="18712" y="6668"/>
                </a:lnTo>
                <a:lnTo>
                  <a:pt x="18493" y="6205"/>
                </a:lnTo>
                <a:lnTo>
                  <a:pt x="18274" y="5767"/>
                </a:lnTo>
                <a:lnTo>
                  <a:pt x="18031" y="5354"/>
                </a:lnTo>
                <a:lnTo>
                  <a:pt x="17763" y="4940"/>
                </a:lnTo>
                <a:lnTo>
                  <a:pt x="17447" y="4575"/>
                </a:lnTo>
                <a:lnTo>
                  <a:pt x="17130" y="4210"/>
                </a:lnTo>
                <a:lnTo>
                  <a:pt x="16790" y="3869"/>
                </a:lnTo>
                <a:lnTo>
                  <a:pt x="16400" y="3529"/>
                </a:lnTo>
                <a:lnTo>
                  <a:pt x="15987" y="3212"/>
                </a:lnTo>
                <a:lnTo>
                  <a:pt x="15865" y="3139"/>
                </a:lnTo>
                <a:lnTo>
                  <a:pt x="15281" y="2774"/>
                </a:lnTo>
                <a:lnTo>
                  <a:pt x="14673" y="2409"/>
                </a:lnTo>
                <a:lnTo>
                  <a:pt x="14065" y="2093"/>
                </a:lnTo>
                <a:lnTo>
                  <a:pt x="13456" y="1777"/>
                </a:lnTo>
                <a:lnTo>
                  <a:pt x="13043" y="1582"/>
                </a:lnTo>
                <a:lnTo>
                  <a:pt x="12629" y="1436"/>
                </a:lnTo>
                <a:lnTo>
                  <a:pt x="12580" y="1387"/>
                </a:lnTo>
                <a:lnTo>
                  <a:pt x="12532" y="1363"/>
                </a:lnTo>
                <a:lnTo>
                  <a:pt x="12483" y="1363"/>
                </a:lnTo>
                <a:lnTo>
                  <a:pt x="11899" y="1217"/>
                </a:lnTo>
                <a:lnTo>
                  <a:pt x="11315" y="1095"/>
                </a:lnTo>
                <a:lnTo>
                  <a:pt x="10707" y="1022"/>
                </a:lnTo>
                <a:lnTo>
                  <a:pt x="10074" y="998"/>
                </a:lnTo>
                <a:lnTo>
                  <a:pt x="10025" y="657"/>
                </a:lnTo>
                <a:lnTo>
                  <a:pt x="10050" y="438"/>
                </a:lnTo>
                <a:lnTo>
                  <a:pt x="10098" y="219"/>
                </a:lnTo>
                <a:lnTo>
                  <a:pt x="10098" y="146"/>
                </a:lnTo>
                <a:lnTo>
                  <a:pt x="10074" y="98"/>
                </a:lnTo>
                <a:lnTo>
                  <a:pt x="10050" y="49"/>
                </a:lnTo>
                <a:lnTo>
                  <a:pt x="10001" y="25"/>
                </a:lnTo>
                <a:lnTo>
                  <a:pt x="995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4" name="Google Shape;694;p64"/>
          <p:cNvSpPr/>
          <p:nvPr/>
        </p:nvSpPr>
        <p:spPr>
          <a:xfrm>
            <a:off x="252963" y="1548347"/>
            <a:ext cx="421211" cy="298889"/>
          </a:xfrm>
          <a:custGeom>
            <a:rect b="b" l="l" r="r" t="t"/>
            <a:pathLst>
              <a:path extrusionOk="0" h="13676" w="19273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5" name="Google Shape;695;p64"/>
          <p:cNvSpPr/>
          <p:nvPr/>
        </p:nvSpPr>
        <p:spPr>
          <a:xfrm>
            <a:off x="842704" y="1491984"/>
            <a:ext cx="417999" cy="404711"/>
          </a:xfrm>
          <a:custGeom>
            <a:rect b="b" l="l" r="r" t="t"/>
            <a:pathLst>
              <a:path extrusionOk="0" h="18518" w="19126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6" name="Google Shape;696;p64"/>
          <p:cNvSpPr/>
          <p:nvPr/>
        </p:nvSpPr>
        <p:spPr>
          <a:xfrm>
            <a:off x="1445732" y="1510058"/>
            <a:ext cx="376518" cy="380255"/>
          </a:xfrm>
          <a:custGeom>
            <a:rect b="b" l="l" r="r" t="t"/>
            <a:pathLst>
              <a:path extrusionOk="0" h="17399" w="17228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7" name="Google Shape;697;p64"/>
          <p:cNvSpPr/>
          <p:nvPr/>
        </p:nvSpPr>
        <p:spPr>
          <a:xfrm>
            <a:off x="2029616" y="1498366"/>
            <a:ext cx="392472" cy="391401"/>
          </a:xfrm>
          <a:custGeom>
            <a:rect b="b" l="l" r="r" t="t"/>
            <a:pathLst>
              <a:path extrusionOk="0" h="17909" w="17958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8" name="Google Shape;698;p64"/>
          <p:cNvSpPr/>
          <p:nvPr/>
        </p:nvSpPr>
        <p:spPr>
          <a:xfrm>
            <a:off x="2629978" y="1510604"/>
            <a:ext cx="365350" cy="366945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9" name="Google Shape;699;p64"/>
          <p:cNvSpPr/>
          <p:nvPr/>
        </p:nvSpPr>
        <p:spPr>
          <a:xfrm>
            <a:off x="3234055" y="1467529"/>
            <a:ext cx="332917" cy="452551"/>
          </a:xfrm>
          <a:custGeom>
            <a:rect b="b" l="l" r="r" t="t"/>
            <a:pathLst>
              <a:path extrusionOk="0" h="20707" w="15233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0" name="Google Shape;700;p64"/>
          <p:cNvSpPr/>
          <p:nvPr/>
        </p:nvSpPr>
        <p:spPr>
          <a:xfrm>
            <a:off x="3777530" y="1557394"/>
            <a:ext cx="417999" cy="269625"/>
          </a:xfrm>
          <a:custGeom>
            <a:rect b="b" l="l" r="r" t="t"/>
            <a:pathLst>
              <a:path extrusionOk="0" h="12337" w="19126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1" name="Google Shape;701;p64"/>
          <p:cNvSpPr/>
          <p:nvPr/>
        </p:nvSpPr>
        <p:spPr>
          <a:xfrm>
            <a:off x="4382678" y="1499961"/>
            <a:ext cx="385041" cy="389281"/>
          </a:xfrm>
          <a:custGeom>
            <a:rect b="b" l="l" r="r" t="t"/>
            <a:pathLst>
              <a:path extrusionOk="0" h="17812" w="17618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2" name="Google Shape;702;p64"/>
          <p:cNvSpPr/>
          <p:nvPr/>
        </p:nvSpPr>
        <p:spPr>
          <a:xfrm>
            <a:off x="4969227" y="1485078"/>
            <a:ext cx="387161" cy="402569"/>
          </a:xfrm>
          <a:custGeom>
            <a:rect b="b" l="l" r="r" t="t"/>
            <a:pathLst>
              <a:path extrusionOk="0" h="18420" w="17715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3" name="Google Shape;703;p64"/>
          <p:cNvSpPr/>
          <p:nvPr/>
        </p:nvSpPr>
        <p:spPr>
          <a:xfrm>
            <a:off x="5538753" y="1496770"/>
            <a:ext cx="414283" cy="388210"/>
          </a:xfrm>
          <a:custGeom>
            <a:rect b="b" l="l" r="r" t="t"/>
            <a:pathLst>
              <a:path extrusionOk="0" h="17763" w="18956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4" name="Google Shape;704;p64"/>
          <p:cNvSpPr/>
          <p:nvPr/>
        </p:nvSpPr>
        <p:spPr>
          <a:xfrm>
            <a:off x="301895" y="2102443"/>
            <a:ext cx="324416" cy="354204"/>
          </a:xfrm>
          <a:custGeom>
            <a:rect b="b" l="l" r="r" t="t"/>
            <a:pathLst>
              <a:path extrusionOk="0" h="16207" w="14844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5" name="Google Shape;705;p64"/>
          <p:cNvSpPr/>
          <p:nvPr/>
        </p:nvSpPr>
        <p:spPr>
          <a:xfrm>
            <a:off x="875136" y="2102989"/>
            <a:ext cx="346227" cy="348325"/>
          </a:xfrm>
          <a:custGeom>
            <a:rect b="b" l="l" r="r" t="t"/>
            <a:pathLst>
              <a:path extrusionOk="0" h="15938" w="15842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6" name="Google Shape;706;p64"/>
          <p:cNvSpPr/>
          <p:nvPr/>
        </p:nvSpPr>
        <p:spPr>
          <a:xfrm>
            <a:off x="1469663" y="2102989"/>
            <a:ext cx="346205" cy="348325"/>
          </a:xfrm>
          <a:custGeom>
            <a:rect b="b" l="l" r="r" t="t"/>
            <a:pathLst>
              <a:path extrusionOk="0" h="15938" w="15841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7" name="Google Shape;707;p64"/>
          <p:cNvSpPr/>
          <p:nvPr/>
        </p:nvSpPr>
        <p:spPr>
          <a:xfrm>
            <a:off x="2052475" y="2102989"/>
            <a:ext cx="345681" cy="348325"/>
          </a:xfrm>
          <a:custGeom>
            <a:rect b="b" l="l" r="r" t="t"/>
            <a:pathLst>
              <a:path extrusionOk="0" h="15938" w="15817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8" name="Google Shape;708;p64"/>
          <p:cNvSpPr/>
          <p:nvPr/>
        </p:nvSpPr>
        <p:spPr>
          <a:xfrm>
            <a:off x="2720367" y="2048746"/>
            <a:ext cx="186685" cy="460550"/>
          </a:xfrm>
          <a:custGeom>
            <a:rect b="b" l="l" r="r" t="t"/>
            <a:pathLst>
              <a:path extrusionOk="0" h="21073" w="8542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9" name="Google Shape;709;p64"/>
          <p:cNvSpPr/>
          <p:nvPr/>
        </p:nvSpPr>
        <p:spPr>
          <a:xfrm>
            <a:off x="3319156" y="2051937"/>
            <a:ext cx="161683" cy="455218"/>
          </a:xfrm>
          <a:custGeom>
            <a:rect b="b" l="l" r="r" t="t"/>
            <a:pathLst>
              <a:path extrusionOk="0" h="20829" w="7398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0" name="Google Shape;710;p64"/>
          <p:cNvSpPr/>
          <p:nvPr/>
        </p:nvSpPr>
        <p:spPr>
          <a:xfrm>
            <a:off x="3912065" y="2102443"/>
            <a:ext cx="147325" cy="348871"/>
          </a:xfrm>
          <a:custGeom>
            <a:rect b="b" l="l" r="r" t="t"/>
            <a:pathLst>
              <a:path extrusionOk="0" h="15963" w="6741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1" name="Google Shape;711;p64"/>
          <p:cNvSpPr/>
          <p:nvPr/>
        </p:nvSpPr>
        <p:spPr>
          <a:xfrm>
            <a:off x="4402368" y="2097657"/>
            <a:ext cx="343014" cy="363230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2" name="Google Shape;712;p64"/>
          <p:cNvSpPr/>
          <p:nvPr/>
        </p:nvSpPr>
        <p:spPr>
          <a:xfrm>
            <a:off x="4975609" y="2107229"/>
            <a:ext cx="375993" cy="347276"/>
          </a:xfrm>
          <a:custGeom>
            <a:rect b="b" l="l" r="r" t="t"/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3" name="Google Shape;713;p64"/>
          <p:cNvSpPr/>
          <p:nvPr/>
        </p:nvSpPr>
        <p:spPr>
          <a:xfrm>
            <a:off x="5570114" y="2048200"/>
            <a:ext cx="345681" cy="414830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4" name="Google Shape;714;p64"/>
          <p:cNvSpPr/>
          <p:nvPr/>
        </p:nvSpPr>
        <p:spPr>
          <a:xfrm>
            <a:off x="400284" y="2652299"/>
            <a:ext cx="127109" cy="429713"/>
          </a:xfrm>
          <a:custGeom>
            <a:rect b="b" l="l" r="r" t="t"/>
            <a:pathLst>
              <a:path extrusionOk="0" h="19662" w="5816">
                <a:moveTo>
                  <a:pt x="2677" y="5694"/>
                </a:moveTo>
                <a:lnTo>
                  <a:pt x="2896" y="5719"/>
                </a:lnTo>
                <a:lnTo>
                  <a:pt x="3042" y="5719"/>
                </a:lnTo>
                <a:lnTo>
                  <a:pt x="2871" y="5792"/>
                </a:lnTo>
                <a:lnTo>
                  <a:pt x="2750" y="5865"/>
                </a:lnTo>
                <a:lnTo>
                  <a:pt x="2482" y="5986"/>
                </a:lnTo>
                <a:lnTo>
                  <a:pt x="2360" y="6059"/>
                </a:lnTo>
                <a:lnTo>
                  <a:pt x="2239" y="6157"/>
                </a:lnTo>
                <a:lnTo>
                  <a:pt x="2263" y="5719"/>
                </a:lnTo>
                <a:lnTo>
                  <a:pt x="2433" y="5694"/>
                </a:lnTo>
                <a:close/>
                <a:moveTo>
                  <a:pt x="3407" y="5767"/>
                </a:moveTo>
                <a:lnTo>
                  <a:pt x="3577" y="5792"/>
                </a:lnTo>
                <a:lnTo>
                  <a:pt x="3553" y="6838"/>
                </a:lnTo>
                <a:lnTo>
                  <a:pt x="3480" y="6789"/>
                </a:lnTo>
                <a:lnTo>
                  <a:pt x="3407" y="6789"/>
                </a:lnTo>
                <a:lnTo>
                  <a:pt x="3309" y="6814"/>
                </a:lnTo>
                <a:lnTo>
                  <a:pt x="3212" y="6838"/>
                </a:lnTo>
                <a:lnTo>
                  <a:pt x="3042" y="6935"/>
                </a:lnTo>
                <a:lnTo>
                  <a:pt x="2896" y="7033"/>
                </a:lnTo>
                <a:lnTo>
                  <a:pt x="2531" y="7227"/>
                </a:lnTo>
                <a:lnTo>
                  <a:pt x="2336" y="7349"/>
                </a:lnTo>
                <a:lnTo>
                  <a:pt x="2166" y="7471"/>
                </a:lnTo>
                <a:lnTo>
                  <a:pt x="2190" y="7106"/>
                </a:lnTo>
                <a:lnTo>
                  <a:pt x="2360" y="7033"/>
                </a:lnTo>
                <a:lnTo>
                  <a:pt x="2531" y="6960"/>
                </a:lnTo>
                <a:lnTo>
                  <a:pt x="2847" y="6765"/>
                </a:lnTo>
                <a:lnTo>
                  <a:pt x="3212" y="6595"/>
                </a:lnTo>
                <a:lnTo>
                  <a:pt x="3407" y="6473"/>
                </a:lnTo>
                <a:lnTo>
                  <a:pt x="3455" y="6400"/>
                </a:lnTo>
                <a:lnTo>
                  <a:pt x="3504" y="6327"/>
                </a:lnTo>
                <a:lnTo>
                  <a:pt x="3528" y="6254"/>
                </a:lnTo>
                <a:lnTo>
                  <a:pt x="3480" y="6181"/>
                </a:lnTo>
                <a:lnTo>
                  <a:pt x="3431" y="6108"/>
                </a:lnTo>
                <a:lnTo>
                  <a:pt x="3382" y="6084"/>
                </a:lnTo>
                <a:lnTo>
                  <a:pt x="3285" y="6084"/>
                </a:lnTo>
                <a:lnTo>
                  <a:pt x="3188" y="6108"/>
                </a:lnTo>
                <a:lnTo>
                  <a:pt x="2993" y="6181"/>
                </a:lnTo>
                <a:lnTo>
                  <a:pt x="2628" y="6400"/>
                </a:lnTo>
                <a:lnTo>
                  <a:pt x="2409" y="6522"/>
                </a:lnTo>
                <a:lnTo>
                  <a:pt x="2190" y="6643"/>
                </a:lnTo>
                <a:lnTo>
                  <a:pt x="2214" y="6497"/>
                </a:lnTo>
                <a:lnTo>
                  <a:pt x="2263" y="6497"/>
                </a:lnTo>
                <a:lnTo>
                  <a:pt x="2287" y="6473"/>
                </a:lnTo>
                <a:lnTo>
                  <a:pt x="2579" y="6327"/>
                </a:lnTo>
                <a:lnTo>
                  <a:pt x="2847" y="6157"/>
                </a:lnTo>
                <a:lnTo>
                  <a:pt x="3139" y="6059"/>
                </a:lnTo>
                <a:lnTo>
                  <a:pt x="3285" y="5986"/>
                </a:lnTo>
                <a:lnTo>
                  <a:pt x="3358" y="5962"/>
                </a:lnTo>
                <a:lnTo>
                  <a:pt x="3382" y="5889"/>
                </a:lnTo>
                <a:lnTo>
                  <a:pt x="3407" y="5840"/>
                </a:lnTo>
                <a:lnTo>
                  <a:pt x="3407" y="5767"/>
                </a:lnTo>
                <a:close/>
                <a:moveTo>
                  <a:pt x="4039" y="6303"/>
                </a:moveTo>
                <a:lnTo>
                  <a:pt x="4209" y="6327"/>
                </a:lnTo>
                <a:lnTo>
                  <a:pt x="4404" y="6351"/>
                </a:lnTo>
                <a:lnTo>
                  <a:pt x="4526" y="6351"/>
                </a:lnTo>
                <a:lnTo>
                  <a:pt x="4574" y="7884"/>
                </a:lnTo>
                <a:lnTo>
                  <a:pt x="4574" y="7884"/>
                </a:lnTo>
                <a:lnTo>
                  <a:pt x="4501" y="7860"/>
                </a:lnTo>
                <a:lnTo>
                  <a:pt x="4404" y="7860"/>
                </a:lnTo>
                <a:lnTo>
                  <a:pt x="4234" y="7884"/>
                </a:lnTo>
                <a:lnTo>
                  <a:pt x="4015" y="7909"/>
                </a:lnTo>
                <a:lnTo>
                  <a:pt x="4015" y="7471"/>
                </a:lnTo>
                <a:lnTo>
                  <a:pt x="4039" y="6303"/>
                </a:lnTo>
                <a:close/>
                <a:moveTo>
                  <a:pt x="3553" y="7179"/>
                </a:moveTo>
                <a:lnTo>
                  <a:pt x="3553" y="7495"/>
                </a:lnTo>
                <a:lnTo>
                  <a:pt x="3480" y="7495"/>
                </a:lnTo>
                <a:lnTo>
                  <a:pt x="3285" y="7544"/>
                </a:lnTo>
                <a:lnTo>
                  <a:pt x="3090" y="7617"/>
                </a:lnTo>
                <a:lnTo>
                  <a:pt x="2701" y="7811"/>
                </a:lnTo>
                <a:lnTo>
                  <a:pt x="2458" y="7957"/>
                </a:lnTo>
                <a:lnTo>
                  <a:pt x="2190" y="8128"/>
                </a:lnTo>
                <a:lnTo>
                  <a:pt x="2166" y="7860"/>
                </a:lnTo>
                <a:lnTo>
                  <a:pt x="2166" y="7811"/>
                </a:lnTo>
                <a:lnTo>
                  <a:pt x="2287" y="7811"/>
                </a:lnTo>
                <a:lnTo>
                  <a:pt x="2409" y="7787"/>
                </a:lnTo>
                <a:lnTo>
                  <a:pt x="2628" y="7690"/>
                </a:lnTo>
                <a:lnTo>
                  <a:pt x="3042" y="7471"/>
                </a:lnTo>
                <a:lnTo>
                  <a:pt x="3285" y="7349"/>
                </a:lnTo>
                <a:lnTo>
                  <a:pt x="3431" y="7276"/>
                </a:lnTo>
                <a:lnTo>
                  <a:pt x="3553" y="7179"/>
                </a:lnTo>
                <a:close/>
                <a:moveTo>
                  <a:pt x="3553" y="7957"/>
                </a:moveTo>
                <a:lnTo>
                  <a:pt x="3553" y="8249"/>
                </a:lnTo>
                <a:lnTo>
                  <a:pt x="3504" y="8274"/>
                </a:lnTo>
                <a:lnTo>
                  <a:pt x="3066" y="8468"/>
                </a:lnTo>
                <a:lnTo>
                  <a:pt x="2652" y="8687"/>
                </a:lnTo>
                <a:lnTo>
                  <a:pt x="2482" y="8784"/>
                </a:lnTo>
                <a:lnTo>
                  <a:pt x="2312" y="8882"/>
                </a:lnTo>
                <a:lnTo>
                  <a:pt x="2239" y="8955"/>
                </a:lnTo>
                <a:lnTo>
                  <a:pt x="2214" y="8468"/>
                </a:lnTo>
                <a:lnTo>
                  <a:pt x="2336" y="8468"/>
                </a:lnTo>
                <a:lnTo>
                  <a:pt x="2458" y="8420"/>
                </a:lnTo>
                <a:lnTo>
                  <a:pt x="2677" y="8322"/>
                </a:lnTo>
                <a:lnTo>
                  <a:pt x="3115" y="8128"/>
                </a:lnTo>
                <a:lnTo>
                  <a:pt x="3553" y="7957"/>
                </a:lnTo>
                <a:close/>
                <a:moveTo>
                  <a:pt x="3528" y="8784"/>
                </a:moveTo>
                <a:lnTo>
                  <a:pt x="3528" y="8955"/>
                </a:lnTo>
                <a:lnTo>
                  <a:pt x="3358" y="9003"/>
                </a:lnTo>
                <a:lnTo>
                  <a:pt x="3212" y="9076"/>
                </a:lnTo>
                <a:lnTo>
                  <a:pt x="2871" y="9247"/>
                </a:lnTo>
                <a:lnTo>
                  <a:pt x="2579" y="9441"/>
                </a:lnTo>
                <a:lnTo>
                  <a:pt x="2287" y="9660"/>
                </a:lnTo>
                <a:lnTo>
                  <a:pt x="2263" y="9247"/>
                </a:lnTo>
                <a:lnTo>
                  <a:pt x="2458" y="9247"/>
                </a:lnTo>
                <a:lnTo>
                  <a:pt x="2871" y="9052"/>
                </a:lnTo>
                <a:lnTo>
                  <a:pt x="3528" y="8784"/>
                </a:lnTo>
                <a:close/>
                <a:moveTo>
                  <a:pt x="4574" y="8371"/>
                </a:moveTo>
                <a:lnTo>
                  <a:pt x="4574" y="8565"/>
                </a:lnTo>
                <a:lnTo>
                  <a:pt x="4574" y="9076"/>
                </a:lnTo>
                <a:lnTo>
                  <a:pt x="4550" y="9587"/>
                </a:lnTo>
                <a:lnTo>
                  <a:pt x="4453" y="9563"/>
                </a:lnTo>
                <a:lnTo>
                  <a:pt x="4355" y="9563"/>
                </a:lnTo>
                <a:lnTo>
                  <a:pt x="3991" y="9660"/>
                </a:lnTo>
                <a:lnTo>
                  <a:pt x="4015" y="8371"/>
                </a:lnTo>
                <a:lnTo>
                  <a:pt x="4209" y="8395"/>
                </a:lnTo>
                <a:lnTo>
                  <a:pt x="4501" y="8395"/>
                </a:lnTo>
                <a:lnTo>
                  <a:pt x="4574" y="8371"/>
                </a:lnTo>
                <a:close/>
                <a:moveTo>
                  <a:pt x="3528" y="9393"/>
                </a:moveTo>
                <a:lnTo>
                  <a:pt x="3528" y="9660"/>
                </a:lnTo>
                <a:lnTo>
                  <a:pt x="3212" y="9806"/>
                </a:lnTo>
                <a:lnTo>
                  <a:pt x="2896" y="9952"/>
                </a:lnTo>
                <a:lnTo>
                  <a:pt x="2604" y="10098"/>
                </a:lnTo>
                <a:lnTo>
                  <a:pt x="2482" y="10196"/>
                </a:lnTo>
                <a:lnTo>
                  <a:pt x="2360" y="10293"/>
                </a:lnTo>
                <a:lnTo>
                  <a:pt x="2336" y="9977"/>
                </a:lnTo>
                <a:lnTo>
                  <a:pt x="2312" y="9806"/>
                </a:lnTo>
                <a:lnTo>
                  <a:pt x="2458" y="9782"/>
                </a:lnTo>
                <a:lnTo>
                  <a:pt x="2604" y="9758"/>
                </a:lnTo>
                <a:lnTo>
                  <a:pt x="2750" y="9709"/>
                </a:lnTo>
                <a:lnTo>
                  <a:pt x="2920" y="9636"/>
                </a:lnTo>
                <a:lnTo>
                  <a:pt x="3212" y="9514"/>
                </a:lnTo>
                <a:lnTo>
                  <a:pt x="3528" y="9393"/>
                </a:lnTo>
                <a:close/>
                <a:moveTo>
                  <a:pt x="3528" y="10123"/>
                </a:moveTo>
                <a:lnTo>
                  <a:pt x="3504" y="10415"/>
                </a:lnTo>
                <a:lnTo>
                  <a:pt x="3358" y="10439"/>
                </a:lnTo>
                <a:lnTo>
                  <a:pt x="3212" y="10488"/>
                </a:lnTo>
                <a:lnTo>
                  <a:pt x="2920" y="10609"/>
                </a:lnTo>
                <a:lnTo>
                  <a:pt x="2652" y="10755"/>
                </a:lnTo>
                <a:lnTo>
                  <a:pt x="2409" y="10901"/>
                </a:lnTo>
                <a:lnTo>
                  <a:pt x="2385" y="10585"/>
                </a:lnTo>
                <a:lnTo>
                  <a:pt x="2531" y="10536"/>
                </a:lnTo>
                <a:lnTo>
                  <a:pt x="2701" y="10488"/>
                </a:lnTo>
                <a:lnTo>
                  <a:pt x="3017" y="10342"/>
                </a:lnTo>
                <a:lnTo>
                  <a:pt x="3528" y="10123"/>
                </a:lnTo>
                <a:close/>
                <a:moveTo>
                  <a:pt x="4501" y="10098"/>
                </a:moveTo>
                <a:lnTo>
                  <a:pt x="4453" y="10780"/>
                </a:lnTo>
                <a:lnTo>
                  <a:pt x="4428" y="11072"/>
                </a:lnTo>
                <a:lnTo>
                  <a:pt x="4234" y="11072"/>
                </a:lnTo>
                <a:lnTo>
                  <a:pt x="3966" y="11096"/>
                </a:lnTo>
                <a:lnTo>
                  <a:pt x="3991" y="10123"/>
                </a:lnTo>
                <a:lnTo>
                  <a:pt x="4258" y="10123"/>
                </a:lnTo>
                <a:lnTo>
                  <a:pt x="4501" y="10098"/>
                </a:lnTo>
                <a:close/>
                <a:moveTo>
                  <a:pt x="3504" y="10780"/>
                </a:moveTo>
                <a:lnTo>
                  <a:pt x="3504" y="10877"/>
                </a:lnTo>
                <a:lnTo>
                  <a:pt x="3358" y="10901"/>
                </a:lnTo>
                <a:lnTo>
                  <a:pt x="3212" y="10950"/>
                </a:lnTo>
                <a:lnTo>
                  <a:pt x="3066" y="10999"/>
                </a:lnTo>
                <a:lnTo>
                  <a:pt x="2896" y="11096"/>
                </a:lnTo>
                <a:lnTo>
                  <a:pt x="2628" y="11266"/>
                </a:lnTo>
                <a:lnTo>
                  <a:pt x="2506" y="11364"/>
                </a:lnTo>
                <a:lnTo>
                  <a:pt x="2433" y="11461"/>
                </a:lnTo>
                <a:lnTo>
                  <a:pt x="2409" y="11169"/>
                </a:lnTo>
                <a:lnTo>
                  <a:pt x="2555" y="11145"/>
                </a:lnTo>
                <a:lnTo>
                  <a:pt x="2701" y="11096"/>
                </a:lnTo>
                <a:lnTo>
                  <a:pt x="2969" y="10974"/>
                </a:lnTo>
                <a:lnTo>
                  <a:pt x="3236" y="10877"/>
                </a:lnTo>
                <a:lnTo>
                  <a:pt x="3504" y="10780"/>
                </a:lnTo>
                <a:close/>
                <a:moveTo>
                  <a:pt x="3480" y="11364"/>
                </a:moveTo>
                <a:lnTo>
                  <a:pt x="3480" y="11437"/>
                </a:lnTo>
                <a:lnTo>
                  <a:pt x="3407" y="11461"/>
                </a:lnTo>
                <a:lnTo>
                  <a:pt x="3139" y="11583"/>
                </a:lnTo>
                <a:lnTo>
                  <a:pt x="2920" y="11753"/>
                </a:lnTo>
                <a:lnTo>
                  <a:pt x="2458" y="12118"/>
                </a:lnTo>
                <a:lnTo>
                  <a:pt x="2433" y="11656"/>
                </a:lnTo>
                <a:lnTo>
                  <a:pt x="2531" y="11680"/>
                </a:lnTo>
                <a:lnTo>
                  <a:pt x="2604" y="11680"/>
                </a:lnTo>
                <a:lnTo>
                  <a:pt x="2701" y="11656"/>
                </a:lnTo>
                <a:lnTo>
                  <a:pt x="2871" y="11607"/>
                </a:lnTo>
                <a:lnTo>
                  <a:pt x="3236" y="11437"/>
                </a:lnTo>
                <a:lnTo>
                  <a:pt x="3480" y="11364"/>
                </a:lnTo>
                <a:close/>
                <a:moveTo>
                  <a:pt x="3480" y="11899"/>
                </a:moveTo>
                <a:lnTo>
                  <a:pt x="3480" y="11972"/>
                </a:lnTo>
                <a:lnTo>
                  <a:pt x="3455" y="12118"/>
                </a:lnTo>
                <a:lnTo>
                  <a:pt x="3334" y="12167"/>
                </a:lnTo>
                <a:lnTo>
                  <a:pt x="3188" y="12240"/>
                </a:lnTo>
                <a:lnTo>
                  <a:pt x="2944" y="12361"/>
                </a:lnTo>
                <a:lnTo>
                  <a:pt x="2701" y="12483"/>
                </a:lnTo>
                <a:lnTo>
                  <a:pt x="2458" y="12629"/>
                </a:lnTo>
                <a:lnTo>
                  <a:pt x="2458" y="12313"/>
                </a:lnTo>
                <a:lnTo>
                  <a:pt x="2725" y="12240"/>
                </a:lnTo>
                <a:lnTo>
                  <a:pt x="2969" y="12142"/>
                </a:lnTo>
                <a:lnTo>
                  <a:pt x="3480" y="11899"/>
                </a:lnTo>
                <a:close/>
                <a:moveTo>
                  <a:pt x="3942" y="11558"/>
                </a:moveTo>
                <a:lnTo>
                  <a:pt x="4185" y="11583"/>
                </a:lnTo>
                <a:lnTo>
                  <a:pt x="4428" y="11583"/>
                </a:lnTo>
                <a:lnTo>
                  <a:pt x="4428" y="12824"/>
                </a:lnTo>
                <a:lnTo>
                  <a:pt x="4355" y="12824"/>
                </a:lnTo>
                <a:lnTo>
                  <a:pt x="4112" y="12872"/>
                </a:lnTo>
                <a:lnTo>
                  <a:pt x="3893" y="12921"/>
                </a:lnTo>
                <a:lnTo>
                  <a:pt x="3893" y="12921"/>
                </a:lnTo>
                <a:lnTo>
                  <a:pt x="3918" y="12167"/>
                </a:lnTo>
                <a:lnTo>
                  <a:pt x="3942" y="11558"/>
                </a:lnTo>
                <a:close/>
                <a:moveTo>
                  <a:pt x="3431" y="12580"/>
                </a:moveTo>
                <a:lnTo>
                  <a:pt x="3431" y="12702"/>
                </a:lnTo>
                <a:lnTo>
                  <a:pt x="3285" y="12726"/>
                </a:lnTo>
                <a:lnTo>
                  <a:pt x="3163" y="12799"/>
                </a:lnTo>
                <a:lnTo>
                  <a:pt x="2920" y="12945"/>
                </a:lnTo>
                <a:lnTo>
                  <a:pt x="2677" y="13091"/>
                </a:lnTo>
                <a:lnTo>
                  <a:pt x="2555" y="13189"/>
                </a:lnTo>
                <a:lnTo>
                  <a:pt x="2458" y="13286"/>
                </a:lnTo>
                <a:lnTo>
                  <a:pt x="2458" y="12945"/>
                </a:lnTo>
                <a:lnTo>
                  <a:pt x="2604" y="12945"/>
                </a:lnTo>
                <a:lnTo>
                  <a:pt x="2774" y="12897"/>
                </a:lnTo>
                <a:lnTo>
                  <a:pt x="3042" y="12775"/>
                </a:lnTo>
                <a:lnTo>
                  <a:pt x="3407" y="12580"/>
                </a:lnTo>
                <a:close/>
                <a:moveTo>
                  <a:pt x="3407" y="13213"/>
                </a:moveTo>
                <a:lnTo>
                  <a:pt x="3407" y="13432"/>
                </a:lnTo>
                <a:lnTo>
                  <a:pt x="3236" y="13529"/>
                </a:lnTo>
                <a:lnTo>
                  <a:pt x="3066" y="13651"/>
                </a:lnTo>
                <a:lnTo>
                  <a:pt x="2774" y="13821"/>
                </a:lnTo>
                <a:lnTo>
                  <a:pt x="2579" y="13919"/>
                </a:lnTo>
                <a:lnTo>
                  <a:pt x="2433" y="14065"/>
                </a:lnTo>
                <a:lnTo>
                  <a:pt x="2458" y="13529"/>
                </a:lnTo>
                <a:lnTo>
                  <a:pt x="2579" y="13529"/>
                </a:lnTo>
                <a:lnTo>
                  <a:pt x="2701" y="13505"/>
                </a:lnTo>
                <a:lnTo>
                  <a:pt x="2920" y="13408"/>
                </a:lnTo>
                <a:lnTo>
                  <a:pt x="3285" y="13262"/>
                </a:lnTo>
                <a:lnTo>
                  <a:pt x="3407" y="13213"/>
                </a:lnTo>
                <a:close/>
                <a:moveTo>
                  <a:pt x="3407" y="13894"/>
                </a:moveTo>
                <a:lnTo>
                  <a:pt x="3455" y="14235"/>
                </a:lnTo>
                <a:lnTo>
                  <a:pt x="3236" y="14284"/>
                </a:lnTo>
                <a:lnTo>
                  <a:pt x="3042" y="14357"/>
                </a:lnTo>
                <a:lnTo>
                  <a:pt x="2628" y="14478"/>
                </a:lnTo>
                <a:lnTo>
                  <a:pt x="2555" y="14527"/>
                </a:lnTo>
                <a:lnTo>
                  <a:pt x="2409" y="14600"/>
                </a:lnTo>
                <a:lnTo>
                  <a:pt x="2433" y="14308"/>
                </a:lnTo>
                <a:lnTo>
                  <a:pt x="2433" y="14211"/>
                </a:lnTo>
                <a:lnTo>
                  <a:pt x="2506" y="14259"/>
                </a:lnTo>
                <a:lnTo>
                  <a:pt x="2604" y="14284"/>
                </a:lnTo>
                <a:lnTo>
                  <a:pt x="2701" y="14284"/>
                </a:lnTo>
                <a:lnTo>
                  <a:pt x="2798" y="14235"/>
                </a:lnTo>
                <a:lnTo>
                  <a:pt x="2993" y="14162"/>
                </a:lnTo>
                <a:lnTo>
                  <a:pt x="3139" y="14065"/>
                </a:lnTo>
                <a:lnTo>
                  <a:pt x="3407" y="13894"/>
                </a:lnTo>
                <a:close/>
                <a:moveTo>
                  <a:pt x="3504" y="14551"/>
                </a:moveTo>
                <a:lnTo>
                  <a:pt x="3553" y="14697"/>
                </a:lnTo>
                <a:lnTo>
                  <a:pt x="3504" y="14722"/>
                </a:lnTo>
                <a:lnTo>
                  <a:pt x="3358" y="14795"/>
                </a:lnTo>
                <a:lnTo>
                  <a:pt x="3163" y="14892"/>
                </a:lnTo>
                <a:lnTo>
                  <a:pt x="2798" y="15038"/>
                </a:lnTo>
                <a:lnTo>
                  <a:pt x="2433" y="15184"/>
                </a:lnTo>
                <a:lnTo>
                  <a:pt x="2263" y="15281"/>
                </a:lnTo>
                <a:lnTo>
                  <a:pt x="2093" y="15403"/>
                </a:lnTo>
                <a:lnTo>
                  <a:pt x="2093" y="15403"/>
                </a:lnTo>
                <a:lnTo>
                  <a:pt x="2239" y="15160"/>
                </a:lnTo>
                <a:lnTo>
                  <a:pt x="2336" y="14989"/>
                </a:lnTo>
                <a:lnTo>
                  <a:pt x="2385" y="14819"/>
                </a:lnTo>
                <a:lnTo>
                  <a:pt x="2604" y="14819"/>
                </a:lnTo>
                <a:lnTo>
                  <a:pt x="2823" y="14722"/>
                </a:lnTo>
                <a:lnTo>
                  <a:pt x="3163" y="14649"/>
                </a:lnTo>
                <a:lnTo>
                  <a:pt x="3504" y="14551"/>
                </a:lnTo>
                <a:close/>
                <a:moveTo>
                  <a:pt x="3723" y="15014"/>
                </a:moveTo>
                <a:lnTo>
                  <a:pt x="3918" y="15306"/>
                </a:lnTo>
                <a:lnTo>
                  <a:pt x="3772" y="15330"/>
                </a:lnTo>
                <a:lnTo>
                  <a:pt x="3626" y="15379"/>
                </a:lnTo>
                <a:lnTo>
                  <a:pt x="3358" y="15525"/>
                </a:lnTo>
                <a:lnTo>
                  <a:pt x="3066" y="15695"/>
                </a:lnTo>
                <a:lnTo>
                  <a:pt x="2823" y="15841"/>
                </a:lnTo>
                <a:lnTo>
                  <a:pt x="2506" y="15987"/>
                </a:lnTo>
                <a:lnTo>
                  <a:pt x="2214" y="16084"/>
                </a:lnTo>
                <a:lnTo>
                  <a:pt x="1606" y="16303"/>
                </a:lnTo>
                <a:lnTo>
                  <a:pt x="1703" y="16084"/>
                </a:lnTo>
                <a:lnTo>
                  <a:pt x="1776" y="15890"/>
                </a:lnTo>
                <a:lnTo>
                  <a:pt x="1947" y="15646"/>
                </a:lnTo>
                <a:lnTo>
                  <a:pt x="1995" y="15646"/>
                </a:lnTo>
                <a:lnTo>
                  <a:pt x="2214" y="15622"/>
                </a:lnTo>
                <a:lnTo>
                  <a:pt x="2433" y="15573"/>
                </a:lnTo>
                <a:lnTo>
                  <a:pt x="2871" y="15427"/>
                </a:lnTo>
                <a:lnTo>
                  <a:pt x="3309" y="15257"/>
                </a:lnTo>
                <a:lnTo>
                  <a:pt x="3699" y="15038"/>
                </a:lnTo>
                <a:lnTo>
                  <a:pt x="3723" y="15014"/>
                </a:lnTo>
                <a:close/>
                <a:moveTo>
                  <a:pt x="4088" y="15549"/>
                </a:moveTo>
                <a:lnTo>
                  <a:pt x="4209" y="15719"/>
                </a:lnTo>
                <a:lnTo>
                  <a:pt x="3845" y="15865"/>
                </a:lnTo>
                <a:lnTo>
                  <a:pt x="3504" y="16011"/>
                </a:lnTo>
                <a:lnTo>
                  <a:pt x="2798" y="16328"/>
                </a:lnTo>
                <a:lnTo>
                  <a:pt x="2117" y="16620"/>
                </a:lnTo>
                <a:lnTo>
                  <a:pt x="1801" y="16790"/>
                </a:lnTo>
                <a:lnTo>
                  <a:pt x="1484" y="16984"/>
                </a:lnTo>
                <a:lnTo>
                  <a:pt x="1509" y="16790"/>
                </a:lnTo>
                <a:lnTo>
                  <a:pt x="1533" y="16595"/>
                </a:lnTo>
                <a:lnTo>
                  <a:pt x="1995" y="16595"/>
                </a:lnTo>
                <a:lnTo>
                  <a:pt x="2166" y="16547"/>
                </a:lnTo>
                <a:lnTo>
                  <a:pt x="2482" y="16449"/>
                </a:lnTo>
                <a:lnTo>
                  <a:pt x="2750" y="16328"/>
                </a:lnTo>
                <a:lnTo>
                  <a:pt x="3090" y="16182"/>
                </a:lnTo>
                <a:lnTo>
                  <a:pt x="3480" y="16011"/>
                </a:lnTo>
                <a:lnTo>
                  <a:pt x="3650" y="15914"/>
                </a:lnTo>
                <a:lnTo>
                  <a:pt x="3820" y="15792"/>
                </a:lnTo>
                <a:lnTo>
                  <a:pt x="3966" y="15671"/>
                </a:lnTo>
                <a:lnTo>
                  <a:pt x="4088" y="15549"/>
                </a:lnTo>
                <a:close/>
                <a:moveTo>
                  <a:pt x="4428" y="16060"/>
                </a:moveTo>
                <a:lnTo>
                  <a:pt x="4477" y="16206"/>
                </a:lnTo>
                <a:lnTo>
                  <a:pt x="4453" y="16206"/>
                </a:lnTo>
                <a:lnTo>
                  <a:pt x="4380" y="16230"/>
                </a:lnTo>
                <a:lnTo>
                  <a:pt x="4307" y="16279"/>
                </a:lnTo>
                <a:lnTo>
                  <a:pt x="4185" y="16352"/>
                </a:lnTo>
                <a:lnTo>
                  <a:pt x="4064" y="16474"/>
                </a:lnTo>
                <a:lnTo>
                  <a:pt x="3942" y="16571"/>
                </a:lnTo>
                <a:lnTo>
                  <a:pt x="3553" y="16790"/>
                </a:lnTo>
                <a:lnTo>
                  <a:pt x="3139" y="17009"/>
                </a:lnTo>
                <a:lnTo>
                  <a:pt x="2652" y="17228"/>
                </a:lnTo>
                <a:lnTo>
                  <a:pt x="2190" y="17422"/>
                </a:lnTo>
                <a:lnTo>
                  <a:pt x="1947" y="17520"/>
                </a:lnTo>
                <a:lnTo>
                  <a:pt x="1825" y="17568"/>
                </a:lnTo>
                <a:lnTo>
                  <a:pt x="1728" y="17641"/>
                </a:lnTo>
                <a:lnTo>
                  <a:pt x="1630" y="17520"/>
                </a:lnTo>
                <a:lnTo>
                  <a:pt x="1557" y="17325"/>
                </a:lnTo>
                <a:lnTo>
                  <a:pt x="1606" y="17325"/>
                </a:lnTo>
                <a:lnTo>
                  <a:pt x="2409" y="16984"/>
                </a:lnTo>
                <a:lnTo>
                  <a:pt x="3188" y="16644"/>
                </a:lnTo>
                <a:lnTo>
                  <a:pt x="3820" y="16401"/>
                </a:lnTo>
                <a:lnTo>
                  <a:pt x="4137" y="16255"/>
                </a:lnTo>
                <a:lnTo>
                  <a:pt x="4428" y="16060"/>
                </a:lnTo>
                <a:close/>
                <a:moveTo>
                  <a:pt x="4550" y="16571"/>
                </a:moveTo>
                <a:lnTo>
                  <a:pt x="4550" y="16717"/>
                </a:lnTo>
                <a:lnTo>
                  <a:pt x="4526" y="16863"/>
                </a:lnTo>
                <a:lnTo>
                  <a:pt x="4477" y="16863"/>
                </a:lnTo>
                <a:lnTo>
                  <a:pt x="4331" y="16911"/>
                </a:lnTo>
                <a:lnTo>
                  <a:pt x="4185" y="16984"/>
                </a:lnTo>
                <a:lnTo>
                  <a:pt x="3918" y="17179"/>
                </a:lnTo>
                <a:lnTo>
                  <a:pt x="3528" y="17422"/>
                </a:lnTo>
                <a:lnTo>
                  <a:pt x="3115" y="17617"/>
                </a:lnTo>
                <a:lnTo>
                  <a:pt x="2750" y="17763"/>
                </a:lnTo>
                <a:lnTo>
                  <a:pt x="2531" y="17909"/>
                </a:lnTo>
                <a:lnTo>
                  <a:pt x="2433" y="17958"/>
                </a:lnTo>
                <a:lnTo>
                  <a:pt x="2385" y="18031"/>
                </a:lnTo>
                <a:lnTo>
                  <a:pt x="2190" y="17958"/>
                </a:lnTo>
                <a:lnTo>
                  <a:pt x="1995" y="17885"/>
                </a:lnTo>
                <a:lnTo>
                  <a:pt x="2287" y="17787"/>
                </a:lnTo>
                <a:lnTo>
                  <a:pt x="2823" y="17568"/>
                </a:lnTo>
                <a:lnTo>
                  <a:pt x="3334" y="17349"/>
                </a:lnTo>
                <a:lnTo>
                  <a:pt x="3601" y="17228"/>
                </a:lnTo>
                <a:lnTo>
                  <a:pt x="3966" y="17057"/>
                </a:lnTo>
                <a:lnTo>
                  <a:pt x="4137" y="16936"/>
                </a:lnTo>
                <a:lnTo>
                  <a:pt x="4307" y="16838"/>
                </a:lnTo>
                <a:lnTo>
                  <a:pt x="4428" y="16717"/>
                </a:lnTo>
                <a:lnTo>
                  <a:pt x="4550" y="16571"/>
                </a:lnTo>
                <a:close/>
                <a:moveTo>
                  <a:pt x="4234" y="17422"/>
                </a:moveTo>
                <a:lnTo>
                  <a:pt x="4112" y="17544"/>
                </a:lnTo>
                <a:lnTo>
                  <a:pt x="3991" y="17641"/>
                </a:lnTo>
                <a:lnTo>
                  <a:pt x="3723" y="17812"/>
                </a:lnTo>
                <a:lnTo>
                  <a:pt x="3407" y="17958"/>
                </a:lnTo>
                <a:lnTo>
                  <a:pt x="3090" y="18031"/>
                </a:lnTo>
                <a:lnTo>
                  <a:pt x="3407" y="17860"/>
                </a:lnTo>
                <a:lnTo>
                  <a:pt x="3796" y="17690"/>
                </a:lnTo>
                <a:lnTo>
                  <a:pt x="4015" y="17568"/>
                </a:lnTo>
                <a:lnTo>
                  <a:pt x="4234" y="17422"/>
                </a:lnTo>
                <a:close/>
                <a:moveTo>
                  <a:pt x="3017" y="463"/>
                </a:moveTo>
                <a:lnTo>
                  <a:pt x="3528" y="633"/>
                </a:lnTo>
                <a:lnTo>
                  <a:pt x="3747" y="730"/>
                </a:lnTo>
                <a:lnTo>
                  <a:pt x="3869" y="803"/>
                </a:lnTo>
                <a:lnTo>
                  <a:pt x="3991" y="901"/>
                </a:lnTo>
                <a:lnTo>
                  <a:pt x="4112" y="1022"/>
                </a:lnTo>
                <a:lnTo>
                  <a:pt x="4209" y="1144"/>
                </a:lnTo>
                <a:lnTo>
                  <a:pt x="4307" y="1290"/>
                </a:lnTo>
                <a:lnTo>
                  <a:pt x="4380" y="1460"/>
                </a:lnTo>
                <a:lnTo>
                  <a:pt x="4477" y="1777"/>
                </a:lnTo>
                <a:lnTo>
                  <a:pt x="4550" y="2117"/>
                </a:lnTo>
                <a:lnTo>
                  <a:pt x="4574" y="2531"/>
                </a:lnTo>
                <a:lnTo>
                  <a:pt x="4355" y="2531"/>
                </a:lnTo>
                <a:lnTo>
                  <a:pt x="4137" y="2555"/>
                </a:lnTo>
                <a:lnTo>
                  <a:pt x="3893" y="2555"/>
                </a:lnTo>
                <a:lnTo>
                  <a:pt x="3796" y="2580"/>
                </a:lnTo>
                <a:lnTo>
                  <a:pt x="3674" y="2604"/>
                </a:lnTo>
                <a:lnTo>
                  <a:pt x="3650" y="2653"/>
                </a:lnTo>
                <a:lnTo>
                  <a:pt x="3626" y="2701"/>
                </a:lnTo>
                <a:lnTo>
                  <a:pt x="3626" y="2750"/>
                </a:lnTo>
                <a:lnTo>
                  <a:pt x="3626" y="2799"/>
                </a:lnTo>
                <a:lnTo>
                  <a:pt x="3723" y="2872"/>
                </a:lnTo>
                <a:lnTo>
                  <a:pt x="3845" y="2920"/>
                </a:lnTo>
                <a:lnTo>
                  <a:pt x="3966" y="2969"/>
                </a:lnTo>
                <a:lnTo>
                  <a:pt x="4088" y="2969"/>
                </a:lnTo>
                <a:lnTo>
                  <a:pt x="4331" y="2993"/>
                </a:lnTo>
                <a:lnTo>
                  <a:pt x="4453" y="2993"/>
                </a:lnTo>
                <a:lnTo>
                  <a:pt x="4574" y="2969"/>
                </a:lnTo>
                <a:lnTo>
                  <a:pt x="4526" y="3967"/>
                </a:lnTo>
                <a:lnTo>
                  <a:pt x="4526" y="4015"/>
                </a:lnTo>
                <a:lnTo>
                  <a:pt x="4453" y="3991"/>
                </a:lnTo>
                <a:lnTo>
                  <a:pt x="4380" y="4015"/>
                </a:lnTo>
                <a:lnTo>
                  <a:pt x="4185" y="4040"/>
                </a:lnTo>
                <a:lnTo>
                  <a:pt x="3991" y="4040"/>
                </a:lnTo>
                <a:lnTo>
                  <a:pt x="3869" y="4064"/>
                </a:lnTo>
                <a:lnTo>
                  <a:pt x="3723" y="4088"/>
                </a:lnTo>
                <a:lnTo>
                  <a:pt x="3674" y="4137"/>
                </a:lnTo>
                <a:lnTo>
                  <a:pt x="3626" y="4186"/>
                </a:lnTo>
                <a:lnTo>
                  <a:pt x="3601" y="4259"/>
                </a:lnTo>
                <a:lnTo>
                  <a:pt x="3626" y="4332"/>
                </a:lnTo>
                <a:lnTo>
                  <a:pt x="3674" y="4429"/>
                </a:lnTo>
                <a:lnTo>
                  <a:pt x="3747" y="4502"/>
                </a:lnTo>
                <a:lnTo>
                  <a:pt x="3869" y="4526"/>
                </a:lnTo>
                <a:lnTo>
                  <a:pt x="4015" y="4551"/>
                </a:lnTo>
                <a:lnTo>
                  <a:pt x="4282" y="4551"/>
                </a:lnTo>
                <a:lnTo>
                  <a:pt x="4526" y="4526"/>
                </a:lnTo>
                <a:lnTo>
                  <a:pt x="4526" y="5840"/>
                </a:lnTo>
                <a:lnTo>
                  <a:pt x="4477" y="5840"/>
                </a:lnTo>
                <a:lnTo>
                  <a:pt x="4039" y="5816"/>
                </a:lnTo>
                <a:lnTo>
                  <a:pt x="4039" y="5767"/>
                </a:lnTo>
                <a:lnTo>
                  <a:pt x="4015" y="5670"/>
                </a:lnTo>
                <a:lnTo>
                  <a:pt x="3966" y="5597"/>
                </a:lnTo>
                <a:lnTo>
                  <a:pt x="3918" y="5548"/>
                </a:lnTo>
                <a:lnTo>
                  <a:pt x="3845" y="5524"/>
                </a:lnTo>
                <a:lnTo>
                  <a:pt x="3820" y="5475"/>
                </a:lnTo>
                <a:lnTo>
                  <a:pt x="3772" y="5402"/>
                </a:lnTo>
                <a:lnTo>
                  <a:pt x="3699" y="5354"/>
                </a:lnTo>
                <a:lnTo>
                  <a:pt x="3601" y="5329"/>
                </a:lnTo>
                <a:lnTo>
                  <a:pt x="3358" y="5281"/>
                </a:lnTo>
                <a:lnTo>
                  <a:pt x="3017" y="5232"/>
                </a:lnTo>
                <a:lnTo>
                  <a:pt x="2677" y="5232"/>
                </a:lnTo>
                <a:lnTo>
                  <a:pt x="2360" y="5256"/>
                </a:lnTo>
                <a:lnTo>
                  <a:pt x="2239" y="5305"/>
                </a:lnTo>
                <a:lnTo>
                  <a:pt x="2117" y="5329"/>
                </a:lnTo>
                <a:lnTo>
                  <a:pt x="2044" y="5402"/>
                </a:lnTo>
                <a:lnTo>
                  <a:pt x="1971" y="5451"/>
                </a:lnTo>
                <a:lnTo>
                  <a:pt x="1971" y="5548"/>
                </a:lnTo>
                <a:lnTo>
                  <a:pt x="1995" y="5646"/>
                </a:lnTo>
                <a:lnTo>
                  <a:pt x="1874" y="6132"/>
                </a:lnTo>
                <a:lnTo>
                  <a:pt x="1801" y="6668"/>
                </a:lnTo>
                <a:lnTo>
                  <a:pt x="1752" y="7179"/>
                </a:lnTo>
                <a:lnTo>
                  <a:pt x="1752" y="7714"/>
                </a:lnTo>
                <a:lnTo>
                  <a:pt x="1776" y="8249"/>
                </a:lnTo>
                <a:lnTo>
                  <a:pt x="1825" y="8760"/>
                </a:lnTo>
                <a:lnTo>
                  <a:pt x="1898" y="9806"/>
                </a:lnTo>
                <a:lnTo>
                  <a:pt x="1995" y="10853"/>
                </a:lnTo>
                <a:lnTo>
                  <a:pt x="2068" y="11923"/>
                </a:lnTo>
                <a:lnTo>
                  <a:pt x="2068" y="12483"/>
                </a:lnTo>
                <a:lnTo>
                  <a:pt x="2068" y="13018"/>
                </a:lnTo>
                <a:lnTo>
                  <a:pt x="2020" y="14138"/>
                </a:lnTo>
                <a:lnTo>
                  <a:pt x="1995" y="14405"/>
                </a:lnTo>
                <a:lnTo>
                  <a:pt x="1971" y="14673"/>
                </a:lnTo>
                <a:lnTo>
                  <a:pt x="1874" y="14941"/>
                </a:lnTo>
                <a:lnTo>
                  <a:pt x="1752" y="15184"/>
                </a:lnTo>
                <a:lnTo>
                  <a:pt x="1533" y="15525"/>
                </a:lnTo>
                <a:lnTo>
                  <a:pt x="1411" y="15695"/>
                </a:lnTo>
                <a:lnTo>
                  <a:pt x="1338" y="15865"/>
                </a:lnTo>
                <a:lnTo>
                  <a:pt x="1192" y="16206"/>
                </a:lnTo>
                <a:lnTo>
                  <a:pt x="1119" y="16547"/>
                </a:lnTo>
                <a:lnTo>
                  <a:pt x="1095" y="16887"/>
                </a:lnTo>
                <a:lnTo>
                  <a:pt x="1095" y="17057"/>
                </a:lnTo>
                <a:lnTo>
                  <a:pt x="1095" y="17228"/>
                </a:lnTo>
                <a:lnTo>
                  <a:pt x="1144" y="17398"/>
                </a:lnTo>
                <a:lnTo>
                  <a:pt x="1192" y="17544"/>
                </a:lnTo>
                <a:lnTo>
                  <a:pt x="1265" y="17690"/>
                </a:lnTo>
                <a:lnTo>
                  <a:pt x="1338" y="17812"/>
                </a:lnTo>
                <a:lnTo>
                  <a:pt x="1436" y="17933"/>
                </a:lnTo>
                <a:lnTo>
                  <a:pt x="1533" y="18055"/>
                </a:lnTo>
                <a:lnTo>
                  <a:pt x="1655" y="18152"/>
                </a:lnTo>
                <a:lnTo>
                  <a:pt x="1776" y="18225"/>
                </a:lnTo>
                <a:lnTo>
                  <a:pt x="2068" y="18371"/>
                </a:lnTo>
                <a:lnTo>
                  <a:pt x="2360" y="18444"/>
                </a:lnTo>
                <a:lnTo>
                  <a:pt x="2677" y="18493"/>
                </a:lnTo>
                <a:lnTo>
                  <a:pt x="2993" y="18469"/>
                </a:lnTo>
                <a:lnTo>
                  <a:pt x="3334" y="18396"/>
                </a:lnTo>
                <a:lnTo>
                  <a:pt x="3626" y="18298"/>
                </a:lnTo>
                <a:lnTo>
                  <a:pt x="3893" y="18152"/>
                </a:lnTo>
                <a:lnTo>
                  <a:pt x="4137" y="17958"/>
                </a:lnTo>
                <a:lnTo>
                  <a:pt x="4355" y="17739"/>
                </a:lnTo>
                <a:lnTo>
                  <a:pt x="4526" y="17471"/>
                </a:lnTo>
                <a:lnTo>
                  <a:pt x="4647" y="17179"/>
                </a:lnTo>
                <a:lnTo>
                  <a:pt x="4745" y="16887"/>
                </a:lnTo>
                <a:lnTo>
                  <a:pt x="4769" y="16595"/>
                </a:lnTo>
                <a:lnTo>
                  <a:pt x="4769" y="16279"/>
                </a:lnTo>
                <a:lnTo>
                  <a:pt x="4720" y="15987"/>
                </a:lnTo>
                <a:lnTo>
                  <a:pt x="4623" y="15719"/>
                </a:lnTo>
                <a:lnTo>
                  <a:pt x="4428" y="15379"/>
                </a:lnTo>
                <a:lnTo>
                  <a:pt x="4234" y="15062"/>
                </a:lnTo>
                <a:lnTo>
                  <a:pt x="4039" y="14722"/>
                </a:lnTo>
                <a:lnTo>
                  <a:pt x="3966" y="14551"/>
                </a:lnTo>
                <a:lnTo>
                  <a:pt x="3918" y="14357"/>
                </a:lnTo>
                <a:lnTo>
                  <a:pt x="3869" y="14113"/>
                </a:lnTo>
                <a:lnTo>
                  <a:pt x="3845" y="13846"/>
                </a:lnTo>
                <a:lnTo>
                  <a:pt x="3869" y="13310"/>
                </a:lnTo>
                <a:lnTo>
                  <a:pt x="4015" y="13335"/>
                </a:lnTo>
                <a:lnTo>
                  <a:pt x="4137" y="13335"/>
                </a:lnTo>
                <a:lnTo>
                  <a:pt x="4428" y="13310"/>
                </a:lnTo>
                <a:lnTo>
                  <a:pt x="4477" y="14843"/>
                </a:lnTo>
                <a:lnTo>
                  <a:pt x="4477" y="14916"/>
                </a:lnTo>
                <a:lnTo>
                  <a:pt x="4501" y="14965"/>
                </a:lnTo>
                <a:lnTo>
                  <a:pt x="4550" y="15014"/>
                </a:lnTo>
                <a:lnTo>
                  <a:pt x="4599" y="15038"/>
                </a:lnTo>
                <a:lnTo>
                  <a:pt x="4720" y="15062"/>
                </a:lnTo>
                <a:lnTo>
                  <a:pt x="4818" y="15038"/>
                </a:lnTo>
                <a:lnTo>
                  <a:pt x="5012" y="15306"/>
                </a:lnTo>
                <a:lnTo>
                  <a:pt x="5134" y="15622"/>
                </a:lnTo>
                <a:lnTo>
                  <a:pt x="5256" y="15938"/>
                </a:lnTo>
                <a:lnTo>
                  <a:pt x="5304" y="16255"/>
                </a:lnTo>
                <a:lnTo>
                  <a:pt x="5353" y="16595"/>
                </a:lnTo>
                <a:lnTo>
                  <a:pt x="5329" y="16936"/>
                </a:lnTo>
                <a:lnTo>
                  <a:pt x="5304" y="17252"/>
                </a:lnTo>
                <a:lnTo>
                  <a:pt x="5231" y="17544"/>
                </a:lnTo>
                <a:lnTo>
                  <a:pt x="5158" y="17763"/>
                </a:lnTo>
                <a:lnTo>
                  <a:pt x="5085" y="17933"/>
                </a:lnTo>
                <a:lnTo>
                  <a:pt x="4988" y="18104"/>
                </a:lnTo>
                <a:lnTo>
                  <a:pt x="4866" y="18274"/>
                </a:lnTo>
                <a:lnTo>
                  <a:pt x="4745" y="18420"/>
                </a:lnTo>
                <a:lnTo>
                  <a:pt x="4599" y="18566"/>
                </a:lnTo>
                <a:lnTo>
                  <a:pt x="4453" y="18688"/>
                </a:lnTo>
                <a:lnTo>
                  <a:pt x="4282" y="18785"/>
                </a:lnTo>
                <a:lnTo>
                  <a:pt x="4112" y="18882"/>
                </a:lnTo>
                <a:lnTo>
                  <a:pt x="3942" y="18955"/>
                </a:lnTo>
                <a:lnTo>
                  <a:pt x="3747" y="19028"/>
                </a:lnTo>
                <a:lnTo>
                  <a:pt x="3553" y="19077"/>
                </a:lnTo>
                <a:lnTo>
                  <a:pt x="3163" y="19150"/>
                </a:lnTo>
                <a:lnTo>
                  <a:pt x="2750" y="19150"/>
                </a:lnTo>
                <a:lnTo>
                  <a:pt x="2409" y="19101"/>
                </a:lnTo>
                <a:lnTo>
                  <a:pt x="2044" y="19004"/>
                </a:lnTo>
                <a:lnTo>
                  <a:pt x="1728" y="18858"/>
                </a:lnTo>
                <a:lnTo>
                  <a:pt x="1436" y="18663"/>
                </a:lnTo>
                <a:lnTo>
                  <a:pt x="1168" y="18444"/>
                </a:lnTo>
                <a:lnTo>
                  <a:pt x="949" y="18152"/>
                </a:lnTo>
                <a:lnTo>
                  <a:pt x="754" y="17860"/>
                </a:lnTo>
                <a:lnTo>
                  <a:pt x="681" y="17690"/>
                </a:lnTo>
                <a:lnTo>
                  <a:pt x="633" y="17520"/>
                </a:lnTo>
                <a:lnTo>
                  <a:pt x="535" y="17203"/>
                </a:lnTo>
                <a:lnTo>
                  <a:pt x="511" y="16887"/>
                </a:lnTo>
                <a:lnTo>
                  <a:pt x="535" y="16547"/>
                </a:lnTo>
                <a:lnTo>
                  <a:pt x="608" y="16206"/>
                </a:lnTo>
                <a:lnTo>
                  <a:pt x="706" y="15890"/>
                </a:lnTo>
                <a:lnTo>
                  <a:pt x="827" y="15573"/>
                </a:lnTo>
                <a:lnTo>
                  <a:pt x="998" y="15281"/>
                </a:lnTo>
                <a:lnTo>
                  <a:pt x="1168" y="14989"/>
                </a:lnTo>
                <a:lnTo>
                  <a:pt x="1265" y="14989"/>
                </a:lnTo>
                <a:lnTo>
                  <a:pt x="1338" y="14965"/>
                </a:lnTo>
                <a:lnTo>
                  <a:pt x="1387" y="14916"/>
                </a:lnTo>
                <a:lnTo>
                  <a:pt x="1460" y="14819"/>
                </a:lnTo>
                <a:lnTo>
                  <a:pt x="1509" y="14673"/>
                </a:lnTo>
                <a:lnTo>
                  <a:pt x="1533" y="14503"/>
                </a:lnTo>
                <a:lnTo>
                  <a:pt x="1557" y="14308"/>
                </a:lnTo>
                <a:lnTo>
                  <a:pt x="1533" y="13943"/>
                </a:lnTo>
                <a:lnTo>
                  <a:pt x="1509" y="13675"/>
                </a:lnTo>
                <a:lnTo>
                  <a:pt x="1484" y="11631"/>
                </a:lnTo>
                <a:lnTo>
                  <a:pt x="1460" y="10317"/>
                </a:lnTo>
                <a:lnTo>
                  <a:pt x="1460" y="9003"/>
                </a:lnTo>
                <a:lnTo>
                  <a:pt x="1460" y="7690"/>
                </a:lnTo>
                <a:lnTo>
                  <a:pt x="1436" y="6400"/>
                </a:lnTo>
                <a:lnTo>
                  <a:pt x="1387" y="5451"/>
                </a:lnTo>
                <a:lnTo>
                  <a:pt x="1387" y="4478"/>
                </a:lnTo>
                <a:lnTo>
                  <a:pt x="1411" y="3529"/>
                </a:lnTo>
                <a:lnTo>
                  <a:pt x="1460" y="3066"/>
                </a:lnTo>
                <a:lnTo>
                  <a:pt x="1509" y="2580"/>
                </a:lnTo>
                <a:lnTo>
                  <a:pt x="1582" y="2166"/>
                </a:lnTo>
                <a:lnTo>
                  <a:pt x="1679" y="1752"/>
                </a:lnTo>
                <a:lnTo>
                  <a:pt x="1825" y="1339"/>
                </a:lnTo>
                <a:lnTo>
                  <a:pt x="1898" y="1144"/>
                </a:lnTo>
                <a:lnTo>
                  <a:pt x="2020" y="974"/>
                </a:lnTo>
                <a:lnTo>
                  <a:pt x="2117" y="828"/>
                </a:lnTo>
                <a:lnTo>
                  <a:pt x="2214" y="706"/>
                </a:lnTo>
                <a:lnTo>
                  <a:pt x="2336" y="633"/>
                </a:lnTo>
                <a:lnTo>
                  <a:pt x="2458" y="584"/>
                </a:lnTo>
                <a:lnTo>
                  <a:pt x="2725" y="511"/>
                </a:lnTo>
                <a:lnTo>
                  <a:pt x="3017" y="463"/>
                </a:lnTo>
                <a:close/>
                <a:moveTo>
                  <a:pt x="2579" y="1"/>
                </a:moveTo>
                <a:lnTo>
                  <a:pt x="2433" y="25"/>
                </a:lnTo>
                <a:lnTo>
                  <a:pt x="2190" y="98"/>
                </a:lnTo>
                <a:lnTo>
                  <a:pt x="1971" y="244"/>
                </a:lnTo>
                <a:lnTo>
                  <a:pt x="1825" y="366"/>
                </a:lnTo>
                <a:lnTo>
                  <a:pt x="1703" y="487"/>
                </a:lnTo>
                <a:lnTo>
                  <a:pt x="1582" y="633"/>
                </a:lnTo>
                <a:lnTo>
                  <a:pt x="1484" y="803"/>
                </a:lnTo>
                <a:lnTo>
                  <a:pt x="1314" y="1144"/>
                </a:lnTo>
                <a:lnTo>
                  <a:pt x="1192" y="1509"/>
                </a:lnTo>
                <a:lnTo>
                  <a:pt x="1071" y="1996"/>
                </a:lnTo>
                <a:lnTo>
                  <a:pt x="973" y="2507"/>
                </a:lnTo>
                <a:lnTo>
                  <a:pt x="900" y="3018"/>
                </a:lnTo>
                <a:lnTo>
                  <a:pt x="852" y="3553"/>
                </a:lnTo>
                <a:lnTo>
                  <a:pt x="852" y="4064"/>
                </a:lnTo>
                <a:lnTo>
                  <a:pt x="827" y="4575"/>
                </a:lnTo>
                <a:lnTo>
                  <a:pt x="852" y="5621"/>
                </a:lnTo>
                <a:lnTo>
                  <a:pt x="925" y="8347"/>
                </a:lnTo>
                <a:lnTo>
                  <a:pt x="925" y="9685"/>
                </a:lnTo>
                <a:lnTo>
                  <a:pt x="925" y="11047"/>
                </a:lnTo>
                <a:lnTo>
                  <a:pt x="925" y="11996"/>
                </a:lnTo>
                <a:lnTo>
                  <a:pt x="949" y="12945"/>
                </a:lnTo>
                <a:lnTo>
                  <a:pt x="949" y="14040"/>
                </a:lnTo>
                <a:lnTo>
                  <a:pt x="949" y="14478"/>
                </a:lnTo>
                <a:lnTo>
                  <a:pt x="925" y="14576"/>
                </a:lnTo>
                <a:lnTo>
                  <a:pt x="925" y="14624"/>
                </a:lnTo>
                <a:lnTo>
                  <a:pt x="900" y="14722"/>
                </a:lnTo>
                <a:lnTo>
                  <a:pt x="754" y="14843"/>
                </a:lnTo>
                <a:lnTo>
                  <a:pt x="608" y="14989"/>
                </a:lnTo>
                <a:lnTo>
                  <a:pt x="487" y="15135"/>
                </a:lnTo>
                <a:lnTo>
                  <a:pt x="389" y="15306"/>
                </a:lnTo>
                <a:lnTo>
                  <a:pt x="292" y="15476"/>
                </a:lnTo>
                <a:lnTo>
                  <a:pt x="219" y="15671"/>
                </a:lnTo>
                <a:lnTo>
                  <a:pt x="146" y="15865"/>
                </a:lnTo>
                <a:lnTo>
                  <a:pt x="97" y="16060"/>
                </a:lnTo>
                <a:lnTo>
                  <a:pt x="24" y="16498"/>
                </a:lnTo>
                <a:lnTo>
                  <a:pt x="0" y="16911"/>
                </a:lnTo>
                <a:lnTo>
                  <a:pt x="24" y="17301"/>
                </a:lnTo>
                <a:lnTo>
                  <a:pt x="97" y="17666"/>
                </a:lnTo>
                <a:lnTo>
                  <a:pt x="170" y="17885"/>
                </a:lnTo>
                <a:lnTo>
                  <a:pt x="243" y="18079"/>
                </a:lnTo>
                <a:lnTo>
                  <a:pt x="341" y="18274"/>
                </a:lnTo>
                <a:lnTo>
                  <a:pt x="462" y="18444"/>
                </a:lnTo>
                <a:lnTo>
                  <a:pt x="584" y="18615"/>
                </a:lnTo>
                <a:lnTo>
                  <a:pt x="730" y="18761"/>
                </a:lnTo>
                <a:lnTo>
                  <a:pt x="900" y="18907"/>
                </a:lnTo>
                <a:lnTo>
                  <a:pt x="1046" y="19053"/>
                </a:lnTo>
                <a:lnTo>
                  <a:pt x="1241" y="19174"/>
                </a:lnTo>
                <a:lnTo>
                  <a:pt x="1411" y="19272"/>
                </a:lnTo>
                <a:lnTo>
                  <a:pt x="1801" y="19442"/>
                </a:lnTo>
                <a:lnTo>
                  <a:pt x="2214" y="19564"/>
                </a:lnTo>
                <a:lnTo>
                  <a:pt x="2628" y="19637"/>
                </a:lnTo>
                <a:lnTo>
                  <a:pt x="2871" y="19661"/>
                </a:lnTo>
                <a:lnTo>
                  <a:pt x="3090" y="19661"/>
                </a:lnTo>
                <a:lnTo>
                  <a:pt x="3334" y="19637"/>
                </a:lnTo>
                <a:lnTo>
                  <a:pt x="3553" y="19612"/>
                </a:lnTo>
                <a:lnTo>
                  <a:pt x="3772" y="19539"/>
                </a:lnTo>
                <a:lnTo>
                  <a:pt x="3991" y="19466"/>
                </a:lnTo>
                <a:lnTo>
                  <a:pt x="4209" y="19393"/>
                </a:lnTo>
                <a:lnTo>
                  <a:pt x="4404" y="19272"/>
                </a:lnTo>
                <a:lnTo>
                  <a:pt x="4599" y="19150"/>
                </a:lnTo>
                <a:lnTo>
                  <a:pt x="4793" y="19028"/>
                </a:lnTo>
                <a:lnTo>
                  <a:pt x="4964" y="18882"/>
                </a:lnTo>
                <a:lnTo>
                  <a:pt x="5110" y="18712"/>
                </a:lnTo>
                <a:lnTo>
                  <a:pt x="5256" y="18542"/>
                </a:lnTo>
                <a:lnTo>
                  <a:pt x="5377" y="18347"/>
                </a:lnTo>
                <a:lnTo>
                  <a:pt x="5499" y="18152"/>
                </a:lnTo>
                <a:lnTo>
                  <a:pt x="5596" y="17933"/>
                </a:lnTo>
                <a:lnTo>
                  <a:pt x="5669" y="17714"/>
                </a:lnTo>
                <a:lnTo>
                  <a:pt x="5742" y="17520"/>
                </a:lnTo>
                <a:lnTo>
                  <a:pt x="5767" y="17276"/>
                </a:lnTo>
                <a:lnTo>
                  <a:pt x="5791" y="17057"/>
                </a:lnTo>
                <a:lnTo>
                  <a:pt x="5815" y="16814"/>
                </a:lnTo>
                <a:lnTo>
                  <a:pt x="5815" y="16571"/>
                </a:lnTo>
                <a:lnTo>
                  <a:pt x="5791" y="16352"/>
                </a:lnTo>
                <a:lnTo>
                  <a:pt x="5767" y="16109"/>
                </a:lnTo>
                <a:lnTo>
                  <a:pt x="5718" y="15865"/>
                </a:lnTo>
                <a:lnTo>
                  <a:pt x="5645" y="15646"/>
                </a:lnTo>
                <a:lnTo>
                  <a:pt x="5572" y="15427"/>
                </a:lnTo>
                <a:lnTo>
                  <a:pt x="5475" y="15208"/>
                </a:lnTo>
                <a:lnTo>
                  <a:pt x="5377" y="15014"/>
                </a:lnTo>
                <a:lnTo>
                  <a:pt x="5256" y="14819"/>
                </a:lnTo>
                <a:lnTo>
                  <a:pt x="5110" y="14649"/>
                </a:lnTo>
                <a:lnTo>
                  <a:pt x="4939" y="14478"/>
                </a:lnTo>
                <a:lnTo>
                  <a:pt x="4939" y="12434"/>
                </a:lnTo>
                <a:lnTo>
                  <a:pt x="4939" y="11412"/>
                </a:lnTo>
                <a:lnTo>
                  <a:pt x="4988" y="10415"/>
                </a:lnTo>
                <a:lnTo>
                  <a:pt x="5061" y="9222"/>
                </a:lnTo>
                <a:lnTo>
                  <a:pt x="5085" y="8614"/>
                </a:lnTo>
                <a:lnTo>
                  <a:pt x="5085" y="8006"/>
                </a:lnTo>
                <a:lnTo>
                  <a:pt x="5061" y="6668"/>
                </a:lnTo>
                <a:lnTo>
                  <a:pt x="5037" y="5986"/>
                </a:lnTo>
                <a:lnTo>
                  <a:pt x="5012" y="5329"/>
                </a:lnTo>
                <a:lnTo>
                  <a:pt x="5037" y="4088"/>
                </a:lnTo>
                <a:lnTo>
                  <a:pt x="5085" y="2872"/>
                </a:lnTo>
                <a:lnTo>
                  <a:pt x="5085" y="2482"/>
                </a:lnTo>
                <a:lnTo>
                  <a:pt x="5061" y="2117"/>
                </a:lnTo>
                <a:lnTo>
                  <a:pt x="5012" y="1752"/>
                </a:lnTo>
                <a:lnTo>
                  <a:pt x="4915" y="1412"/>
                </a:lnTo>
                <a:lnTo>
                  <a:pt x="4793" y="1120"/>
                </a:lnTo>
                <a:lnTo>
                  <a:pt x="4623" y="852"/>
                </a:lnTo>
                <a:lnTo>
                  <a:pt x="4404" y="584"/>
                </a:lnTo>
                <a:lnTo>
                  <a:pt x="4137" y="366"/>
                </a:lnTo>
                <a:lnTo>
                  <a:pt x="3869" y="195"/>
                </a:lnTo>
                <a:lnTo>
                  <a:pt x="3723" y="122"/>
                </a:lnTo>
                <a:lnTo>
                  <a:pt x="3577" y="74"/>
                </a:lnTo>
                <a:lnTo>
                  <a:pt x="3407" y="25"/>
                </a:lnTo>
                <a:lnTo>
                  <a:pt x="3090" y="25"/>
                </a:lnTo>
                <a:lnTo>
                  <a:pt x="2944" y="49"/>
                </a:lnTo>
                <a:lnTo>
                  <a:pt x="2823" y="25"/>
                </a:lnTo>
                <a:lnTo>
                  <a:pt x="27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5" name="Google Shape;715;p64"/>
          <p:cNvSpPr/>
          <p:nvPr/>
        </p:nvSpPr>
        <p:spPr>
          <a:xfrm>
            <a:off x="913425" y="2636345"/>
            <a:ext cx="274958" cy="460550"/>
          </a:xfrm>
          <a:custGeom>
            <a:rect b="b" l="l" r="r" t="t"/>
            <a:pathLst>
              <a:path extrusionOk="0" h="21073" w="12581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6" name="Google Shape;716;p64"/>
          <p:cNvSpPr/>
          <p:nvPr/>
        </p:nvSpPr>
        <p:spPr>
          <a:xfrm>
            <a:off x="1461139" y="2636345"/>
            <a:ext cx="360039" cy="460550"/>
          </a:xfrm>
          <a:custGeom>
            <a:rect b="b" l="l" r="r" t="t"/>
            <a:pathLst>
              <a:path extrusionOk="0" h="21073" w="16474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7" name="Google Shape;717;p64"/>
          <p:cNvSpPr/>
          <p:nvPr/>
        </p:nvSpPr>
        <p:spPr>
          <a:xfrm>
            <a:off x="2592213" y="2714519"/>
            <a:ext cx="434499" cy="242503"/>
          </a:xfrm>
          <a:custGeom>
            <a:rect b="b" l="l" r="r" t="t"/>
            <a:pathLst>
              <a:path extrusionOk="0" h="11096" w="19881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8" name="Google Shape;718;p64"/>
          <p:cNvSpPr/>
          <p:nvPr/>
        </p:nvSpPr>
        <p:spPr>
          <a:xfrm>
            <a:off x="2013116" y="2663991"/>
            <a:ext cx="421736" cy="398876"/>
          </a:xfrm>
          <a:custGeom>
            <a:rect b="b" l="l" r="r" t="t"/>
            <a:pathLst>
              <a:path extrusionOk="0" h="18251" w="19297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9" name="Google Shape;719;p64"/>
          <p:cNvSpPr/>
          <p:nvPr/>
        </p:nvSpPr>
        <p:spPr>
          <a:xfrm>
            <a:off x="3210671" y="2674110"/>
            <a:ext cx="373327" cy="376518"/>
          </a:xfrm>
          <a:custGeom>
            <a:rect b="b" l="l" r="r" t="t"/>
            <a:pathLst>
              <a:path extrusionOk="0" h="17228" w="17082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0" name="Google Shape;720;p64"/>
          <p:cNvSpPr/>
          <p:nvPr/>
        </p:nvSpPr>
        <p:spPr>
          <a:xfrm>
            <a:off x="3796674" y="2677300"/>
            <a:ext cx="378113" cy="376518"/>
          </a:xfrm>
          <a:custGeom>
            <a:rect b="b" l="l" r="r" t="t"/>
            <a:pathLst>
              <a:path extrusionOk="0" h="17228" w="17301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1" name="Google Shape;721;p64"/>
          <p:cNvSpPr/>
          <p:nvPr/>
        </p:nvSpPr>
        <p:spPr>
          <a:xfrm>
            <a:off x="4332172" y="2677300"/>
            <a:ext cx="492437" cy="398329"/>
          </a:xfrm>
          <a:custGeom>
            <a:rect b="b" l="l" r="r" t="t"/>
            <a:pathLst>
              <a:path extrusionOk="0" h="18226" w="22532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2" name="Google Shape;722;p64"/>
          <p:cNvSpPr/>
          <p:nvPr/>
        </p:nvSpPr>
        <p:spPr>
          <a:xfrm>
            <a:off x="5012302" y="2661347"/>
            <a:ext cx="296223" cy="412142"/>
          </a:xfrm>
          <a:custGeom>
            <a:rect b="b" l="l" r="r" t="t"/>
            <a:pathLst>
              <a:path extrusionOk="0" h="18858" w="13554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3" name="Google Shape;723;p64"/>
          <p:cNvSpPr/>
          <p:nvPr/>
        </p:nvSpPr>
        <p:spPr>
          <a:xfrm>
            <a:off x="5602568" y="2682087"/>
            <a:ext cx="289295" cy="396187"/>
          </a:xfrm>
          <a:custGeom>
            <a:rect b="b" l="l" r="r" t="t"/>
            <a:pathLst>
              <a:path extrusionOk="0" h="18128" w="13237">
                <a:moveTo>
                  <a:pt x="7859" y="535"/>
                </a:moveTo>
                <a:lnTo>
                  <a:pt x="8030" y="560"/>
                </a:lnTo>
                <a:lnTo>
                  <a:pt x="8103" y="584"/>
                </a:lnTo>
                <a:lnTo>
                  <a:pt x="8176" y="633"/>
                </a:lnTo>
                <a:lnTo>
                  <a:pt x="8224" y="706"/>
                </a:lnTo>
                <a:lnTo>
                  <a:pt x="8273" y="779"/>
                </a:lnTo>
                <a:lnTo>
                  <a:pt x="8322" y="949"/>
                </a:lnTo>
                <a:lnTo>
                  <a:pt x="8370" y="1119"/>
                </a:lnTo>
                <a:lnTo>
                  <a:pt x="7446" y="1144"/>
                </a:lnTo>
                <a:lnTo>
                  <a:pt x="5718" y="1144"/>
                </a:lnTo>
                <a:lnTo>
                  <a:pt x="4939" y="1095"/>
                </a:lnTo>
                <a:lnTo>
                  <a:pt x="4964" y="925"/>
                </a:lnTo>
                <a:lnTo>
                  <a:pt x="5037" y="803"/>
                </a:lnTo>
                <a:lnTo>
                  <a:pt x="5085" y="754"/>
                </a:lnTo>
                <a:lnTo>
                  <a:pt x="5158" y="706"/>
                </a:lnTo>
                <a:lnTo>
                  <a:pt x="5353" y="657"/>
                </a:lnTo>
                <a:lnTo>
                  <a:pt x="5596" y="608"/>
                </a:lnTo>
                <a:lnTo>
                  <a:pt x="5864" y="584"/>
                </a:lnTo>
                <a:lnTo>
                  <a:pt x="6399" y="608"/>
                </a:lnTo>
                <a:lnTo>
                  <a:pt x="6862" y="584"/>
                </a:lnTo>
                <a:lnTo>
                  <a:pt x="7324" y="535"/>
                </a:lnTo>
                <a:close/>
                <a:moveTo>
                  <a:pt x="12750" y="2579"/>
                </a:moveTo>
                <a:lnTo>
                  <a:pt x="12702" y="2823"/>
                </a:lnTo>
                <a:lnTo>
                  <a:pt x="12020" y="2774"/>
                </a:lnTo>
                <a:lnTo>
                  <a:pt x="12750" y="2579"/>
                </a:lnTo>
                <a:close/>
                <a:moveTo>
                  <a:pt x="11728" y="1509"/>
                </a:moveTo>
                <a:lnTo>
                  <a:pt x="11534" y="1630"/>
                </a:lnTo>
                <a:lnTo>
                  <a:pt x="11363" y="1752"/>
                </a:lnTo>
                <a:lnTo>
                  <a:pt x="11266" y="1874"/>
                </a:lnTo>
                <a:lnTo>
                  <a:pt x="11242" y="1922"/>
                </a:lnTo>
                <a:lnTo>
                  <a:pt x="11266" y="1947"/>
                </a:lnTo>
                <a:lnTo>
                  <a:pt x="11315" y="1971"/>
                </a:lnTo>
                <a:lnTo>
                  <a:pt x="11388" y="1995"/>
                </a:lnTo>
                <a:lnTo>
                  <a:pt x="11509" y="1971"/>
                </a:lnTo>
                <a:lnTo>
                  <a:pt x="11631" y="1922"/>
                </a:lnTo>
                <a:lnTo>
                  <a:pt x="11753" y="1874"/>
                </a:lnTo>
                <a:lnTo>
                  <a:pt x="12410" y="1557"/>
                </a:lnTo>
                <a:lnTo>
                  <a:pt x="12483" y="1582"/>
                </a:lnTo>
                <a:lnTo>
                  <a:pt x="12556" y="1606"/>
                </a:lnTo>
                <a:lnTo>
                  <a:pt x="12264" y="1728"/>
                </a:lnTo>
                <a:lnTo>
                  <a:pt x="12020" y="1874"/>
                </a:lnTo>
                <a:lnTo>
                  <a:pt x="11874" y="1947"/>
                </a:lnTo>
                <a:lnTo>
                  <a:pt x="11607" y="2117"/>
                </a:lnTo>
                <a:lnTo>
                  <a:pt x="11485" y="2214"/>
                </a:lnTo>
                <a:lnTo>
                  <a:pt x="11412" y="2312"/>
                </a:lnTo>
                <a:lnTo>
                  <a:pt x="11363" y="2385"/>
                </a:lnTo>
                <a:lnTo>
                  <a:pt x="11363" y="2409"/>
                </a:lnTo>
                <a:lnTo>
                  <a:pt x="11363" y="2433"/>
                </a:lnTo>
                <a:lnTo>
                  <a:pt x="11436" y="2482"/>
                </a:lnTo>
                <a:lnTo>
                  <a:pt x="11534" y="2482"/>
                </a:lnTo>
                <a:lnTo>
                  <a:pt x="11631" y="2458"/>
                </a:lnTo>
                <a:lnTo>
                  <a:pt x="11728" y="2433"/>
                </a:lnTo>
                <a:lnTo>
                  <a:pt x="11923" y="2312"/>
                </a:lnTo>
                <a:lnTo>
                  <a:pt x="12045" y="2239"/>
                </a:lnTo>
                <a:lnTo>
                  <a:pt x="12410" y="2068"/>
                </a:lnTo>
                <a:lnTo>
                  <a:pt x="12775" y="1922"/>
                </a:lnTo>
                <a:lnTo>
                  <a:pt x="12775" y="2068"/>
                </a:lnTo>
                <a:lnTo>
                  <a:pt x="12799" y="2214"/>
                </a:lnTo>
                <a:lnTo>
                  <a:pt x="12483" y="2287"/>
                </a:lnTo>
                <a:lnTo>
                  <a:pt x="12215" y="2409"/>
                </a:lnTo>
                <a:lnTo>
                  <a:pt x="11947" y="2579"/>
                </a:lnTo>
                <a:lnTo>
                  <a:pt x="11704" y="2774"/>
                </a:lnTo>
                <a:lnTo>
                  <a:pt x="10828" y="2774"/>
                </a:lnTo>
                <a:lnTo>
                  <a:pt x="9952" y="2798"/>
                </a:lnTo>
                <a:lnTo>
                  <a:pt x="8322" y="2823"/>
                </a:lnTo>
                <a:lnTo>
                  <a:pt x="6716" y="2847"/>
                </a:lnTo>
                <a:lnTo>
                  <a:pt x="3358" y="2847"/>
                </a:lnTo>
                <a:lnTo>
                  <a:pt x="1728" y="2871"/>
                </a:lnTo>
                <a:lnTo>
                  <a:pt x="511" y="2871"/>
                </a:lnTo>
                <a:lnTo>
                  <a:pt x="487" y="2750"/>
                </a:lnTo>
                <a:lnTo>
                  <a:pt x="487" y="2579"/>
                </a:lnTo>
                <a:lnTo>
                  <a:pt x="487" y="2433"/>
                </a:lnTo>
                <a:lnTo>
                  <a:pt x="535" y="2287"/>
                </a:lnTo>
                <a:lnTo>
                  <a:pt x="584" y="2141"/>
                </a:lnTo>
                <a:lnTo>
                  <a:pt x="657" y="1995"/>
                </a:lnTo>
                <a:lnTo>
                  <a:pt x="730" y="1874"/>
                </a:lnTo>
                <a:lnTo>
                  <a:pt x="852" y="1801"/>
                </a:lnTo>
                <a:lnTo>
                  <a:pt x="998" y="1703"/>
                </a:lnTo>
                <a:lnTo>
                  <a:pt x="1144" y="1655"/>
                </a:lnTo>
                <a:lnTo>
                  <a:pt x="1314" y="1630"/>
                </a:lnTo>
                <a:lnTo>
                  <a:pt x="1509" y="1606"/>
                </a:lnTo>
                <a:lnTo>
                  <a:pt x="1849" y="1582"/>
                </a:lnTo>
                <a:lnTo>
                  <a:pt x="2190" y="1557"/>
                </a:lnTo>
                <a:lnTo>
                  <a:pt x="3309" y="1533"/>
                </a:lnTo>
                <a:lnTo>
                  <a:pt x="4453" y="1557"/>
                </a:lnTo>
                <a:lnTo>
                  <a:pt x="5572" y="1582"/>
                </a:lnTo>
                <a:lnTo>
                  <a:pt x="6691" y="1606"/>
                </a:lnTo>
                <a:lnTo>
                  <a:pt x="7811" y="1582"/>
                </a:lnTo>
                <a:lnTo>
                  <a:pt x="8906" y="1582"/>
                </a:lnTo>
                <a:lnTo>
                  <a:pt x="11096" y="1533"/>
                </a:lnTo>
                <a:lnTo>
                  <a:pt x="11728" y="1509"/>
                </a:lnTo>
                <a:close/>
                <a:moveTo>
                  <a:pt x="10025" y="5037"/>
                </a:moveTo>
                <a:lnTo>
                  <a:pt x="9976" y="5061"/>
                </a:lnTo>
                <a:lnTo>
                  <a:pt x="9928" y="5086"/>
                </a:lnTo>
                <a:lnTo>
                  <a:pt x="9879" y="5134"/>
                </a:lnTo>
                <a:lnTo>
                  <a:pt x="9806" y="5280"/>
                </a:lnTo>
                <a:lnTo>
                  <a:pt x="9757" y="5451"/>
                </a:lnTo>
                <a:lnTo>
                  <a:pt x="9757" y="5816"/>
                </a:lnTo>
                <a:lnTo>
                  <a:pt x="9733" y="6448"/>
                </a:lnTo>
                <a:lnTo>
                  <a:pt x="9757" y="7081"/>
                </a:lnTo>
                <a:lnTo>
                  <a:pt x="9757" y="7835"/>
                </a:lnTo>
                <a:lnTo>
                  <a:pt x="9757" y="8589"/>
                </a:lnTo>
                <a:lnTo>
                  <a:pt x="9709" y="10098"/>
                </a:lnTo>
                <a:lnTo>
                  <a:pt x="9733" y="10828"/>
                </a:lnTo>
                <a:lnTo>
                  <a:pt x="9733" y="11534"/>
                </a:lnTo>
                <a:lnTo>
                  <a:pt x="9757" y="12239"/>
                </a:lnTo>
                <a:lnTo>
                  <a:pt x="9757" y="12945"/>
                </a:lnTo>
                <a:lnTo>
                  <a:pt x="9709" y="13626"/>
                </a:lnTo>
                <a:lnTo>
                  <a:pt x="9684" y="14308"/>
                </a:lnTo>
                <a:lnTo>
                  <a:pt x="9660" y="14673"/>
                </a:lnTo>
                <a:lnTo>
                  <a:pt x="9684" y="15013"/>
                </a:lnTo>
                <a:lnTo>
                  <a:pt x="9733" y="15743"/>
                </a:lnTo>
                <a:lnTo>
                  <a:pt x="9757" y="15840"/>
                </a:lnTo>
                <a:lnTo>
                  <a:pt x="9830" y="15913"/>
                </a:lnTo>
                <a:lnTo>
                  <a:pt x="9903" y="15962"/>
                </a:lnTo>
                <a:lnTo>
                  <a:pt x="9976" y="15986"/>
                </a:lnTo>
                <a:lnTo>
                  <a:pt x="10074" y="15962"/>
                </a:lnTo>
                <a:lnTo>
                  <a:pt x="10147" y="15913"/>
                </a:lnTo>
                <a:lnTo>
                  <a:pt x="10195" y="15840"/>
                </a:lnTo>
                <a:lnTo>
                  <a:pt x="10220" y="15743"/>
                </a:lnTo>
                <a:lnTo>
                  <a:pt x="10195" y="15111"/>
                </a:lnTo>
                <a:lnTo>
                  <a:pt x="10171" y="14502"/>
                </a:lnTo>
                <a:lnTo>
                  <a:pt x="10171" y="14137"/>
                </a:lnTo>
                <a:lnTo>
                  <a:pt x="10195" y="13797"/>
                </a:lnTo>
                <a:lnTo>
                  <a:pt x="10244" y="13115"/>
                </a:lnTo>
                <a:lnTo>
                  <a:pt x="10268" y="12410"/>
                </a:lnTo>
                <a:lnTo>
                  <a:pt x="10268" y="11704"/>
                </a:lnTo>
                <a:lnTo>
                  <a:pt x="10244" y="10998"/>
                </a:lnTo>
                <a:lnTo>
                  <a:pt x="10220" y="10293"/>
                </a:lnTo>
                <a:lnTo>
                  <a:pt x="10220" y="9587"/>
                </a:lnTo>
                <a:lnTo>
                  <a:pt x="10244" y="8881"/>
                </a:lnTo>
                <a:lnTo>
                  <a:pt x="10268" y="8151"/>
                </a:lnTo>
                <a:lnTo>
                  <a:pt x="10268" y="7446"/>
                </a:lnTo>
                <a:lnTo>
                  <a:pt x="10244" y="6327"/>
                </a:lnTo>
                <a:lnTo>
                  <a:pt x="10220" y="5232"/>
                </a:lnTo>
                <a:lnTo>
                  <a:pt x="10220" y="5159"/>
                </a:lnTo>
                <a:lnTo>
                  <a:pt x="10171" y="5110"/>
                </a:lnTo>
                <a:lnTo>
                  <a:pt x="10147" y="5061"/>
                </a:lnTo>
                <a:lnTo>
                  <a:pt x="10098" y="5061"/>
                </a:lnTo>
                <a:lnTo>
                  <a:pt x="10025" y="5037"/>
                </a:lnTo>
                <a:close/>
                <a:moveTo>
                  <a:pt x="3163" y="5110"/>
                </a:moveTo>
                <a:lnTo>
                  <a:pt x="3090" y="5159"/>
                </a:lnTo>
                <a:lnTo>
                  <a:pt x="3066" y="5207"/>
                </a:lnTo>
                <a:lnTo>
                  <a:pt x="3042" y="5256"/>
                </a:lnTo>
                <a:lnTo>
                  <a:pt x="2993" y="5694"/>
                </a:lnTo>
                <a:lnTo>
                  <a:pt x="2969" y="5937"/>
                </a:lnTo>
                <a:lnTo>
                  <a:pt x="2944" y="6156"/>
                </a:lnTo>
                <a:lnTo>
                  <a:pt x="2944" y="6911"/>
                </a:lnTo>
                <a:lnTo>
                  <a:pt x="2969" y="7665"/>
                </a:lnTo>
                <a:lnTo>
                  <a:pt x="2944" y="9052"/>
                </a:lnTo>
                <a:lnTo>
                  <a:pt x="2944" y="10463"/>
                </a:lnTo>
                <a:lnTo>
                  <a:pt x="2944" y="11777"/>
                </a:lnTo>
                <a:lnTo>
                  <a:pt x="2944" y="13115"/>
                </a:lnTo>
                <a:lnTo>
                  <a:pt x="2993" y="15767"/>
                </a:lnTo>
                <a:lnTo>
                  <a:pt x="2993" y="15889"/>
                </a:lnTo>
                <a:lnTo>
                  <a:pt x="3066" y="15962"/>
                </a:lnTo>
                <a:lnTo>
                  <a:pt x="3139" y="16011"/>
                </a:lnTo>
                <a:lnTo>
                  <a:pt x="3334" y="16011"/>
                </a:lnTo>
                <a:lnTo>
                  <a:pt x="3407" y="15962"/>
                </a:lnTo>
                <a:lnTo>
                  <a:pt x="3455" y="15889"/>
                </a:lnTo>
                <a:lnTo>
                  <a:pt x="3480" y="15767"/>
                </a:lnTo>
                <a:lnTo>
                  <a:pt x="3480" y="14405"/>
                </a:lnTo>
                <a:lnTo>
                  <a:pt x="3455" y="13018"/>
                </a:lnTo>
                <a:lnTo>
                  <a:pt x="3431" y="11655"/>
                </a:lnTo>
                <a:lnTo>
                  <a:pt x="3431" y="10268"/>
                </a:lnTo>
                <a:lnTo>
                  <a:pt x="3431" y="8881"/>
                </a:lnTo>
                <a:lnTo>
                  <a:pt x="3431" y="7470"/>
                </a:lnTo>
                <a:lnTo>
                  <a:pt x="3407" y="5962"/>
                </a:lnTo>
                <a:lnTo>
                  <a:pt x="3407" y="5572"/>
                </a:lnTo>
                <a:lnTo>
                  <a:pt x="3382" y="5378"/>
                </a:lnTo>
                <a:lnTo>
                  <a:pt x="3334" y="5183"/>
                </a:lnTo>
                <a:lnTo>
                  <a:pt x="3309" y="5134"/>
                </a:lnTo>
                <a:lnTo>
                  <a:pt x="3261" y="5110"/>
                </a:lnTo>
                <a:close/>
                <a:moveTo>
                  <a:pt x="6716" y="5037"/>
                </a:moveTo>
                <a:lnTo>
                  <a:pt x="6667" y="5061"/>
                </a:lnTo>
                <a:lnTo>
                  <a:pt x="6643" y="5086"/>
                </a:lnTo>
                <a:lnTo>
                  <a:pt x="6570" y="5159"/>
                </a:lnTo>
                <a:lnTo>
                  <a:pt x="6521" y="5232"/>
                </a:lnTo>
                <a:lnTo>
                  <a:pt x="6472" y="5402"/>
                </a:lnTo>
                <a:lnTo>
                  <a:pt x="6448" y="5572"/>
                </a:lnTo>
                <a:lnTo>
                  <a:pt x="6448" y="5743"/>
                </a:lnTo>
                <a:lnTo>
                  <a:pt x="6424" y="7129"/>
                </a:lnTo>
                <a:lnTo>
                  <a:pt x="6399" y="8711"/>
                </a:lnTo>
                <a:lnTo>
                  <a:pt x="6375" y="10293"/>
                </a:lnTo>
                <a:lnTo>
                  <a:pt x="6351" y="11801"/>
                </a:lnTo>
                <a:lnTo>
                  <a:pt x="6351" y="12556"/>
                </a:lnTo>
                <a:lnTo>
                  <a:pt x="6302" y="13310"/>
                </a:lnTo>
                <a:lnTo>
                  <a:pt x="6229" y="13967"/>
                </a:lnTo>
                <a:lnTo>
                  <a:pt x="6205" y="14600"/>
                </a:lnTo>
                <a:lnTo>
                  <a:pt x="6180" y="14940"/>
                </a:lnTo>
                <a:lnTo>
                  <a:pt x="6205" y="15257"/>
                </a:lnTo>
                <a:lnTo>
                  <a:pt x="6229" y="15573"/>
                </a:lnTo>
                <a:lnTo>
                  <a:pt x="6278" y="15889"/>
                </a:lnTo>
                <a:lnTo>
                  <a:pt x="6326" y="16011"/>
                </a:lnTo>
                <a:lnTo>
                  <a:pt x="6375" y="16059"/>
                </a:lnTo>
                <a:lnTo>
                  <a:pt x="6472" y="16084"/>
                </a:lnTo>
                <a:lnTo>
                  <a:pt x="6570" y="16084"/>
                </a:lnTo>
                <a:lnTo>
                  <a:pt x="6643" y="16035"/>
                </a:lnTo>
                <a:lnTo>
                  <a:pt x="6716" y="15962"/>
                </a:lnTo>
                <a:lnTo>
                  <a:pt x="6764" y="15865"/>
                </a:lnTo>
                <a:lnTo>
                  <a:pt x="6764" y="15767"/>
                </a:lnTo>
                <a:lnTo>
                  <a:pt x="6716" y="15451"/>
                </a:lnTo>
                <a:lnTo>
                  <a:pt x="6691" y="15159"/>
                </a:lnTo>
                <a:lnTo>
                  <a:pt x="6691" y="14843"/>
                </a:lnTo>
                <a:lnTo>
                  <a:pt x="6691" y="14551"/>
                </a:lnTo>
                <a:lnTo>
                  <a:pt x="6740" y="13918"/>
                </a:lnTo>
                <a:lnTo>
                  <a:pt x="6789" y="13310"/>
                </a:lnTo>
                <a:lnTo>
                  <a:pt x="6837" y="12604"/>
                </a:lnTo>
                <a:lnTo>
                  <a:pt x="6862" y="11899"/>
                </a:lnTo>
                <a:lnTo>
                  <a:pt x="6886" y="10487"/>
                </a:lnTo>
                <a:lnTo>
                  <a:pt x="6910" y="7494"/>
                </a:lnTo>
                <a:lnTo>
                  <a:pt x="6935" y="6351"/>
                </a:lnTo>
                <a:lnTo>
                  <a:pt x="6935" y="5767"/>
                </a:lnTo>
                <a:lnTo>
                  <a:pt x="6910" y="5207"/>
                </a:lnTo>
                <a:lnTo>
                  <a:pt x="6862" y="5110"/>
                </a:lnTo>
                <a:lnTo>
                  <a:pt x="6813" y="5061"/>
                </a:lnTo>
                <a:lnTo>
                  <a:pt x="6716" y="5037"/>
                </a:lnTo>
                <a:close/>
                <a:moveTo>
                  <a:pt x="11704" y="3309"/>
                </a:moveTo>
                <a:lnTo>
                  <a:pt x="11655" y="3382"/>
                </a:lnTo>
                <a:lnTo>
                  <a:pt x="11290" y="3699"/>
                </a:lnTo>
                <a:lnTo>
                  <a:pt x="11144" y="3869"/>
                </a:lnTo>
                <a:lnTo>
                  <a:pt x="11096" y="3966"/>
                </a:lnTo>
                <a:lnTo>
                  <a:pt x="11047" y="4064"/>
                </a:lnTo>
                <a:lnTo>
                  <a:pt x="11071" y="4137"/>
                </a:lnTo>
                <a:lnTo>
                  <a:pt x="11120" y="4161"/>
                </a:lnTo>
                <a:lnTo>
                  <a:pt x="11217" y="4161"/>
                </a:lnTo>
                <a:lnTo>
                  <a:pt x="11315" y="4112"/>
                </a:lnTo>
                <a:lnTo>
                  <a:pt x="11485" y="4015"/>
                </a:lnTo>
                <a:lnTo>
                  <a:pt x="11655" y="3893"/>
                </a:lnTo>
                <a:lnTo>
                  <a:pt x="11801" y="3747"/>
                </a:lnTo>
                <a:lnTo>
                  <a:pt x="12020" y="3553"/>
                </a:lnTo>
                <a:lnTo>
                  <a:pt x="12142" y="3455"/>
                </a:lnTo>
                <a:lnTo>
                  <a:pt x="12239" y="3334"/>
                </a:lnTo>
                <a:lnTo>
                  <a:pt x="12264" y="3334"/>
                </a:lnTo>
                <a:lnTo>
                  <a:pt x="12264" y="3382"/>
                </a:lnTo>
                <a:lnTo>
                  <a:pt x="12239" y="3431"/>
                </a:lnTo>
                <a:lnTo>
                  <a:pt x="12239" y="3480"/>
                </a:lnTo>
                <a:lnTo>
                  <a:pt x="12239" y="3553"/>
                </a:lnTo>
                <a:lnTo>
                  <a:pt x="12239" y="3674"/>
                </a:lnTo>
                <a:lnTo>
                  <a:pt x="12239" y="3893"/>
                </a:lnTo>
                <a:lnTo>
                  <a:pt x="12118" y="3966"/>
                </a:lnTo>
                <a:lnTo>
                  <a:pt x="11996" y="4064"/>
                </a:lnTo>
                <a:lnTo>
                  <a:pt x="11777" y="4258"/>
                </a:lnTo>
                <a:lnTo>
                  <a:pt x="11509" y="4526"/>
                </a:lnTo>
                <a:lnTo>
                  <a:pt x="11412" y="4672"/>
                </a:lnTo>
                <a:lnTo>
                  <a:pt x="11363" y="4745"/>
                </a:lnTo>
                <a:lnTo>
                  <a:pt x="11339" y="4818"/>
                </a:lnTo>
                <a:lnTo>
                  <a:pt x="11363" y="4867"/>
                </a:lnTo>
                <a:lnTo>
                  <a:pt x="11388" y="4891"/>
                </a:lnTo>
                <a:lnTo>
                  <a:pt x="11461" y="4891"/>
                </a:lnTo>
                <a:lnTo>
                  <a:pt x="11534" y="4867"/>
                </a:lnTo>
                <a:lnTo>
                  <a:pt x="11680" y="4794"/>
                </a:lnTo>
                <a:lnTo>
                  <a:pt x="11899" y="4575"/>
                </a:lnTo>
                <a:lnTo>
                  <a:pt x="12264" y="4307"/>
                </a:lnTo>
                <a:lnTo>
                  <a:pt x="12264" y="4356"/>
                </a:lnTo>
                <a:lnTo>
                  <a:pt x="12264" y="4648"/>
                </a:lnTo>
                <a:lnTo>
                  <a:pt x="12215" y="4672"/>
                </a:lnTo>
                <a:lnTo>
                  <a:pt x="11826" y="4988"/>
                </a:lnTo>
                <a:lnTo>
                  <a:pt x="11655" y="5134"/>
                </a:lnTo>
                <a:lnTo>
                  <a:pt x="11485" y="5280"/>
                </a:lnTo>
                <a:lnTo>
                  <a:pt x="11339" y="5426"/>
                </a:lnTo>
                <a:lnTo>
                  <a:pt x="11217" y="5597"/>
                </a:lnTo>
                <a:lnTo>
                  <a:pt x="11217" y="5621"/>
                </a:lnTo>
                <a:lnTo>
                  <a:pt x="11217" y="5645"/>
                </a:lnTo>
                <a:lnTo>
                  <a:pt x="11242" y="5670"/>
                </a:lnTo>
                <a:lnTo>
                  <a:pt x="11266" y="5670"/>
                </a:lnTo>
                <a:lnTo>
                  <a:pt x="11728" y="5475"/>
                </a:lnTo>
                <a:lnTo>
                  <a:pt x="11947" y="5353"/>
                </a:lnTo>
                <a:lnTo>
                  <a:pt x="12142" y="5232"/>
                </a:lnTo>
                <a:lnTo>
                  <a:pt x="12264" y="5159"/>
                </a:lnTo>
                <a:lnTo>
                  <a:pt x="12264" y="5451"/>
                </a:lnTo>
                <a:lnTo>
                  <a:pt x="12118" y="5499"/>
                </a:lnTo>
                <a:lnTo>
                  <a:pt x="11972" y="5572"/>
                </a:lnTo>
                <a:lnTo>
                  <a:pt x="11704" y="5767"/>
                </a:lnTo>
                <a:lnTo>
                  <a:pt x="11582" y="5864"/>
                </a:lnTo>
                <a:lnTo>
                  <a:pt x="11436" y="5986"/>
                </a:lnTo>
                <a:lnTo>
                  <a:pt x="11315" y="6108"/>
                </a:lnTo>
                <a:lnTo>
                  <a:pt x="11290" y="6181"/>
                </a:lnTo>
                <a:lnTo>
                  <a:pt x="11266" y="6278"/>
                </a:lnTo>
                <a:lnTo>
                  <a:pt x="11290" y="6302"/>
                </a:lnTo>
                <a:lnTo>
                  <a:pt x="11315" y="6327"/>
                </a:lnTo>
                <a:lnTo>
                  <a:pt x="11412" y="6351"/>
                </a:lnTo>
                <a:lnTo>
                  <a:pt x="11485" y="6327"/>
                </a:lnTo>
                <a:lnTo>
                  <a:pt x="11631" y="6278"/>
                </a:lnTo>
                <a:lnTo>
                  <a:pt x="11899" y="6083"/>
                </a:lnTo>
                <a:lnTo>
                  <a:pt x="12093" y="5962"/>
                </a:lnTo>
                <a:lnTo>
                  <a:pt x="12264" y="5840"/>
                </a:lnTo>
                <a:lnTo>
                  <a:pt x="12264" y="6302"/>
                </a:lnTo>
                <a:lnTo>
                  <a:pt x="12045" y="6400"/>
                </a:lnTo>
                <a:lnTo>
                  <a:pt x="11850" y="6546"/>
                </a:lnTo>
                <a:lnTo>
                  <a:pt x="11509" y="6838"/>
                </a:lnTo>
                <a:lnTo>
                  <a:pt x="11436" y="6911"/>
                </a:lnTo>
                <a:lnTo>
                  <a:pt x="11339" y="7032"/>
                </a:lnTo>
                <a:lnTo>
                  <a:pt x="11290" y="7105"/>
                </a:lnTo>
                <a:lnTo>
                  <a:pt x="11266" y="7178"/>
                </a:lnTo>
                <a:lnTo>
                  <a:pt x="11266" y="7227"/>
                </a:lnTo>
                <a:lnTo>
                  <a:pt x="11315" y="7251"/>
                </a:lnTo>
                <a:lnTo>
                  <a:pt x="11388" y="7275"/>
                </a:lnTo>
                <a:lnTo>
                  <a:pt x="11461" y="7275"/>
                </a:lnTo>
                <a:lnTo>
                  <a:pt x="11607" y="7227"/>
                </a:lnTo>
                <a:lnTo>
                  <a:pt x="11753" y="7154"/>
                </a:lnTo>
                <a:lnTo>
                  <a:pt x="11874" y="7057"/>
                </a:lnTo>
                <a:lnTo>
                  <a:pt x="12239" y="6813"/>
                </a:lnTo>
                <a:lnTo>
                  <a:pt x="12239" y="7275"/>
                </a:lnTo>
                <a:lnTo>
                  <a:pt x="12142" y="7324"/>
                </a:lnTo>
                <a:lnTo>
                  <a:pt x="12069" y="7397"/>
                </a:lnTo>
                <a:lnTo>
                  <a:pt x="11923" y="7543"/>
                </a:lnTo>
                <a:lnTo>
                  <a:pt x="11655" y="7786"/>
                </a:lnTo>
                <a:lnTo>
                  <a:pt x="11363" y="8005"/>
                </a:lnTo>
                <a:lnTo>
                  <a:pt x="11315" y="8054"/>
                </a:lnTo>
                <a:lnTo>
                  <a:pt x="11315" y="8078"/>
                </a:lnTo>
                <a:lnTo>
                  <a:pt x="11315" y="8127"/>
                </a:lnTo>
                <a:lnTo>
                  <a:pt x="11315" y="8176"/>
                </a:lnTo>
                <a:lnTo>
                  <a:pt x="11339" y="8200"/>
                </a:lnTo>
                <a:lnTo>
                  <a:pt x="11388" y="8224"/>
                </a:lnTo>
                <a:lnTo>
                  <a:pt x="11436" y="8249"/>
                </a:lnTo>
                <a:lnTo>
                  <a:pt x="11485" y="8224"/>
                </a:lnTo>
                <a:lnTo>
                  <a:pt x="11631" y="8151"/>
                </a:lnTo>
                <a:lnTo>
                  <a:pt x="11777" y="8054"/>
                </a:lnTo>
                <a:lnTo>
                  <a:pt x="12045" y="7859"/>
                </a:lnTo>
                <a:lnTo>
                  <a:pt x="12239" y="7689"/>
                </a:lnTo>
                <a:lnTo>
                  <a:pt x="12215" y="8224"/>
                </a:lnTo>
                <a:lnTo>
                  <a:pt x="12069" y="8322"/>
                </a:lnTo>
                <a:lnTo>
                  <a:pt x="11947" y="8443"/>
                </a:lnTo>
                <a:lnTo>
                  <a:pt x="11777" y="8565"/>
                </a:lnTo>
                <a:lnTo>
                  <a:pt x="11631" y="8735"/>
                </a:lnTo>
                <a:lnTo>
                  <a:pt x="11509" y="8881"/>
                </a:lnTo>
                <a:lnTo>
                  <a:pt x="11412" y="9076"/>
                </a:lnTo>
                <a:lnTo>
                  <a:pt x="11388" y="9125"/>
                </a:lnTo>
                <a:lnTo>
                  <a:pt x="11412" y="9149"/>
                </a:lnTo>
                <a:lnTo>
                  <a:pt x="11461" y="9173"/>
                </a:lnTo>
                <a:lnTo>
                  <a:pt x="11509" y="9149"/>
                </a:lnTo>
                <a:lnTo>
                  <a:pt x="11801" y="8906"/>
                </a:lnTo>
                <a:lnTo>
                  <a:pt x="12118" y="8662"/>
                </a:lnTo>
                <a:lnTo>
                  <a:pt x="12215" y="8614"/>
                </a:lnTo>
                <a:lnTo>
                  <a:pt x="12215" y="8906"/>
                </a:lnTo>
                <a:lnTo>
                  <a:pt x="12020" y="9052"/>
                </a:lnTo>
                <a:lnTo>
                  <a:pt x="11850" y="9198"/>
                </a:lnTo>
                <a:lnTo>
                  <a:pt x="11680" y="9344"/>
                </a:lnTo>
                <a:lnTo>
                  <a:pt x="11509" y="9490"/>
                </a:lnTo>
                <a:lnTo>
                  <a:pt x="11436" y="9587"/>
                </a:lnTo>
                <a:lnTo>
                  <a:pt x="11363" y="9684"/>
                </a:lnTo>
                <a:lnTo>
                  <a:pt x="11266" y="9903"/>
                </a:lnTo>
                <a:lnTo>
                  <a:pt x="11242" y="9952"/>
                </a:lnTo>
                <a:lnTo>
                  <a:pt x="11266" y="9976"/>
                </a:lnTo>
                <a:lnTo>
                  <a:pt x="11315" y="10001"/>
                </a:lnTo>
                <a:lnTo>
                  <a:pt x="11363" y="9976"/>
                </a:lnTo>
                <a:lnTo>
                  <a:pt x="11534" y="9879"/>
                </a:lnTo>
                <a:lnTo>
                  <a:pt x="11704" y="9757"/>
                </a:lnTo>
                <a:lnTo>
                  <a:pt x="12045" y="9490"/>
                </a:lnTo>
                <a:lnTo>
                  <a:pt x="12191" y="9392"/>
                </a:lnTo>
                <a:lnTo>
                  <a:pt x="12191" y="9611"/>
                </a:lnTo>
                <a:lnTo>
                  <a:pt x="11874" y="9879"/>
                </a:lnTo>
                <a:lnTo>
                  <a:pt x="11582" y="10122"/>
                </a:lnTo>
                <a:lnTo>
                  <a:pt x="11436" y="10268"/>
                </a:lnTo>
                <a:lnTo>
                  <a:pt x="11339" y="10439"/>
                </a:lnTo>
                <a:lnTo>
                  <a:pt x="11315" y="10487"/>
                </a:lnTo>
                <a:lnTo>
                  <a:pt x="11339" y="10512"/>
                </a:lnTo>
                <a:lnTo>
                  <a:pt x="11363" y="10536"/>
                </a:lnTo>
                <a:lnTo>
                  <a:pt x="11412" y="10560"/>
                </a:lnTo>
                <a:lnTo>
                  <a:pt x="11607" y="10487"/>
                </a:lnTo>
                <a:lnTo>
                  <a:pt x="11801" y="10390"/>
                </a:lnTo>
                <a:lnTo>
                  <a:pt x="12142" y="10171"/>
                </a:lnTo>
                <a:lnTo>
                  <a:pt x="12191" y="10147"/>
                </a:lnTo>
                <a:lnTo>
                  <a:pt x="12166" y="10536"/>
                </a:lnTo>
                <a:lnTo>
                  <a:pt x="12020" y="10682"/>
                </a:lnTo>
                <a:lnTo>
                  <a:pt x="11850" y="10852"/>
                </a:lnTo>
                <a:lnTo>
                  <a:pt x="11704" y="10998"/>
                </a:lnTo>
                <a:lnTo>
                  <a:pt x="11412" y="11339"/>
                </a:lnTo>
                <a:lnTo>
                  <a:pt x="11412" y="11388"/>
                </a:lnTo>
                <a:lnTo>
                  <a:pt x="11412" y="11412"/>
                </a:lnTo>
                <a:lnTo>
                  <a:pt x="11436" y="11436"/>
                </a:lnTo>
                <a:lnTo>
                  <a:pt x="11485" y="11436"/>
                </a:lnTo>
                <a:lnTo>
                  <a:pt x="11826" y="11242"/>
                </a:lnTo>
                <a:lnTo>
                  <a:pt x="11972" y="11120"/>
                </a:lnTo>
                <a:lnTo>
                  <a:pt x="12118" y="10998"/>
                </a:lnTo>
                <a:lnTo>
                  <a:pt x="12166" y="10974"/>
                </a:lnTo>
                <a:lnTo>
                  <a:pt x="12166" y="11412"/>
                </a:lnTo>
                <a:lnTo>
                  <a:pt x="11972" y="11607"/>
                </a:lnTo>
                <a:lnTo>
                  <a:pt x="11826" y="11753"/>
                </a:lnTo>
                <a:lnTo>
                  <a:pt x="11704" y="11923"/>
                </a:lnTo>
                <a:lnTo>
                  <a:pt x="11582" y="12093"/>
                </a:lnTo>
                <a:lnTo>
                  <a:pt x="11485" y="12264"/>
                </a:lnTo>
                <a:lnTo>
                  <a:pt x="11485" y="12288"/>
                </a:lnTo>
                <a:lnTo>
                  <a:pt x="11509" y="12312"/>
                </a:lnTo>
                <a:lnTo>
                  <a:pt x="11534" y="12337"/>
                </a:lnTo>
                <a:lnTo>
                  <a:pt x="11558" y="12337"/>
                </a:lnTo>
                <a:lnTo>
                  <a:pt x="11728" y="12239"/>
                </a:lnTo>
                <a:lnTo>
                  <a:pt x="11899" y="12142"/>
                </a:lnTo>
                <a:lnTo>
                  <a:pt x="12191" y="11923"/>
                </a:lnTo>
                <a:lnTo>
                  <a:pt x="12215" y="12142"/>
                </a:lnTo>
                <a:lnTo>
                  <a:pt x="11972" y="12361"/>
                </a:lnTo>
                <a:lnTo>
                  <a:pt x="11655" y="12702"/>
                </a:lnTo>
                <a:lnTo>
                  <a:pt x="11509" y="12872"/>
                </a:lnTo>
                <a:lnTo>
                  <a:pt x="11388" y="13042"/>
                </a:lnTo>
                <a:lnTo>
                  <a:pt x="11363" y="13091"/>
                </a:lnTo>
                <a:lnTo>
                  <a:pt x="11388" y="13115"/>
                </a:lnTo>
                <a:lnTo>
                  <a:pt x="11412" y="13140"/>
                </a:lnTo>
                <a:lnTo>
                  <a:pt x="11436" y="13140"/>
                </a:lnTo>
                <a:lnTo>
                  <a:pt x="11631" y="13091"/>
                </a:lnTo>
                <a:lnTo>
                  <a:pt x="11801" y="12994"/>
                </a:lnTo>
                <a:lnTo>
                  <a:pt x="11972" y="12872"/>
                </a:lnTo>
                <a:lnTo>
                  <a:pt x="12118" y="12726"/>
                </a:lnTo>
                <a:lnTo>
                  <a:pt x="12239" y="12629"/>
                </a:lnTo>
                <a:lnTo>
                  <a:pt x="12239" y="12921"/>
                </a:lnTo>
                <a:lnTo>
                  <a:pt x="12191" y="12969"/>
                </a:lnTo>
                <a:lnTo>
                  <a:pt x="11996" y="13115"/>
                </a:lnTo>
                <a:lnTo>
                  <a:pt x="11801" y="13261"/>
                </a:lnTo>
                <a:lnTo>
                  <a:pt x="11436" y="13529"/>
                </a:lnTo>
                <a:lnTo>
                  <a:pt x="11266" y="13675"/>
                </a:lnTo>
                <a:lnTo>
                  <a:pt x="11120" y="13845"/>
                </a:lnTo>
                <a:lnTo>
                  <a:pt x="11120" y="13870"/>
                </a:lnTo>
                <a:lnTo>
                  <a:pt x="11120" y="13918"/>
                </a:lnTo>
                <a:lnTo>
                  <a:pt x="11193" y="13918"/>
                </a:lnTo>
                <a:lnTo>
                  <a:pt x="11631" y="13748"/>
                </a:lnTo>
                <a:lnTo>
                  <a:pt x="12045" y="13553"/>
                </a:lnTo>
                <a:lnTo>
                  <a:pt x="12288" y="13432"/>
                </a:lnTo>
                <a:lnTo>
                  <a:pt x="12288" y="13797"/>
                </a:lnTo>
                <a:lnTo>
                  <a:pt x="12239" y="13845"/>
                </a:lnTo>
                <a:lnTo>
                  <a:pt x="11923" y="14137"/>
                </a:lnTo>
                <a:lnTo>
                  <a:pt x="11680" y="14356"/>
                </a:lnTo>
                <a:lnTo>
                  <a:pt x="11436" y="14575"/>
                </a:lnTo>
                <a:lnTo>
                  <a:pt x="11436" y="14624"/>
                </a:lnTo>
                <a:lnTo>
                  <a:pt x="11461" y="14673"/>
                </a:lnTo>
                <a:lnTo>
                  <a:pt x="11631" y="14673"/>
                </a:lnTo>
                <a:lnTo>
                  <a:pt x="11801" y="14624"/>
                </a:lnTo>
                <a:lnTo>
                  <a:pt x="11947" y="14551"/>
                </a:lnTo>
                <a:lnTo>
                  <a:pt x="12069" y="14454"/>
                </a:lnTo>
                <a:lnTo>
                  <a:pt x="12312" y="14283"/>
                </a:lnTo>
                <a:lnTo>
                  <a:pt x="12312" y="14502"/>
                </a:lnTo>
                <a:lnTo>
                  <a:pt x="12215" y="14575"/>
                </a:lnTo>
                <a:lnTo>
                  <a:pt x="12118" y="14673"/>
                </a:lnTo>
                <a:lnTo>
                  <a:pt x="11947" y="14843"/>
                </a:lnTo>
                <a:lnTo>
                  <a:pt x="11582" y="15159"/>
                </a:lnTo>
                <a:lnTo>
                  <a:pt x="11217" y="15475"/>
                </a:lnTo>
                <a:lnTo>
                  <a:pt x="11193" y="15500"/>
                </a:lnTo>
                <a:lnTo>
                  <a:pt x="11217" y="15548"/>
                </a:lnTo>
                <a:lnTo>
                  <a:pt x="11266" y="15597"/>
                </a:lnTo>
                <a:lnTo>
                  <a:pt x="11315" y="15597"/>
                </a:lnTo>
                <a:lnTo>
                  <a:pt x="11509" y="15524"/>
                </a:lnTo>
                <a:lnTo>
                  <a:pt x="11704" y="15427"/>
                </a:lnTo>
                <a:lnTo>
                  <a:pt x="11874" y="15305"/>
                </a:lnTo>
                <a:lnTo>
                  <a:pt x="12045" y="15159"/>
                </a:lnTo>
                <a:lnTo>
                  <a:pt x="12312" y="14916"/>
                </a:lnTo>
                <a:lnTo>
                  <a:pt x="12312" y="15451"/>
                </a:lnTo>
                <a:lnTo>
                  <a:pt x="12215" y="15500"/>
                </a:lnTo>
                <a:lnTo>
                  <a:pt x="12118" y="15573"/>
                </a:lnTo>
                <a:lnTo>
                  <a:pt x="11947" y="15719"/>
                </a:lnTo>
                <a:lnTo>
                  <a:pt x="11339" y="16230"/>
                </a:lnTo>
                <a:lnTo>
                  <a:pt x="11315" y="16278"/>
                </a:lnTo>
                <a:lnTo>
                  <a:pt x="11339" y="16327"/>
                </a:lnTo>
                <a:lnTo>
                  <a:pt x="11388" y="16376"/>
                </a:lnTo>
                <a:lnTo>
                  <a:pt x="11436" y="16351"/>
                </a:lnTo>
                <a:lnTo>
                  <a:pt x="11801" y="16132"/>
                </a:lnTo>
                <a:lnTo>
                  <a:pt x="12166" y="15913"/>
                </a:lnTo>
                <a:lnTo>
                  <a:pt x="12312" y="15816"/>
                </a:lnTo>
                <a:lnTo>
                  <a:pt x="12288" y="16084"/>
                </a:lnTo>
                <a:lnTo>
                  <a:pt x="12118" y="16254"/>
                </a:lnTo>
                <a:lnTo>
                  <a:pt x="11923" y="16400"/>
                </a:lnTo>
                <a:lnTo>
                  <a:pt x="11582" y="16595"/>
                </a:lnTo>
                <a:lnTo>
                  <a:pt x="11217" y="16789"/>
                </a:lnTo>
                <a:lnTo>
                  <a:pt x="11193" y="16814"/>
                </a:lnTo>
                <a:lnTo>
                  <a:pt x="11169" y="16838"/>
                </a:lnTo>
                <a:lnTo>
                  <a:pt x="11193" y="16935"/>
                </a:lnTo>
                <a:lnTo>
                  <a:pt x="11242" y="16984"/>
                </a:lnTo>
                <a:lnTo>
                  <a:pt x="11315" y="16984"/>
                </a:lnTo>
                <a:lnTo>
                  <a:pt x="11704" y="16838"/>
                </a:lnTo>
                <a:lnTo>
                  <a:pt x="12093" y="16668"/>
                </a:lnTo>
                <a:lnTo>
                  <a:pt x="12264" y="16546"/>
                </a:lnTo>
                <a:lnTo>
                  <a:pt x="12264" y="16643"/>
                </a:lnTo>
                <a:lnTo>
                  <a:pt x="12093" y="16765"/>
                </a:lnTo>
                <a:lnTo>
                  <a:pt x="11972" y="16887"/>
                </a:lnTo>
                <a:lnTo>
                  <a:pt x="11680" y="17106"/>
                </a:lnTo>
                <a:lnTo>
                  <a:pt x="11582" y="17203"/>
                </a:lnTo>
                <a:lnTo>
                  <a:pt x="11509" y="17252"/>
                </a:lnTo>
                <a:lnTo>
                  <a:pt x="11461" y="17276"/>
                </a:lnTo>
                <a:lnTo>
                  <a:pt x="11412" y="17300"/>
                </a:lnTo>
                <a:lnTo>
                  <a:pt x="11412" y="17325"/>
                </a:lnTo>
                <a:lnTo>
                  <a:pt x="11412" y="17349"/>
                </a:lnTo>
                <a:lnTo>
                  <a:pt x="11436" y="17398"/>
                </a:lnTo>
                <a:lnTo>
                  <a:pt x="11509" y="17398"/>
                </a:lnTo>
                <a:lnTo>
                  <a:pt x="11582" y="17422"/>
                </a:lnTo>
                <a:lnTo>
                  <a:pt x="11728" y="17398"/>
                </a:lnTo>
                <a:lnTo>
                  <a:pt x="11874" y="17325"/>
                </a:lnTo>
                <a:lnTo>
                  <a:pt x="12020" y="17252"/>
                </a:lnTo>
                <a:lnTo>
                  <a:pt x="12191" y="17154"/>
                </a:lnTo>
                <a:lnTo>
                  <a:pt x="12118" y="17398"/>
                </a:lnTo>
                <a:lnTo>
                  <a:pt x="12069" y="17471"/>
                </a:lnTo>
                <a:lnTo>
                  <a:pt x="12020" y="17544"/>
                </a:lnTo>
                <a:lnTo>
                  <a:pt x="11996" y="17544"/>
                </a:lnTo>
                <a:lnTo>
                  <a:pt x="10414" y="17568"/>
                </a:lnTo>
                <a:lnTo>
                  <a:pt x="8857" y="17592"/>
                </a:lnTo>
                <a:lnTo>
                  <a:pt x="7300" y="17617"/>
                </a:lnTo>
                <a:lnTo>
                  <a:pt x="5718" y="17641"/>
                </a:lnTo>
                <a:lnTo>
                  <a:pt x="4064" y="17617"/>
                </a:lnTo>
                <a:lnTo>
                  <a:pt x="2385" y="17592"/>
                </a:lnTo>
                <a:lnTo>
                  <a:pt x="1874" y="17592"/>
                </a:lnTo>
                <a:lnTo>
                  <a:pt x="1630" y="17568"/>
                </a:lnTo>
                <a:lnTo>
                  <a:pt x="1509" y="17519"/>
                </a:lnTo>
                <a:lnTo>
                  <a:pt x="1387" y="17471"/>
                </a:lnTo>
                <a:lnTo>
                  <a:pt x="1314" y="17422"/>
                </a:lnTo>
                <a:lnTo>
                  <a:pt x="1241" y="17373"/>
                </a:lnTo>
                <a:lnTo>
                  <a:pt x="1144" y="17227"/>
                </a:lnTo>
                <a:lnTo>
                  <a:pt x="1095" y="17033"/>
                </a:lnTo>
                <a:lnTo>
                  <a:pt x="1071" y="16838"/>
                </a:lnTo>
                <a:lnTo>
                  <a:pt x="1046" y="16424"/>
                </a:lnTo>
                <a:lnTo>
                  <a:pt x="1046" y="16084"/>
                </a:lnTo>
                <a:lnTo>
                  <a:pt x="1046" y="15257"/>
                </a:lnTo>
                <a:lnTo>
                  <a:pt x="1071" y="14405"/>
                </a:lnTo>
                <a:lnTo>
                  <a:pt x="1119" y="12750"/>
                </a:lnTo>
                <a:lnTo>
                  <a:pt x="1119" y="11874"/>
                </a:lnTo>
                <a:lnTo>
                  <a:pt x="1119" y="10998"/>
                </a:lnTo>
                <a:lnTo>
                  <a:pt x="1095" y="9271"/>
                </a:lnTo>
                <a:lnTo>
                  <a:pt x="1095" y="8443"/>
                </a:lnTo>
                <a:lnTo>
                  <a:pt x="1119" y="7616"/>
                </a:lnTo>
                <a:lnTo>
                  <a:pt x="1119" y="6765"/>
                </a:lnTo>
                <a:lnTo>
                  <a:pt x="1119" y="5937"/>
                </a:lnTo>
                <a:lnTo>
                  <a:pt x="1119" y="5280"/>
                </a:lnTo>
                <a:lnTo>
                  <a:pt x="1071" y="4623"/>
                </a:lnTo>
                <a:lnTo>
                  <a:pt x="1046" y="4039"/>
                </a:lnTo>
                <a:lnTo>
                  <a:pt x="1046" y="3747"/>
                </a:lnTo>
                <a:lnTo>
                  <a:pt x="1095" y="3455"/>
                </a:lnTo>
                <a:lnTo>
                  <a:pt x="1874" y="3455"/>
                </a:lnTo>
                <a:lnTo>
                  <a:pt x="1703" y="3601"/>
                </a:lnTo>
                <a:lnTo>
                  <a:pt x="1533" y="3747"/>
                </a:lnTo>
                <a:lnTo>
                  <a:pt x="1460" y="3845"/>
                </a:lnTo>
                <a:lnTo>
                  <a:pt x="1387" y="3918"/>
                </a:lnTo>
                <a:lnTo>
                  <a:pt x="1338" y="4015"/>
                </a:lnTo>
                <a:lnTo>
                  <a:pt x="1338" y="4112"/>
                </a:lnTo>
                <a:lnTo>
                  <a:pt x="1338" y="4161"/>
                </a:lnTo>
                <a:lnTo>
                  <a:pt x="1387" y="4185"/>
                </a:lnTo>
                <a:lnTo>
                  <a:pt x="1484" y="4161"/>
                </a:lnTo>
                <a:lnTo>
                  <a:pt x="1557" y="4137"/>
                </a:lnTo>
                <a:lnTo>
                  <a:pt x="1728" y="4039"/>
                </a:lnTo>
                <a:lnTo>
                  <a:pt x="2020" y="3796"/>
                </a:lnTo>
                <a:lnTo>
                  <a:pt x="2166" y="3699"/>
                </a:lnTo>
                <a:lnTo>
                  <a:pt x="2336" y="3601"/>
                </a:lnTo>
                <a:lnTo>
                  <a:pt x="2506" y="3504"/>
                </a:lnTo>
                <a:lnTo>
                  <a:pt x="2652" y="3407"/>
                </a:lnTo>
                <a:lnTo>
                  <a:pt x="2847" y="3407"/>
                </a:lnTo>
                <a:lnTo>
                  <a:pt x="2774" y="3455"/>
                </a:lnTo>
                <a:lnTo>
                  <a:pt x="2360" y="3772"/>
                </a:lnTo>
                <a:lnTo>
                  <a:pt x="2141" y="3966"/>
                </a:lnTo>
                <a:lnTo>
                  <a:pt x="1971" y="4161"/>
                </a:lnTo>
                <a:lnTo>
                  <a:pt x="1971" y="4210"/>
                </a:lnTo>
                <a:lnTo>
                  <a:pt x="1995" y="4258"/>
                </a:lnTo>
                <a:lnTo>
                  <a:pt x="2044" y="4307"/>
                </a:lnTo>
                <a:lnTo>
                  <a:pt x="2093" y="4307"/>
                </a:lnTo>
                <a:lnTo>
                  <a:pt x="2214" y="4283"/>
                </a:lnTo>
                <a:lnTo>
                  <a:pt x="2312" y="4234"/>
                </a:lnTo>
                <a:lnTo>
                  <a:pt x="2531" y="4112"/>
                </a:lnTo>
                <a:lnTo>
                  <a:pt x="2920" y="3820"/>
                </a:lnTo>
                <a:lnTo>
                  <a:pt x="3212" y="3626"/>
                </a:lnTo>
                <a:lnTo>
                  <a:pt x="3358" y="3504"/>
                </a:lnTo>
                <a:lnTo>
                  <a:pt x="3504" y="3382"/>
                </a:lnTo>
                <a:lnTo>
                  <a:pt x="3893" y="3382"/>
                </a:lnTo>
                <a:lnTo>
                  <a:pt x="3674" y="3601"/>
                </a:lnTo>
                <a:lnTo>
                  <a:pt x="3480" y="3820"/>
                </a:lnTo>
                <a:lnTo>
                  <a:pt x="3382" y="3918"/>
                </a:lnTo>
                <a:lnTo>
                  <a:pt x="3261" y="4015"/>
                </a:lnTo>
                <a:lnTo>
                  <a:pt x="3115" y="4112"/>
                </a:lnTo>
                <a:lnTo>
                  <a:pt x="3066" y="4185"/>
                </a:lnTo>
                <a:lnTo>
                  <a:pt x="3066" y="4210"/>
                </a:lnTo>
                <a:lnTo>
                  <a:pt x="3066" y="4258"/>
                </a:lnTo>
                <a:lnTo>
                  <a:pt x="3090" y="4307"/>
                </a:lnTo>
                <a:lnTo>
                  <a:pt x="3139" y="4331"/>
                </a:lnTo>
                <a:lnTo>
                  <a:pt x="3236" y="4356"/>
                </a:lnTo>
                <a:lnTo>
                  <a:pt x="3334" y="4331"/>
                </a:lnTo>
                <a:lnTo>
                  <a:pt x="3455" y="4283"/>
                </a:lnTo>
                <a:lnTo>
                  <a:pt x="3674" y="4137"/>
                </a:lnTo>
                <a:lnTo>
                  <a:pt x="3820" y="3991"/>
                </a:lnTo>
                <a:lnTo>
                  <a:pt x="4234" y="3601"/>
                </a:lnTo>
                <a:lnTo>
                  <a:pt x="4331" y="3504"/>
                </a:lnTo>
                <a:lnTo>
                  <a:pt x="4429" y="3382"/>
                </a:lnTo>
                <a:lnTo>
                  <a:pt x="4988" y="3382"/>
                </a:lnTo>
                <a:lnTo>
                  <a:pt x="4794" y="3480"/>
                </a:lnTo>
                <a:lnTo>
                  <a:pt x="4623" y="3626"/>
                </a:lnTo>
                <a:lnTo>
                  <a:pt x="4477" y="3723"/>
                </a:lnTo>
                <a:lnTo>
                  <a:pt x="4331" y="3845"/>
                </a:lnTo>
                <a:lnTo>
                  <a:pt x="4210" y="3991"/>
                </a:lnTo>
                <a:lnTo>
                  <a:pt x="4185" y="4088"/>
                </a:lnTo>
                <a:lnTo>
                  <a:pt x="4137" y="4161"/>
                </a:lnTo>
                <a:lnTo>
                  <a:pt x="4137" y="4210"/>
                </a:lnTo>
                <a:lnTo>
                  <a:pt x="4161" y="4234"/>
                </a:lnTo>
                <a:lnTo>
                  <a:pt x="4185" y="4258"/>
                </a:lnTo>
                <a:lnTo>
                  <a:pt x="4234" y="4283"/>
                </a:lnTo>
                <a:lnTo>
                  <a:pt x="4307" y="4258"/>
                </a:lnTo>
                <a:lnTo>
                  <a:pt x="4380" y="4234"/>
                </a:lnTo>
                <a:lnTo>
                  <a:pt x="4526" y="4137"/>
                </a:lnTo>
                <a:lnTo>
                  <a:pt x="4794" y="3893"/>
                </a:lnTo>
                <a:lnTo>
                  <a:pt x="5110" y="3699"/>
                </a:lnTo>
                <a:lnTo>
                  <a:pt x="5256" y="3577"/>
                </a:lnTo>
                <a:lnTo>
                  <a:pt x="5304" y="3480"/>
                </a:lnTo>
                <a:lnTo>
                  <a:pt x="5353" y="3407"/>
                </a:lnTo>
                <a:lnTo>
                  <a:pt x="5353" y="3382"/>
                </a:lnTo>
                <a:lnTo>
                  <a:pt x="5888" y="3382"/>
                </a:lnTo>
                <a:lnTo>
                  <a:pt x="5645" y="3577"/>
                </a:lnTo>
                <a:lnTo>
                  <a:pt x="5450" y="3772"/>
                </a:lnTo>
                <a:lnTo>
                  <a:pt x="5256" y="3966"/>
                </a:lnTo>
                <a:lnTo>
                  <a:pt x="5110" y="4210"/>
                </a:lnTo>
                <a:lnTo>
                  <a:pt x="4988" y="4453"/>
                </a:lnTo>
                <a:lnTo>
                  <a:pt x="5012" y="4477"/>
                </a:lnTo>
                <a:lnTo>
                  <a:pt x="5037" y="4477"/>
                </a:lnTo>
                <a:lnTo>
                  <a:pt x="5207" y="4331"/>
                </a:lnTo>
                <a:lnTo>
                  <a:pt x="5377" y="4185"/>
                </a:lnTo>
                <a:lnTo>
                  <a:pt x="5694" y="3869"/>
                </a:lnTo>
                <a:lnTo>
                  <a:pt x="5913" y="3699"/>
                </a:lnTo>
                <a:lnTo>
                  <a:pt x="6132" y="3553"/>
                </a:lnTo>
                <a:lnTo>
                  <a:pt x="6302" y="3480"/>
                </a:lnTo>
                <a:lnTo>
                  <a:pt x="6351" y="3455"/>
                </a:lnTo>
                <a:lnTo>
                  <a:pt x="6424" y="3382"/>
                </a:lnTo>
                <a:lnTo>
                  <a:pt x="6910" y="3382"/>
                </a:lnTo>
                <a:lnTo>
                  <a:pt x="6764" y="3504"/>
                </a:lnTo>
                <a:lnTo>
                  <a:pt x="6570" y="3626"/>
                </a:lnTo>
                <a:lnTo>
                  <a:pt x="6351" y="3820"/>
                </a:lnTo>
                <a:lnTo>
                  <a:pt x="6253" y="3918"/>
                </a:lnTo>
                <a:lnTo>
                  <a:pt x="6180" y="4015"/>
                </a:lnTo>
                <a:lnTo>
                  <a:pt x="6107" y="4137"/>
                </a:lnTo>
                <a:lnTo>
                  <a:pt x="6083" y="4234"/>
                </a:lnTo>
                <a:lnTo>
                  <a:pt x="6107" y="4258"/>
                </a:lnTo>
                <a:lnTo>
                  <a:pt x="6132" y="4283"/>
                </a:lnTo>
                <a:lnTo>
                  <a:pt x="6229" y="4307"/>
                </a:lnTo>
                <a:lnTo>
                  <a:pt x="6326" y="4283"/>
                </a:lnTo>
                <a:lnTo>
                  <a:pt x="6424" y="4258"/>
                </a:lnTo>
                <a:lnTo>
                  <a:pt x="6521" y="4185"/>
                </a:lnTo>
                <a:lnTo>
                  <a:pt x="6691" y="4064"/>
                </a:lnTo>
                <a:lnTo>
                  <a:pt x="6837" y="3942"/>
                </a:lnTo>
                <a:lnTo>
                  <a:pt x="7056" y="3772"/>
                </a:lnTo>
                <a:lnTo>
                  <a:pt x="7300" y="3626"/>
                </a:lnTo>
                <a:lnTo>
                  <a:pt x="7519" y="3504"/>
                </a:lnTo>
                <a:lnTo>
                  <a:pt x="7616" y="3455"/>
                </a:lnTo>
                <a:lnTo>
                  <a:pt x="7713" y="3382"/>
                </a:lnTo>
                <a:lnTo>
                  <a:pt x="8103" y="3382"/>
                </a:lnTo>
                <a:lnTo>
                  <a:pt x="7884" y="3626"/>
                </a:lnTo>
                <a:lnTo>
                  <a:pt x="7616" y="3942"/>
                </a:lnTo>
                <a:lnTo>
                  <a:pt x="7470" y="4112"/>
                </a:lnTo>
                <a:lnTo>
                  <a:pt x="7348" y="4283"/>
                </a:lnTo>
                <a:lnTo>
                  <a:pt x="7348" y="4307"/>
                </a:lnTo>
                <a:lnTo>
                  <a:pt x="7373" y="4307"/>
                </a:lnTo>
                <a:lnTo>
                  <a:pt x="7543" y="4234"/>
                </a:lnTo>
                <a:lnTo>
                  <a:pt x="7689" y="4161"/>
                </a:lnTo>
                <a:lnTo>
                  <a:pt x="7835" y="4039"/>
                </a:lnTo>
                <a:lnTo>
                  <a:pt x="7957" y="3918"/>
                </a:lnTo>
                <a:lnTo>
                  <a:pt x="8541" y="3382"/>
                </a:lnTo>
                <a:lnTo>
                  <a:pt x="8760" y="3382"/>
                </a:lnTo>
                <a:lnTo>
                  <a:pt x="8589" y="3577"/>
                </a:lnTo>
                <a:lnTo>
                  <a:pt x="8346" y="3820"/>
                </a:lnTo>
                <a:lnTo>
                  <a:pt x="8200" y="3942"/>
                </a:lnTo>
                <a:lnTo>
                  <a:pt x="8151" y="4015"/>
                </a:lnTo>
                <a:lnTo>
                  <a:pt x="8103" y="4088"/>
                </a:lnTo>
                <a:lnTo>
                  <a:pt x="8103" y="4137"/>
                </a:lnTo>
                <a:lnTo>
                  <a:pt x="8127" y="4185"/>
                </a:lnTo>
                <a:lnTo>
                  <a:pt x="8151" y="4210"/>
                </a:lnTo>
                <a:lnTo>
                  <a:pt x="8200" y="4234"/>
                </a:lnTo>
                <a:lnTo>
                  <a:pt x="8273" y="4258"/>
                </a:lnTo>
                <a:lnTo>
                  <a:pt x="8370" y="4234"/>
                </a:lnTo>
                <a:lnTo>
                  <a:pt x="8468" y="4210"/>
                </a:lnTo>
                <a:lnTo>
                  <a:pt x="8541" y="4137"/>
                </a:lnTo>
                <a:lnTo>
                  <a:pt x="8711" y="4015"/>
                </a:lnTo>
                <a:lnTo>
                  <a:pt x="8833" y="3893"/>
                </a:lnTo>
                <a:lnTo>
                  <a:pt x="9052" y="3626"/>
                </a:lnTo>
                <a:lnTo>
                  <a:pt x="9271" y="3358"/>
                </a:lnTo>
                <a:lnTo>
                  <a:pt x="9903" y="3358"/>
                </a:lnTo>
                <a:lnTo>
                  <a:pt x="9782" y="3480"/>
                </a:lnTo>
                <a:lnTo>
                  <a:pt x="9660" y="3601"/>
                </a:lnTo>
                <a:lnTo>
                  <a:pt x="9538" y="3747"/>
                </a:lnTo>
                <a:lnTo>
                  <a:pt x="9441" y="3918"/>
                </a:lnTo>
                <a:lnTo>
                  <a:pt x="9441" y="3966"/>
                </a:lnTo>
                <a:lnTo>
                  <a:pt x="9465" y="3991"/>
                </a:lnTo>
                <a:lnTo>
                  <a:pt x="9490" y="4015"/>
                </a:lnTo>
                <a:lnTo>
                  <a:pt x="9538" y="3991"/>
                </a:lnTo>
                <a:lnTo>
                  <a:pt x="9684" y="3893"/>
                </a:lnTo>
                <a:lnTo>
                  <a:pt x="9806" y="3796"/>
                </a:lnTo>
                <a:lnTo>
                  <a:pt x="10074" y="3553"/>
                </a:lnTo>
                <a:lnTo>
                  <a:pt x="10220" y="3431"/>
                </a:lnTo>
                <a:lnTo>
                  <a:pt x="10366" y="3334"/>
                </a:lnTo>
                <a:lnTo>
                  <a:pt x="10633" y="3334"/>
                </a:lnTo>
                <a:lnTo>
                  <a:pt x="10560" y="3407"/>
                </a:lnTo>
                <a:lnTo>
                  <a:pt x="10293" y="3699"/>
                </a:lnTo>
                <a:lnTo>
                  <a:pt x="10171" y="3845"/>
                </a:lnTo>
                <a:lnTo>
                  <a:pt x="10074" y="4015"/>
                </a:lnTo>
                <a:lnTo>
                  <a:pt x="10049" y="4064"/>
                </a:lnTo>
                <a:lnTo>
                  <a:pt x="10049" y="4112"/>
                </a:lnTo>
                <a:lnTo>
                  <a:pt x="10098" y="4185"/>
                </a:lnTo>
                <a:lnTo>
                  <a:pt x="10171" y="4234"/>
                </a:lnTo>
                <a:lnTo>
                  <a:pt x="10220" y="4234"/>
                </a:lnTo>
                <a:lnTo>
                  <a:pt x="10268" y="4210"/>
                </a:lnTo>
                <a:lnTo>
                  <a:pt x="10390" y="4112"/>
                </a:lnTo>
                <a:lnTo>
                  <a:pt x="10536" y="3991"/>
                </a:lnTo>
                <a:lnTo>
                  <a:pt x="10755" y="3723"/>
                </a:lnTo>
                <a:lnTo>
                  <a:pt x="10974" y="3504"/>
                </a:lnTo>
                <a:lnTo>
                  <a:pt x="11217" y="3309"/>
                </a:lnTo>
                <a:close/>
                <a:moveTo>
                  <a:pt x="7567" y="0"/>
                </a:moveTo>
                <a:lnTo>
                  <a:pt x="7154" y="24"/>
                </a:lnTo>
                <a:lnTo>
                  <a:pt x="6716" y="73"/>
                </a:lnTo>
                <a:lnTo>
                  <a:pt x="5596" y="73"/>
                </a:lnTo>
                <a:lnTo>
                  <a:pt x="5256" y="146"/>
                </a:lnTo>
                <a:lnTo>
                  <a:pt x="5085" y="170"/>
                </a:lnTo>
                <a:lnTo>
                  <a:pt x="4915" y="243"/>
                </a:lnTo>
                <a:lnTo>
                  <a:pt x="4794" y="316"/>
                </a:lnTo>
                <a:lnTo>
                  <a:pt x="4696" y="389"/>
                </a:lnTo>
                <a:lnTo>
                  <a:pt x="4599" y="487"/>
                </a:lnTo>
                <a:lnTo>
                  <a:pt x="4526" y="584"/>
                </a:lnTo>
                <a:lnTo>
                  <a:pt x="4477" y="706"/>
                </a:lnTo>
                <a:lnTo>
                  <a:pt x="4453" y="827"/>
                </a:lnTo>
                <a:lnTo>
                  <a:pt x="4453" y="949"/>
                </a:lnTo>
                <a:lnTo>
                  <a:pt x="4453" y="1095"/>
                </a:lnTo>
                <a:lnTo>
                  <a:pt x="3699" y="1071"/>
                </a:lnTo>
                <a:lnTo>
                  <a:pt x="2920" y="1071"/>
                </a:lnTo>
                <a:lnTo>
                  <a:pt x="2141" y="1095"/>
                </a:lnTo>
                <a:lnTo>
                  <a:pt x="1387" y="1168"/>
                </a:lnTo>
                <a:lnTo>
                  <a:pt x="1022" y="1265"/>
                </a:lnTo>
                <a:lnTo>
                  <a:pt x="827" y="1314"/>
                </a:lnTo>
                <a:lnTo>
                  <a:pt x="657" y="1387"/>
                </a:lnTo>
                <a:lnTo>
                  <a:pt x="511" y="1484"/>
                </a:lnTo>
                <a:lnTo>
                  <a:pt x="365" y="1606"/>
                </a:lnTo>
                <a:lnTo>
                  <a:pt x="268" y="1752"/>
                </a:lnTo>
                <a:lnTo>
                  <a:pt x="170" y="1922"/>
                </a:lnTo>
                <a:lnTo>
                  <a:pt x="97" y="2141"/>
                </a:lnTo>
                <a:lnTo>
                  <a:pt x="73" y="2409"/>
                </a:lnTo>
                <a:lnTo>
                  <a:pt x="97" y="2677"/>
                </a:lnTo>
                <a:lnTo>
                  <a:pt x="122" y="2823"/>
                </a:lnTo>
                <a:lnTo>
                  <a:pt x="170" y="2920"/>
                </a:lnTo>
                <a:lnTo>
                  <a:pt x="122" y="2920"/>
                </a:lnTo>
                <a:lnTo>
                  <a:pt x="73" y="2944"/>
                </a:lnTo>
                <a:lnTo>
                  <a:pt x="24" y="2993"/>
                </a:lnTo>
                <a:lnTo>
                  <a:pt x="0" y="3042"/>
                </a:lnTo>
                <a:lnTo>
                  <a:pt x="0" y="3115"/>
                </a:lnTo>
                <a:lnTo>
                  <a:pt x="0" y="3163"/>
                </a:lnTo>
                <a:lnTo>
                  <a:pt x="24" y="3212"/>
                </a:lnTo>
                <a:lnTo>
                  <a:pt x="73" y="3261"/>
                </a:lnTo>
                <a:lnTo>
                  <a:pt x="122" y="3285"/>
                </a:lnTo>
                <a:lnTo>
                  <a:pt x="414" y="3358"/>
                </a:lnTo>
                <a:lnTo>
                  <a:pt x="706" y="3407"/>
                </a:lnTo>
                <a:lnTo>
                  <a:pt x="633" y="3674"/>
                </a:lnTo>
                <a:lnTo>
                  <a:pt x="584" y="3918"/>
                </a:lnTo>
                <a:lnTo>
                  <a:pt x="584" y="4210"/>
                </a:lnTo>
                <a:lnTo>
                  <a:pt x="584" y="4477"/>
                </a:lnTo>
                <a:lnTo>
                  <a:pt x="608" y="5037"/>
                </a:lnTo>
                <a:lnTo>
                  <a:pt x="633" y="5572"/>
                </a:lnTo>
                <a:lnTo>
                  <a:pt x="633" y="6497"/>
                </a:lnTo>
                <a:lnTo>
                  <a:pt x="633" y="7421"/>
                </a:lnTo>
                <a:lnTo>
                  <a:pt x="608" y="8346"/>
                </a:lnTo>
                <a:lnTo>
                  <a:pt x="608" y="9271"/>
                </a:lnTo>
                <a:lnTo>
                  <a:pt x="608" y="11096"/>
                </a:lnTo>
                <a:lnTo>
                  <a:pt x="633" y="12020"/>
                </a:lnTo>
                <a:lnTo>
                  <a:pt x="608" y="12921"/>
                </a:lnTo>
                <a:lnTo>
                  <a:pt x="560" y="14867"/>
                </a:lnTo>
                <a:lnTo>
                  <a:pt x="560" y="15840"/>
                </a:lnTo>
                <a:lnTo>
                  <a:pt x="584" y="16814"/>
                </a:lnTo>
                <a:lnTo>
                  <a:pt x="633" y="17057"/>
                </a:lnTo>
                <a:lnTo>
                  <a:pt x="681" y="17276"/>
                </a:lnTo>
                <a:lnTo>
                  <a:pt x="754" y="17471"/>
                </a:lnTo>
                <a:lnTo>
                  <a:pt x="876" y="17641"/>
                </a:lnTo>
                <a:lnTo>
                  <a:pt x="1022" y="17787"/>
                </a:lnTo>
                <a:lnTo>
                  <a:pt x="1192" y="17909"/>
                </a:lnTo>
                <a:lnTo>
                  <a:pt x="1387" y="17982"/>
                </a:lnTo>
                <a:lnTo>
                  <a:pt x="1630" y="18055"/>
                </a:lnTo>
                <a:lnTo>
                  <a:pt x="1971" y="18079"/>
                </a:lnTo>
                <a:lnTo>
                  <a:pt x="2287" y="18103"/>
                </a:lnTo>
                <a:lnTo>
                  <a:pt x="2969" y="18103"/>
                </a:lnTo>
                <a:lnTo>
                  <a:pt x="4842" y="18128"/>
                </a:lnTo>
                <a:lnTo>
                  <a:pt x="8419" y="18128"/>
                </a:lnTo>
                <a:lnTo>
                  <a:pt x="10220" y="18079"/>
                </a:lnTo>
                <a:lnTo>
                  <a:pt x="12069" y="18079"/>
                </a:lnTo>
                <a:lnTo>
                  <a:pt x="12118" y="18055"/>
                </a:lnTo>
                <a:lnTo>
                  <a:pt x="12191" y="17982"/>
                </a:lnTo>
                <a:lnTo>
                  <a:pt x="12337" y="17884"/>
                </a:lnTo>
                <a:lnTo>
                  <a:pt x="12434" y="17763"/>
                </a:lnTo>
                <a:lnTo>
                  <a:pt x="12531" y="17592"/>
                </a:lnTo>
                <a:lnTo>
                  <a:pt x="12604" y="17422"/>
                </a:lnTo>
                <a:lnTo>
                  <a:pt x="12653" y="17227"/>
                </a:lnTo>
                <a:lnTo>
                  <a:pt x="12702" y="17008"/>
                </a:lnTo>
                <a:lnTo>
                  <a:pt x="12775" y="16546"/>
                </a:lnTo>
                <a:lnTo>
                  <a:pt x="12799" y="16084"/>
                </a:lnTo>
                <a:lnTo>
                  <a:pt x="12799" y="15646"/>
                </a:lnTo>
                <a:lnTo>
                  <a:pt x="12799" y="15013"/>
                </a:lnTo>
                <a:lnTo>
                  <a:pt x="12799" y="14308"/>
                </a:lnTo>
                <a:lnTo>
                  <a:pt x="12750" y="13602"/>
                </a:lnTo>
                <a:lnTo>
                  <a:pt x="12677" y="12215"/>
                </a:lnTo>
                <a:lnTo>
                  <a:pt x="12775" y="12069"/>
                </a:lnTo>
                <a:lnTo>
                  <a:pt x="12775" y="11996"/>
                </a:lnTo>
                <a:lnTo>
                  <a:pt x="12775" y="11947"/>
                </a:lnTo>
                <a:lnTo>
                  <a:pt x="12726" y="11899"/>
                </a:lnTo>
                <a:lnTo>
                  <a:pt x="12653" y="11874"/>
                </a:lnTo>
                <a:lnTo>
                  <a:pt x="12653" y="11558"/>
                </a:lnTo>
                <a:lnTo>
                  <a:pt x="12702" y="11436"/>
                </a:lnTo>
                <a:lnTo>
                  <a:pt x="12726" y="11315"/>
                </a:lnTo>
                <a:lnTo>
                  <a:pt x="12702" y="11266"/>
                </a:lnTo>
                <a:lnTo>
                  <a:pt x="12653" y="11217"/>
                </a:lnTo>
                <a:lnTo>
                  <a:pt x="12629" y="11217"/>
                </a:lnTo>
                <a:lnTo>
                  <a:pt x="12629" y="11047"/>
                </a:lnTo>
                <a:lnTo>
                  <a:pt x="12653" y="9733"/>
                </a:lnTo>
                <a:lnTo>
                  <a:pt x="12677" y="9660"/>
                </a:lnTo>
                <a:lnTo>
                  <a:pt x="12702" y="9587"/>
                </a:lnTo>
                <a:lnTo>
                  <a:pt x="12702" y="9538"/>
                </a:lnTo>
                <a:lnTo>
                  <a:pt x="12653" y="9490"/>
                </a:lnTo>
                <a:lnTo>
                  <a:pt x="12726" y="7105"/>
                </a:lnTo>
                <a:lnTo>
                  <a:pt x="12726" y="5913"/>
                </a:lnTo>
                <a:lnTo>
                  <a:pt x="12726" y="4745"/>
                </a:lnTo>
                <a:lnTo>
                  <a:pt x="12750" y="4429"/>
                </a:lnTo>
                <a:lnTo>
                  <a:pt x="12750" y="4015"/>
                </a:lnTo>
                <a:lnTo>
                  <a:pt x="12750" y="3820"/>
                </a:lnTo>
                <a:lnTo>
                  <a:pt x="12726" y="3650"/>
                </a:lnTo>
                <a:lnTo>
                  <a:pt x="12677" y="3480"/>
                </a:lnTo>
                <a:lnTo>
                  <a:pt x="12604" y="3358"/>
                </a:lnTo>
                <a:lnTo>
                  <a:pt x="12920" y="3382"/>
                </a:lnTo>
                <a:lnTo>
                  <a:pt x="12993" y="3382"/>
                </a:lnTo>
                <a:lnTo>
                  <a:pt x="13066" y="3358"/>
                </a:lnTo>
                <a:lnTo>
                  <a:pt x="13115" y="3309"/>
                </a:lnTo>
                <a:lnTo>
                  <a:pt x="13164" y="3261"/>
                </a:lnTo>
                <a:lnTo>
                  <a:pt x="13164" y="3188"/>
                </a:lnTo>
                <a:lnTo>
                  <a:pt x="13164" y="3115"/>
                </a:lnTo>
                <a:lnTo>
                  <a:pt x="13164" y="3042"/>
                </a:lnTo>
                <a:lnTo>
                  <a:pt x="13139" y="2969"/>
                </a:lnTo>
                <a:lnTo>
                  <a:pt x="13188" y="2604"/>
                </a:lnTo>
                <a:lnTo>
                  <a:pt x="13237" y="2239"/>
                </a:lnTo>
                <a:lnTo>
                  <a:pt x="13237" y="2044"/>
                </a:lnTo>
                <a:lnTo>
                  <a:pt x="13212" y="1849"/>
                </a:lnTo>
                <a:lnTo>
                  <a:pt x="13164" y="1679"/>
                </a:lnTo>
                <a:lnTo>
                  <a:pt x="13091" y="1533"/>
                </a:lnTo>
                <a:lnTo>
                  <a:pt x="12969" y="1387"/>
                </a:lnTo>
                <a:lnTo>
                  <a:pt x="12823" y="1265"/>
                </a:lnTo>
                <a:lnTo>
                  <a:pt x="12677" y="1168"/>
                </a:lnTo>
                <a:lnTo>
                  <a:pt x="12507" y="1119"/>
                </a:lnTo>
                <a:lnTo>
                  <a:pt x="12312" y="1071"/>
                </a:lnTo>
                <a:lnTo>
                  <a:pt x="12142" y="1071"/>
                </a:lnTo>
                <a:lnTo>
                  <a:pt x="11753" y="1046"/>
                </a:lnTo>
                <a:lnTo>
                  <a:pt x="10317" y="1071"/>
                </a:lnTo>
                <a:lnTo>
                  <a:pt x="8881" y="1119"/>
                </a:lnTo>
                <a:lnTo>
                  <a:pt x="8881" y="1095"/>
                </a:lnTo>
                <a:lnTo>
                  <a:pt x="8833" y="876"/>
                </a:lnTo>
                <a:lnTo>
                  <a:pt x="8784" y="706"/>
                </a:lnTo>
                <a:lnTo>
                  <a:pt x="8711" y="535"/>
                </a:lnTo>
                <a:lnTo>
                  <a:pt x="8614" y="365"/>
                </a:lnTo>
                <a:lnTo>
                  <a:pt x="8516" y="243"/>
                </a:lnTo>
                <a:lnTo>
                  <a:pt x="8370" y="146"/>
                </a:lnTo>
                <a:lnTo>
                  <a:pt x="8200" y="73"/>
                </a:lnTo>
                <a:lnTo>
                  <a:pt x="7981" y="24"/>
                </a:lnTo>
                <a:lnTo>
                  <a:pt x="77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4" name="Google Shape;724;p64"/>
          <p:cNvSpPr/>
          <p:nvPr/>
        </p:nvSpPr>
        <p:spPr>
          <a:xfrm>
            <a:off x="264677" y="3290425"/>
            <a:ext cx="417999" cy="330797"/>
          </a:xfrm>
          <a:custGeom>
            <a:rect b="b" l="l" r="r" t="t"/>
            <a:pathLst>
              <a:path extrusionOk="0" h="15136" w="19126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5" name="Google Shape;725;p64"/>
          <p:cNvSpPr/>
          <p:nvPr/>
        </p:nvSpPr>
        <p:spPr>
          <a:xfrm>
            <a:off x="848015" y="3314880"/>
            <a:ext cx="407377" cy="276553"/>
          </a:xfrm>
          <a:custGeom>
            <a:rect b="b" l="l" r="r" t="t"/>
            <a:pathLst>
              <a:path extrusionOk="0" h="12654" w="18640">
                <a:moveTo>
                  <a:pt x="11486" y="512"/>
                </a:moveTo>
                <a:lnTo>
                  <a:pt x="14089" y="536"/>
                </a:lnTo>
                <a:lnTo>
                  <a:pt x="16206" y="585"/>
                </a:lnTo>
                <a:lnTo>
                  <a:pt x="17106" y="585"/>
                </a:lnTo>
                <a:lnTo>
                  <a:pt x="17374" y="633"/>
                </a:lnTo>
                <a:lnTo>
                  <a:pt x="17617" y="706"/>
                </a:lnTo>
                <a:lnTo>
                  <a:pt x="17715" y="755"/>
                </a:lnTo>
                <a:lnTo>
                  <a:pt x="17812" y="828"/>
                </a:lnTo>
                <a:lnTo>
                  <a:pt x="17885" y="925"/>
                </a:lnTo>
                <a:lnTo>
                  <a:pt x="17958" y="1047"/>
                </a:lnTo>
                <a:lnTo>
                  <a:pt x="17982" y="1169"/>
                </a:lnTo>
                <a:lnTo>
                  <a:pt x="18007" y="1315"/>
                </a:lnTo>
                <a:lnTo>
                  <a:pt x="17982" y="1607"/>
                </a:lnTo>
                <a:lnTo>
                  <a:pt x="17958" y="1753"/>
                </a:lnTo>
                <a:lnTo>
                  <a:pt x="17958" y="1923"/>
                </a:lnTo>
                <a:lnTo>
                  <a:pt x="17958" y="2264"/>
                </a:lnTo>
                <a:lnTo>
                  <a:pt x="18007" y="2604"/>
                </a:lnTo>
                <a:lnTo>
                  <a:pt x="18031" y="2945"/>
                </a:lnTo>
                <a:lnTo>
                  <a:pt x="18031" y="3115"/>
                </a:lnTo>
                <a:lnTo>
                  <a:pt x="17520" y="3164"/>
                </a:lnTo>
                <a:lnTo>
                  <a:pt x="17009" y="3188"/>
                </a:lnTo>
                <a:lnTo>
                  <a:pt x="15963" y="3212"/>
                </a:lnTo>
                <a:lnTo>
                  <a:pt x="14917" y="3188"/>
                </a:lnTo>
                <a:lnTo>
                  <a:pt x="13870" y="3164"/>
                </a:lnTo>
                <a:lnTo>
                  <a:pt x="12751" y="3139"/>
                </a:lnTo>
                <a:lnTo>
                  <a:pt x="11607" y="3115"/>
                </a:lnTo>
                <a:lnTo>
                  <a:pt x="11023" y="3139"/>
                </a:lnTo>
                <a:lnTo>
                  <a:pt x="10439" y="3188"/>
                </a:lnTo>
                <a:lnTo>
                  <a:pt x="9855" y="3237"/>
                </a:lnTo>
                <a:lnTo>
                  <a:pt x="9271" y="3261"/>
                </a:lnTo>
                <a:lnTo>
                  <a:pt x="8712" y="3261"/>
                </a:lnTo>
                <a:lnTo>
                  <a:pt x="8152" y="3237"/>
                </a:lnTo>
                <a:lnTo>
                  <a:pt x="7057" y="3164"/>
                </a:lnTo>
                <a:lnTo>
                  <a:pt x="5938" y="3091"/>
                </a:lnTo>
                <a:lnTo>
                  <a:pt x="5403" y="3091"/>
                </a:lnTo>
                <a:lnTo>
                  <a:pt x="4843" y="3066"/>
                </a:lnTo>
                <a:lnTo>
                  <a:pt x="3651" y="3091"/>
                </a:lnTo>
                <a:lnTo>
                  <a:pt x="2483" y="3139"/>
                </a:lnTo>
                <a:lnTo>
                  <a:pt x="1412" y="3164"/>
                </a:lnTo>
                <a:lnTo>
                  <a:pt x="950" y="3164"/>
                </a:lnTo>
                <a:lnTo>
                  <a:pt x="731" y="3188"/>
                </a:lnTo>
                <a:lnTo>
                  <a:pt x="487" y="3212"/>
                </a:lnTo>
                <a:lnTo>
                  <a:pt x="487" y="3212"/>
                </a:lnTo>
                <a:lnTo>
                  <a:pt x="512" y="2799"/>
                </a:lnTo>
                <a:lnTo>
                  <a:pt x="560" y="2410"/>
                </a:lnTo>
                <a:lnTo>
                  <a:pt x="633" y="1996"/>
                </a:lnTo>
                <a:lnTo>
                  <a:pt x="731" y="1607"/>
                </a:lnTo>
                <a:lnTo>
                  <a:pt x="828" y="1363"/>
                </a:lnTo>
                <a:lnTo>
                  <a:pt x="925" y="1169"/>
                </a:lnTo>
                <a:lnTo>
                  <a:pt x="1071" y="998"/>
                </a:lnTo>
                <a:lnTo>
                  <a:pt x="1217" y="852"/>
                </a:lnTo>
                <a:lnTo>
                  <a:pt x="1388" y="731"/>
                </a:lnTo>
                <a:lnTo>
                  <a:pt x="1582" y="658"/>
                </a:lnTo>
                <a:lnTo>
                  <a:pt x="1777" y="585"/>
                </a:lnTo>
                <a:lnTo>
                  <a:pt x="1996" y="512"/>
                </a:lnTo>
                <a:lnTo>
                  <a:pt x="2118" y="560"/>
                </a:lnTo>
                <a:lnTo>
                  <a:pt x="2239" y="560"/>
                </a:lnTo>
                <a:lnTo>
                  <a:pt x="2483" y="585"/>
                </a:lnTo>
                <a:lnTo>
                  <a:pt x="2969" y="536"/>
                </a:lnTo>
                <a:lnTo>
                  <a:pt x="4016" y="512"/>
                </a:lnTo>
                <a:lnTo>
                  <a:pt x="5062" y="512"/>
                </a:lnTo>
                <a:lnTo>
                  <a:pt x="6084" y="536"/>
                </a:lnTo>
                <a:lnTo>
                  <a:pt x="7106" y="560"/>
                </a:lnTo>
                <a:lnTo>
                  <a:pt x="8128" y="585"/>
                </a:lnTo>
                <a:lnTo>
                  <a:pt x="8639" y="585"/>
                </a:lnTo>
                <a:lnTo>
                  <a:pt x="9150" y="560"/>
                </a:lnTo>
                <a:lnTo>
                  <a:pt x="10220" y="512"/>
                </a:lnTo>
                <a:close/>
                <a:moveTo>
                  <a:pt x="487" y="3650"/>
                </a:moveTo>
                <a:lnTo>
                  <a:pt x="560" y="3675"/>
                </a:lnTo>
                <a:lnTo>
                  <a:pt x="512" y="3748"/>
                </a:lnTo>
                <a:lnTo>
                  <a:pt x="487" y="3772"/>
                </a:lnTo>
                <a:lnTo>
                  <a:pt x="487" y="3650"/>
                </a:lnTo>
                <a:close/>
                <a:moveTo>
                  <a:pt x="10147" y="3748"/>
                </a:moveTo>
                <a:lnTo>
                  <a:pt x="9782" y="4137"/>
                </a:lnTo>
                <a:lnTo>
                  <a:pt x="9612" y="4356"/>
                </a:lnTo>
                <a:lnTo>
                  <a:pt x="9466" y="4575"/>
                </a:lnTo>
                <a:lnTo>
                  <a:pt x="9344" y="4745"/>
                </a:lnTo>
                <a:lnTo>
                  <a:pt x="9344" y="4745"/>
                </a:lnTo>
                <a:lnTo>
                  <a:pt x="9515" y="4356"/>
                </a:lnTo>
                <a:lnTo>
                  <a:pt x="9685" y="3967"/>
                </a:lnTo>
                <a:lnTo>
                  <a:pt x="9782" y="3796"/>
                </a:lnTo>
                <a:lnTo>
                  <a:pt x="9807" y="3772"/>
                </a:lnTo>
                <a:lnTo>
                  <a:pt x="10147" y="3748"/>
                </a:lnTo>
                <a:close/>
                <a:moveTo>
                  <a:pt x="1509" y="3699"/>
                </a:moveTo>
                <a:lnTo>
                  <a:pt x="1339" y="3845"/>
                </a:lnTo>
                <a:lnTo>
                  <a:pt x="1217" y="3991"/>
                </a:lnTo>
                <a:lnTo>
                  <a:pt x="950" y="4332"/>
                </a:lnTo>
                <a:lnTo>
                  <a:pt x="731" y="4648"/>
                </a:lnTo>
                <a:lnTo>
                  <a:pt x="512" y="4989"/>
                </a:lnTo>
                <a:lnTo>
                  <a:pt x="512" y="4697"/>
                </a:lnTo>
                <a:lnTo>
                  <a:pt x="633" y="4380"/>
                </a:lnTo>
                <a:lnTo>
                  <a:pt x="779" y="4040"/>
                </a:lnTo>
                <a:lnTo>
                  <a:pt x="877" y="3869"/>
                </a:lnTo>
                <a:lnTo>
                  <a:pt x="998" y="3723"/>
                </a:lnTo>
                <a:lnTo>
                  <a:pt x="1509" y="3699"/>
                </a:lnTo>
                <a:close/>
                <a:moveTo>
                  <a:pt x="15452" y="3723"/>
                </a:moveTo>
                <a:lnTo>
                  <a:pt x="15111" y="4186"/>
                </a:lnTo>
                <a:lnTo>
                  <a:pt x="14746" y="4648"/>
                </a:lnTo>
                <a:lnTo>
                  <a:pt x="14454" y="5013"/>
                </a:lnTo>
                <a:lnTo>
                  <a:pt x="14333" y="5208"/>
                </a:lnTo>
                <a:lnTo>
                  <a:pt x="14235" y="5402"/>
                </a:lnTo>
                <a:lnTo>
                  <a:pt x="13846" y="5402"/>
                </a:lnTo>
                <a:lnTo>
                  <a:pt x="13919" y="5305"/>
                </a:lnTo>
                <a:lnTo>
                  <a:pt x="13992" y="5159"/>
                </a:lnTo>
                <a:lnTo>
                  <a:pt x="14089" y="4964"/>
                </a:lnTo>
                <a:lnTo>
                  <a:pt x="14479" y="4356"/>
                </a:lnTo>
                <a:lnTo>
                  <a:pt x="14673" y="4040"/>
                </a:lnTo>
                <a:lnTo>
                  <a:pt x="14722" y="3869"/>
                </a:lnTo>
                <a:lnTo>
                  <a:pt x="14771" y="3723"/>
                </a:lnTo>
                <a:close/>
                <a:moveTo>
                  <a:pt x="14503" y="3699"/>
                </a:moveTo>
                <a:lnTo>
                  <a:pt x="14187" y="4161"/>
                </a:lnTo>
                <a:lnTo>
                  <a:pt x="13919" y="4599"/>
                </a:lnTo>
                <a:lnTo>
                  <a:pt x="13651" y="4989"/>
                </a:lnTo>
                <a:lnTo>
                  <a:pt x="13530" y="5183"/>
                </a:lnTo>
                <a:lnTo>
                  <a:pt x="13505" y="5281"/>
                </a:lnTo>
                <a:lnTo>
                  <a:pt x="13481" y="5402"/>
                </a:lnTo>
                <a:lnTo>
                  <a:pt x="13481" y="5427"/>
                </a:lnTo>
                <a:lnTo>
                  <a:pt x="13019" y="5427"/>
                </a:lnTo>
                <a:lnTo>
                  <a:pt x="13116" y="5183"/>
                </a:lnTo>
                <a:lnTo>
                  <a:pt x="13238" y="4940"/>
                </a:lnTo>
                <a:lnTo>
                  <a:pt x="13432" y="4648"/>
                </a:lnTo>
                <a:lnTo>
                  <a:pt x="13627" y="4332"/>
                </a:lnTo>
                <a:lnTo>
                  <a:pt x="13822" y="4015"/>
                </a:lnTo>
                <a:lnTo>
                  <a:pt x="13968" y="3699"/>
                </a:lnTo>
                <a:close/>
                <a:moveTo>
                  <a:pt x="16255" y="3723"/>
                </a:moveTo>
                <a:lnTo>
                  <a:pt x="15914" y="4210"/>
                </a:lnTo>
                <a:lnTo>
                  <a:pt x="15573" y="4672"/>
                </a:lnTo>
                <a:lnTo>
                  <a:pt x="15282" y="5037"/>
                </a:lnTo>
                <a:lnTo>
                  <a:pt x="15160" y="5208"/>
                </a:lnTo>
                <a:lnTo>
                  <a:pt x="15111" y="5329"/>
                </a:lnTo>
                <a:lnTo>
                  <a:pt x="15087" y="5427"/>
                </a:lnTo>
                <a:lnTo>
                  <a:pt x="14722" y="5427"/>
                </a:lnTo>
                <a:lnTo>
                  <a:pt x="14795" y="5329"/>
                </a:lnTo>
                <a:lnTo>
                  <a:pt x="15257" y="4697"/>
                </a:lnTo>
                <a:lnTo>
                  <a:pt x="15403" y="4478"/>
                </a:lnTo>
                <a:lnTo>
                  <a:pt x="15525" y="4234"/>
                </a:lnTo>
                <a:lnTo>
                  <a:pt x="15622" y="3991"/>
                </a:lnTo>
                <a:lnTo>
                  <a:pt x="15646" y="3845"/>
                </a:lnTo>
                <a:lnTo>
                  <a:pt x="15671" y="3723"/>
                </a:lnTo>
                <a:close/>
                <a:moveTo>
                  <a:pt x="3748" y="3626"/>
                </a:moveTo>
                <a:lnTo>
                  <a:pt x="3602" y="3772"/>
                </a:lnTo>
                <a:lnTo>
                  <a:pt x="3480" y="3967"/>
                </a:lnTo>
                <a:lnTo>
                  <a:pt x="3286" y="4307"/>
                </a:lnTo>
                <a:lnTo>
                  <a:pt x="3091" y="4599"/>
                </a:lnTo>
                <a:lnTo>
                  <a:pt x="2872" y="4867"/>
                </a:lnTo>
                <a:lnTo>
                  <a:pt x="2677" y="5159"/>
                </a:lnTo>
                <a:lnTo>
                  <a:pt x="2580" y="5305"/>
                </a:lnTo>
                <a:lnTo>
                  <a:pt x="2507" y="5451"/>
                </a:lnTo>
                <a:lnTo>
                  <a:pt x="2191" y="5451"/>
                </a:lnTo>
                <a:lnTo>
                  <a:pt x="2312" y="5305"/>
                </a:lnTo>
                <a:lnTo>
                  <a:pt x="2410" y="5135"/>
                </a:lnTo>
                <a:lnTo>
                  <a:pt x="2604" y="4867"/>
                </a:lnTo>
                <a:lnTo>
                  <a:pt x="2799" y="4599"/>
                </a:lnTo>
                <a:lnTo>
                  <a:pt x="2945" y="4307"/>
                </a:lnTo>
                <a:lnTo>
                  <a:pt x="3091" y="4040"/>
                </a:lnTo>
                <a:lnTo>
                  <a:pt x="3213" y="3748"/>
                </a:lnTo>
                <a:lnTo>
                  <a:pt x="3213" y="3699"/>
                </a:lnTo>
                <a:lnTo>
                  <a:pt x="3164" y="3675"/>
                </a:lnTo>
                <a:lnTo>
                  <a:pt x="3115" y="3650"/>
                </a:lnTo>
                <a:lnTo>
                  <a:pt x="3091" y="3699"/>
                </a:lnTo>
                <a:lnTo>
                  <a:pt x="2872" y="3942"/>
                </a:lnTo>
                <a:lnTo>
                  <a:pt x="2653" y="4210"/>
                </a:lnTo>
                <a:lnTo>
                  <a:pt x="2434" y="4453"/>
                </a:lnTo>
                <a:lnTo>
                  <a:pt x="2215" y="4721"/>
                </a:lnTo>
                <a:lnTo>
                  <a:pt x="1947" y="5062"/>
                </a:lnTo>
                <a:lnTo>
                  <a:pt x="1826" y="5232"/>
                </a:lnTo>
                <a:lnTo>
                  <a:pt x="1777" y="5329"/>
                </a:lnTo>
                <a:lnTo>
                  <a:pt x="1753" y="5427"/>
                </a:lnTo>
                <a:lnTo>
                  <a:pt x="1388" y="5427"/>
                </a:lnTo>
                <a:lnTo>
                  <a:pt x="1461" y="5305"/>
                </a:lnTo>
                <a:lnTo>
                  <a:pt x="1534" y="5159"/>
                </a:lnTo>
                <a:lnTo>
                  <a:pt x="1631" y="5013"/>
                </a:lnTo>
                <a:lnTo>
                  <a:pt x="1728" y="4867"/>
                </a:lnTo>
                <a:lnTo>
                  <a:pt x="1972" y="4575"/>
                </a:lnTo>
                <a:lnTo>
                  <a:pt x="2142" y="4356"/>
                </a:lnTo>
                <a:lnTo>
                  <a:pt x="2288" y="4137"/>
                </a:lnTo>
                <a:lnTo>
                  <a:pt x="2410" y="3894"/>
                </a:lnTo>
                <a:lnTo>
                  <a:pt x="2507" y="3650"/>
                </a:lnTo>
                <a:lnTo>
                  <a:pt x="3748" y="3626"/>
                </a:lnTo>
                <a:close/>
                <a:moveTo>
                  <a:pt x="4551" y="3602"/>
                </a:moveTo>
                <a:lnTo>
                  <a:pt x="4356" y="3796"/>
                </a:lnTo>
                <a:lnTo>
                  <a:pt x="4186" y="4015"/>
                </a:lnTo>
                <a:lnTo>
                  <a:pt x="3894" y="4478"/>
                </a:lnTo>
                <a:lnTo>
                  <a:pt x="3699" y="4697"/>
                </a:lnTo>
                <a:lnTo>
                  <a:pt x="3505" y="4940"/>
                </a:lnTo>
                <a:lnTo>
                  <a:pt x="3407" y="5062"/>
                </a:lnTo>
                <a:lnTo>
                  <a:pt x="3334" y="5183"/>
                </a:lnTo>
                <a:lnTo>
                  <a:pt x="3286" y="5329"/>
                </a:lnTo>
                <a:lnTo>
                  <a:pt x="3261" y="5451"/>
                </a:lnTo>
                <a:lnTo>
                  <a:pt x="2921" y="5451"/>
                </a:lnTo>
                <a:lnTo>
                  <a:pt x="3067" y="5281"/>
                </a:lnTo>
                <a:lnTo>
                  <a:pt x="3213" y="5062"/>
                </a:lnTo>
                <a:lnTo>
                  <a:pt x="3432" y="4672"/>
                </a:lnTo>
                <a:lnTo>
                  <a:pt x="3724" y="4161"/>
                </a:lnTo>
                <a:lnTo>
                  <a:pt x="4016" y="3602"/>
                </a:lnTo>
                <a:close/>
                <a:moveTo>
                  <a:pt x="13140" y="3675"/>
                </a:moveTo>
                <a:lnTo>
                  <a:pt x="13724" y="3699"/>
                </a:lnTo>
                <a:lnTo>
                  <a:pt x="13505" y="3894"/>
                </a:lnTo>
                <a:lnTo>
                  <a:pt x="13335" y="4137"/>
                </a:lnTo>
                <a:lnTo>
                  <a:pt x="12994" y="4624"/>
                </a:lnTo>
                <a:lnTo>
                  <a:pt x="12751" y="5013"/>
                </a:lnTo>
                <a:lnTo>
                  <a:pt x="12605" y="5232"/>
                </a:lnTo>
                <a:lnTo>
                  <a:pt x="12483" y="5451"/>
                </a:lnTo>
                <a:lnTo>
                  <a:pt x="12313" y="5451"/>
                </a:lnTo>
                <a:lnTo>
                  <a:pt x="12459" y="5256"/>
                </a:lnTo>
                <a:lnTo>
                  <a:pt x="12556" y="5037"/>
                </a:lnTo>
                <a:lnTo>
                  <a:pt x="12775" y="4624"/>
                </a:lnTo>
                <a:lnTo>
                  <a:pt x="12873" y="4405"/>
                </a:lnTo>
                <a:lnTo>
                  <a:pt x="12946" y="4161"/>
                </a:lnTo>
                <a:lnTo>
                  <a:pt x="13043" y="3918"/>
                </a:lnTo>
                <a:lnTo>
                  <a:pt x="13140" y="3675"/>
                </a:lnTo>
                <a:close/>
                <a:moveTo>
                  <a:pt x="16912" y="3723"/>
                </a:moveTo>
                <a:lnTo>
                  <a:pt x="16547" y="4283"/>
                </a:lnTo>
                <a:lnTo>
                  <a:pt x="16328" y="4575"/>
                </a:lnTo>
                <a:lnTo>
                  <a:pt x="16109" y="4818"/>
                </a:lnTo>
                <a:lnTo>
                  <a:pt x="15841" y="5086"/>
                </a:lnTo>
                <a:lnTo>
                  <a:pt x="15695" y="5281"/>
                </a:lnTo>
                <a:lnTo>
                  <a:pt x="15573" y="5451"/>
                </a:lnTo>
                <a:lnTo>
                  <a:pt x="15501" y="5451"/>
                </a:lnTo>
                <a:lnTo>
                  <a:pt x="15695" y="5135"/>
                </a:lnTo>
                <a:lnTo>
                  <a:pt x="15914" y="4843"/>
                </a:lnTo>
                <a:lnTo>
                  <a:pt x="16084" y="4575"/>
                </a:lnTo>
                <a:lnTo>
                  <a:pt x="16230" y="4307"/>
                </a:lnTo>
                <a:lnTo>
                  <a:pt x="16474" y="3723"/>
                </a:lnTo>
                <a:close/>
                <a:moveTo>
                  <a:pt x="12921" y="3650"/>
                </a:moveTo>
                <a:lnTo>
                  <a:pt x="12800" y="3821"/>
                </a:lnTo>
                <a:lnTo>
                  <a:pt x="12702" y="3991"/>
                </a:lnTo>
                <a:lnTo>
                  <a:pt x="12532" y="4332"/>
                </a:lnTo>
                <a:lnTo>
                  <a:pt x="12362" y="4599"/>
                </a:lnTo>
                <a:lnTo>
                  <a:pt x="12167" y="4891"/>
                </a:lnTo>
                <a:lnTo>
                  <a:pt x="11997" y="5159"/>
                </a:lnTo>
                <a:lnTo>
                  <a:pt x="11948" y="5305"/>
                </a:lnTo>
                <a:lnTo>
                  <a:pt x="11899" y="5451"/>
                </a:lnTo>
                <a:lnTo>
                  <a:pt x="11583" y="5475"/>
                </a:lnTo>
                <a:lnTo>
                  <a:pt x="11583" y="5475"/>
                </a:lnTo>
                <a:lnTo>
                  <a:pt x="11729" y="5232"/>
                </a:lnTo>
                <a:lnTo>
                  <a:pt x="11826" y="4964"/>
                </a:lnTo>
                <a:lnTo>
                  <a:pt x="12045" y="4453"/>
                </a:lnTo>
                <a:lnTo>
                  <a:pt x="12216" y="4064"/>
                </a:lnTo>
                <a:lnTo>
                  <a:pt x="12289" y="3869"/>
                </a:lnTo>
                <a:lnTo>
                  <a:pt x="12337" y="3650"/>
                </a:lnTo>
                <a:close/>
                <a:moveTo>
                  <a:pt x="4746" y="3602"/>
                </a:moveTo>
                <a:lnTo>
                  <a:pt x="5792" y="3626"/>
                </a:lnTo>
                <a:lnTo>
                  <a:pt x="6814" y="3675"/>
                </a:lnTo>
                <a:lnTo>
                  <a:pt x="6571" y="3845"/>
                </a:lnTo>
                <a:lnTo>
                  <a:pt x="6352" y="4064"/>
                </a:lnTo>
                <a:lnTo>
                  <a:pt x="6157" y="4283"/>
                </a:lnTo>
                <a:lnTo>
                  <a:pt x="5987" y="4526"/>
                </a:lnTo>
                <a:lnTo>
                  <a:pt x="5573" y="5135"/>
                </a:lnTo>
                <a:lnTo>
                  <a:pt x="5427" y="5305"/>
                </a:lnTo>
                <a:lnTo>
                  <a:pt x="5403" y="5402"/>
                </a:lnTo>
                <a:lnTo>
                  <a:pt x="5378" y="5500"/>
                </a:lnTo>
                <a:lnTo>
                  <a:pt x="5013" y="5500"/>
                </a:lnTo>
                <a:lnTo>
                  <a:pt x="5232" y="5232"/>
                </a:lnTo>
                <a:lnTo>
                  <a:pt x="5427" y="4940"/>
                </a:lnTo>
                <a:lnTo>
                  <a:pt x="6206" y="3748"/>
                </a:lnTo>
                <a:lnTo>
                  <a:pt x="6230" y="3699"/>
                </a:lnTo>
                <a:lnTo>
                  <a:pt x="6206" y="3675"/>
                </a:lnTo>
                <a:lnTo>
                  <a:pt x="6108" y="3675"/>
                </a:lnTo>
                <a:lnTo>
                  <a:pt x="5865" y="3894"/>
                </a:lnTo>
                <a:lnTo>
                  <a:pt x="5646" y="4113"/>
                </a:lnTo>
                <a:lnTo>
                  <a:pt x="5427" y="4356"/>
                </a:lnTo>
                <a:lnTo>
                  <a:pt x="5208" y="4599"/>
                </a:lnTo>
                <a:lnTo>
                  <a:pt x="4892" y="5013"/>
                </a:lnTo>
                <a:lnTo>
                  <a:pt x="4770" y="5256"/>
                </a:lnTo>
                <a:lnTo>
                  <a:pt x="4648" y="5500"/>
                </a:lnTo>
                <a:lnTo>
                  <a:pt x="4429" y="5475"/>
                </a:lnTo>
                <a:lnTo>
                  <a:pt x="4746" y="5037"/>
                </a:lnTo>
                <a:lnTo>
                  <a:pt x="4989" y="4745"/>
                </a:lnTo>
                <a:lnTo>
                  <a:pt x="5208" y="4405"/>
                </a:lnTo>
                <a:lnTo>
                  <a:pt x="5403" y="4088"/>
                </a:lnTo>
                <a:lnTo>
                  <a:pt x="5476" y="3894"/>
                </a:lnTo>
                <a:lnTo>
                  <a:pt x="5549" y="3723"/>
                </a:lnTo>
                <a:lnTo>
                  <a:pt x="5549" y="3675"/>
                </a:lnTo>
                <a:lnTo>
                  <a:pt x="5500" y="3650"/>
                </a:lnTo>
                <a:lnTo>
                  <a:pt x="5476" y="3626"/>
                </a:lnTo>
                <a:lnTo>
                  <a:pt x="5427" y="3650"/>
                </a:lnTo>
                <a:lnTo>
                  <a:pt x="5159" y="3918"/>
                </a:lnTo>
                <a:lnTo>
                  <a:pt x="4916" y="4210"/>
                </a:lnTo>
                <a:lnTo>
                  <a:pt x="4429" y="4794"/>
                </a:lnTo>
                <a:lnTo>
                  <a:pt x="4162" y="5110"/>
                </a:lnTo>
                <a:lnTo>
                  <a:pt x="4016" y="5281"/>
                </a:lnTo>
                <a:lnTo>
                  <a:pt x="3894" y="5475"/>
                </a:lnTo>
                <a:lnTo>
                  <a:pt x="3529" y="5451"/>
                </a:lnTo>
                <a:lnTo>
                  <a:pt x="3821" y="5086"/>
                </a:lnTo>
                <a:lnTo>
                  <a:pt x="4064" y="4721"/>
                </a:lnTo>
                <a:lnTo>
                  <a:pt x="4405" y="4161"/>
                </a:lnTo>
                <a:lnTo>
                  <a:pt x="4575" y="3869"/>
                </a:lnTo>
                <a:lnTo>
                  <a:pt x="4746" y="3602"/>
                </a:lnTo>
                <a:close/>
                <a:moveTo>
                  <a:pt x="11997" y="3650"/>
                </a:moveTo>
                <a:lnTo>
                  <a:pt x="11875" y="3869"/>
                </a:lnTo>
                <a:lnTo>
                  <a:pt x="11778" y="4088"/>
                </a:lnTo>
                <a:lnTo>
                  <a:pt x="11559" y="4551"/>
                </a:lnTo>
                <a:lnTo>
                  <a:pt x="11315" y="4989"/>
                </a:lnTo>
                <a:lnTo>
                  <a:pt x="11218" y="5232"/>
                </a:lnTo>
                <a:lnTo>
                  <a:pt x="11194" y="5378"/>
                </a:lnTo>
                <a:lnTo>
                  <a:pt x="11169" y="5500"/>
                </a:lnTo>
                <a:lnTo>
                  <a:pt x="10756" y="5500"/>
                </a:lnTo>
                <a:lnTo>
                  <a:pt x="10950" y="5256"/>
                </a:lnTo>
                <a:lnTo>
                  <a:pt x="11121" y="4989"/>
                </a:lnTo>
                <a:lnTo>
                  <a:pt x="11291" y="4672"/>
                </a:lnTo>
                <a:lnTo>
                  <a:pt x="11437" y="4332"/>
                </a:lnTo>
                <a:lnTo>
                  <a:pt x="11705" y="3650"/>
                </a:lnTo>
                <a:close/>
                <a:moveTo>
                  <a:pt x="17593" y="3699"/>
                </a:moveTo>
                <a:lnTo>
                  <a:pt x="17471" y="3894"/>
                </a:lnTo>
                <a:lnTo>
                  <a:pt x="17325" y="4088"/>
                </a:lnTo>
                <a:lnTo>
                  <a:pt x="17082" y="4502"/>
                </a:lnTo>
                <a:lnTo>
                  <a:pt x="16887" y="4745"/>
                </a:lnTo>
                <a:lnTo>
                  <a:pt x="16668" y="4989"/>
                </a:lnTo>
                <a:lnTo>
                  <a:pt x="16474" y="5232"/>
                </a:lnTo>
                <a:lnTo>
                  <a:pt x="16376" y="5378"/>
                </a:lnTo>
                <a:lnTo>
                  <a:pt x="16303" y="5500"/>
                </a:lnTo>
                <a:lnTo>
                  <a:pt x="16133" y="5475"/>
                </a:lnTo>
                <a:lnTo>
                  <a:pt x="16620" y="4867"/>
                </a:lnTo>
                <a:lnTo>
                  <a:pt x="16790" y="4599"/>
                </a:lnTo>
                <a:lnTo>
                  <a:pt x="16936" y="4307"/>
                </a:lnTo>
                <a:lnTo>
                  <a:pt x="17033" y="4015"/>
                </a:lnTo>
                <a:lnTo>
                  <a:pt x="17131" y="3723"/>
                </a:lnTo>
                <a:lnTo>
                  <a:pt x="17593" y="3699"/>
                </a:lnTo>
                <a:close/>
                <a:moveTo>
                  <a:pt x="2337" y="3650"/>
                </a:moveTo>
                <a:lnTo>
                  <a:pt x="1947" y="4064"/>
                </a:lnTo>
                <a:lnTo>
                  <a:pt x="1558" y="4478"/>
                </a:lnTo>
                <a:lnTo>
                  <a:pt x="1363" y="4697"/>
                </a:lnTo>
                <a:lnTo>
                  <a:pt x="1193" y="4940"/>
                </a:lnTo>
                <a:lnTo>
                  <a:pt x="1096" y="5062"/>
                </a:lnTo>
                <a:lnTo>
                  <a:pt x="1047" y="5183"/>
                </a:lnTo>
                <a:lnTo>
                  <a:pt x="1023" y="5329"/>
                </a:lnTo>
                <a:lnTo>
                  <a:pt x="1023" y="5451"/>
                </a:lnTo>
                <a:lnTo>
                  <a:pt x="804" y="5475"/>
                </a:lnTo>
                <a:lnTo>
                  <a:pt x="609" y="5524"/>
                </a:lnTo>
                <a:lnTo>
                  <a:pt x="609" y="5524"/>
                </a:lnTo>
                <a:lnTo>
                  <a:pt x="682" y="5451"/>
                </a:lnTo>
                <a:lnTo>
                  <a:pt x="755" y="5354"/>
                </a:lnTo>
                <a:lnTo>
                  <a:pt x="901" y="5135"/>
                </a:lnTo>
                <a:lnTo>
                  <a:pt x="1023" y="4891"/>
                </a:lnTo>
                <a:lnTo>
                  <a:pt x="1120" y="4697"/>
                </a:lnTo>
                <a:lnTo>
                  <a:pt x="1485" y="4186"/>
                </a:lnTo>
                <a:lnTo>
                  <a:pt x="1874" y="3675"/>
                </a:lnTo>
                <a:lnTo>
                  <a:pt x="2288" y="3650"/>
                </a:lnTo>
                <a:close/>
                <a:moveTo>
                  <a:pt x="11510" y="3650"/>
                </a:moveTo>
                <a:lnTo>
                  <a:pt x="11291" y="3967"/>
                </a:lnTo>
                <a:lnTo>
                  <a:pt x="11096" y="4283"/>
                </a:lnTo>
                <a:lnTo>
                  <a:pt x="10902" y="4599"/>
                </a:lnTo>
                <a:lnTo>
                  <a:pt x="10707" y="4891"/>
                </a:lnTo>
                <a:lnTo>
                  <a:pt x="10464" y="5208"/>
                </a:lnTo>
                <a:lnTo>
                  <a:pt x="10366" y="5354"/>
                </a:lnTo>
                <a:lnTo>
                  <a:pt x="10269" y="5524"/>
                </a:lnTo>
                <a:lnTo>
                  <a:pt x="10001" y="5524"/>
                </a:lnTo>
                <a:lnTo>
                  <a:pt x="10269" y="5208"/>
                </a:lnTo>
                <a:lnTo>
                  <a:pt x="10488" y="4891"/>
                </a:lnTo>
                <a:lnTo>
                  <a:pt x="10683" y="4599"/>
                </a:lnTo>
                <a:lnTo>
                  <a:pt x="10853" y="4307"/>
                </a:lnTo>
                <a:lnTo>
                  <a:pt x="11023" y="3991"/>
                </a:lnTo>
                <a:lnTo>
                  <a:pt x="11145" y="3675"/>
                </a:lnTo>
                <a:lnTo>
                  <a:pt x="11437" y="3650"/>
                </a:lnTo>
                <a:close/>
                <a:moveTo>
                  <a:pt x="6936" y="3699"/>
                </a:moveTo>
                <a:lnTo>
                  <a:pt x="7325" y="3723"/>
                </a:lnTo>
                <a:lnTo>
                  <a:pt x="7057" y="4015"/>
                </a:lnTo>
                <a:lnTo>
                  <a:pt x="6814" y="4356"/>
                </a:lnTo>
                <a:lnTo>
                  <a:pt x="6619" y="4599"/>
                </a:lnTo>
                <a:lnTo>
                  <a:pt x="6400" y="4867"/>
                </a:lnTo>
                <a:lnTo>
                  <a:pt x="6327" y="5013"/>
                </a:lnTo>
                <a:lnTo>
                  <a:pt x="6254" y="5159"/>
                </a:lnTo>
                <a:lnTo>
                  <a:pt x="6206" y="5329"/>
                </a:lnTo>
                <a:lnTo>
                  <a:pt x="6206" y="5475"/>
                </a:lnTo>
                <a:lnTo>
                  <a:pt x="6206" y="5500"/>
                </a:lnTo>
                <a:lnTo>
                  <a:pt x="6230" y="5548"/>
                </a:lnTo>
                <a:lnTo>
                  <a:pt x="5768" y="5524"/>
                </a:lnTo>
                <a:lnTo>
                  <a:pt x="5889" y="5378"/>
                </a:lnTo>
                <a:lnTo>
                  <a:pt x="5987" y="5208"/>
                </a:lnTo>
                <a:lnTo>
                  <a:pt x="6157" y="4916"/>
                </a:lnTo>
                <a:lnTo>
                  <a:pt x="6546" y="4332"/>
                </a:lnTo>
                <a:lnTo>
                  <a:pt x="6936" y="3723"/>
                </a:lnTo>
                <a:lnTo>
                  <a:pt x="6936" y="3699"/>
                </a:lnTo>
                <a:close/>
                <a:moveTo>
                  <a:pt x="7568" y="3723"/>
                </a:moveTo>
                <a:lnTo>
                  <a:pt x="8103" y="3748"/>
                </a:lnTo>
                <a:lnTo>
                  <a:pt x="7933" y="3991"/>
                </a:lnTo>
                <a:lnTo>
                  <a:pt x="7763" y="4234"/>
                </a:lnTo>
                <a:lnTo>
                  <a:pt x="7592" y="4478"/>
                </a:lnTo>
                <a:lnTo>
                  <a:pt x="7422" y="4721"/>
                </a:lnTo>
                <a:lnTo>
                  <a:pt x="7057" y="5110"/>
                </a:lnTo>
                <a:lnTo>
                  <a:pt x="6887" y="5329"/>
                </a:lnTo>
                <a:lnTo>
                  <a:pt x="6838" y="5427"/>
                </a:lnTo>
                <a:lnTo>
                  <a:pt x="6814" y="5548"/>
                </a:lnTo>
                <a:lnTo>
                  <a:pt x="6327" y="5548"/>
                </a:lnTo>
                <a:lnTo>
                  <a:pt x="6449" y="5451"/>
                </a:lnTo>
                <a:lnTo>
                  <a:pt x="6546" y="5354"/>
                </a:lnTo>
                <a:lnTo>
                  <a:pt x="6717" y="5110"/>
                </a:lnTo>
                <a:lnTo>
                  <a:pt x="7009" y="4624"/>
                </a:lnTo>
                <a:lnTo>
                  <a:pt x="7325" y="4186"/>
                </a:lnTo>
                <a:lnTo>
                  <a:pt x="7447" y="3967"/>
                </a:lnTo>
                <a:lnTo>
                  <a:pt x="7568" y="3723"/>
                </a:lnTo>
                <a:close/>
                <a:moveTo>
                  <a:pt x="10902" y="3675"/>
                </a:moveTo>
                <a:lnTo>
                  <a:pt x="10172" y="4721"/>
                </a:lnTo>
                <a:lnTo>
                  <a:pt x="10026" y="4916"/>
                </a:lnTo>
                <a:lnTo>
                  <a:pt x="9855" y="5110"/>
                </a:lnTo>
                <a:lnTo>
                  <a:pt x="9709" y="5329"/>
                </a:lnTo>
                <a:lnTo>
                  <a:pt x="9661" y="5427"/>
                </a:lnTo>
                <a:lnTo>
                  <a:pt x="9612" y="5548"/>
                </a:lnTo>
                <a:lnTo>
                  <a:pt x="9320" y="5548"/>
                </a:lnTo>
                <a:lnTo>
                  <a:pt x="9515" y="5208"/>
                </a:lnTo>
                <a:lnTo>
                  <a:pt x="9661" y="4867"/>
                </a:lnTo>
                <a:lnTo>
                  <a:pt x="10026" y="4307"/>
                </a:lnTo>
                <a:lnTo>
                  <a:pt x="10391" y="3723"/>
                </a:lnTo>
                <a:lnTo>
                  <a:pt x="10902" y="3675"/>
                </a:lnTo>
                <a:close/>
                <a:moveTo>
                  <a:pt x="9150" y="5062"/>
                </a:moveTo>
                <a:lnTo>
                  <a:pt x="9004" y="5305"/>
                </a:lnTo>
                <a:lnTo>
                  <a:pt x="8979" y="5427"/>
                </a:lnTo>
                <a:lnTo>
                  <a:pt x="8931" y="5548"/>
                </a:lnTo>
                <a:lnTo>
                  <a:pt x="8736" y="5573"/>
                </a:lnTo>
                <a:lnTo>
                  <a:pt x="8736" y="5573"/>
                </a:lnTo>
                <a:lnTo>
                  <a:pt x="8955" y="5281"/>
                </a:lnTo>
                <a:lnTo>
                  <a:pt x="9150" y="5062"/>
                </a:lnTo>
                <a:close/>
                <a:moveTo>
                  <a:pt x="8785" y="3772"/>
                </a:moveTo>
                <a:lnTo>
                  <a:pt x="8663" y="3918"/>
                </a:lnTo>
                <a:lnTo>
                  <a:pt x="8541" y="4064"/>
                </a:lnTo>
                <a:lnTo>
                  <a:pt x="8322" y="4380"/>
                </a:lnTo>
                <a:lnTo>
                  <a:pt x="8103" y="4672"/>
                </a:lnTo>
                <a:lnTo>
                  <a:pt x="7884" y="4940"/>
                </a:lnTo>
                <a:lnTo>
                  <a:pt x="7690" y="5256"/>
                </a:lnTo>
                <a:lnTo>
                  <a:pt x="7617" y="5402"/>
                </a:lnTo>
                <a:lnTo>
                  <a:pt x="7544" y="5573"/>
                </a:lnTo>
                <a:lnTo>
                  <a:pt x="7228" y="5573"/>
                </a:lnTo>
                <a:lnTo>
                  <a:pt x="7374" y="5402"/>
                </a:lnTo>
                <a:lnTo>
                  <a:pt x="7495" y="5256"/>
                </a:lnTo>
                <a:lnTo>
                  <a:pt x="7714" y="4940"/>
                </a:lnTo>
                <a:lnTo>
                  <a:pt x="7909" y="4672"/>
                </a:lnTo>
                <a:lnTo>
                  <a:pt x="8079" y="4380"/>
                </a:lnTo>
                <a:lnTo>
                  <a:pt x="8225" y="4088"/>
                </a:lnTo>
                <a:lnTo>
                  <a:pt x="8347" y="3772"/>
                </a:lnTo>
                <a:close/>
                <a:moveTo>
                  <a:pt x="9515" y="3772"/>
                </a:moveTo>
                <a:lnTo>
                  <a:pt x="9490" y="3821"/>
                </a:lnTo>
                <a:lnTo>
                  <a:pt x="9393" y="3918"/>
                </a:lnTo>
                <a:lnTo>
                  <a:pt x="9320" y="4040"/>
                </a:lnTo>
                <a:lnTo>
                  <a:pt x="9150" y="4332"/>
                </a:lnTo>
                <a:lnTo>
                  <a:pt x="9028" y="4624"/>
                </a:lnTo>
                <a:lnTo>
                  <a:pt x="8833" y="4843"/>
                </a:lnTo>
                <a:lnTo>
                  <a:pt x="8614" y="5086"/>
                </a:lnTo>
                <a:lnTo>
                  <a:pt x="8541" y="5183"/>
                </a:lnTo>
                <a:lnTo>
                  <a:pt x="8444" y="5305"/>
                </a:lnTo>
                <a:lnTo>
                  <a:pt x="8395" y="5427"/>
                </a:lnTo>
                <a:lnTo>
                  <a:pt x="8347" y="5573"/>
                </a:lnTo>
                <a:lnTo>
                  <a:pt x="7884" y="5573"/>
                </a:lnTo>
                <a:lnTo>
                  <a:pt x="8055" y="5378"/>
                </a:lnTo>
                <a:lnTo>
                  <a:pt x="8201" y="5183"/>
                </a:lnTo>
                <a:lnTo>
                  <a:pt x="8444" y="4794"/>
                </a:lnTo>
                <a:lnTo>
                  <a:pt x="8614" y="4551"/>
                </a:lnTo>
                <a:lnTo>
                  <a:pt x="8760" y="4307"/>
                </a:lnTo>
                <a:lnTo>
                  <a:pt x="9028" y="3796"/>
                </a:lnTo>
                <a:lnTo>
                  <a:pt x="9271" y="3796"/>
                </a:lnTo>
                <a:lnTo>
                  <a:pt x="9515" y="3772"/>
                </a:lnTo>
                <a:close/>
                <a:moveTo>
                  <a:pt x="18031" y="3650"/>
                </a:moveTo>
                <a:lnTo>
                  <a:pt x="18031" y="4015"/>
                </a:lnTo>
                <a:lnTo>
                  <a:pt x="17934" y="4186"/>
                </a:lnTo>
                <a:lnTo>
                  <a:pt x="17836" y="4380"/>
                </a:lnTo>
                <a:lnTo>
                  <a:pt x="17642" y="4745"/>
                </a:lnTo>
                <a:lnTo>
                  <a:pt x="17350" y="5159"/>
                </a:lnTo>
                <a:lnTo>
                  <a:pt x="17228" y="5354"/>
                </a:lnTo>
                <a:lnTo>
                  <a:pt x="17131" y="5573"/>
                </a:lnTo>
                <a:lnTo>
                  <a:pt x="16766" y="5548"/>
                </a:lnTo>
                <a:lnTo>
                  <a:pt x="16912" y="5378"/>
                </a:lnTo>
                <a:lnTo>
                  <a:pt x="17058" y="5183"/>
                </a:lnTo>
                <a:lnTo>
                  <a:pt x="17325" y="4818"/>
                </a:lnTo>
                <a:lnTo>
                  <a:pt x="17471" y="4551"/>
                </a:lnTo>
                <a:lnTo>
                  <a:pt x="17569" y="4259"/>
                </a:lnTo>
                <a:lnTo>
                  <a:pt x="17739" y="3699"/>
                </a:lnTo>
                <a:lnTo>
                  <a:pt x="18031" y="3650"/>
                </a:lnTo>
                <a:close/>
                <a:moveTo>
                  <a:pt x="18007" y="4818"/>
                </a:moveTo>
                <a:lnTo>
                  <a:pt x="18007" y="5597"/>
                </a:lnTo>
                <a:lnTo>
                  <a:pt x="17544" y="5597"/>
                </a:lnTo>
                <a:lnTo>
                  <a:pt x="17642" y="5378"/>
                </a:lnTo>
                <a:lnTo>
                  <a:pt x="17812" y="5110"/>
                </a:lnTo>
                <a:lnTo>
                  <a:pt x="18007" y="4818"/>
                </a:lnTo>
                <a:close/>
                <a:moveTo>
                  <a:pt x="560" y="5913"/>
                </a:moveTo>
                <a:lnTo>
                  <a:pt x="537" y="5960"/>
                </a:lnTo>
                <a:lnTo>
                  <a:pt x="537" y="5960"/>
                </a:lnTo>
                <a:lnTo>
                  <a:pt x="536" y="5938"/>
                </a:lnTo>
                <a:lnTo>
                  <a:pt x="560" y="5913"/>
                </a:lnTo>
                <a:close/>
                <a:moveTo>
                  <a:pt x="4673" y="6692"/>
                </a:moveTo>
                <a:lnTo>
                  <a:pt x="4600" y="6716"/>
                </a:lnTo>
                <a:lnTo>
                  <a:pt x="4527" y="6765"/>
                </a:lnTo>
                <a:lnTo>
                  <a:pt x="4405" y="6838"/>
                </a:lnTo>
                <a:lnTo>
                  <a:pt x="4283" y="6911"/>
                </a:lnTo>
                <a:lnTo>
                  <a:pt x="4089" y="6984"/>
                </a:lnTo>
                <a:lnTo>
                  <a:pt x="4016" y="7008"/>
                </a:lnTo>
                <a:lnTo>
                  <a:pt x="4016" y="6935"/>
                </a:lnTo>
                <a:lnTo>
                  <a:pt x="3991" y="6862"/>
                </a:lnTo>
                <a:lnTo>
                  <a:pt x="3967" y="6789"/>
                </a:lnTo>
                <a:lnTo>
                  <a:pt x="3918" y="6741"/>
                </a:lnTo>
                <a:lnTo>
                  <a:pt x="3870" y="6716"/>
                </a:lnTo>
                <a:lnTo>
                  <a:pt x="3797" y="6716"/>
                </a:lnTo>
                <a:lnTo>
                  <a:pt x="3724" y="6741"/>
                </a:lnTo>
                <a:lnTo>
                  <a:pt x="3675" y="6789"/>
                </a:lnTo>
                <a:lnTo>
                  <a:pt x="3578" y="6887"/>
                </a:lnTo>
                <a:lnTo>
                  <a:pt x="3456" y="6984"/>
                </a:lnTo>
                <a:lnTo>
                  <a:pt x="3213" y="7130"/>
                </a:lnTo>
                <a:lnTo>
                  <a:pt x="3042" y="7227"/>
                </a:lnTo>
                <a:lnTo>
                  <a:pt x="2848" y="7252"/>
                </a:lnTo>
                <a:lnTo>
                  <a:pt x="2799" y="7252"/>
                </a:lnTo>
                <a:lnTo>
                  <a:pt x="2799" y="7227"/>
                </a:lnTo>
                <a:lnTo>
                  <a:pt x="2799" y="7106"/>
                </a:lnTo>
                <a:lnTo>
                  <a:pt x="2848" y="6984"/>
                </a:lnTo>
                <a:lnTo>
                  <a:pt x="2896" y="6887"/>
                </a:lnTo>
                <a:lnTo>
                  <a:pt x="2896" y="6838"/>
                </a:lnTo>
                <a:lnTo>
                  <a:pt x="2872" y="6789"/>
                </a:lnTo>
                <a:lnTo>
                  <a:pt x="2823" y="6741"/>
                </a:lnTo>
                <a:lnTo>
                  <a:pt x="2775" y="6741"/>
                </a:lnTo>
                <a:lnTo>
                  <a:pt x="2702" y="6765"/>
                </a:lnTo>
                <a:lnTo>
                  <a:pt x="2629" y="6789"/>
                </a:lnTo>
                <a:lnTo>
                  <a:pt x="2531" y="6887"/>
                </a:lnTo>
                <a:lnTo>
                  <a:pt x="2458" y="7008"/>
                </a:lnTo>
                <a:lnTo>
                  <a:pt x="2434" y="7130"/>
                </a:lnTo>
                <a:lnTo>
                  <a:pt x="2434" y="7276"/>
                </a:lnTo>
                <a:lnTo>
                  <a:pt x="2483" y="7422"/>
                </a:lnTo>
                <a:lnTo>
                  <a:pt x="2556" y="7519"/>
                </a:lnTo>
                <a:lnTo>
                  <a:pt x="2677" y="7617"/>
                </a:lnTo>
                <a:lnTo>
                  <a:pt x="2799" y="7641"/>
                </a:lnTo>
                <a:lnTo>
                  <a:pt x="2921" y="7665"/>
                </a:lnTo>
                <a:lnTo>
                  <a:pt x="3042" y="7641"/>
                </a:lnTo>
                <a:lnTo>
                  <a:pt x="3188" y="7617"/>
                </a:lnTo>
                <a:lnTo>
                  <a:pt x="3432" y="7495"/>
                </a:lnTo>
                <a:lnTo>
                  <a:pt x="3675" y="7349"/>
                </a:lnTo>
                <a:lnTo>
                  <a:pt x="3748" y="7373"/>
                </a:lnTo>
                <a:lnTo>
                  <a:pt x="3845" y="7398"/>
                </a:lnTo>
                <a:lnTo>
                  <a:pt x="4040" y="7398"/>
                </a:lnTo>
                <a:lnTo>
                  <a:pt x="4259" y="7349"/>
                </a:lnTo>
                <a:lnTo>
                  <a:pt x="4478" y="7276"/>
                </a:lnTo>
                <a:lnTo>
                  <a:pt x="4551" y="7373"/>
                </a:lnTo>
                <a:lnTo>
                  <a:pt x="4673" y="7446"/>
                </a:lnTo>
                <a:lnTo>
                  <a:pt x="4819" y="7495"/>
                </a:lnTo>
                <a:lnTo>
                  <a:pt x="4989" y="7519"/>
                </a:lnTo>
                <a:lnTo>
                  <a:pt x="5159" y="7519"/>
                </a:lnTo>
                <a:lnTo>
                  <a:pt x="5354" y="7495"/>
                </a:lnTo>
                <a:lnTo>
                  <a:pt x="5524" y="7446"/>
                </a:lnTo>
                <a:lnTo>
                  <a:pt x="5695" y="7373"/>
                </a:lnTo>
                <a:lnTo>
                  <a:pt x="5792" y="7446"/>
                </a:lnTo>
                <a:lnTo>
                  <a:pt x="5914" y="7495"/>
                </a:lnTo>
                <a:lnTo>
                  <a:pt x="6060" y="7519"/>
                </a:lnTo>
                <a:lnTo>
                  <a:pt x="6230" y="7519"/>
                </a:lnTo>
                <a:lnTo>
                  <a:pt x="6400" y="7495"/>
                </a:lnTo>
                <a:lnTo>
                  <a:pt x="6571" y="7422"/>
                </a:lnTo>
                <a:lnTo>
                  <a:pt x="6741" y="7373"/>
                </a:lnTo>
                <a:lnTo>
                  <a:pt x="6911" y="7276"/>
                </a:lnTo>
                <a:lnTo>
                  <a:pt x="7009" y="7373"/>
                </a:lnTo>
                <a:lnTo>
                  <a:pt x="7106" y="7422"/>
                </a:lnTo>
                <a:lnTo>
                  <a:pt x="7252" y="7446"/>
                </a:lnTo>
                <a:lnTo>
                  <a:pt x="7544" y="7446"/>
                </a:lnTo>
                <a:lnTo>
                  <a:pt x="7690" y="7398"/>
                </a:lnTo>
                <a:lnTo>
                  <a:pt x="7982" y="7300"/>
                </a:lnTo>
                <a:lnTo>
                  <a:pt x="8055" y="7398"/>
                </a:lnTo>
                <a:lnTo>
                  <a:pt x="8152" y="7471"/>
                </a:lnTo>
                <a:lnTo>
                  <a:pt x="8249" y="7519"/>
                </a:lnTo>
                <a:lnTo>
                  <a:pt x="8347" y="7544"/>
                </a:lnTo>
                <a:lnTo>
                  <a:pt x="8468" y="7519"/>
                </a:lnTo>
                <a:lnTo>
                  <a:pt x="8566" y="7471"/>
                </a:lnTo>
                <a:lnTo>
                  <a:pt x="8687" y="7422"/>
                </a:lnTo>
                <a:lnTo>
                  <a:pt x="8785" y="7325"/>
                </a:lnTo>
                <a:lnTo>
                  <a:pt x="8906" y="7373"/>
                </a:lnTo>
                <a:lnTo>
                  <a:pt x="9077" y="7422"/>
                </a:lnTo>
                <a:lnTo>
                  <a:pt x="9223" y="7446"/>
                </a:lnTo>
                <a:lnTo>
                  <a:pt x="9369" y="7471"/>
                </a:lnTo>
                <a:lnTo>
                  <a:pt x="9539" y="7446"/>
                </a:lnTo>
                <a:lnTo>
                  <a:pt x="9685" y="7422"/>
                </a:lnTo>
                <a:lnTo>
                  <a:pt x="9807" y="7373"/>
                </a:lnTo>
                <a:lnTo>
                  <a:pt x="9928" y="7276"/>
                </a:lnTo>
                <a:lnTo>
                  <a:pt x="9977" y="7227"/>
                </a:lnTo>
                <a:lnTo>
                  <a:pt x="9977" y="7154"/>
                </a:lnTo>
                <a:lnTo>
                  <a:pt x="9928" y="7081"/>
                </a:lnTo>
                <a:lnTo>
                  <a:pt x="9880" y="7033"/>
                </a:lnTo>
                <a:lnTo>
                  <a:pt x="9734" y="7008"/>
                </a:lnTo>
                <a:lnTo>
                  <a:pt x="9101" y="7008"/>
                </a:lnTo>
                <a:lnTo>
                  <a:pt x="8979" y="6960"/>
                </a:lnTo>
                <a:lnTo>
                  <a:pt x="8858" y="6887"/>
                </a:lnTo>
                <a:lnTo>
                  <a:pt x="8785" y="6838"/>
                </a:lnTo>
                <a:lnTo>
                  <a:pt x="8687" y="6814"/>
                </a:lnTo>
                <a:lnTo>
                  <a:pt x="8590" y="6862"/>
                </a:lnTo>
                <a:lnTo>
                  <a:pt x="8541" y="6935"/>
                </a:lnTo>
                <a:lnTo>
                  <a:pt x="8493" y="7008"/>
                </a:lnTo>
                <a:lnTo>
                  <a:pt x="8468" y="7033"/>
                </a:lnTo>
                <a:lnTo>
                  <a:pt x="8395" y="7033"/>
                </a:lnTo>
                <a:lnTo>
                  <a:pt x="8322" y="6984"/>
                </a:lnTo>
                <a:lnTo>
                  <a:pt x="8274" y="6887"/>
                </a:lnTo>
                <a:lnTo>
                  <a:pt x="8201" y="6789"/>
                </a:lnTo>
                <a:lnTo>
                  <a:pt x="8152" y="6765"/>
                </a:lnTo>
                <a:lnTo>
                  <a:pt x="8055" y="6765"/>
                </a:lnTo>
                <a:lnTo>
                  <a:pt x="8006" y="6789"/>
                </a:lnTo>
                <a:lnTo>
                  <a:pt x="7836" y="6887"/>
                </a:lnTo>
                <a:lnTo>
                  <a:pt x="7568" y="7008"/>
                </a:lnTo>
                <a:lnTo>
                  <a:pt x="7447" y="7033"/>
                </a:lnTo>
                <a:lnTo>
                  <a:pt x="7349" y="7033"/>
                </a:lnTo>
                <a:lnTo>
                  <a:pt x="7301" y="7008"/>
                </a:lnTo>
                <a:lnTo>
                  <a:pt x="7276" y="6984"/>
                </a:lnTo>
                <a:lnTo>
                  <a:pt x="7252" y="6960"/>
                </a:lnTo>
                <a:lnTo>
                  <a:pt x="7252" y="6911"/>
                </a:lnTo>
                <a:lnTo>
                  <a:pt x="7228" y="6838"/>
                </a:lnTo>
                <a:lnTo>
                  <a:pt x="7203" y="6765"/>
                </a:lnTo>
                <a:lnTo>
                  <a:pt x="7155" y="6741"/>
                </a:lnTo>
                <a:lnTo>
                  <a:pt x="7106" y="6716"/>
                </a:lnTo>
                <a:lnTo>
                  <a:pt x="6960" y="6716"/>
                </a:lnTo>
                <a:lnTo>
                  <a:pt x="6887" y="6741"/>
                </a:lnTo>
                <a:lnTo>
                  <a:pt x="6838" y="6814"/>
                </a:lnTo>
                <a:lnTo>
                  <a:pt x="6790" y="6862"/>
                </a:lnTo>
                <a:lnTo>
                  <a:pt x="6668" y="6935"/>
                </a:lnTo>
                <a:lnTo>
                  <a:pt x="6522" y="7008"/>
                </a:lnTo>
                <a:lnTo>
                  <a:pt x="6376" y="7057"/>
                </a:lnTo>
                <a:lnTo>
                  <a:pt x="6254" y="7106"/>
                </a:lnTo>
                <a:lnTo>
                  <a:pt x="6133" y="7106"/>
                </a:lnTo>
                <a:lnTo>
                  <a:pt x="6108" y="7081"/>
                </a:lnTo>
                <a:lnTo>
                  <a:pt x="6084" y="7057"/>
                </a:lnTo>
                <a:lnTo>
                  <a:pt x="6060" y="7033"/>
                </a:lnTo>
                <a:lnTo>
                  <a:pt x="6084" y="6960"/>
                </a:lnTo>
                <a:lnTo>
                  <a:pt x="6084" y="6887"/>
                </a:lnTo>
                <a:lnTo>
                  <a:pt x="6060" y="6814"/>
                </a:lnTo>
                <a:lnTo>
                  <a:pt x="6011" y="6741"/>
                </a:lnTo>
                <a:lnTo>
                  <a:pt x="5938" y="6716"/>
                </a:lnTo>
                <a:lnTo>
                  <a:pt x="5865" y="6692"/>
                </a:lnTo>
                <a:lnTo>
                  <a:pt x="5792" y="6692"/>
                </a:lnTo>
                <a:lnTo>
                  <a:pt x="5719" y="6741"/>
                </a:lnTo>
                <a:lnTo>
                  <a:pt x="5670" y="6789"/>
                </a:lnTo>
                <a:lnTo>
                  <a:pt x="5597" y="6911"/>
                </a:lnTo>
                <a:lnTo>
                  <a:pt x="5500" y="6984"/>
                </a:lnTo>
                <a:lnTo>
                  <a:pt x="5403" y="7057"/>
                </a:lnTo>
                <a:lnTo>
                  <a:pt x="5281" y="7106"/>
                </a:lnTo>
                <a:lnTo>
                  <a:pt x="5038" y="7106"/>
                </a:lnTo>
                <a:lnTo>
                  <a:pt x="4892" y="7081"/>
                </a:lnTo>
                <a:lnTo>
                  <a:pt x="4867" y="7057"/>
                </a:lnTo>
                <a:lnTo>
                  <a:pt x="4867" y="7008"/>
                </a:lnTo>
                <a:lnTo>
                  <a:pt x="4892" y="6935"/>
                </a:lnTo>
                <a:lnTo>
                  <a:pt x="4867" y="6862"/>
                </a:lnTo>
                <a:lnTo>
                  <a:pt x="4843" y="6789"/>
                </a:lnTo>
                <a:lnTo>
                  <a:pt x="4794" y="6741"/>
                </a:lnTo>
                <a:lnTo>
                  <a:pt x="4746" y="6716"/>
                </a:lnTo>
                <a:lnTo>
                  <a:pt x="4673" y="6692"/>
                </a:lnTo>
                <a:close/>
                <a:moveTo>
                  <a:pt x="14649" y="7690"/>
                </a:moveTo>
                <a:lnTo>
                  <a:pt x="14941" y="7714"/>
                </a:lnTo>
                <a:lnTo>
                  <a:pt x="15233" y="7763"/>
                </a:lnTo>
                <a:lnTo>
                  <a:pt x="15501" y="7860"/>
                </a:lnTo>
                <a:lnTo>
                  <a:pt x="15598" y="7909"/>
                </a:lnTo>
                <a:lnTo>
                  <a:pt x="15695" y="8006"/>
                </a:lnTo>
                <a:lnTo>
                  <a:pt x="15768" y="8103"/>
                </a:lnTo>
                <a:lnTo>
                  <a:pt x="15817" y="8225"/>
                </a:lnTo>
                <a:lnTo>
                  <a:pt x="15865" y="8347"/>
                </a:lnTo>
                <a:lnTo>
                  <a:pt x="15865" y="8468"/>
                </a:lnTo>
                <a:lnTo>
                  <a:pt x="15841" y="8590"/>
                </a:lnTo>
                <a:lnTo>
                  <a:pt x="15792" y="8712"/>
                </a:lnTo>
                <a:lnTo>
                  <a:pt x="15719" y="8785"/>
                </a:lnTo>
                <a:lnTo>
                  <a:pt x="15622" y="8858"/>
                </a:lnTo>
                <a:lnTo>
                  <a:pt x="15428" y="8955"/>
                </a:lnTo>
                <a:lnTo>
                  <a:pt x="15209" y="9004"/>
                </a:lnTo>
                <a:lnTo>
                  <a:pt x="14990" y="9052"/>
                </a:lnTo>
                <a:lnTo>
                  <a:pt x="14600" y="9077"/>
                </a:lnTo>
                <a:lnTo>
                  <a:pt x="14406" y="9077"/>
                </a:lnTo>
                <a:lnTo>
                  <a:pt x="14211" y="9028"/>
                </a:lnTo>
                <a:lnTo>
                  <a:pt x="14041" y="8979"/>
                </a:lnTo>
                <a:lnTo>
                  <a:pt x="13870" y="8882"/>
                </a:lnTo>
                <a:lnTo>
                  <a:pt x="13822" y="8809"/>
                </a:lnTo>
                <a:lnTo>
                  <a:pt x="13773" y="8736"/>
                </a:lnTo>
                <a:lnTo>
                  <a:pt x="13724" y="8639"/>
                </a:lnTo>
                <a:lnTo>
                  <a:pt x="13700" y="8541"/>
                </a:lnTo>
                <a:lnTo>
                  <a:pt x="13651" y="8347"/>
                </a:lnTo>
                <a:lnTo>
                  <a:pt x="13651" y="8128"/>
                </a:lnTo>
                <a:lnTo>
                  <a:pt x="13676" y="8006"/>
                </a:lnTo>
                <a:lnTo>
                  <a:pt x="13700" y="7909"/>
                </a:lnTo>
                <a:lnTo>
                  <a:pt x="13749" y="7811"/>
                </a:lnTo>
                <a:lnTo>
                  <a:pt x="13822" y="7738"/>
                </a:lnTo>
                <a:lnTo>
                  <a:pt x="13870" y="7714"/>
                </a:lnTo>
                <a:lnTo>
                  <a:pt x="14381" y="7714"/>
                </a:lnTo>
                <a:lnTo>
                  <a:pt x="14649" y="7690"/>
                </a:lnTo>
                <a:close/>
                <a:moveTo>
                  <a:pt x="5451" y="8493"/>
                </a:moveTo>
                <a:lnTo>
                  <a:pt x="5403" y="8517"/>
                </a:lnTo>
                <a:lnTo>
                  <a:pt x="5354" y="8541"/>
                </a:lnTo>
                <a:lnTo>
                  <a:pt x="5232" y="8663"/>
                </a:lnTo>
                <a:lnTo>
                  <a:pt x="5062" y="8785"/>
                </a:lnTo>
                <a:lnTo>
                  <a:pt x="4965" y="8833"/>
                </a:lnTo>
                <a:lnTo>
                  <a:pt x="4892" y="8858"/>
                </a:lnTo>
                <a:lnTo>
                  <a:pt x="4843" y="8833"/>
                </a:lnTo>
                <a:lnTo>
                  <a:pt x="4843" y="8760"/>
                </a:lnTo>
                <a:lnTo>
                  <a:pt x="4819" y="8687"/>
                </a:lnTo>
                <a:lnTo>
                  <a:pt x="4794" y="8639"/>
                </a:lnTo>
                <a:lnTo>
                  <a:pt x="4746" y="8590"/>
                </a:lnTo>
                <a:lnTo>
                  <a:pt x="4697" y="8566"/>
                </a:lnTo>
                <a:lnTo>
                  <a:pt x="4600" y="8566"/>
                </a:lnTo>
                <a:lnTo>
                  <a:pt x="4527" y="8590"/>
                </a:lnTo>
                <a:lnTo>
                  <a:pt x="4478" y="8614"/>
                </a:lnTo>
                <a:lnTo>
                  <a:pt x="4332" y="8712"/>
                </a:lnTo>
                <a:lnTo>
                  <a:pt x="4162" y="8785"/>
                </a:lnTo>
                <a:lnTo>
                  <a:pt x="4064" y="8809"/>
                </a:lnTo>
                <a:lnTo>
                  <a:pt x="3967" y="8809"/>
                </a:lnTo>
                <a:lnTo>
                  <a:pt x="3894" y="8785"/>
                </a:lnTo>
                <a:lnTo>
                  <a:pt x="3845" y="8712"/>
                </a:lnTo>
                <a:lnTo>
                  <a:pt x="3797" y="8614"/>
                </a:lnTo>
                <a:lnTo>
                  <a:pt x="3724" y="8566"/>
                </a:lnTo>
                <a:lnTo>
                  <a:pt x="3651" y="8566"/>
                </a:lnTo>
                <a:lnTo>
                  <a:pt x="3553" y="8590"/>
                </a:lnTo>
                <a:lnTo>
                  <a:pt x="3359" y="8687"/>
                </a:lnTo>
                <a:lnTo>
                  <a:pt x="3140" y="8736"/>
                </a:lnTo>
                <a:lnTo>
                  <a:pt x="2896" y="8809"/>
                </a:lnTo>
                <a:lnTo>
                  <a:pt x="2775" y="8809"/>
                </a:lnTo>
                <a:lnTo>
                  <a:pt x="2799" y="8663"/>
                </a:lnTo>
                <a:lnTo>
                  <a:pt x="2799" y="8639"/>
                </a:lnTo>
                <a:lnTo>
                  <a:pt x="2775" y="8639"/>
                </a:lnTo>
                <a:lnTo>
                  <a:pt x="2677" y="8663"/>
                </a:lnTo>
                <a:lnTo>
                  <a:pt x="2604" y="8736"/>
                </a:lnTo>
                <a:lnTo>
                  <a:pt x="2556" y="8809"/>
                </a:lnTo>
                <a:lnTo>
                  <a:pt x="2507" y="8882"/>
                </a:lnTo>
                <a:lnTo>
                  <a:pt x="2483" y="8955"/>
                </a:lnTo>
                <a:lnTo>
                  <a:pt x="2507" y="9028"/>
                </a:lnTo>
                <a:lnTo>
                  <a:pt x="2556" y="9101"/>
                </a:lnTo>
                <a:lnTo>
                  <a:pt x="2653" y="9150"/>
                </a:lnTo>
                <a:lnTo>
                  <a:pt x="2750" y="9174"/>
                </a:lnTo>
                <a:lnTo>
                  <a:pt x="2872" y="9198"/>
                </a:lnTo>
                <a:lnTo>
                  <a:pt x="3115" y="9174"/>
                </a:lnTo>
                <a:lnTo>
                  <a:pt x="3359" y="9125"/>
                </a:lnTo>
                <a:lnTo>
                  <a:pt x="3578" y="9028"/>
                </a:lnTo>
                <a:lnTo>
                  <a:pt x="3675" y="9101"/>
                </a:lnTo>
                <a:lnTo>
                  <a:pt x="3772" y="9174"/>
                </a:lnTo>
                <a:lnTo>
                  <a:pt x="3894" y="9198"/>
                </a:lnTo>
                <a:lnTo>
                  <a:pt x="3991" y="9223"/>
                </a:lnTo>
                <a:lnTo>
                  <a:pt x="4113" y="9198"/>
                </a:lnTo>
                <a:lnTo>
                  <a:pt x="4235" y="9174"/>
                </a:lnTo>
                <a:lnTo>
                  <a:pt x="4502" y="9077"/>
                </a:lnTo>
                <a:lnTo>
                  <a:pt x="4575" y="9174"/>
                </a:lnTo>
                <a:lnTo>
                  <a:pt x="4673" y="9247"/>
                </a:lnTo>
                <a:lnTo>
                  <a:pt x="4770" y="9271"/>
                </a:lnTo>
                <a:lnTo>
                  <a:pt x="4916" y="9271"/>
                </a:lnTo>
                <a:lnTo>
                  <a:pt x="5038" y="9247"/>
                </a:lnTo>
                <a:lnTo>
                  <a:pt x="5184" y="9174"/>
                </a:lnTo>
                <a:lnTo>
                  <a:pt x="5305" y="9101"/>
                </a:lnTo>
                <a:lnTo>
                  <a:pt x="5427" y="9028"/>
                </a:lnTo>
                <a:lnTo>
                  <a:pt x="5524" y="9125"/>
                </a:lnTo>
                <a:lnTo>
                  <a:pt x="5646" y="9198"/>
                </a:lnTo>
                <a:lnTo>
                  <a:pt x="5768" y="9223"/>
                </a:lnTo>
                <a:lnTo>
                  <a:pt x="5914" y="9247"/>
                </a:lnTo>
                <a:lnTo>
                  <a:pt x="6060" y="9247"/>
                </a:lnTo>
                <a:lnTo>
                  <a:pt x="6181" y="9223"/>
                </a:lnTo>
                <a:lnTo>
                  <a:pt x="6327" y="9174"/>
                </a:lnTo>
                <a:lnTo>
                  <a:pt x="6473" y="9125"/>
                </a:lnTo>
                <a:lnTo>
                  <a:pt x="6546" y="9198"/>
                </a:lnTo>
                <a:lnTo>
                  <a:pt x="6644" y="9247"/>
                </a:lnTo>
                <a:lnTo>
                  <a:pt x="6741" y="9271"/>
                </a:lnTo>
                <a:lnTo>
                  <a:pt x="6838" y="9296"/>
                </a:lnTo>
                <a:lnTo>
                  <a:pt x="6960" y="9271"/>
                </a:lnTo>
                <a:lnTo>
                  <a:pt x="7057" y="9247"/>
                </a:lnTo>
                <a:lnTo>
                  <a:pt x="7155" y="9223"/>
                </a:lnTo>
                <a:lnTo>
                  <a:pt x="7252" y="9150"/>
                </a:lnTo>
                <a:lnTo>
                  <a:pt x="7325" y="9174"/>
                </a:lnTo>
                <a:lnTo>
                  <a:pt x="7398" y="9150"/>
                </a:lnTo>
                <a:lnTo>
                  <a:pt x="7447" y="9125"/>
                </a:lnTo>
                <a:lnTo>
                  <a:pt x="7471" y="9077"/>
                </a:lnTo>
                <a:lnTo>
                  <a:pt x="7520" y="9028"/>
                </a:lnTo>
                <a:lnTo>
                  <a:pt x="7520" y="8979"/>
                </a:lnTo>
                <a:lnTo>
                  <a:pt x="7495" y="8906"/>
                </a:lnTo>
                <a:lnTo>
                  <a:pt x="7471" y="8833"/>
                </a:lnTo>
                <a:lnTo>
                  <a:pt x="7398" y="8760"/>
                </a:lnTo>
                <a:lnTo>
                  <a:pt x="7325" y="8712"/>
                </a:lnTo>
                <a:lnTo>
                  <a:pt x="7179" y="8712"/>
                </a:lnTo>
                <a:lnTo>
                  <a:pt x="7106" y="8760"/>
                </a:lnTo>
                <a:lnTo>
                  <a:pt x="7009" y="8858"/>
                </a:lnTo>
                <a:lnTo>
                  <a:pt x="6960" y="8882"/>
                </a:lnTo>
                <a:lnTo>
                  <a:pt x="6911" y="8882"/>
                </a:lnTo>
                <a:lnTo>
                  <a:pt x="6814" y="8858"/>
                </a:lnTo>
                <a:lnTo>
                  <a:pt x="6692" y="8760"/>
                </a:lnTo>
                <a:lnTo>
                  <a:pt x="6619" y="8687"/>
                </a:lnTo>
                <a:lnTo>
                  <a:pt x="6546" y="8663"/>
                </a:lnTo>
                <a:lnTo>
                  <a:pt x="6473" y="8663"/>
                </a:lnTo>
                <a:lnTo>
                  <a:pt x="6376" y="8712"/>
                </a:lnTo>
                <a:lnTo>
                  <a:pt x="6303" y="8760"/>
                </a:lnTo>
                <a:lnTo>
                  <a:pt x="6206" y="8809"/>
                </a:lnTo>
                <a:lnTo>
                  <a:pt x="6084" y="8858"/>
                </a:lnTo>
                <a:lnTo>
                  <a:pt x="5889" y="8858"/>
                </a:lnTo>
                <a:lnTo>
                  <a:pt x="5792" y="8809"/>
                </a:lnTo>
                <a:lnTo>
                  <a:pt x="5743" y="8736"/>
                </a:lnTo>
                <a:lnTo>
                  <a:pt x="5695" y="8639"/>
                </a:lnTo>
                <a:lnTo>
                  <a:pt x="5670" y="8590"/>
                </a:lnTo>
                <a:lnTo>
                  <a:pt x="5646" y="8541"/>
                </a:lnTo>
                <a:lnTo>
                  <a:pt x="5549" y="8493"/>
                </a:lnTo>
                <a:close/>
                <a:moveTo>
                  <a:pt x="13943" y="7276"/>
                </a:moveTo>
                <a:lnTo>
                  <a:pt x="13773" y="7325"/>
                </a:lnTo>
                <a:lnTo>
                  <a:pt x="13603" y="7373"/>
                </a:lnTo>
                <a:lnTo>
                  <a:pt x="13578" y="7398"/>
                </a:lnTo>
                <a:lnTo>
                  <a:pt x="13554" y="7422"/>
                </a:lnTo>
                <a:lnTo>
                  <a:pt x="13432" y="7544"/>
                </a:lnTo>
                <a:lnTo>
                  <a:pt x="13359" y="7714"/>
                </a:lnTo>
                <a:lnTo>
                  <a:pt x="13286" y="7884"/>
                </a:lnTo>
                <a:lnTo>
                  <a:pt x="13262" y="8079"/>
                </a:lnTo>
                <a:lnTo>
                  <a:pt x="13262" y="8298"/>
                </a:lnTo>
                <a:lnTo>
                  <a:pt x="13262" y="8493"/>
                </a:lnTo>
                <a:lnTo>
                  <a:pt x="13286" y="8663"/>
                </a:lnTo>
                <a:lnTo>
                  <a:pt x="13311" y="8809"/>
                </a:lnTo>
                <a:lnTo>
                  <a:pt x="13359" y="8955"/>
                </a:lnTo>
                <a:lnTo>
                  <a:pt x="13432" y="9077"/>
                </a:lnTo>
                <a:lnTo>
                  <a:pt x="13530" y="9174"/>
                </a:lnTo>
                <a:lnTo>
                  <a:pt x="13627" y="9247"/>
                </a:lnTo>
                <a:lnTo>
                  <a:pt x="13724" y="9320"/>
                </a:lnTo>
                <a:lnTo>
                  <a:pt x="13846" y="9393"/>
                </a:lnTo>
                <a:lnTo>
                  <a:pt x="14114" y="9466"/>
                </a:lnTo>
                <a:lnTo>
                  <a:pt x="14406" y="9490"/>
                </a:lnTo>
                <a:lnTo>
                  <a:pt x="14698" y="9515"/>
                </a:lnTo>
                <a:lnTo>
                  <a:pt x="14965" y="9490"/>
                </a:lnTo>
                <a:lnTo>
                  <a:pt x="15233" y="9442"/>
                </a:lnTo>
                <a:lnTo>
                  <a:pt x="15501" y="9369"/>
                </a:lnTo>
                <a:lnTo>
                  <a:pt x="15744" y="9247"/>
                </a:lnTo>
                <a:lnTo>
                  <a:pt x="15938" y="9101"/>
                </a:lnTo>
                <a:lnTo>
                  <a:pt x="16036" y="9004"/>
                </a:lnTo>
                <a:lnTo>
                  <a:pt x="16109" y="8906"/>
                </a:lnTo>
                <a:lnTo>
                  <a:pt x="16157" y="8809"/>
                </a:lnTo>
                <a:lnTo>
                  <a:pt x="16206" y="8687"/>
                </a:lnTo>
                <a:lnTo>
                  <a:pt x="16230" y="8566"/>
                </a:lnTo>
                <a:lnTo>
                  <a:pt x="16230" y="8444"/>
                </a:lnTo>
                <a:lnTo>
                  <a:pt x="16230" y="8322"/>
                </a:lnTo>
                <a:lnTo>
                  <a:pt x="16206" y="8176"/>
                </a:lnTo>
                <a:lnTo>
                  <a:pt x="16157" y="8030"/>
                </a:lnTo>
                <a:lnTo>
                  <a:pt x="16109" y="7909"/>
                </a:lnTo>
                <a:lnTo>
                  <a:pt x="16011" y="7763"/>
                </a:lnTo>
                <a:lnTo>
                  <a:pt x="15890" y="7665"/>
                </a:lnTo>
                <a:lnTo>
                  <a:pt x="15768" y="7568"/>
                </a:lnTo>
                <a:lnTo>
                  <a:pt x="15622" y="7495"/>
                </a:lnTo>
                <a:lnTo>
                  <a:pt x="15476" y="7422"/>
                </a:lnTo>
                <a:lnTo>
                  <a:pt x="15330" y="7398"/>
                </a:lnTo>
                <a:lnTo>
                  <a:pt x="15014" y="7325"/>
                </a:lnTo>
                <a:lnTo>
                  <a:pt x="14673" y="7300"/>
                </a:lnTo>
                <a:lnTo>
                  <a:pt x="14308" y="7276"/>
                </a:lnTo>
                <a:close/>
                <a:moveTo>
                  <a:pt x="15038" y="5889"/>
                </a:moveTo>
                <a:lnTo>
                  <a:pt x="15549" y="5913"/>
                </a:lnTo>
                <a:lnTo>
                  <a:pt x="16084" y="5962"/>
                </a:lnTo>
                <a:lnTo>
                  <a:pt x="16620" y="6011"/>
                </a:lnTo>
                <a:lnTo>
                  <a:pt x="17131" y="6059"/>
                </a:lnTo>
                <a:lnTo>
                  <a:pt x="17179" y="6084"/>
                </a:lnTo>
                <a:lnTo>
                  <a:pt x="17301" y="6084"/>
                </a:lnTo>
                <a:lnTo>
                  <a:pt x="17350" y="6059"/>
                </a:lnTo>
                <a:lnTo>
                  <a:pt x="18031" y="6059"/>
                </a:lnTo>
                <a:lnTo>
                  <a:pt x="18080" y="7130"/>
                </a:lnTo>
                <a:lnTo>
                  <a:pt x="18080" y="7665"/>
                </a:lnTo>
                <a:lnTo>
                  <a:pt x="18055" y="8201"/>
                </a:lnTo>
                <a:lnTo>
                  <a:pt x="17958" y="9369"/>
                </a:lnTo>
                <a:lnTo>
                  <a:pt x="17885" y="9928"/>
                </a:lnTo>
                <a:lnTo>
                  <a:pt x="17788" y="10512"/>
                </a:lnTo>
                <a:lnTo>
                  <a:pt x="17715" y="10780"/>
                </a:lnTo>
                <a:lnTo>
                  <a:pt x="17617" y="11047"/>
                </a:lnTo>
                <a:lnTo>
                  <a:pt x="17496" y="11291"/>
                </a:lnTo>
                <a:lnTo>
                  <a:pt x="17350" y="11534"/>
                </a:lnTo>
                <a:lnTo>
                  <a:pt x="17204" y="11680"/>
                </a:lnTo>
                <a:lnTo>
                  <a:pt x="17058" y="11826"/>
                </a:lnTo>
                <a:lnTo>
                  <a:pt x="16912" y="11923"/>
                </a:lnTo>
                <a:lnTo>
                  <a:pt x="16741" y="12021"/>
                </a:lnTo>
                <a:lnTo>
                  <a:pt x="16644" y="11996"/>
                </a:lnTo>
                <a:lnTo>
                  <a:pt x="16547" y="12021"/>
                </a:lnTo>
                <a:lnTo>
                  <a:pt x="16352" y="12069"/>
                </a:lnTo>
                <a:lnTo>
                  <a:pt x="16133" y="12118"/>
                </a:lnTo>
                <a:lnTo>
                  <a:pt x="15914" y="12142"/>
                </a:lnTo>
                <a:lnTo>
                  <a:pt x="15282" y="12142"/>
                </a:lnTo>
                <a:lnTo>
                  <a:pt x="14844" y="12118"/>
                </a:lnTo>
                <a:lnTo>
                  <a:pt x="14333" y="12069"/>
                </a:lnTo>
                <a:lnTo>
                  <a:pt x="10366" y="12069"/>
                </a:lnTo>
                <a:lnTo>
                  <a:pt x="7982" y="12094"/>
                </a:lnTo>
                <a:lnTo>
                  <a:pt x="5695" y="12069"/>
                </a:lnTo>
                <a:lnTo>
                  <a:pt x="2896" y="12069"/>
                </a:lnTo>
                <a:lnTo>
                  <a:pt x="2337" y="12045"/>
                </a:lnTo>
                <a:lnTo>
                  <a:pt x="2069" y="11996"/>
                </a:lnTo>
                <a:lnTo>
                  <a:pt x="1801" y="11948"/>
                </a:lnTo>
                <a:lnTo>
                  <a:pt x="1558" y="11875"/>
                </a:lnTo>
                <a:lnTo>
                  <a:pt x="1315" y="11753"/>
                </a:lnTo>
                <a:lnTo>
                  <a:pt x="1193" y="11656"/>
                </a:lnTo>
                <a:lnTo>
                  <a:pt x="1071" y="11558"/>
                </a:lnTo>
                <a:lnTo>
                  <a:pt x="974" y="11437"/>
                </a:lnTo>
                <a:lnTo>
                  <a:pt x="877" y="11315"/>
                </a:lnTo>
                <a:lnTo>
                  <a:pt x="755" y="11023"/>
                </a:lnTo>
                <a:lnTo>
                  <a:pt x="658" y="10707"/>
                </a:lnTo>
                <a:lnTo>
                  <a:pt x="682" y="10634"/>
                </a:lnTo>
                <a:lnTo>
                  <a:pt x="658" y="10536"/>
                </a:lnTo>
                <a:lnTo>
                  <a:pt x="609" y="10342"/>
                </a:lnTo>
                <a:lnTo>
                  <a:pt x="585" y="10123"/>
                </a:lnTo>
                <a:lnTo>
                  <a:pt x="560" y="9709"/>
                </a:lnTo>
                <a:lnTo>
                  <a:pt x="560" y="9296"/>
                </a:lnTo>
                <a:lnTo>
                  <a:pt x="585" y="8882"/>
                </a:lnTo>
                <a:lnTo>
                  <a:pt x="609" y="8395"/>
                </a:lnTo>
                <a:lnTo>
                  <a:pt x="609" y="7909"/>
                </a:lnTo>
                <a:lnTo>
                  <a:pt x="585" y="6960"/>
                </a:lnTo>
                <a:lnTo>
                  <a:pt x="537" y="5963"/>
                </a:lnTo>
                <a:lnTo>
                  <a:pt x="537" y="5963"/>
                </a:lnTo>
                <a:lnTo>
                  <a:pt x="560" y="5986"/>
                </a:lnTo>
                <a:lnTo>
                  <a:pt x="731" y="5962"/>
                </a:lnTo>
                <a:lnTo>
                  <a:pt x="1315" y="5913"/>
                </a:lnTo>
                <a:lnTo>
                  <a:pt x="3067" y="5913"/>
                </a:lnTo>
                <a:lnTo>
                  <a:pt x="4892" y="5962"/>
                </a:lnTo>
                <a:lnTo>
                  <a:pt x="6741" y="6011"/>
                </a:lnTo>
                <a:lnTo>
                  <a:pt x="7909" y="6035"/>
                </a:lnTo>
                <a:lnTo>
                  <a:pt x="9101" y="6035"/>
                </a:lnTo>
                <a:lnTo>
                  <a:pt x="10269" y="5986"/>
                </a:lnTo>
                <a:lnTo>
                  <a:pt x="11437" y="5938"/>
                </a:lnTo>
                <a:lnTo>
                  <a:pt x="12410" y="5913"/>
                </a:lnTo>
                <a:lnTo>
                  <a:pt x="12435" y="5938"/>
                </a:lnTo>
                <a:lnTo>
                  <a:pt x="12459" y="5962"/>
                </a:lnTo>
                <a:lnTo>
                  <a:pt x="12508" y="5986"/>
                </a:lnTo>
                <a:lnTo>
                  <a:pt x="12532" y="5986"/>
                </a:lnTo>
                <a:lnTo>
                  <a:pt x="12654" y="5913"/>
                </a:lnTo>
                <a:lnTo>
                  <a:pt x="13846" y="5889"/>
                </a:lnTo>
                <a:close/>
                <a:moveTo>
                  <a:pt x="5062" y="1"/>
                </a:moveTo>
                <a:lnTo>
                  <a:pt x="4210" y="25"/>
                </a:lnTo>
                <a:lnTo>
                  <a:pt x="3359" y="49"/>
                </a:lnTo>
                <a:lnTo>
                  <a:pt x="2507" y="98"/>
                </a:lnTo>
                <a:lnTo>
                  <a:pt x="2458" y="74"/>
                </a:lnTo>
                <a:lnTo>
                  <a:pt x="2118" y="49"/>
                </a:lnTo>
                <a:lnTo>
                  <a:pt x="1801" y="49"/>
                </a:lnTo>
                <a:lnTo>
                  <a:pt x="1534" y="122"/>
                </a:lnTo>
                <a:lnTo>
                  <a:pt x="1290" y="220"/>
                </a:lnTo>
                <a:lnTo>
                  <a:pt x="1071" y="366"/>
                </a:lnTo>
                <a:lnTo>
                  <a:pt x="852" y="536"/>
                </a:lnTo>
                <a:lnTo>
                  <a:pt x="682" y="731"/>
                </a:lnTo>
                <a:lnTo>
                  <a:pt x="536" y="974"/>
                </a:lnTo>
                <a:lnTo>
                  <a:pt x="414" y="1217"/>
                </a:lnTo>
                <a:lnTo>
                  <a:pt x="317" y="1485"/>
                </a:lnTo>
                <a:lnTo>
                  <a:pt x="220" y="1777"/>
                </a:lnTo>
                <a:lnTo>
                  <a:pt x="147" y="2069"/>
                </a:lnTo>
                <a:lnTo>
                  <a:pt x="98" y="2361"/>
                </a:lnTo>
                <a:lnTo>
                  <a:pt x="49" y="2653"/>
                </a:lnTo>
                <a:lnTo>
                  <a:pt x="25" y="3212"/>
                </a:lnTo>
                <a:lnTo>
                  <a:pt x="1" y="3991"/>
                </a:lnTo>
                <a:lnTo>
                  <a:pt x="1" y="4794"/>
                </a:lnTo>
                <a:lnTo>
                  <a:pt x="1" y="4818"/>
                </a:lnTo>
                <a:lnTo>
                  <a:pt x="1" y="4891"/>
                </a:lnTo>
                <a:lnTo>
                  <a:pt x="25" y="4940"/>
                </a:lnTo>
                <a:lnTo>
                  <a:pt x="49" y="6376"/>
                </a:lnTo>
                <a:lnTo>
                  <a:pt x="98" y="7544"/>
                </a:lnTo>
                <a:lnTo>
                  <a:pt x="98" y="8128"/>
                </a:lnTo>
                <a:lnTo>
                  <a:pt x="98" y="8712"/>
                </a:lnTo>
                <a:lnTo>
                  <a:pt x="49" y="9198"/>
                </a:lnTo>
                <a:lnTo>
                  <a:pt x="49" y="9709"/>
                </a:lnTo>
                <a:lnTo>
                  <a:pt x="74" y="10196"/>
                </a:lnTo>
                <a:lnTo>
                  <a:pt x="98" y="10439"/>
                </a:lnTo>
                <a:lnTo>
                  <a:pt x="171" y="10682"/>
                </a:lnTo>
                <a:lnTo>
                  <a:pt x="171" y="10707"/>
                </a:lnTo>
                <a:lnTo>
                  <a:pt x="220" y="10999"/>
                </a:lnTo>
                <a:lnTo>
                  <a:pt x="293" y="11291"/>
                </a:lnTo>
                <a:lnTo>
                  <a:pt x="414" y="11558"/>
                </a:lnTo>
                <a:lnTo>
                  <a:pt x="487" y="11704"/>
                </a:lnTo>
                <a:lnTo>
                  <a:pt x="585" y="11826"/>
                </a:lnTo>
                <a:lnTo>
                  <a:pt x="731" y="11972"/>
                </a:lnTo>
                <a:lnTo>
                  <a:pt x="877" y="12094"/>
                </a:lnTo>
                <a:lnTo>
                  <a:pt x="1023" y="12191"/>
                </a:lnTo>
                <a:lnTo>
                  <a:pt x="1193" y="12288"/>
                </a:lnTo>
                <a:lnTo>
                  <a:pt x="1363" y="12337"/>
                </a:lnTo>
                <a:lnTo>
                  <a:pt x="1558" y="12386"/>
                </a:lnTo>
                <a:lnTo>
                  <a:pt x="1947" y="12459"/>
                </a:lnTo>
                <a:lnTo>
                  <a:pt x="2580" y="12507"/>
                </a:lnTo>
                <a:lnTo>
                  <a:pt x="3237" y="12532"/>
                </a:lnTo>
                <a:lnTo>
                  <a:pt x="4527" y="12507"/>
                </a:lnTo>
                <a:lnTo>
                  <a:pt x="5865" y="12532"/>
                </a:lnTo>
                <a:lnTo>
                  <a:pt x="7203" y="12556"/>
                </a:lnTo>
                <a:lnTo>
                  <a:pt x="13773" y="12556"/>
                </a:lnTo>
                <a:lnTo>
                  <a:pt x="14381" y="12580"/>
                </a:lnTo>
                <a:lnTo>
                  <a:pt x="14990" y="12605"/>
                </a:lnTo>
                <a:lnTo>
                  <a:pt x="15330" y="12629"/>
                </a:lnTo>
                <a:lnTo>
                  <a:pt x="15671" y="12653"/>
                </a:lnTo>
                <a:lnTo>
                  <a:pt x="16036" y="12653"/>
                </a:lnTo>
                <a:lnTo>
                  <a:pt x="16206" y="12629"/>
                </a:lnTo>
                <a:lnTo>
                  <a:pt x="16376" y="12580"/>
                </a:lnTo>
                <a:lnTo>
                  <a:pt x="16449" y="12605"/>
                </a:lnTo>
                <a:lnTo>
                  <a:pt x="16595" y="12605"/>
                </a:lnTo>
                <a:lnTo>
                  <a:pt x="16741" y="12580"/>
                </a:lnTo>
                <a:lnTo>
                  <a:pt x="16985" y="12507"/>
                </a:lnTo>
                <a:lnTo>
                  <a:pt x="17228" y="12386"/>
                </a:lnTo>
                <a:lnTo>
                  <a:pt x="17447" y="12215"/>
                </a:lnTo>
                <a:lnTo>
                  <a:pt x="17642" y="12021"/>
                </a:lnTo>
                <a:lnTo>
                  <a:pt x="17812" y="11802"/>
                </a:lnTo>
                <a:lnTo>
                  <a:pt x="17982" y="11583"/>
                </a:lnTo>
                <a:lnTo>
                  <a:pt x="18104" y="11364"/>
                </a:lnTo>
                <a:lnTo>
                  <a:pt x="18201" y="11096"/>
                </a:lnTo>
                <a:lnTo>
                  <a:pt x="18299" y="10804"/>
                </a:lnTo>
                <a:lnTo>
                  <a:pt x="18347" y="10512"/>
                </a:lnTo>
                <a:lnTo>
                  <a:pt x="18420" y="10245"/>
                </a:lnTo>
                <a:lnTo>
                  <a:pt x="18469" y="9661"/>
                </a:lnTo>
                <a:lnTo>
                  <a:pt x="18542" y="9077"/>
                </a:lnTo>
                <a:lnTo>
                  <a:pt x="18591" y="8371"/>
                </a:lnTo>
                <a:lnTo>
                  <a:pt x="18615" y="8030"/>
                </a:lnTo>
                <a:lnTo>
                  <a:pt x="18639" y="7665"/>
                </a:lnTo>
                <a:lnTo>
                  <a:pt x="18639" y="7179"/>
                </a:lnTo>
                <a:lnTo>
                  <a:pt x="18615" y="6692"/>
                </a:lnTo>
                <a:lnTo>
                  <a:pt x="18566" y="5719"/>
                </a:lnTo>
                <a:lnTo>
                  <a:pt x="18542" y="5208"/>
                </a:lnTo>
                <a:lnTo>
                  <a:pt x="18542" y="4697"/>
                </a:lnTo>
                <a:lnTo>
                  <a:pt x="18566" y="3675"/>
                </a:lnTo>
                <a:lnTo>
                  <a:pt x="18566" y="2750"/>
                </a:lnTo>
                <a:lnTo>
                  <a:pt x="18518" y="1680"/>
                </a:lnTo>
                <a:lnTo>
                  <a:pt x="18493" y="1582"/>
                </a:lnTo>
                <a:lnTo>
                  <a:pt x="18493" y="1436"/>
                </a:lnTo>
                <a:lnTo>
                  <a:pt x="18493" y="1242"/>
                </a:lnTo>
                <a:lnTo>
                  <a:pt x="18445" y="1047"/>
                </a:lnTo>
                <a:lnTo>
                  <a:pt x="18396" y="852"/>
                </a:lnTo>
                <a:lnTo>
                  <a:pt x="18299" y="682"/>
                </a:lnTo>
                <a:lnTo>
                  <a:pt x="18201" y="560"/>
                </a:lnTo>
                <a:lnTo>
                  <a:pt x="18080" y="439"/>
                </a:lnTo>
                <a:lnTo>
                  <a:pt x="17909" y="341"/>
                </a:lnTo>
                <a:lnTo>
                  <a:pt x="17739" y="268"/>
                </a:lnTo>
                <a:lnTo>
                  <a:pt x="17569" y="195"/>
                </a:lnTo>
                <a:lnTo>
                  <a:pt x="17398" y="171"/>
                </a:lnTo>
                <a:lnTo>
                  <a:pt x="17204" y="171"/>
                </a:lnTo>
                <a:lnTo>
                  <a:pt x="17033" y="195"/>
                </a:lnTo>
                <a:lnTo>
                  <a:pt x="16985" y="171"/>
                </a:lnTo>
                <a:lnTo>
                  <a:pt x="16912" y="171"/>
                </a:lnTo>
                <a:lnTo>
                  <a:pt x="15963" y="147"/>
                </a:lnTo>
                <a:lnTo>
                  <a:pt x="15014" y="122"/>
                </a:lnTo>
                <a:lnTo>
                  <a:pt x="13116" y="74"/>
                </a:lnTo>
                <a:lnTo>
                  <a:pt x="11218" y="25"/>
                </a:lnTo>
                <a:lnTo>
                  <a:pt x="10293" y="25"/>
                </a:lnTo>
                <a:lnTo>
                  <a:pt x="9344" y="49"/>
                </a:lnTo>
                <a:lnTo>
                  <a:pt x="8493" y="74"/>
                </a:lnTo>
                <a:lnTo>
                  <a:pt x="7641" y="74"/>
                </a:lnTo>
                <a:lnTo>
                  <a:pt x="5914" y="25"/>
                </a:lnTo>
                <a:lnTo>
                  <a:pt x="506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6" name="Google Shape;726;p64"/>
          <p:cNvSpPr/>
          <p:nvPr/>
        </p:nvSpPr>
        <p:spPr>
          <a:xfrm>
            <a:off x="1447327" y="3303188"/>
            <a:ext cx="386615" cy="302080"/>
          </a:xfrm>
          <a:custGeom>
            <a:rect b="b" l="l" r="r" t="t"/>
            <a:pathLst>
              <a:path extrusionOk="0" h="13822" w="17690">
                <a:moveTo>
                  <a:pt x="4867" y="2166"/>
                </a:moveTo>
                <a:lnTo>
                  <a:pt x="5694" y="2215"/>
                </a:lnTo>
                <a:lnTo>
                  <a:pt x="6497" y="2263"/>
                </a:lnTo>
                <a:lnTo>
                  <a:pt x="7568" y="2288"/>
                </a:lnTo>
                <a:lnTo>
                  <a:pt x="8638" y="2312"/>
                </a:lnTo>
                <a:lnTo>
                  <a:pt x="10755" y="2312"/>
                </a:lnTo>
                <a:lnTo>
                  <a:pt x="11826" y="2361"/>
                </a:lnTo>
                <a:lnTo>
                  <a:pt x="12896" y="2434"/>
                </a:lnTo>
                <a:lnTo>
                  <a:pt x="13967" y="2507"/>
                </a:lnTo>
                <a:lnTo>
                  <a:pt x="15013" y="2555"/>
                </a:lnTo>
                <a:lnTo>
                  <a:pt x="15841" y="2531"/>
                </a:lnTo>
                <a:lnTo>
                  <a:pt x="16644" y="2531"/>
                </a:lnTo>
                <a:lnTo>
                  <a:pt x="16838" y="2555"/>
                </a:lnTo>
                <a:lnTo>
                  <a:pt x="17033" y="2604"/>
                </a:lnTo>
                <a:lnTo>
                  <a:pt x="17106" y="2628"/>
                </a:lnTo>
                <a:lnTo>
                  <a:pt x="17179" y="2701"/>
                </a:lnTo>
                <a:lnTo>
                  <a:pt x="17228" y="2774"/>
                </a:lnTo>
                <a:lnTo>
                  <a:pt x="17252" y="2872"/>
                </a:lnTo>
                <a:lnTo>
                  <a:pt x="17252" y="2872"/>
                </a:lnTo>
                <a:lnTo>
                  <a:pt x="16863" y="2799"/>
                </a:lnTo>
                <a:lnTo>
                  <a:pt x="16473" y="2774"/>
                </a:lnTo>
                <a:lnTo>
                  <a:pt x="16084" y="2750"/>
                </a:lnTo>
                <a:lnTo>
                  <a:pt x="15695" y="2726"/>
                </a:lnTo>
                <a:lnTo>
                  <a:pt x="14892" y="2726"/>
                </a:lnTo>
                <a:lnTo>
                  <a:pt x="14113" y="2750"/>
                </a:lnTo>
                <a:lnTo>
                  <a:pt x="12239" y="2750"/>
                </a:lnTo>
                <a:lnTo>
                  <a:pt x="10390" y="2726"/>
                </a:lnTo>
                <a:lnTo>
                  <a:pt x="9466" y="2677"/>
                </a:lnTo>
                <a:lnTo>
                  <a:pt x="8541" y="2653"/>
                </a:lnTo>
                <a:lnTo>
                  <a:pt x="7641" y="2604"/>
                </a:lnTo>
                <a:lnTo>
                  <a:pt x="6716" y="2580"/>
                </a:lnTo>
                <a:lnTo>
                  <a:pt x="5207" y="2555"/>
                </a:lnTo>
                <a:lnTo>
                  <a:pt x="5013" y="2555"/>
                </a:lnTo>
                <a:lnTo>
                  <a:pt x="4818" y="2580"/>
                </a:lnTo>
                <a:lnTo>
                  <a:pt x="4648" y="2628"/>
                </a:lnTo>
                <a:lnTo>
                  <a:pt x="4477" y="2701"/>
                </a:lnTo>
                <a:lnTo>
                  <a:pt x="4356" y="2239"/>
                </a:lnTo>
                <a:lnTo>
                  <a:pt x="4380" y="2215"/>
                </a:lnTo>
                <a:lnTo>
                  <a:pt x="4404" y="2215"/>
                </a:lnTo>
                <a:lnTo>
                  <a:pt x="4550" y="2166"/>
                </a:lnTo>
                <a:close/>
                <a:moveTo>
                  <a:pt x="15330" y="3163"/>
                </a:moveTo>
                <a:lnTo>
                  <a:pt x="16230" y="3188"/>
                </a:lnTo>
                <a:lnTo>
                  <a:pt x="16035" y="3577"/>
                </a:lnTo>
                <a:lnTo>
                  <a:pt x="15524" y="3577"/>
                </a:lnTo>
                <a:lnTo>
                  <a:pt x="15135" y="3601"/>
                </a:lnTo>
                <a:lnTo>
                  <a:pt x="15232" y="3334"/>
                </a:lnTo>
                <a:lnTo>
                  <a:pt x="15330" y="3163"/>
                </a:lnTo>
                <a:close/>
                <a:moveTo>
                  <a:pt x="16425" y="3212"/>
                </a:moveTo>
                <a:lnTo>
                  <a:pt x="17179" y="3261"/>
                </a:lnTo>
                <a:lnTo>
                  <a:pt x="17155" y="3285"/>
                </a:lnTo>
                <a:lnTo>
                  <a:pt x="17106" y="3382"/>
                </a:lnTo>
                <a:lnTo>
                  <a:pt x="16984" y="3577"/>
                </a:lnTo>
                <a:lnTo>
                  <a:pt x="16522" y="3601"/>
                </a:lnTo>
                <a:lnTo>
                  <a:pt x="16352" y="3577"/>
                </a:lnTo>
                <a:lnTo>
                  <a:pt x="16400" y="3382"/>
                </a:lnTo>
                <a:lnTo>
                  <a:pt x="16425" y="3212"/>
                </a:lnTo>
                <a:close/>
                <a:moveTo>
                  <a:pt x="15038" y="3139"/>
                </a:moveTo>
                <a:lnTo>
                  <a:pt x="14940" y="3334"/>
                </a:lnTo>
                <a:lnTo>
                  <a:pt x="14843" y="3504"/>
                </a:lnTo>
                <a:lnTo>
                  <a:pt x="14794" y="3601"/>
                </a:lnTo>
                <a:lnTo>
                  <a:pt x="13894" y="3650"/>
                </a:lnTo>
                <a:lnTo>
                  <a:pt x="13943" y="3407"/>
                </a:lnTo>
                <a:lnTo>
                  <a:pt x="13943" y="3139"/>
                </a:lnTo>
                <a:close/>
                <a:moveTo>
                  <a:pt x="14575" y="4064"/>
                </a:moveTo>
                <a:lnTo>
                  <a:pt x="14308" y="4623"/>
                </a:lnTo>
                <a:lnTo>
                  <a:pt x="13602" y="4623"/>
                </a:lnTo>
                <a:lnTo>
                  <a:pt x="13724" y="4356"/>
                </a:lnTo>
                <a:lnTo>
                  <a:pt x="13797" y="4064"/>
                </a:lnTo>
                <a:close/>
                <a:moveTo>
                  <a:pt x="15524" y="3991"/>
                </a:moveTo>
                <a:lnTo>
                  <a:pt x="15816" y="4015"/>
                </a:lnTo>
                <a:lnTo>
                  <a:pt x="15670" y="4283"/>
                </a:lnTo>
                <a:lnTo>
                  <a:pt x="15451" y="4648"/>
                </a:lnTo>
                <a:lnTo>
                  <a:pt x="14916" y="4648"/>
                </a:lnTo>
                <a:lnTo>
                  <a:pt x="14673" y="4623"/>
                </a:lnTo>
                <a:lnTo>
                  <a:pt x="14965" y="4039"/>
                </a:lnTo>
                <a:lnTo>
                  <a:pt x="15524" y="3991"/>
                </a:lnTo>
                <a:close/>
                <a:moveTo>
                  <a:pt x="16741" y="4039"/>
                </a:moveTo>
                <a:lnTo>
                  <a:pt x="16425" y="4648"/>
                </a:lnTo>
                <a:lnTo>
                  <a:pt x="15816" y="4648"/>
                </a:lnTo>
                <a:lnTo>
                  <a:pt x="16011" y="4307"/>
                </a:lnTo>
                <a:lnTo>
                  <a:pt x="16157" y="4039"/>
                </a:lnTo>
                <a:lnTo>
                  <a:pt x="16449" y="4064"/>
                </a:lnTo>
                <a:lnTo>
                  <a:pt x="16741" y="4039"/>
                </a:lnTo>
                <a:close/>
                <a:moveTo>
                  <a:pt x="14916" y="4988"/>
                </a:moveTo>
                <a:lnTo>
                  <a:pt x="15208" y="5013"/>
                </a:lnTo>
                <a:lnTo>
                  <a:pt x="14965" y="5426"/>
                </a:lnTo>
                <a:lnTo>
                  <a:pt x="14259" y="5426"/>
                </a:lnTo>
                <a:lnTo>
                  <a:pt x="14502" y="4988"/>
                </a:lnTo>
                <a:close/>
                <a:moveTo>
                  <a:pt x="13480" y="4964"/>
                </a:moveTo>
                <a:lnTo>
                  <a:pt x="14113" y="4988"/>
                </a:lnTo>
                <a:lnTo>
                  <a:pt x="13918" y="5378"/>
                </a:lnTo>
                <a:lnTo>
                  <a:pt x="13894" y="5426"/>
                </a:lnTo>
                <a:lnTo>
                  <a:pt x="13578" y="5426"/>
                </a:lnTo>
                <a:lnTo>
                  <a:pt x="13261" y="5451"/>
                </a:lnTo>
                <a:lnTo>
                  <a:pt x="13261" y="5451"/>
                </a:lnTo>
                <a:lnTo>
                  <a:pt x="13480" y="4964"/>
                </a:lnTo>
                <a:close/>
                <a:moveTo>
                  <a:pt x="16206" y="5037"/>
                </a:moveTo>
                <a:lnTo>
                  <a:pt x="15987" y="5451"/>
                </a:lnTo>
                <a:lnTo>
                  <a:pt x="15670" y="5402"/>
                </a:lnTo>
                <a:lnTo>
                  <a:pt x="15354" y="5402"/>
                </a:lnTo>
                <a:lnTo>
                  <a:pt x="15573" y="5037"/>
                </a:lnTo>
                <a:close/>
                <a:moveTo>
                  <a:pt x="15135" y="5816"/>
                </a:moveTo>
                <a:lnTo>
                  <a:pt x="15768" y="5840"/>
                </a:lnTo>
                <a:lnTo>
                  <a:pt x="15549" y="6278"/>
                </a:lnTo>
                <a:lnTo>
                  <a:pt x="15208" y="6278"/>
                </a:lnTo>
                <a:lnTo>
                  <a:pt x="14892" y="6327"/>
                </a:lnTo>
                <a:lnTo>
                  <a:pt x="15135" y="5816"/>
                </a:lnTo>
                <a:close/>
                <a:moveTo>
                  <a:pt x="14259" y="5791"/>
                </a:moveTo>
                <a:lnTo>
                  <a:pt x="14770" y="5816"/>
                </a:lnTo>
                <a:lnTo>
                  <a:pt x="14478" y="6351"/>
                </a:lnTo>
                <a:lnTo>
                  <a:pt x="13845" y="6351"/>
                </a:lnTo>
                <a:lnTo>
                  <a:pt x="13943" y="6083"/>
                </a:lnTo>
                <a:lnTo>
                  <a:pt x="14064" y="5840"/>
                </a:lnTo>
                <a:lnTo>
                  <a:pt x="14089" y="5791"/>
                </a:lnTo>
                <a:close/>
                <a:moveTo>
                  <a:pt x="13164" y="5694"/>
                </a:moveTo>
                <a:lnTo>
                  <a:pt x="13432" y="5743"/>
                </a:lnTo>
                <a:lnTo>
                  <a:pt x="13724" y="5767"/>
                </a:lnTo>
                <a:lnTo>
                  <a:pt x="13456" y="6327"/>
                </a:lnTo>
                <a:lnTo>
                  <a:pt x="13188" y="6351"/>
                </a:lnTo>
                <a:lnTo>
                  <a:pt x="12896" y="6400"/>
                </a:lnTo>
                <a:lnTo>
                  <a:pt x="13164" y="5694"/>
                </a:lnTo>
                <a:close/>
                <a:moveTo>
                  <a:pt x="15378" y="6594"/>
                </a:moveTo>
                <a:lnTo>
                  <a:pt x="15257" y="6838"/>
                </a:lnTo>
                <a:lnTo>
                  <a:pt x="15159" y="6862"/>
                </a:lnTo>
                <a:lnTo>
                  <a:pt x="14892" y="6911"/>
                </a:lnTo>
                <a:lnTo>
                  <a:pt x="14624" y="6935"/>
                </a:lnTo>
                <a:lnTo>
                  <a:pt x="14600" y="6935"/>
                </a:lnTo>
                <a:lnTo>
                  <a:pt x="14746" y="6643"/>
                </a:lnTo>
                <a:lnTo>
                  <a:pt x="15208" y="6594"/>
                </a:lnTo>
                <a:close/>
                <a:moveTo>
                  <a:pt x="15038" y="7349"/>
                </a:moveTo>
                <a:lnTo>
                  <a:pt x="14916" y="7592"/>
                </a:lnTo>
                <a:lnTo>
                  <a:pt x="14794" y="7811"/>
                </a:lnTo>
                <a:lnTo>
                  <a:pt x="14162" y="7811"/>
                </a:lnTo>
                <a:lnTo>
                  <a:pt x="14356" y="7397"/>
                </a:lnTo>
                <a:lnTo>
                  <a:pt x="14697" y="7397"/>
                </a:lnTo>
                <a:lnTo>
                  <a:pt x="15038" y="7349"/>
                </a:lnTo>
                <a:close/>
                <a:moveTo>
                  <a:pt x="14040" y="8030"/>
                </a:moveTo>
                <a:lnTo>
                  <a:pt x="14283" y="8079"/>
                </a:lnTo>
                <a:lnTo>
                  <a:pt x="14575" y="8103"/>
                </a:lnTo>
                <a:lnTo>
                  <a:pt x="14405" y="8273"/>
                </a:lnTo>
                <a:lnTo>
                  <a:pt x="14210" y="8395"/>
                </a:lnTo>
                <a:lnTo>
                  <a:pt x="14016" y="8492"/>
                </a:lnTo>
                <a:lnTo>
                  <a:pt x="13772" y="8565"/>
                </a:lnTo>
                <a:lnTo>
                  <a:pt x="14040" y="8030"/>
                </a:lnTo>
                <a:close/>
                <a:moveTo>
                  <a:pt x="13748" y="6619"/>
                </a:moveTo>
                <a:lnTo>
                  <a:pt x="14332" y="6643"/>
                </a:lnTo>
                <a:lnTo>
                  <a:pt x="14162" y="6935"/>
                </a:lnTo>
                <a:lnTo>
                  <a:pt x="13967" y="6935"/>
                </a:lnTo>
                <a:lnTo>
                  <a:pt x="13772" y="6959"/>
                </a:lnTo>
                <a:lnTo>
                  <a:pt x="13724" y="6984"/>
                </a:lnTo>
                <a:lnTo>
                  <a:pt x="13699" y="7008"/>
                </a:lnTo>
                <a:lnTo>
                  <a:pt x="13675" y="7057"/>
                </a:lnTo>
                <a:lnTo>
                  <a:pt x="13675" y="7130"/>
                </a:lnTo>
                <a:lnTo>
                  <a:pt x="13724" y="7203"/>
                </a:lnTo>
                <a:lnTo>
                  <a:pt x="13845" y="7276"/>
                </a:lnTo>
                <a:lnTo>
                  <a:pt x="13967" y="7324"/>
                </a:lnTo>
                <a:lnTo>
                  <a:pt x="13724" y="7811"/>
                </a:lnTo>
                <a:lnTo>
                  <a:pt x="13456" y="7811"/>
                </a:lnTo>
                <a:lnTo>
                  <a:pt x="13432" y="7835"/>
                </a:lnTo>
                <a:lnTo>
                  <a:pt x="13456" y="7860"/>
                </a:lnTo>
                <a:lnTo>
                  <a:pt x="13480" y="7884"/>
                </a:lnTo>
                <a:lnTo>
                  <a:pt x="13651" y="7933"/>
                </a:lnTo>
                <a:lnTo>
                  <a:pt x="13310" y="8614"/>
                </a:lnTo>
                <a:lnTo>
                  <a:pt x="12896" y="8638"/>
                </a:lnTo>
                <a:lnTo>
                  <a:pt x="12872" y="8638"/>
                </a:lnTo>
                <a:lnTo>
                  <a:pt x="13018" y="8419"/>
                </a:lnTo>
                <a:lnTo>
                  <a:pt x="13140" y="8176"/>
                </a:lnTo>
                <a:lnTo>
                  <a:pt x="13359" y="7665"/>
                </a:lnTo>
                <a:lnTo>
                  <a:pt x="13553" y="7130"/>
                </a:lnTo>
                <a:lnTo>
                  <a:pt x="13748" y="6619"/>
                </a:lnTo>
                <a:close/>
                <a:moveTo>
                  <a:pt x="12872" y="6473"/>
                </a:moveTo>
                <a:lnTo>
                  <a:pt x="13359" y="6570"/>
                </a:lnTo>
                <a:lnTo>
                  <a:pt x="12945" y="7616"/>
                </a:lnTo>
                <a:lnTo>
                  <a:pt x="12702" y="8152"/>
                </a:lnTo>
                <a:lnTo>
                  <a:pt x="12434" y="8638"/>
                </a:lnTo>
                <a:lnTo>
                  <a:pt x="12434" y="8687"/>
                </a:lnTo>
                <a:lnTo>
                  <a:pt x="12166" y="8687"/>
                </a:lnTo>
                <a:lnTo>
                  <a:pt x="12264" y="8395"/>
                </a:lnTo>
                <a:lnTo>
                  <a:pt x="12507" y="7641"/>
                </a:lnTo>
                <a:lnTo>
                  <a:pt x="12750" y="6886"/>
                </a:lnTo>
                <a:lnTo>
                  <a:pt x="12872" y="6473"/>
                </a:lnTo>
                <a:close/>
                <a:moveTo>
                  <a:pt x="13821" y="3115"/>
                </a:moveTo>
                <a:lnTo>
                  <a:pt x="13578" y="3674"/>
                </a:lnTo>
                <a:lnTo>
                  <a:pt x="12921" y="3650"/>
                </a:lnTo>
                <a:lnTo>
                  <a:pt x="12872" y="3674"/>
                </a:lnTo>
                <a:lnTo>
                  <a:pt x="12823" y="3723"/>
                </a:lnTo>
                <a:lnTo>
                  <a:pt x="12823" y="3796"/>
                </a:lnTo>
                <a:lnTo>
                  <a:pt x="12872" y="3820"/>
                </a:lnTo>
                <a:lnTo>
                  <a:pt x="13140" y="3942"/>
                </a:lnTo>
                <a:lnTo>
                  <a:pt x="13432" y="4015"/>
                </a:lnTo>
                <a:lnTo>
                  <a:pt x="13164" y="4672"/>
                </a:lnTo>
                <a:lnTo>
                  <a:pt x="12872" y="4696"/>
                </a:lnTo>
                <a:lnTo>
                  <a:pt x="12823" y="4745"/>
                </a:lnTo>
                <a:lnTo>
                  <a:pt x="12799" y="4794"/>
                </a:lnTo>
                <a:lnTo>
                  <a:pt x="12823" y="4842"/>
                </a:lnTo>
                <a:lnTo>
                  <a:pt x="12872" y="4867"/>
                </a:lnTo>
                <a:lnTo>
                  <a:pt x="13042" y="4891"/>
                </a:lnTo>
                <a:lnTo>
                  <a:pt x="12750" y="5670"/>
                </a:lnTo>
                <a:lnTo>
                  <a:pt x="12483" y="6448"/>
                </a:lnTo>
                <a:lnTo>
                  <a:pt x="12045" y="7860"/>
                </a:lnTo>
                <a:lnTo>
                  <a:pt x="11826" y="8444"/>
                </a:lnTo>
                <a:lnTo>
                  <a:pt x="11753" y="8638"/>
                </a:lnTo>
                <a:lnTo>
                  <a:pt x="11704" y="8711"/>
                </a:lnTo>
                <a:lnTo>
                  <a:pt x="11777" y="8663"/>
                </a:lnTo>
                <a:lnTo>
                  <a:pt x="11729" y="8736"/>
                </a:lnTo>
                <a:lnTo>
                  <a:pt x="10999" y="8784"/>
                </a:lnTo>
                <a:lnTo>
                  <a:pt x="11120" y="8517"/>
                </a:lnTo>
                <a:lnTo>
                  <a:pt x="11218" y="8225"/>
                </a:lnTo>
                <a:lnTo>
                  <a:pt x="11364" y="7689"/>
                </a:lnTo>
                <a:lnTo>
                  <a:pt x="11607" y="6789"/>
                </a:lnTo>
                <a:lnTo>
                  <a:pt x="11753" y="6351"/>
                </a:lnTo>
                <a:lnTo>
                  <a:pt x="11899" y="5889"/>
                </a:lnTo>
                <a:lnTo>
                  <a:pt x="12118" y="5207"/>
                </a:lnTo>
                <a:lnTo>
                  <a:pt x="12337" y="4502"/>
                </a:lnTo>
                <a:lnTo>
                  <a:pt x="12556" y="3820"/>
                </a:lnTo>
                <a:lnTo>
                  <a:pt x="12799" y="3115"/>
                </a:lnTo>
                <a:close/>
                <a:moveTo>
                  <a:pt x="12434" y="3115"/>
                </a:moveTo>
                <a:lnTo>
                  <a:pt x="12288" y="3382"/>
                </a:lnTo>
                <a:lnTo>
                  <a:pt x="12142" y="3674"/>
                </a:lnTo>
                <a:lnTo>
                  <a:pt x="12045" y="3991"/>
                </a:lnTo>
                <a:lnTo>
                  <a:pt x="11948" y="4307"/>
                </a:lnTo>
                <a:lnTo>
                  <a:pt x="11777" y="4964"/>
                </a:lnTo>
                <a:lnTo>
                  <a:pt x="11607" y="5572"/>
                </a:lnTo>
                <a:lnTo>
                  <a:pt x="10536" y="8809"/>
                </a:lnTo>
                <a:lnTo>
                  <a:pt x="10342" y="8833"/>
                </a:lnTo>
                <a:lnTo>
                  <a:pt x="10488" y="8249"/>
                </a:lnTo>
                <a:lnTo>
                  <a:pt x="10585" y="7665"/>
                </a:lnTo>
                <a:lnTo>
                  <a:pt x="10950" y="6132"/>
                </a:lnTo>
                <a:lnTo>
                  <a:pt x="11120" y="5402"/>
                </a:lnTo>
                <a:lnTo>
                  <a:pt x="11315" y="4648"/>
                </a:lnTo>
                <a:lnTo>
                  <a:pt x="11388" y="4258"/>
                </a:lnTo>
                <a:lnTo>
                  <a:pt x="11437" y="3869"/>
                </a:lnTo>
                <a:lnTo>
                  <a:pt x="11485" y="3480"/>
                </a:lnTo>
                <a:lnTo>
                  <a:pt x="11485" y="3115"/>
                </a:lnTo>
                <a:close/>
                <a:moveTo>
                  <a:pt x="11169" y="3090"/>
                </a:moveTo>
                <a:lnTo>
                  <a:pt x="11072" y="3455"/>
                </a:lnTo>
                <a:lnTo>
                  <a:pt x="10974" y="3820"/>
                </a:lnTo>
                <a:lnTo>
                  <a:pt x="10804" y="4550"/>
                </a:lnTo>
                <a:lnTo>
                  <a:pt x="10658" y="5305"/>
                </a:lnTo>
                <a:lnTo>
                  <a:pt x="10512" y="6035"/>
                </a:lnTo>
                <a:lnTo>
                  <a:pt x="10342" y="6716"/>
                </a:lnTo>
                <a:lnTo>
                  <a:pt x="10147" y="7422"/>
                </a:lnTo>
                <a:lnTo>
                  <a:pt x="9977" y="8152"/>
                </a:lnTo>
                <a:lnTo>
                  <a:pt x="9904" y="8517"/>
                </a:lnTo>
                <a:lnTo>
                  <a:pt x="9855" y="8857"/>
                </a:lnTo>
                <a:lnTo>
                  <a:pt x="9490" y="8906"/>
                </a:lnTo>
                <a:lnTo>
                  <a:pt x="9539" y="8687"/>
                </a:lnTo>
                <a:lnTo>
                  <a:pt x="9539" y="8468"/>
                </a:lnTo>
                <a:lnTo>
                  <a:pt x="9514" y="8054"/>
                </a:lnTo>
                <a:lnTo>
                  <a:pt x="9539" y="7616"/>
                </a:lnTo>
                <a:lnTo>
                  <a:pt x="9563" y="7178"/>
                </a:lnTo>
                <a:lnTo>
                  <a:pt x="9685" y="6327"/>
                </a:lnTo>
                <a:lnTo>
                  <a:pt x="9758" y="5816"/>
                </a:lnTo>
                <a:lnTo>
                  <a:pt x="9855" y="5353"/>
                </a:lnTo>
                <a:lnTo>
                  <a:pt x="9977" y="4867"/>
                </a:lnTo>
                <a:lnTo>
                  <a:pt x="10098" y="4380"/>
                </a:lnTo>
                <a:lnTo>
                  <a:pt x="10171" y="4088"/>
                </a:lnTo>
                <a:lnTo>
                  <a:pt x="10244" y="3747"/>
                </a:lnTo>
                <a:lnTo>
                  <a:pt x="10293" y="3407"/>
                </a:lnTo>
                <a:lnTo>
                  <a:pt x="10293" y="3236"/>
                </a:lnTo>
                <a:lnTo>
                  <a:pt x="10269" y="3090"/>
                </a:lnTo>
                <a:close/>
                <a:moveTo>
                  <a:pt x="9149" y="3042"/>
                </a:moveTo>
                <a:lnTo>
                  <a:pt x="9952" y="3066"/>
                </a:lnTo>
                <a:lnTo>
                  <a:pt x="9879" y="3382"/>
                </a:lnTo>
                <a:lnTo>
                  <a:pt x="9831" y="3674"/>
                </a:lnTo>
                <a:lnTo>
                  <a:pt x="9782" y="3991"/>
                </a:lnTo>
                <a:lnTo>
                  <a:pt x="9709" y="4283"/>
                </a:lnTo>
                <a:lnTo>
                  <a:pt x="9490" y="5110"/>
                </a:lnTo>
                <a:lnTo>
                  <a:pt x="9393" y="5548"/>
                </a:lnTo>
                <a:lnTo>
                  <a:pt x="9320" y="5962"/>
                </a:lnTo>
                <a:lnTo>
                  <a:pt x="9222" y="6789"/>
                </a:lnTo>
                <a:lnTo>
                  <a:pt x="9125" y="7592"/>
                </a:lnTo>
                <a:lnTo>
                  <a:pt x="9125" y="7738"/>
                </a:lnTo>
                <a:lnTo>
                  <a:pt x="9125" y="7908"/>
                </a:lnTo>
                <a:lnTo>
                  <a:pt x="9149" y="8273"/>
                </a:lnTo>
                <a:lnTo>
                  <a:pt x="9149" y="8614"/>
                </a:lnTo>
                <a:lnTo>
                  <a:pt x="9125" y="8784"/>
                </a:lnTo>
                <a:lnTo>
                  <a:pt x="9076" y="8930"/>
                </a:lnTo>
                <a:lnTo>
                  <a:pt x="9052" y="8955"/>
                </a:lnTo>
                <a:lnTo>
                  <a:pt x="8906" y="8955"/>
                </a:lnTo>
                <a:lnTo>
                  <a:pt x="8517" y="9003"/>
                </a:lnTo>
                <a:lnTo>
                  <a:pt x="8638" y="8273"/>
                </a:lnTo>
                <a:lnTo>
                  <a:pt x="8736" y="7519"/>
                </a:lnTo>
                <a:lnTo>
                  <a:pt x="8857" y="6035"/>
                </a:lnTo>
                <a:lnTo>
                  <a:pt x="8955" y="5280"/>
                </a:lnTo>
                <a:lnTo>
                  <a:pt x="9052" y="4550"/>
                </a:lnTo>
                <a:lnTo>
                  <a:pt x="9149" y="3796"/>
                </a:lnTo>
                <a:lnTo>
                  <a:pt x="9149" y="3407"/>
                </a:lnTo>
                <a:lnTo>
                  <a:pt x="9149" y="3042"/>
                </a:lnTo>
                <a:close/>
                <a:moveTo>
                  <a:pt x="8006" y="2993"/>
                </a:moveTo>
                <a:lnTo>
                  <a:pt x="8809" y="3017"/>
                </a:lnTo>
                <a:lnTo>
                  <a:pt x="8784" y="3139"/>
                </a:lnTo>
                <a:lnTo>
                  <a:pt x="8784" y="3261"/>
                </a:lnTo>
                <a:lnTo>
                  <a:pt x="8784" y="3504"/>
                </a:lnTo>
                <a:lnTo>
                  <a:pt x="8784" y="3747"/>
                </a:lnTo>
                <a:lnTo>
                  <a:pt x="8760" y="3991"/>
                </a:lnTo>
                <a:lnTo>
                  <a:pt x="8687" y="4502"/>
                </a:lnTo>
                <a:lnTo>
                  <a:pt x="8590" y="4988"/>
                </a:lnTo>
                <a:lnTo>
                  <a:pt x="8517" y="5475"/>
                </a:lnTo>
                <a:lnTo>
                  <a:pt x="8395" y="6375"/>
                </a:lnTo>
                <a:lnTo>
                  <a:pt x="8298" y="7251"/>
                </a:lnTo>
                <a:lnTo>
                  <a:pt x="8200" y="8152"/>
                </a:lnTo>
                <a:lnTo>
                  <a:pt x="8079" y="9028"/>
                </a:lnTo>
                <a:lnTo>
                  <a:pt x="7957" y="9028"/>
                </a:lnTo>
                <a:lnTo>
                  <a:pt x="7981" y="8273"/>
                </a:lnTo>
                <a:lnTo>
                  <a:pt x="8006" y="7495"/>
                </a:lnTo>
                <a:lnTo>
                  <a:pt x="8103" y="5962"/>
                </a:lnTo>
                <a:lnTo>
                  <a:pt x="8127" y="5572"/>
                </a:lnTo>
                <a:lnTo>
                  <a:pt x="8103" y="5159"/>
                </a:lnTo>
                <a:lnTo>
                  <a:pt x="8054" y="4380"/>
                </a:lnTo>
                <a:lnTo>
                  <a:pt x="8030" y="3674"/>
                </a:lnTo>
                <a:lnTo>
                  <a:pt x="8030" y="3334"/>
                </a:lnTo>
                <a:lnTo>
                  <a:pt x="8006" y="2993"/>
                </a:lnTo>
                <a:close/>
                <a:moveTo>
                  <a:pt x="6959" y="2945"/>
                </a:moveTo>
                <a:lnTo>
                  <a:pt x="7081" y="2969"/>
                </a:lnTo>
                <a:lnTo>
                  <a:pt x="7714" y="2969"/>
                </a:lnTo>
                <a:lnTo>
                  <a:pt x="7641" y="3285"/>
                </a:lnTo>
                <a:lnTo>
                  <a:pt x="7592" y="3626"/>
                </a:lnTo>
                <a:lnTo>
                  <a:pt x="7592" y="3966"/>
                </a:lnTo>
                <a:lnTo>
                  <a:pt x="7616" y="4307"/>
                </a:lnTo>
                <a:lnTo>
                  <a:pt x="7665" y="5013"/>
                </a:lnTo>
                <a:lnTo>
                  <a:pt x="7689" y="5329"/>
                </a:lnTo>
                <a:lnTo>
                  <a:pt x="7689" y="5670"/>
                </a:lnTo>
                <a:lnTo>
                  <a:pt x="7665" y="6497"/>
                </a:lnTo>
                <a:lnTo>
                  <a:pt x="7592" y="7349"/>
                </a:lnTo>
                <a:lnTo>
                  <a:pt x="7543" y="8200"/>
                </a:lnTo>
                <a:lnTo>
                  <a:pt x="7543" y="8638"/>
                </a:lnTo>
                <a:lnTo>
                  <a:pt x="7543" y="9052"/>
                </a:lnTo>
                <a:lnTo>
                  <a:pt x="7081" y="9052"/>
                </a:lnTo>
                <a:lnTo>
                  <a:pt x="7130" y="8614"/>
                </a:lnTo>
                <a:lnTo>
                  <a:pt x="7178" y="8152"/>
                </a:lnTo>
                <a:lnTo>
                  <a:pt x="7178" y="7689"/>
                </a:lnTo>
                <a:lnTo>
                  <a:pt x="7178" y="7227"/>
                </a:lnTo>
                <a:lnTo>
                  <a:pt x="7154" y="6302"/>
                </a:lnTo>
                <a:lnTo>
                  <a:pt x="7081" y="5402"/>
                </a:lnTo>
                <a:lnTo>
                  <a:pt x="7008" y="4648"/>
                </a:lnTo>
                <a:lnTo>
                  <a:pt x="6935" y="3893"/>
                </a:lnTo>
                <a:lnTo>
                  <a:pt x="6935" y="3674"/>
                </a:lnTo>
                <a:lnTo>
                  <a:pt x="6959" y="3431"/>
                </a:lnTo>
                <a:lnTo>
                  <a:pt x="6959" y="3188"/>
                </a:lnTo>
                <a:lnTo>
                  <a:pt x="6959" y="2945"/>
                </a:lnTo>
                <a:close/>
                <a:moveTo>
                  <a:pt x="6570" y="2945"/>
                </a:moveTo>
                <a:lnTo>
                  <a:pt x="6546" y="3163"/>
                </a:lnTo>
                <a:lnTo>
                  <a:pt x="6521" y="3382"/>
                </a:lnTo>
                <a:lnTo>
                  <a:pt x="6497" y="3796"/>
                </a:lnTo>
                <a:lnTo>
                  <a:pt x="6521" y="4210"/>
                </a:lnTo>
                <a:lnTo>
                  <a:pt x="6619" y="5061"/>
                </a:lnTo>
                <a:lnTo>
                  <a:pt x="6716" y="6059"/>
                </a:lnTo>
                <a:lnTo>
                  <a:pt x="6740" y="6546"/>
                </a:lnTo>
                <a:lnTo>
                  <a:pt x="6765" y="7057"/>
                </a:lnTo>
                <a:lnTo>
                  <a:pt x="6765" y="7568"/>
                </a:lnTo>
                <a:lnTo>
                  <a:pt x="6765" y="8079"/>
                </a:lnTo>
                <a:lnTo>
                  <a:pt x="6716" y="8590"/>
                </a:lnTo>
                <a:lnTo>
                  <a:pt x="6643" y="9076"/>
                </a:lnTo>
                <a:lnTo>
                  <a:pt x="6473" y="9076"/>
                </a:lnTo>
                <a:lnTo>
                  <a:pt x="6473" y="8979"/>
                </a:lnTo>
                <a:lnTo>
                  <a:pt x="6448" y="8882"/>
                </a:lnTo>
                <a:lnTo>
                  <a:pt x="6400" y="8711"/>
                </a:lnTo>
                <a:lnTo>
                  <a:pt x="6351" y="8298"/>
                </a:lnTo>
                <a:lnTo>
                  <a:pt x="6302" y="7884"/>
                </a:lnTo>
                <a:lnTo>
                  <a:pt x="6229" y="7081"/>
                </a:lnTo>
                <a:lnTo>
                  <a:pt x="6181" y="6424"/>
                </a:lnTo>
                <a:lnTo>
                  <a:pt x="6108" y="5767"/>
                </a:lnTo>
                <a:lnTo>
                  <a:pt x="5913" y="4137"/>
                </a:lnTo>
                <a:lnTo>
                  <a:pt x="5864" y="3820"/>
                </a:lnTo>
                <a:lnTo>
                  <a:pt x="5816" y="3528"/>
                </a:lnTo>
                <a:lnTo>
                  <a:pt x="5743" y="3212"/>
                </a:lnTo>
                <a:lnTo>
                  <a:pt x="5645" y="2945"/>
                </a:lnTo>
                <a:close/>
                <a:moveTo>
                  <a:pt x="5013" y="2920"/>
                </a:moveTo>
                <a:lnTo>
                  <a:pt x="5475" y="2945"/>
                </a:lnTo>
                <a:lnTo>
                  <a:pt x="5451" y="3236"/>
                </a:lnTo>
                <a:lnTo>
                  <a:pt x="5475" y="3528"/>
                </a:lnTo>
                <a:lnTo>
                  <a:pt x="5524" y="4137"/>
                </a:lnTo>
                <a:lnTo>
                  <a:pt x="5718" y="5767"/>
                </a:lnTo>
                <a:lnTo>
                  <a:pt x="5791" y="6424"/>
                </a:lnTo>
                <a:lnTo>
                  <a:pt x="5840" y="7081"/>
                </a:lnTo>
                <a:lnTo>
                  <a:pt x="5889" y="7860"/>
                </a:lnTo>
                <a:lnTo>
                  <a:pt x="5986" y="8663"/>
                </a:lnTo>
                <a:lnTo>
                  <a:pt x="6010" y="8857"/>
                </a:lnTo>
                <a:lnTo>
                  <a:pt x="6035" y="9003"/>
                </a:lnTo>
                <a:lnTo>
                  <a:pt x="6083" y="9125"/>
                </a:lnTo>
                <a:lnTo>
                  <a:pt x="5913" y="9149"/>
                </a:lnTo>
                <a:lnTo>
                  <a:pt x="5962" y="9052"/>
                </a:lnTo>
                <a:lnTo>
                  <a:pt x="5962" y="8906"/>
                </a:lnTo>
                <a:lnTo>
                  <a:pt x="5864" y="8395"/>
                </a:lnTo>
                <a:lnTo>
                  <a:pt x="5718" y="7860"/>
                </a:lnTo>
                <a:lnTo>
                  <a:pt x="5572" y="7349"/>
                </a:lnTo>
                <a:lnTo>
                  <a:pt x="5451" y="6838"/>
                </a:lnTo>
                <a:lnTo>
                  <a:pt x="5207" y="5670"/>
                </a:lnTo>
                <a:lnTo>
                  <a:pt x="5086" y="5110"/>
                </a:lnTo>
                <a:lnTo>
                  <a:pt x="4940" y="4550"/>
                </a:lnTo>
                <a:lnTo>
                  <a:pt x="4721" y="3723"/>
                </a:lnTo>
                <a:lnTo>
                  <a:pt x="4526" y="2920"/>
                </a:lnTo>
                <a:close/>
                <a:moveTo>
                  <a:pt x="5572" y="9612"/>
                </a:moveTo>
                <a:lnTo>
                  <a:pt x="5791" y="9660"/>
                </a:lnTo>
                <a:lnTo>
                  <a:pt x="5621" y="9904"/>
                </a:lnTo>
                <a:lnTo>
                  <a:pt x="5499" y="10147"/>
                </a:lnTo>
                <a:lnTo>
                  <a:pt x="5426" y="10293"/>
                </a:lnTo>
                <a:lnTo>
                  <a:pt x="5378" y="10439"/>
                </a:lnTo>
                <a:lnTo>
                  <a:pt x="5329" y="10609"/>
                </a:lnTo>
                <a:lnTo>
                  <a:pt x="5353" y="10755"/>
                </a:lnTo>
                <a:lnTo>
                  <a:pt x="5378" y="10804"/>
                </a:lnTo>
                <a:lnTo>
                  <a:pt x="5402" y="10853"/>
                </a:lnTo>
                <a:lnTo>
                  <a:pt x="5402" y="10926"/>
                </a:lnTo>
                <a:lnTo>
                  <a:pt x="5426" y="10999"/>
                </a:lnTo>
                <a:lnTo>
                  <a:pt x="5451" y="11120"/>
                </a:lnTo>
                <a:lnTo>
                  <a:pt x="5499" y="11217"/>
                </a:lnTo>
                <a:lnTo>
                  <a:pt x="5305" y="11242"/>
                </a:lnTo>
                <a:lnTo>
                  <a:pt x="5110" y="11290"/>
                </a:lnTo>
                <a:lnTo>
                  <a:pt x="4988" y="11193"/>
                </a:lnTo>
                <a:lnTo>
                  <a:pt x="4940" y="11144"/>
                </a:lnTo>
                <a:lnTo>
                  <a:pt x="4867" y="11071"/>
                </a:lnTo>
                <a:lnTo>
                  <a:pt x="5037" y="10853"/>
                </a:lnTo>
                <a:lnTo>
                  <a:pt x="5159" y="10585"/>
                </a:lnTo>
                <a:lnTo>
                  <a:pt x="5353" y="10074"/>
                </a:lnTo>
                <a:lnTo>
                  <a:pt x="5451" y="9831"/>
                </a:lnTo>
                <a:lnTo>
                  <a:pt x="5572" y="9612"/>
                </a:lnTo>
                <a:close/>
                <a:moveTo>
                  <a:pt x="14016" y="11193"/>
                </a:moveTo>
                <a:lnTo>
                  <a:pt x="14040" y="11290"/>
                </a:lnTo>
                <a:lnTo>
                  <a:pt x="13845" y="11290"/>
                </a:lnTo>
                <a:lnTo>
                  <a:pt x="13724" y="11315"/>
                </a:lnTo>
                <a:lnTo>
                  <a:pt x="13651" y="11217"/>
                </a:lnTo>
                <a:lnTo>
                  <a:pt x="13772" y="11217"/>
                </a:lnTo>
                <a:lnTo>
                  <a:pt x="14016" y="11193"/>
                </a:lnTo>
                <a:close/>
                <a:moveTo>
                  <a:pt x="5864" y="10950"/>
                </a:moveTo>
                <a:lnTo>
                  <a:pt x="6083" y="11023"/>
                </a:lnTo>
                <a:lnTo>
                  <a:pt x="6302" y="11047"/>
                </a:lnTo>
                <a:lnTo>
                  <a:pt x="6692" y="11071"/>
                </a:lnTo>
                <a:lnTo>
                  <a:pt x="7397" y="11096"/>
                </a:lnTo>
                <a:lnTo>
                  <a:pt x="8079" y="11120"/>
                </a:lnTo>
                <a:lnTo>
                  <a:pt x="9490" y="11120"/>
                </a:lnTo>
                <a:lnTo>
                  <a:pt x="10877" y="11169"/>
                </a:lnTo>
                <a:lnTo>
                  <a:pt x="12288" y="11217"/>
                </a:lnTo>
                <a:lnTo>
                  <a:pt x="13188" y="11217"/>
                </a:lnTo>
                <a:lnTo>
                  <a:pt x="13261" y="11315"/>
                </a:lnTo>
                <a:lnTo>
                  <a:pt x="13310" y="11388"/>
                </a:lnTo>
                <a:lnTo>
                  <a:pt x="12872" y="11339"/>
                </a:lnTo>
                <a:lnTo>
                  <a:pt x="12434" y="11315"/>
                </a:lnTo>
                <a:lnTo>
                  <a:pt x="11534" y="11315"/>
                </a:lnTo>
                <a:lnTo>
                  <a:pt x="10634" y="11363"/>
                </a:lnTo>
                <a:lnTo>
                  <a:pt x="9733" y="11363"/>
                </a:lnTo>
                <a:lnTo>
                  <a:pt x="9247" y="11339"/>
                </a:lnTo>
                <a:lnTo>
                  <a:pt x="8736" y="11290"/>
                </a:lnTo>
                <a:lnTo>
                  <a:pt x="8225" y="11242"/>
                </a:lnTo>
                <a:lnTo>
                  <a:pt x="7738" y="11193"/>
                </a:lnTo>
                <a:lnTo>
                  <a:pt x="6862" y="11120"/>
                </a:lnTo>
                <a:lnTo>
                  <a:pt x="6424" y="11120"/>
                </a:lnTo>
                <a:lnTo>
                  <a:pt x="6205" y="11144"/>
                </a:lnTo>
                <a:lnTo>
                  <a:pt x="6010" y="11193"/>
                </a:lnTo>
                <a:lnTo>
                  <a:pt x="5986" y="11169"/>
                </a:lnTo>
                <a:lnTo>
                  <a:pt x="5864" y="10950"/>
                </a:lnTo>
                <a:close/>
                <a:moveTo>
                  <a:pt x="5572" y="12191"/>
                </a:moveTo>
                <a:lnTo>
                  <a:pt x="5499" y="12215"/>
                </a:lnTo>
                <a:lnTo>
                  <a:pt x="5402" y="12264"/>
                </a:lnTo>
                <a:lnTo>
                  <a:pt x="5329" y="12312"/>
                </a:lnTo>
                <a:lnTo>
                  <a:pt x="5256" y="12361"/>
                </a:lnTo>
                <a:lnTo>
                  <a:pt x="5232" y="12434"/>
                </a:lnTo>
                <a:lnTo>
                  <a:pt x="5183" y="12507"/>
                </a:lnTo>
                <a:lnTo>
                  <a:pt x="5183" y="12580"/>
                </a:lnTo>
                <a:lnTo>
                  <a:pt x="5207" y="12629"/>
                </a:lnTo>
                <a:lnTo>
                  <a:pt x="5232" y="12726"/>
                </a:lnTo>
                <a:lnTo>
                  <a:pt x="5305" y="12799"/>
                </a:lnTo>
                <a:lnTo>
                  <a:pt x="5378" y="12823"/>
                </a:lnTo>
                <a:lnTo>
                  <a:pt x="5475" y="12848"/>
                </a:lnTo>
                <a:lnTo>
                  <a:pt x="5572" y="12823"/>
                </a:lnTo>
                <a:lnTo>
                  <a:pt x="5670" y="12799"/>
                </a:lnTo>
                <a:lnTo>
                  <a:pt x="5767" y="12750"/>
                </a:lnTo>
                <a:lnTo>
                  <a:pt x="5840" y="12653"/>
                </a:lnTo>
                <a:lnTo>
                  <a:pt x="5864" y="12580"/>
                </a:lnTo>
                <a:lnTo>
                  <a:pt x="5889" y="12483"/>
                </a:lnTo>
                <a:lnTo>
                  <a:pt x="5864" y="12410"/>
                </a:lnTo>
                <a:lnTo>
                  <a:pt x="5816" y="12312"/>
                </a:lnTo>
                <a:lnTo>
                  <a:pt x="5743" y="12264"/>
                </a:lnTo>
                <a:lnTo>
                  <a:pt x="5670" y="12215"/>
                </a:lnTo>
                <a:lnTo>
                  <a:pt x="5572" y="12191"/>
                </a:lnTo>
                <a:close/>
                <a:moveTo>
                  <a:pt x="14040" y="12239"/>
                </a:moveTo>
                <a:lnTo>
                  <a:pt x="13967" y="12264"/>
                </a:lnTo>
                <a:lnTo>
                  <a:pt x="13918" y="12288"/>
                </a:lnTo>
                <a:lnTo>
                  <a:pt x="13797" y="12361"/>
                </a:lnTo>
                <a:lnTo>
                  <a:pt x="13724" y="12458"/>
                </a:lnTo>
                <a:lnTo>
                  <a:pt x="13699" y="12531"/>
                </a:lnTo>
                <a:lnTo>
                  <a:pt x="13675" y="12604"/>
                </a:lnTo>
                <a:lnTo>
                  <a:pt x="13699" y="12677"/>
                </a:lnTo>
                <a:lnTo>
                  <a:pt x="13724" y="12750"/>
                </a:lnTo>
                <a:lnTo>
                  <a:pt x="13797" y="12872"/>
                </a:lnTo>
                <a:lnTo>
                  <a:pt x="13918" y="12945"/>
                </a:lnTo>
                <a:lnTo>
                  <a:pt x="13967" y="12969"/>
                </a:lnTo>
                <a:lnTo>
                  <a:pt x="14113" y="12969"/>
                </a:lnTo>
                <a:lnTo>
                  <a:pt x="14186" y="12945"/>
                </a:lnTo>
                <a:lnTo>
                  <a:pt x="14308" y="12872"/>
                </a:lnTo>
                <a:lnTo>
                  <a:pt x="14381" y="12750"/>
                </a:lnTo>
                <a:lnTo>
                  <a:pt x="14405" y="12677"/>
                </a:lnTo>
                <a:lnTo>
                  <a:pt x="14405" y="12604"/>
                </a:lnTo>
                <a:lnTo>
                  <a:pt x="14405" y="12531"/>
                </a:lnTo>
                <a:lnTo>
                  <a:pt x="14381" y="12458"/>
                </a:lnTo>
                <a:lnTo>
                  <a:pt x="14308" y="12361"/>
                </a:lnTo>
                <a:lnTo>
                  <a:pt x="14186" y="12288"/>
                </a:lnTo>
                <a:lnTo>
                  <a:pt x="14113" y="12264"/>
                </a:lnTo>
                <a:lnTo>
                  <a:pt x="14040" y="12239"/>
                </a:lnTo>
                <a:close/>
                <a:moveTo>
                  <a:pt x="14089" y="11753"/>
                </a:moveTo>
                <a:lnTo>
                  <a:pt x="14235" y="11777"/>
                </a:lnTo>
                <a:lnTo>
                  <a:pt x="14381" y="11801"/>
                </a:lnTo>
                <a:lnTo>
                  <a:pt x="14502" y="11874"/>
                </a:lnTo>
                <a:lnTo>
                  <a:pt x="14600" y="11972"/>
                </a:lnTo>
                <a:lnTo>
                  <a:pt x="14673" y="12093"/>
                </a:lnTo>
                <a:lnTo>
                  <a:pt x="14746" y="12215"/>
                </a:lnTo>
                <a:lnTo>
                  <a:pt x="14770" y="12385"/>
                </a:lnTo>
                <a:lnTo>
                  <a:pt x="14794" y="12580"/>
                </a:lnTo>
                <a:lnTo>
                  <a:pt x="14770" y="12750"/>
                </a:lnTo>
                <a:lnTo>
                  <a:pt x="14721" y="12896"/>
                </a:lnTo>
                <a:lnTo>
                  <a:pt x="14648" y="13042"/>
                </a:lnTo>
                <a:lnTo>
                  <a:pt x="14551" y="13164"/>
                </a:lnTo>
                <a:lnTo>
                  <a:pt x="14405" y="13261"/>
                </a:lnTo>
                <a:lnTo>
                  <a:pt x="14259" y="13334"/>
                </a:lnTo>
                <a:lnTo>
                  <a:pt x="14089" y="13383"/>
                </a:lnTo>
                <a:lnTo>
                  <a:pt x="13870" y="13383"/>
                </a:lnTo>
                <a:lnTo>
                  <a:pt x="13651" y="13334"/>
                </a:lnTo>
                <a:lnTo>
                  <a:pt x="13480" y="13261"/>
                </a:lnTo>
                <a:lnTo>
                  <a:pt x="13334" y="13164"/>
                </a:lnTo>
                <a:lnTo>
                  <a:pt x="13237" y="13018"/>
                </a:lnTo>
                <a:lnTo>
                  <a:pt x="13164" y="12848"/>
                </a:lnTo>
                <a:lnTo>
                  <a:pt x="13164" y="12653"/>
                </a:lnTo>
                <a:lnTo>
                  <a:pt x="13213" y="12434"/>
                </a:lnTo>
                <a:lnTo>
                  <a:pt x="13286" y="12264"/>
                </a:lnTo>
                <a:lnTo>
                  <a:pt x="13359" y="12118"/>
                </a:lnTo>
                <a:lnTo>
                  <a:pt x="13480" y="11972"/>
                </a:lnTo>
                <a:lnTo>
                  <a:pt x="13602" y="11850"/>
                </a:lnTo>
                <a:lnTo>
                  <a:pt x="13602" y="11826"/>
                </a:lnTo>
                <a:lnTo>
                  <a:pt x="13675" y="11850"/>
                </a:lnTo>
                <a:lnTo>
                  <a:pt x="13748" y="11850"/>
                </a:lnTo>
                <a:lnTo>
                  <a:pt x="13797" y="11826"/>
                </a:lnTo>
                <a:lnTo>
                  <a:pt x="13845" y="11777"/>
                </a:lnTo>
                <a:lnTo>
                  <a:pt x="13918" y="11777"/>
                </a:lnTo>
                <a:lnTo>
                  <a:pt x="14089" y="11753"/>
                </a:lnTo>
                <a:close/>
                <a:moveTo>
                  <a:pt x="5475" y="11631"/>
                </a:moveTo>
                <a:lnTo>
                  <a:pt x="5524" y="11704"/>
                </a:lnTo>
                <a:lnTo>
                  <a:pt x="5597" y="11728"/>
                </a:lnTo>
                <a:lnTo>
                  <a:pt x="5645" y="11753"/>
                </a:lnTo>
                <a:lnTo>
                  <a:pt x="5743" y="11753"/>
                </a:lnTo>
                <a:lnTo>
                  <a:pt x="5840" y="11728"/>
                </a:lnTo>
                <a:lnTo>
                  <a:pt x="5937" y="11753"/>
                </a:lnTo>
                <a:lnTo>
                  <a:pt x="6010" y="11801"/>
                </a:lnTo>
                <a:lnTo>
                  <a:pt x="6083" y="11874"/>
                </a:lnTo>
                <a:lnTo>
                  <a:pt x="6132" y="11972"/>
                </a:lnTo>
                <a:lnTo>
                  <a:pt x="6181" y="12093"/>
                </a:lnTo>
                <a:lnTo>
                  <a:pt x="6229" y="12361"/>
                </a:lnTo>
                <a:lnTo>
                  <a:pt x="6229" y="12653"/>
                </a:lnTo>
                <a:lnTo>
                  <a:pt x="6181" y="12945"/>
                </a:lnTo>
                <a:lnTo>
                  <a:pt x="6132" y="13067"/>
                </a:lnTo>
                <a:lnTo>
                  <a:pt x="6083" y="13164"/>
                </a:lnTo>
                <a:lnTo>
                  <a:pt x="6010" y="13261"/>
                </a:lnTo>
                <a:lnTo>
                  <a:pt x="5937" y="13310"/>
                </a:lnTo>
                <a:lnTo>
                  <a:pt x="5840" y="13359"/>
                </a:lnTo>
                <a:lnTo>
                  <a:pt x="5743" y="13383"/>
                </a:lnTo>
                <a:lnTo>
                  <a:pt x="5645" y="13407"/>
                </a:lnTo>
                <a:lnTo>
                  <a:pt x="5548" y="13407"/>
                </a:lnTo>
                <a:lnTo>
                  <a:pt x="5353" y="13359"/>
                </a:lnTo>
                <a:lnTo>
                  <a:pt x="5159" y="13286"/>
                </a:lnTo>
                <a:lnTo>
                  <a:pt x="5013" y="13140"/>
                </a:lnTo>
                <a:lnTo>
                  <a:pt x="4867" y="12994"/>
                </a:lnTo>
                <a:lnTo>
                  <a:pt x="4769" y="12823"/>
                </a:lnTo>
                <a:lnTo>
                  <a:pt x="4721" y="12629"/>
                </a:lnTo>
                <a:lnTo>
                  <a:pt x="4721" y="12434"/>
                </a:lnTo>
                <a:lnTo>
                  <a:pt x="4745" y="12264"/>
                </a:lnTo>
                <a:lnTo>
                  <a:pt x="4818" y="12118"/>
                </a:lnTo>
                <a:lnTo>
                  <a:pt x="4915" y="11972"/>
                </a:lnTo>
                <a:lnTo>
                  <a:pt x="5037" y="11850"/>
                </a:lnTo>
                <a:lnTo>
                  <a:pt x="5159" y="11753"/>
                </a:lnTo>
                <a:lnTo>
                  <a:pt x="5329" y="11680"/>
                </a:lnTo>
                <a:lnTo>
                  <a:pt x="5475" y="11631"/>
                </a:lnTo>
                <a:close/>
                <a:moveTo>
                  <a:pt x="706" y="0"/>
                </a:moveTo>
                <a:lnTo>
                  <a:pt x="511" y="25"/>
                </a:lnTo>
                <a:lnTo>
                  <a:pt x="317" y="49"/>
                </a:lnTo>
                <a:lnTo>
                  <a:pt x="146" y="122"/>
                </a:lnTo>
                <a:lnTo>
                  <a:pt x="73" y="171"/>
                </a:lnTo>
                <a:lnTo>
                  <a:pt x="25" y="268"/>
                </a:lnTo>
                <a:lnTo>
                  <a:pt x="0" y="341"/>
                </a:lnTo>
                <a:lnTo>
                  <a:pt x="25" y="438"/>
                </a:lnTo>
                <a:lnTo>
                  <a:pt x="49" y="536"/>
                </a:lnTo>
                <a:lnTo>
                  <a:pt x="122" y="609"/>
                </a:lnTo>
                <a:lnTo>
                  <a:pt x="195" y="633"/>
                </a:lnTo>
                <a:lnTo>
                  <a:pt x="292" y="657"/>
                </a:lnTo>
                <a:lnTo>
                  <a:pt x="657" y="657"/>
                </a:lnTo>
                <a:lnTo>
                  <a:pt x="1047" y="682"/>
                </a:lnTo>
                <a:lnTo>
                  <a:pt x="1412" y="730"/>
                </a:lnTo>
                <a:lnTo>
                  <a:pt x="1777" y="755"/>
                </a:lnTo>
                <a:lnTo>
                  <a:pt x="3188" y="828"/>
                </a:lnTo>
                <a:lnTo>
                  <a:pt x="3212" y="998"/>
                </a:lnTo>
                <a:lnTo>
                  <a:pt x="3237" y="1144"/>
                </a:lnTo>
                <a:lnTo>
                  <a:pt x="3358" y="1460"/>
                </a:lnTo>
                <a:lnTo>
                  <a:pt x="3480" y="1777"/>
                </a:lnTo>
                <a:lnTo>
                  <a:pt x="3602" y="2069"/>
                </a:lnTo>
                <a:lnTo>
                  <a:pt x="3772" y="2701"/>
                </a:lnTo>
                <a:lnTo>
                  <a:pt x="3918" y="3309"/>
                </a:lnTo>
                <a:lnTo>
                  <a:pt x="4210" y="4550"/>
                </a:lnTo>
                <a:lnTo>
                  <a:pt x="5329" y="9076"/>
                </a:lnTo>
                <a:lnTo>
                  <a:pt x="5329" y="9101"/>
                </a:lnTo>
                <a:lnTo>
                  <a:pt x="5159" y="9344"/>
                </a:lnTo>
                <a:lnTo>
                  <a:pt x="5037" y="9563"/>
                </a:lnTo>
                <a:lnTo>
                  <a:pt x="4842" y="9928"/>
                </a:lnTo>
                <a:lnTo>
                  <a:pt x="4696" y="10317"/>
                </a:lnTo>
                <a:lnTo>
                  <a:pt x="4526" y="10634"/>
                </a:lnTo>
                <a:lnTo>
                  <a:pt x="4453" y="10780"/>
                </a:lnTo>
                <a:lnTo>
                  <a:pt x="4380" y="10950"/>
                </a:lnTo>
                <a:lnTo>
                  <a:pt x="4356" y="10999"/>
                </a:lnTo>
                <a:lnTo>
                  <a:pt x="4380" y="11047"/>
                </a:lnTo>
                <a:lnTo>
                  <a:pt x="4404" y="11144"/>
                </a:lnTo>
                <a:lnTo>
                  <a:pt x="4429" y="11217"/>
                </a:lnTo>
                <a:lnTo>
                  <a:pt x="4453" y="11315"/>
                </a:lnTo>
                <a:lnTo>
                  <a:pt x="4526" y="11412"/>
                </a:lnTo>
                <a:lnTo>
                  <a:pt x="4672" y="11607"/>
                </a:lnTo>
                <a:lnTo>
                  <a:pt x="4502" y="11801"/>
                </a:lnTo>
                <a:lnTo>
                  <a:pt x="4380" y="12045"/>
                </a:lnTo>
                <a:lnTo>
                  <a:pt x="4307" y="12288"/>
                </a:lnTo>
                <a:lnTo>
                  <a:pt x="4283" y="12556"/>
                </a:lnTo>
                <a:lnTo>
                  <a:pt x="4283" y="12726"/>
                </a:lnTo>
                <a:lnTo>
                  <a:pt x="4307" y="12872"/>
                </a:lnTo>
                <a:lnTo>
                  <a:pt x="4356" y="13018"/>
                </a:lnTo>
                <a:lnTo>
                  <a:pt x="4429" y="13140"/>
                </a:lnTo>
                <a:lnTo>
                  <a:pt x="4502" y="13261"/>
                </a:lnTo>
                <a:lnTo>
                  <a:pt x="4575" y="13383"/>
                </a:lnTo>
                <a:lnTo>
                  <a:pt x="4696" y="13480"/>
                </a:lnTo>
                <a:lnTo>
                  <a:pt x="4818" y="13578"/>
                </a:lnTo>
                <a:lnTo>
                  <a:pt x="4940" y="13651"/>
                </a:lnTo>
                <a:lnTo>
                  <a:pt x="5061" y="13724"/>
                </a:lnTo>
                <a:lnTo>
                  <a:pt x="5207" y="13772"/>
                </a:lnTo>
                <a:lnTo>
                  <a:pt x="5353" y="13797"/>
                </a:lnTo>
                <a:lnTo>
                  <a:pt x="5499" y="13821"/>
                </a:lnTo>
                <a:lnTo>
                  <a:pt x="5791" y="13821"/>
                </a:lnTo>
                <a:lnTo>
                  <a:pt x="5937" y="13797"/>
                </a:lnTo>
                <a:lnTo>
                  <a:pt x="6108" y="13748"/>
                </a:lnTo>
                <a:lnTo>
                  <a:pt x="6254" y="13675"/>
                </a:lnTo>
                <a:lnTo>
                  <a:pt x="6375" y="13553"/>
                </a:lnTo>
                <a:lnTo>
                  <a:pt x="6473" y="13432"/>
                </a:lnTo>
                <a:lnTo>
                  <a:pt x="6570" y="13286"/>
                </a:lnTo>
                <a:lnTo>
                  <a:pt x="6619" y="13140"/>
                </a:lnTo>
                <a:lnTo>
                  <a:pt x="6667" y="12969"/>
                </a:lnTo>
                <a:lnTo>
                  <a:pt x="6692" y="12799"/>
                </a:lnTo>
                <a:lnTo>
                  <a:pt x="6692" y="12629"/>
                </a:lnTo>
                <a:lnTo>
                  <a:pt x="6692" y="12434"/>
                </a:lnTo>
                <a:lnTo>
                  <a:pt x="6667" y="12264"/>
                </a:lnTo>
                <a:lnTo>
                  <a:pt x="6619" y="12093"/>
                </a:lnTo>
                <a:lnTo>
                  <a:pt x="6570" y="11923"/>
                </a:lnTo>
                <a:lnTo>
                  <a:pt x="6497" y="11777"/>
                </a:lnTo>
                <a:lnTo>
                  <a:pt x="6424" y="11631"/>
                </a:lnTo>
                <a:lnTo>
                  <a:pt x="6327" y="11509"/>
                </a:lnTo>
                <a:lnTo>
                  <a:pt x="6862" y="11534"/>
                </a:lnTo>
                <a:lnTo>
                  <a:pt x="7373" y="11534"/>
                </a:lnTo>
                <a:lnTo>
                  <a:pt x="8371" y="11631"/>
                </a:lnTo>
                <a:lnTo>
                  <a:pt x="9368" y="11728"/>
                </a:lnTo>
                <a:lnTo>
                  <a:pt x="9831" y="11753"/>
                </a:lnTo>
                <a:lnTo>
                  <a:pt x="10293" y="11753"/>
                </a:lnTo>
                <a:lnTo>
                  <a:pt x="11218" y="11704"/>
                </a:lnTo>
                <a:lnTo>
                  <a:pt x="11704" y="11680"/>
                </a:lnTo>
                <a:lnTo>
                  <a:pt x="12166" y="11680"/>
                </a:lnTo>
                <a:lnTo>
                  <a:pt x="12629" y="11704"/>
                </a:lnTo>
                <a:lnTo>
                  <a:pt x="13091" y="11753"/>
                </a:lnTo>
                <a:lnTo>
                  <a:pt x="12921" y="11996"/>
                </a:lnTo>
                <a:lnTo>
                  <a:pt x="12799" y="12264"/>
                </a:lnTo>
                <a:lnTo>
                  <a:pt x="12750" y="12434"/>
                </a:lnTo>
                <a:lnTo>
                  <a:pt x="12702" y="12580"/>
                </a:lnTo>
                <a:lnTo>
                  <a:pt x="12702" y="12726"/>
                </a:lnTo>
                <a:lnTo>
                  <a:pt x="12702" y="12872"/>
                </a:lnTo>
                <a:lnTo>
                  <a:pt x="12750" y="13018"/>
                </a:lnTo>
                <a:lnTo>
                  <a:pt x="12799" y="13140"/>
                </a:lnTo>
                <a:lnTo>
                  <a:pt x="12848" y="13261"/>
                </a:lnTo>
                <a:lnTo>
                  <a:pt x="12945" y="13383"/>
                </a:lnTo>
                <a:lnTo>
                  <a:pt x="13042" y="13480"/>
                </a:lnTo>
                <a:lnTo>
                  <a:pt x="13140" y="13553"/>
                </a:lnTo>
                <a:lnTo>
                  <a:pt x="13261" y="13626"/>
                </a:lnTo>
                <a:lnTo>
                  <a:pt x="13407" y="13699"/>
                </a:lnTo>
                <a:lnTo>
                  <a:pt x="13553" y="13748"/>
                </a:lnTo>
                <a:lnTo>
                  <a:pt x="13699" y="13797"/>
                </a:lnTo>
                <a:lnTo>
                  <a:pt x="13845" y="13821"/>
                </a:lnTo>
                <a:lnTo>
                  <a:pt x="14016" y="13821"/>
                </a:lnTo>
                <a:lnTo>
                  <a:pt x="14283" y="13797"/>
                </a:lnTo>
                <a:lnTo>
                  <a:pt x="14502" y="13748"/>
                </a:lnTo>
                <a:lnTo>
                  <a:pt x="14697" y="13651"/>
                </a:lnTo>
                <a:lnTo>
                  <a:pt x="14867" y="13505"/>
                </a:lnTo>
                <a:lnTo>
                  <a:pt x="14989" y="13359"/>
                </a:lnTo>
                <a:lnTo>
                  <a:pt x="15086" y="13164"/>
                </a:lnTo>
                <a:lnTo>
                  <a:pt x="15159" y="12969"/>
                </a:lnTo>
                <a:lnTo>
                  <a:pt x="15208" y="12750"/>
                </a:lnTo>
                <a:lnTo>
                  <a:pt x="15208" y="12531"/>
                </a:lnTo>
                <a:lnTo>
                  <a:pt x="15184" y="12337"/>
                </a:lnTo>
                <a:lnTo>
                  <a:pt x="15159" y="12118"/>
                </a:lnTo>
                <a:lnTo>
                  <a:pt x="15086" y="11923"/>
                </a:lnTo>
                <a:lnTo>
                  <a:pt x="14989" y="11728"/>
                </a:lnTo>
                <a:lnTo>
                  <a:pt x="14867" y="11582"/>
                </a:lnTo>
                <a:lnTo>
                  <a:pt x="14721" y="11436"/>
                </a:lnTo>
                <a:lnTo>
                  <a:pt x="14551" y="11339"/>
                </a:lnTo>
                <a:lnTo>
                  <a:pt x="14405" y="11144"/>
                </a:lnTo>
                <a:lnTo>
                  <a:pt x="14648" y="11120"/>
                </a:lnTo>
                <a:lnTo>
                  <a:pt x="14989" y="11120"/>
                </a:lnTo>
                <a:lnTo>
                  <a:pt x="15062" y="11071"/>
                </a:lnTo>
                <a:lnTo>
                  <a:pt x="15086" y="10999"/>
                </a:lnTo>
                <a:lnTo>
                  <a:pt x="15111" y="10926"/>
                </a:lnTo>
                <a:lnTo>
                  <a:pt x="15086" y="10853"/>
                </a:lnTo>
                <a:lnTo>
                  <a:pt x="15062" y="10780"/>
                </a:lnTo>
                <a:lnTo>
                  <a:pt x="14989" y="10707"/>
                </a:lnTo>
                <a:lnTo>
                  <a:pt x="14892" y="10682"/>
                </a:lnTo>
                <a:lnTo>
                  <a:pt x="14648" y="10682"/>
                </a:lnTo>
                <a:lnTo>
                  <a:pt x="14429" y="10707"/>
                </a:lnTo>
                <a:lnTo>
                  <a:pt x="13967" y="10780"/>
                </a:lnTo>
                <a:lnTo>
                  <a:pt x="12653" y="10780"/>
                </a:lnTo>
                <a:lnTo>
                  <a:pt x="11339" y="10755"/>
                </a:lnTo>
                <a:lnTo>
                  <a:pt x="10050" y="10707"/>
                </a:lnTo>
                <a:lnTo>
                  <a:pt x="8760" y="10707"/>
                </a:lnTo>
                <a:lnTo>
                  <a:pt x="7495" y="10731"/>
                </a:lnTo>
                <a:lnTo>
                  <a:pt x="7081" y="10707"/>
                </a:lnTo>
                <a:lnTo>
                  <a:pt x="6643" y="10682"/>
                </a:lnTo>
                <a:lnTo>
                  <a:pt x="6229" y="10634"/>
                </a:lnTo>
                <a:lnTo>
                  <a:pt x="5816" y="10634"/>
                </a:lnTo>
                <a:lnTo>
                  <a:pt x="5864" y="10439"/>
                </a:lnTo>
                <a:lnTo>
                  <a:pt x="5913" y="10269"/>
                </a:lnTo>
                <a:lnTo>
                  <a:pt x="6035" y="9977"/>
                </a:lnTo>
                <a:lnTo>
                  <a:pt x="6059" y="9831"/>
                </a:lnTo>
                <a:lnTo>
                  <a:pt x="6083" y="9709"/>
                </a:lnTo>
                <a:lnTo>
                  <a:pt x="6400" y="9709"/>
                </a:lnTo>
                <a:lnTo>
                  <a:pt x="6716" y="9685"/>
                </a:lnTo>
                <a:lnTo>
                  <a:pt x="7300" y="9660"/>
                </a:lnTo>
                <a:lnTo>
                  <a:pt x="7860" y="9636"/>
                </a:lnTo>
                <a:lnTo>
                  <a:pt x="8395" y="9612"/>
                </a:lnTo>
                <a:lnTo>
                  <a:pt x="9466" y="9514"/>
                </a:lnTo>
                <a:lnTo>
                  <a:pt x="10512" y="9417"/>
                </a:lnTo>
                <a:lnTo>
                  <a:pt x="11558" y="9368"/>
                </a:lnTo>
                <a:lnTo>
                  <a:pt x="12604" y="9295"/>
                </a:lnTo>
                <a:lnTo>
                  <a:pt x="13140" y="9247"/>
                </a:lnTo>
                <a:lnTo>
                  <a:pt x="13651" y="9174"/>
                </a:lnTo>
                <a:lnTo>
                  <a:pt x="13991" y="9125"/>
                </a:lnTo>
                <a:lnTo>
                  <a:pt x="14332" y="9003"/>
                </a:lnTo>
                <a:lnTo>
                  <a:pt x="14624" y="8833"/>
                </a:lnTo>
                <a:lnTo>
                  <a:pt x="14916" y="8614"/>
                </a:lnTo>
                <a:lnTo>
                  <a:pt x="15062" y="8492"/>
                </a:lnTo>
                <a:lnTo>
                  <a:pt x="15159" y="8322"/>
                </a:lnTo>
                <a:lnTo>
                  <a:pt x="15257" y="8152"/>
                </a:lnTo>
                <a:lnTo>
                  <a:pt x="15354" y="7957"/>
                </a:lnTo>
                <a:lnTo>
                  <a:pt x="15500" y="7592"/>
                </a:lnTo>
                <a:lnTo>
                  <a:pt x="15646" y="7227"/>
                </a:lnTo>
                <a:lnTo>
                  <a:pt x="15914" y="6546"/>
                </a:lnTo>
                <a:lnTo>
                  <a:pt x="15987" y="6546"/>
                </a:lnTo>
                <a:lnTo>
                  <a:pt x="16011" y="6521"/>
                </a:lnTo>
                <a:lnTo>
                  <a:pt x="16035" y="6497"/>
                </a:lnTo>
                <a:lnTo>
                  <a:pt x="16035" y="6473"/>
                </a:lnTo>
                <a:lnTo>
                  <a:pt x="16011" y="6424"/>
                </a:lnTo>
                <a:lnTo>
                  <a:pt x="15987" y="6424"/>
                </a:lnTo>
                <a:lnTo>
                  <a:pt x="16303" y="5816"/>
                </a:lnTo>
                <a:lnTo>
                  <a:pt x="16327" y="5767"/>
                </a:lnTo>
                <a:lnTo>
                  <a:pt x="16352" y="5743"/>
                </a:lnTo>
                <a:lnTo>
                  <a:pt x="16376" y="5670"/>
                </a:lnTo>
                <a:lnTo>
                  <a:pt x="17009" y="4550"/>
                </a:lnTo>
                <a:lnTo>
                  <a:pt x="17325" y="3991"/>
                </a:lnTo>
                <a:lnTo>
                  <a:pt x="17641" y="3431"/>
                </a:lnTo>
                <a:lnTo>
                  <a:pt x="17666" y="3334"/>
                </a:lnTo>
                <a:lnTo>
                  <a:pt x="17641" y="3236"/>
                </a:lnTo>
                <a:lnTo>
                  <a:pt x="17690" y="2945"/>
                </a:lnTo>
                <a:lnTo>
                  <a:pt x="17690" y="2799"/>
                </a:lnTo>
                <a:lnTo>
                  <a:pt x="17690" y="2677"/>
                </a:lnTo>
                <a:lnTo>
                  <a:pt x="17641" y="2555"/>
                </a:lnTo>
                <a:lnTo>
                  <a:pt x="17568" y="2458"/>
                </a:lnTo>
                <a:lnTo>
                  <a:pt x="17495" y="2361"/>
                </a:lnTo>
                <a:lnTo>
                  <a:pt x="17398" y="2288"/>
                </a:lnTo>
                <a:lnTo>
                  <a:pt x="17301" y="2215"/>
                </a:lnTo>
                <a:lnTo>
                  <a:pt x="17155" y="2166"/>
                </a:lnTo>
                <a:lnTo>
                  <a:pt x="16984" y="2117"/>
                </a:lnTo>
                <a:lnTo>
                  <a:pt x="16790" y="2069"/>
                </a:lnTo>
                <a:lnTo>
                  <a:pt x="16376" y="2069"/>
                </a:lnTo>
                <a:lnTo>
                  <a:pt x="15597" y="2093"/>
                </a:lnTo>
                <a:lnTo>
                  <a:pt x="14283" y="2093"/>
                </a:lnTo>
                <a:lnTo>
                  <a:pt x="13651" y="2069"/>
                </a:lnTo>
                <a:lnTo>
                  <a:pt x="12994" y="2020"/>
                </a:lnTo>
                <a:lnTo>
                  <a:pt x="11753" y="1923"/>
                </a:lnTo>
                <a:lnTo>
                  <a:pt x="10488" y="1898"/>
                </a:lnTo>
                <a:lnTo>
                  <a:pt x="9222" y="1874"/>
                </a:lnTo>
                <a:lnTo>
                  <a:pt x="7981" y="1874"/>
                </a:lnTo>
                <a:lnTo>
                  <a:pt x="7032" y="1850"/>
                </a:lnTo>
                <a:lnTo>
                  <a:pt x="6083" y="1825"/>
                </a:lnTo>
                <a:lnTo>
                  <a:pt x="5159" y="1801"/>
                </a:lnTo>
                <a:lnTo>
                  <a:pt x="4210" y="1801"/>
                </a:lnTo>
                <a:lnTo>
                  <a:pt x="4112" y="1509"/>
                </a:lnTo>
                <a:lnTo>
                  <a:pt x="3991" y="1241"/>
                </a:lnTo>
                <a:lnTo>
                  <a:pt x="3942" y="998"/>
                </a:lnTo>
                <a:lnTo>
                  <a:pt x="3845" y="633"/>
                </a:lnTo>
                <a:lnTo>
                  <a:pt x="3796" y="463"/>
                </a:lnTo>
                <a:lnTo>
                  <a:pt x="3723" y="292"/>
                </a:lnTo>
                <a:lnTo>
                  <a:pt x="3650" y="195"/>
                </a:lnTo>
                <a:lnTo>
                  <a:pt x="3577" y="146"/>
                </a:lnTo>
                <a:lnTo>
                  <a:pt x="3529" y="146"/>
                </a:lnTo>
                <a:lnTo>
                  <a:pt x="2604" y="122"/>
                </a:lnTo>
                <a:lnTo>
                  <a:pt x="1655" y="73"/>
                </a:lnTo>
                <a:lnTo>
                  <a:pt x="90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7" name="Google Shape;727;p64"/>
          <p:cNvSpPr/>
          <p:nvPr/>
        </p:nvSpPr>
        <p:spPr>
          <a:xfrm>
            <a:off x="2032260" y="3295211"/>
            <a:ext cx="389303" cy="316439"/>
          </a:xfrm>
          <a:custGeom>
            <a:rect b="b" l="l" r="r" t="t"/>
            <a:pathLst>
              <a:path extrusionOk="0" h="14479" w="17813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8" name="Google Shape;728;p64"/>
          <p:cNvSpPr/>
          <p:nvPr/>
        </p:nvSpPr>
        <p:spPr>
          <a:xfrm>
            <a:off x="2640621" y="3269686"/>
            <a:ext cx="351516" cy="354707"/>
          </a:xfrm>
          <a:custGeom>
            <a:rect b="b" l="l" r="r" t="t"/>
            <a:pathLst>
              <a:path extrusionOk="0" h="16230" w="16084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9" name="Google Shape;729;p64"/>
          <p:cNvSpPr/>
          <p:nvPr/>
        </p:nvSpPr>
        <p:spPr>
          <a:xfrm>
            <a:off x="3196312" y="3314356"/>
            <a:ext cx="397258" cy="292507"/>
          </a:xfrm>
          <a:custGeom>
            <a:rect b="b" l="l" r="r" t="t"/>
            <a:pathLst>
              <a:path extrusionOk="0" h="13384" w="18177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0" name="Google Shape;730;p64"/>
          <p:cNvSpPr/>
          <p:nvPr/>
        </p:nvSpPr>
        <p:spPr>
          <a:xfrm>
            <a:off x="3784982" y="3314356"/>
            <a:ext cx="396734" cy="292507"/>
          </a:xfrm>
          <a:custGeom>
            <a:rect b="b" l="l" r="r" t="t"/>
            <a:pathLst>
              <a:path extrusionOk="0" h="13384" w="18153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1" name="Google Shape;731;p64"/>
          <p:cNvSpPr/>
          <p:nvPr/>
        </p:nvSpPr>
        <p:spPr>
          <a:xfrm>
            <a:off x="4383224" y="3285639"/>
            <a:ext cx="382353" cy="335037"/>
          </a:xfrm>
          <a:custGeom>
            <a:rect b="b" l="l" r="r" t="t"/>
            <a:pathLst>
              <a:path extrusionOk="0" h="15330" w="17495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2" name="Google Shape;732;p64"/>
          <p:cNvSpPr/>
          <p:nvPr/>
        </p:nvSpPr>
        <p:spPr>
          <a:xfrm>
            <a:off x="4951132" y="3245230"/>
            <a:ext cx="419616" cy="422785"/>
          </a:xfrm>
          <a:custGeom>
            <a:rect b="b" l="l" r="r" t="t"/>
            <a:pathLst>
              <a:path extrusionOk="0" h="19345" w="1920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3" name="Google Shape;733;p64"/>
          <p:cNvSpPr/>
          <p:nvPr/>
        </p:nvSpPr>
        <p:spPr>
          <a:xfrm>
            <a:off x="5569065" y="3269161"/>
            <a:ext cx="359493" cy="364279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4" name="Google Shape;734;p64"/>
          <p:cNvSpPr/>
          <p:nvPr/>
        </p:nvSpPr>
        <p:spPr>
          <a:xfrm>
            <a:off x="258820" y="3841331"/>
            <a:ext cx="409497" cy="398854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5" name="Google Shape;735;p64"/>
          <p:cNvSpPr/>
          <p:nvPr/>
        </p:nvSpPr>
        <p:spPr>
          <a:xfrm>
            <a:off x="828346" y="3905670"/>
            <a:ext cx="436619" cy="266981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6" name="Google Shape;736;p64"/>
          <p:cNvSpPr/>
          <p:nvPr/>
        </p:nvSpPr>
        <p:spPr>
          <a:xfrm>
            <a:off x="1518573" y="3814209"/>
            <a:ext cx="256359" cy="437144"/>
          </a:xfrm>
          <a:custGeom>
            <a:rect b="b" l="l" r="r" t="t"/>
            <a:pathLst>
              <a:path extrusionOk="0" h="20002" w="1173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7" name="Google Shape;737;p64"/>
          <p:cNvSpPr/>
          <p:nvPr/>
        </p:nvSpPr>
        <p:spPr>
          <a:xfrm>
            <a:off x="2069500" y="3856214"/>
            <a:ext cx="321749" cy="403662"/>
          </a:xfrm>
          <a:custGeom>
            <a:rect b="b" l="l" r="r" t="t"/>
            <a:pathLst>
              <a:path extrusionOk="0" h="18470" w="14722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8" name="Google Shape;738;p64"/>
          <p:cNvSpPr/>
          <p:nvPr/>
        </p:nvSpPr>
        <p:spPr>
          <a:xfrm>
            <a:off x="2632644" y="3887072"/>
            <a:ext cx="362159" cy="314821"/>
          </a:xfrm>
          <a:custGeom>
            <a:rect b="b" l="l" r="r" t="t"/>
            <a:pathLst>
              <a:path extrusionOk="0" h="14405" w="16571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9" name="Google Shape;739;p64"/>
          <p:cNvSpPr/>
          <p:nvPr/>
        </p:nvSpPr>
        <p:spPr>
          <a:xfrm>
            <a:off x="3218101" y="3858880"/>
            <a:ext cx="363230" cy="363755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0" name="Google Shape;740;p64"/>
          <p:cNvSpPr/>
          <p:nvPr/>
        </p:nvSpPr>
        <p:spPr>
          <a:xfrm>
            <a:off x="3804127" y="3854094"/>
            <a:ext cx="365875" cy="374398"/>
          </a:xfrm>
          <a:custGeom>
            <a:rect b="b" l="l" r="r" t="t"/>
            <a:pathLst>
              <a:path extrusionOk="0" h="17131" w="16741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1" name="Google Shape;741;p64"/>
          <p:cNvSpPr/>
          <p:nvPr/>
        </p:nvSpPr>
        <p:spPr>
          <a:xfrm>
            <a:off x="4363533" y="3857809"/>
            <a:ext cx="422260" cy="356848"/>
          </a:xfrm>
          <a:custGeom>
            <a:rect b="b" l="l" r="r" t="t"/>
            <a:pathLst>
              <a:path extrusionOk="0" h="16328" w="19321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2" name="Google Shape;742;p64"/>
          <p:cNvSpPr/>
          <p:nvPr/>
        </p:nvSpPr>
        <p:spPr>
          <a:xfrm>
            <a:off x="4969227" y="3850379"/>
            <a:ext cx="384495" cy="379709"/>
          </a:xfrm>
          <a:custGeom>
            <a:rect b="b" l="l" r="r" t="t"/>
            <a:pathLst>
              <a:path extrusionOk="0" h="17374" w="17593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3" name="Google Shape;743;p64"/>
          <p:cNvSpPr/>
          <p:nvPr/>
        </p:nvSpPr>
        <p:spPr>
          <a:xfrm>
            <a:off x="5566399" y="3832283"/>
            <a:ext cx="368541" cy="412163"/>
          </a:xfrm>
          <a:custGeom>
            <a:rect b="b" l="l" r="r" t="t"/>
            <a:pathLst>
              <a:path extrusionOk="0" h="18859" w="16863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4" name="Google Shape;744;p64"/>
          <p:cNvSpPr/>
          <p:nvPr/>
        </p:nvSpPr>
        <p:spPr>
          <a:xfrm>
            <a:off x="230650" y="4496482"/>
            <a:ext cx="474363" cy="267505"/>
          </a:xfrm>
          <a:custGeom>
            <a:rect b="b" l="l" r="r" t="t"/>
            <a:pathLst>
              <a:path extrusionOk="0" h="12240" w="21705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5" name="Google Shape;745;p64"/>
          <p:cNvSpPr/>
          <p:nvPr/>
        </p:nvSpPr>
        <p:spPr>
          <a:xfrm>
            <a:off x="858133" y="4425739"/>
            <a:ext cx="382375" cy="402591"/>
          </a:xfrm>
          <a:custGeom>
            <a:rect b="b" l="l" r="r" t="t"/>
            <a:pathLst>
              <a:path extrusionOk="0" h="18421" w="17496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6" name="Google Shape;746;p64"/>
          <p:cNvSpPr/>
          <p:nvPr/>
        </p:nvSpPr>
        <p:spPr>
          <a:xfrm>
            <a:off x="1430849" y="4402879"/>
            <a:ext cx="420643" cy="433953"/>
          </a:xfrm>
          <a:custGeom>
            <a:rect b="b" l="l" r="r" t="t"/>
            <a:pathLst>
              <a:path extrusionOk="0" h="19856" w="19247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7" name="Google Shape;747;p64"/>
          <p:cNvSpPr/>
          <p:nvPr/>
        </p:nvSpPr>
        <p:spPr>
          <a:xfrm>
            <a:off x="2039713" y="4439573"/>
            <a:ext cx="371207" cy="375993"/>
          </a:xfrm>
          <a:custGeom>
            <a:rect b="b" l="l" r="r" t="t"/>
            <a:pathLst>
              <a:path extrusionOk="0" h="17204" w="16985">
                <a:moveTo>
                  <a:pt x="8906" y="7252"/>
                </a:moveTo>
                <a:lnTo>
                  <a:pt x="8833" y="7349"/>
                </a:lnTo>
                <a:lnTo>
                  <a:pt x="8784" y="7446"/>
                </a:lnTo>
                <a:lnTo>
                  <a:pt x="8760" y="7616"/>
                </a:lnTo>
                <a:lnTo>
                  <a:pt x="8784" y="7689"/>
                </a:lnTo>
                <a:lnTo>
                  <a:pt x="8809" y="7762"/>
                </a:lnTo>
                <a:lnTo>
                  <a:pt x="8833" y="7787"/>
                </a:lnTo>
                <a:lnTo>
                  <a:pt x="8882" y="7811"/>
                </a:lnTo>
                <a:lnTo>
                  <a:pt x="8955" y="7811"/>
                </a:lnTo>
                <a:lnTo>
                  <a:pt x="9028" y="7738"/>
                </a:lnTo>
                <a:lnTo>
                  <a:pt x="9052" y="7714"/>
                </a:lnTo>
                <a:lnTo>
                  <a:pt x="9028" y="7665"/>
                </a:lnTo>
                <a:lnTo>
                  <a:pt x="8979" y="7470"/>
                </a:lnTo>
                <a:lnTo>
                  <a:pt x="8979" y="7397"/>
                </a:lnTo>
                <a:lnTo>
                  <a:pt x="8979" y="7300"/>
                </a:lnTo>
                <a:lnTo>
                  <a:pt x="8979" y="7276"/>
                </a:lnTo>
                <a:lnTo>
                  <a:pt x="8955" y="7252"/>
                </a:lnTo>
                <a:close/>
                <a:moveTo>
                  <a:pt x="1363" y="414"/>
                </a:moveTo>
                <a:lnTo>
                  <a:pt x="1533" y="463"/>
                </a:lnTo>
                <a:lnTo>
                  <a:pt x="1728" y="560"/>
                </a:lnTo>
                <a:lnTo>
                  <a:pt x="1898" y="657"/>
                </a:lnTo>
                <a:lnTo>
                  <a:pt x="2190" y="876"/>
                </a:lnTo>
                <a:lnTo>
                  <a:pt x="2750" y="1363"/>
                </a:lnTo>
                <a:lnTo>
                  <a:pt x="3261" y="1874"/>
                </a:lnTo>
                <a:lnTo>
                  <a:pt x="4283" y="2945"/>
                </a:lnTo>
                <a:lnTo>
                  <a:pt x="6327" y="5013"/>
                </a:lnTo>
                <a:lnTo>
                  <a:pt x="8395" y="7106"/>
                </a:lnTo>
                <a:lnTo>
                  <a:pt x="6984" y="8395"/>
                </a:lnTo>
                <a:lnTo>
                  <a:pt x="6887" y="8298"/>
                </a:lnTo>
                <a:lnTo>
                  <a:pt x="6765" y="8225"/>
                </a:lnTo>
                <a:lnTo>
                  <a:pt x="6668" y="8176"/>
                </a:lnTo>
                <a:lnTo>
                  <a:pt x="6570" y="8152"/>
                </a:lnTo>
                <a:lnTo>
                  <a:pt x="6497" y="8127"/>
                </a:lnTo>
                <a:lnTo>
                  <a:pt x="6424" y="8054"/>
                </a:lnTo>
                <a:lnTo>
                  <a:pt x="6351" y="8030"/>
                </a:lnTo>
                <a:lnTo>
                  <a:pt x="6303" y="8030"/>
                </a:lnTo>
                <a:lnTo>
                  <a:pt x="6230" y="8054"/>
                </a:lnTo>
                <a:lnTo>
                  <a:pt x="6181" y="8103"/>
                </a:lnTo>
                <a:lnTo>
                  <a:pt x="6084" y="8200"/>
                </a:lnTo>
                <a:lnTo>
                  <a:pt x="6011" y="8249"/>
                </a:lnTo>
                <a:lnTo>
                  <a:pt x="5938" y="8225"/>
                </a:lnTo>
                <a:lnTo>
                  <a:pt x="5889" y="8152"/>
                </a:lnTo>
                <a:lnTo>
                  <a:pt x="5816" y="7981"/>
                </a:lnTo>
                <a:lnTo>
                  <a:pt x="5767" y="7835"/>
                </a:lnTo>
                <a:lnTo>
                  <a:pt x="5694" y="7787"/>
                </a:lnTo>
                <a:lnTo>
                  <a:pt x="5646" y="7787"/>
                </a:lnTo>
                <a:lnTo>
                  <a:pt x="5500" y="7860"/>
                </a:lnTo>
                <a:lnTo>
                  <a:pt x="5402" y="7981"/>
                </a:lnTo>
                <a:lnTo>
                  <a:pt x="5305" y="7787"/>
                </a:lnTo>
                <a:lnTo>
                  <a:pt x="5232" y="7616"/>
                </a:lnTo>
                <a:lnTo>
                  <a:pt x="5208" y="7568"/>
                </a:lnTo>
                <a:lnTo>
                  <a:pt x="5159" y="7543"/>
                </a:lnTo>
                <a:lnTo>
                  <a:pt x="5086" y="7543"/>
                </a:lnTo>
                <a:lnTo>
                  <a:pt x="5013" y="7568"/>
                </a:lnTo>
                <a:lnTo>
                  <a:pt x="4964" y="7641"/>
                </a:lnTo>
                <a:lnTo>
                  <a:pt x="4672" y="7616"/>
                </a:lnTo>
                <a:lnTo>
                  <a:pt x="4672" y="7495"/>
                </a:lnTo>
                <a:lnTo>
                  <a:pt x="4648" y="7422"/>
                </a:lnTo>
                <a:lnTo>
                  <a:pt x="4575" y="7373"/>
                </a:lnTo>
                <a:lnTo>
                  <a:pt x="4526" y="7349"/>
                </a:lnTo>
                <a:lnTo>
                  <a:pt x="4453" y="7373"/>
                </a:lnTo>
                <a:lnTo>
                  <a:pt x="4332" y="7446"/>
                </a:lnTo>
                <a:lnTo>
                  <a:pt x="4283" y="7470"/>
                </a:lnTo>
                <a:lnTo>
                  <a:pt x="4210" y="7495"/>
                </a:lnTo>
                <a:lnTo>
                  <a:pt x="4161" y="7470"/>
                </a:lnTo>
                <a:lnTo>
                  <a:pt x="4161" y="7422"/>
                </a:lnTo>
                <a:lnTo>
                  <a:pt x="4161" y="7276"/>
                </a:lnTo>
                <a:lnTo>
                  <a:pt x="4210" y="7081"/>
                </a:lnTo>
                <a:lnTo>
                  <a:pt x="4210" y="7008"/>
                </a:lnTo>
                <a:lnTo>
                  <a:pt x="4161" y="6960"/>
                </a:lnTo>
                <a:lnTo>
                  <a:pt x="4113" y="6935"/>
                </a:lnTo>
                <a:lnTo>
                  <a:pt x="4064" y="6960"/>
                </a:lnTo>
                <a:lnTo>
                  <a:pt x="3967" y="7008"/>
                </a:lnTo>
                <a:lnTo>
                  <a:pt x="3845" y="7081"/>
                </a:lnTo>
                <a:lnTo>
                  <a:pt x="3748" y="7081"/>
                </a:lnTo>
                <a:lnTo>
                  <a:pt x="3699" y="7033"/>
                </a:lnTo>
                <a:lnTo>
                  <a:pt x="3699" y="6960"/>
                </a:lnTo>
                <a:lnTo>
                  <a:pt x="3723" y="6838"/>
                </a:lnTo>
                <a:lnTo>
                  <a:pt x="3675" y="6741"/>
                </a:lnTo>
                <a:lnTo>
                  <a:pt x="3650" y="6716"/>
                </a:lnTo>
                <a:lnTo>
                  <a:pt x="3602" y="6716"/>
                </a:lnTo>
                <a:lnTo>
                  <a:pt x="3456" y="6765"/>
                </a:lnTo>
                <a:lnTo>
                  <a:pt x="3334" y="6741"/>
                </a:lnTo>
                <a:lnTo>
                  <a:pt x="3237" y="6692"/>
                </a:lnTo>
                <a:lnTo>
                  <a:pt x="3164" y="6619"/>
                </a:lnTo>
                <a:lnTo>
                  <a:pt x="3115" y="6522"/>
                </a:lnTo>
                <a:lnTo>
                  <a:pt x="3091" y="6424"/>
                </a:lnTo>
                <a:lnTo>
                  <a:pt x="3091" y="6303"/>
                </a:lnTo>
                <a:lnTo>
                  <a:pt x="3115" y="6205"/>
                </a:lnTo>
                <a:lnTo>
                  <a:pt x="3139" y="6132"/>
                </a:lnTo>
                <a:lnTo>
                  <a:pt x="3091" y="6059"/>
                </a:lnTo>
                <a:lnTo>
                  <a:pt x="3018" y="6035"/>
                </a:lnTo>
                <a:lnTo>
                  <a:pt x="2945" y="6035"/>
                </a:lnTo>
                <a:lnTo>
                  <a:pt x="2823" y="6084"/>
                </a:lnTo>
                <a:lnTo>
                  <a:pt x="2701" y="6132"/>
                </a:lnTo>
                <a:lnTo>
                  <a:pt x="2653" y="6059"/>
                </a:lnTo>
                <a:lnTo>
                  <a:pt x="2604" y="5962"/>
                </a:lnTo>
                <a:lnTo>
                  <a:pt x="2604" y="5767"/>
                </a:lnTo>
                <a:lnTo>
                  <a:pt x="2580" y="5573"/>
                </a:lnTo>
                <a:lnTo>
                  <a:pt x="2531" y="5524"/>
                </a:lnTo>
                <a:lnTo>
                  <a:pt x="2482" y="5500"/>
                </a:lnTo>
                <a:lnTo>
                  <a:pt x="2409" y="5500"/>
                </a:lnTo>
                <a:lnTo>
                  <a:pt x="2361" y="5524"/>
                </a:lnTo>
                <a:lnTo>
                  <a:pt x="2263" y="5427"/>
                </a:lnTo>
                <a:lnTo>
                  <a:pt x="2190" y="5305"/>
                </a:lnTo>
                <a:lnTo>
                  <a:pt x="2190" y="5183"/>
                </a:lnTo>
                <a:lnTo>
                  <a:pt x="2215" y="5062"/>
                </a:lnTo>
                <a:lnTo>
                  <a:pt x="2215" y="4989"/>
                </a:lnTo>
                <a:lnTo>
                  <a:pt x="2190" y="4916"/>
                </a:lnTo>
                <a:lnTo>
                  <a:pt x="2117" y="4867"/>
                </a:lnTo>
                <a:lnTo>
                  <a:pt x="2020" y="4867"/>
                </a:lnTo>
                <a:lnTo>
                  <a:pt x="1898" y="4891"/>
                </a:lnTo>
                <a:lnTo>
                  <a:pt x="1801" y="4867"/>
                </a:lnTo>
                <a:lnTo>
                  <a:pt x="1752" y="4794"/>
                </a:lnTo>
                <a:lnTo>
                  <a:pt x="1704" y="4697"/>
                </a:lnTo>
                <a:lnTo>
                  <a:pt x="1655" y="4575"/>
                </a:lnTo>
                <a:lnTo>
                  <a:pt x="1655" y="4453"/>
                </a:lnTo>
                <a:lnTo>
                  <a:pt x="1655" y="4234"/>
                </a:lnTo>
                <a:lnTo>
                  <a:pt x="1655" y="4186"/>
                </a:lnTo>
                <a:lnTo>
                  <a:pt x="1631" y="4137"/>
                </a:lnTo>
                <a:lnTo>
                  <a:pt x="1582" y="4088"/>
                </a:lnTo>
                <a:lnTo>
                  <a:pt x="1558" y="4088"/>
                </a:lnTo>
                <a:lnTo>
                  <a:pt x="1460" y="4064"/>
                </a:lnTo>
                <a:lnTo>
                  <a:pt x="1363" y="4113"/>
                </a:lnTo>
                <a:lnTo>
                  <a:pt x="1266" y="4186"/>
                </a:lnTo>
                <a:lnTo>
                  <a:pt x="1217" y="3942"/>
                </a:lnTo>
                <a:lnTo>
                  <a:pt x="1193" y="3699"/>
                </a:lnTo>
                <a:lnTo>
                  <a:pt x="1193" y="3650"/>
                </a:lnTo>
                <a:lnTo>
                  <a:pt x="1144" y="3626"/>
                </a:lnTo>
                <a:lnTo>
                  <a:pt x="1095" y="3602"/>
                </a:lnTo>
                <a:lnTo>
                  <a:pt x="974" y="3602"/>
                </a:lnTo>
                <a:lnTo>
                  <a:pt x="925" y="3529"/>
                </a:lnTo>
                <a:lnTo>
                  <a:pt x="925" y="3431"/>
                </a:lnTo>
                <a:lnTo>
                  <a:pt x="925" y="3310"/>
                </a:lnTo>
                <a:lnTo>
                  <a:pt x="949" y="3042"/>
                </a:lnTo>
                <a:lnTo>
                  <a:pt x="974" y="2896"/>
                </a:lnTo>
                <a:lnTo>
                  <a:pt x="974" y="2823"/>
                </a:lnTo>
                <a:lnTo>
                  <a:pt x="949" y="2774"/>
                </a:lnTo>
                <a:lnTo>
                  <a:pt x="925" y="2726"/>
                </a:lnTo>
                <a:lnTo>
                  <a:pt x="852" y="2701"/>
                </a:lnTo>
                <a:lnTo>
                  <a:pt x="658" y="2701"/>
                </a:lnTo>
                <a:lnTo>
                  <a:pt x="682" y="2044"/>
                </a:lnTo>
                <a:lnTo>
                  <a:pt x="658" y="1971"/>
                </a:lnTo>
                <a:lnTo>
                  <a:pt x="633" y="1923"/>
                </a:lnTo>
                <a:lnTo>
                  <a:pt x="585" y="1898"/>
                </a:lnTo>
                <a:lnTo>
                  <a:pt x="512" y="1874"/>
                </a:lnTo>
                <a:lnTo>
                  <a:pt x="317" y="1898"/>
                </a:lnTo>
                <a:lnTo>
                  <a:pt x="317" y="1704"/>
                </a:lnTo>
                <a:lnTo>
                  <a:pt x="293" y="1509"/>
                </a:lnTo>
                <a:lnTo>
                  <a:pt x="317" y="1460"/>
                </a:lnTo>
                <a:lnTo>
                  <a:pt x="366" y="1193"/>
                </a:lnTo>
                <a:lnTo>
                  <a:pt x="463" y="949"/>
                </a:lnTo>
                <a:lnTo>
                  <a:pt x="536" y="828"/>
                </a:lnTo>
                <a:lnTo>
                  <a:pt x="609" y="730"/>
                </a:lnTo>
                <a:lnTo>
                  <a:pt x="706" y="633"/>
                </a:lnTo>
                <a:lnTo>
                  <a:pt x="828" y="536"/>
                </a:lnTo>
                <a:lnTo>
                  <a:pt x="998" y="463"/>
                </a:lnTo>
                <a:lnTo>
                  <a:pt x="1168" y="414"/>
                </a:lnTo>
                <a:close/>
                <a:moveTo>
                  <a:pt x="1241" y="14357"/>
                </a:moveTo>
                <a:lnTo>
                  <a:pt x="1266" y="14527"/>
                </a:lnTo>
                <a:lnTo>
                  <a:pt x="1339" y="14770"/>
                </a:lnTo>
                <a:lnTo>
                  <a:pt x="1266" y="14795"/>
                </a:lnTo>
                <a:lnTo>
                  <a:pt x="1193" y="14843"/>
                </a:lnTo>
                <a:lnTo>
                  <a:pt x="1071" y="14624"/>
                </a:lnTo>
                <a:lnTo>
                  <a:pt x="1047" y="14576"/>
                </a:lnTo>
                <a:lnTo>
                  <a:pt x="1241" y="14357"/>
                </a:lnTo>
                <a:close/>
                <a:moveTo>
                  <a:pt x="12970" y="1631"/>
                </a:moveTo>
                <a:lnTo>
                  <a:pt x="12629" y="2093"/>
                </a:lnTo>
                <a:lnTo>
                  <a:pt x="12313" y="2580"/>
                </a:lnTo>
                <a:lnTo>
                  <a:pt x="11996" y="3066"/>
                </a:lnTo>
                <a:lnTo>
                  <a:pt x="11729" y="3577"/>
                </a:lnTo>
                <a:lnTo>
                  <a:pt x="11680" y="3650"/>
                </a:lnTo>
                <a:lnTo>
                  <a:pt x="11680" y="3723"/>
                </a:lnTo>
                <a:lnTo>
                  <a:pt x="11680" y="3772"/>
                </a:lnTo>
                <a:lnTo>
                  <a:pt x="11704" y="3821"/>
                </a:lnTo>
                <a:lnTo>
                  <a:pt x="11802" y="3918"/>
                </a:lnTo>
                <a:lnTo>
                  <a:pt x="11899" y="3967"/>
                </a:lnTo>
                <a:lnTo>
                  <a:pt x="11875" y="4015"/>
                </a:lnTo>
                <a:lnTo>
                  <a:pt x="11899" y="4040"/>
                </a:lnTo>
                <a:lnTo>
                  <a:pt x="11899" y="4064"/>
                </a:lnTo>
                <a:lnTo>
                  <a:pt x="11948" y="4064"/>
                </a:lnTo>
                <a:lnTo>
                  <a:pt x="12215" y="4015"/>
                </a:lnTo>
                <a:lnTo>
                  <a:pt x="12483" y="3918"/>
                </a:lnTo>
                <a:lnTo>
                  <a:pt x="12751" y="3796"/>
                </a:lnTo>
                <a:lnTo>
                  <a:pt x="13018" y="3626"/>
                </a:lnTo>
                <a:lnTo>
                  <a:pt x="13505" y="3261"/>
                </a:lnTo>
                <a:lnTo>
                  <a:pt x="13943" y="2920"/>
                </a:lnTo>
                <a:lnTo>
                  <a:pt x="14722" y="2288"/>
                </a:lnTo>
                <a:lnTo>
                  <a:pt x="14722" y="2288"/>
                </a:lnTo>
                <a:lnTo>
                  <a:pt x="14430" y="2726"/>
                </a:lnTo>
                <a:lnTo>
                  <a:pt x="13675" y="3796"/>
                </a:lnTo>
                <a:lnTo>
                  <a:pt x="12945" y="4891"/>
                </a:lnTo>
                <a:lnTo>
                  <a:pt x="12897" y="4989"/>
                </a:lnTo>
                <a:lnTo>
                  <a:pt x="12921" y="5062"/>
                </a:lnTo>
                <a:lnTo>
                  <a:pt x="12945" y="5135"/>
                </a:lnTo>
                <a:lnTo>
                  <a:pt x="13018" y="5208"/>
                </a:lnTo>
                <a:lnTo>
                  <a:pt x="13091" y="5232"/>
                </a:lnTo>
                <a:lnTo>
                  <a:pt x="13164" y="5256"/>
                </a:lnTo>
                <a:lnTo>
                  <a:pt x="13262" y="5232"/>
                </a:lnTo>
                <a:lnTo>
                  <a:pt x="13335" y="5183"/>
                </a:lnTo>
                <a:lnTo>
                  <a:pt x="13481" y="5135"/>
                </a:lnTo>
                <a:lnTo>
                  <a:pt x="13602" y="5086"/>
                </a:lnTo>
                <a:lnTo>
                  <a:pt x="13846" y="4916"/>
                </a:lnTo>
                <a:lnTo>
                  <a:pt x="14381" y="4575"/>
                </a:lnTo>
                <a:lnTo>
                  <a:pt x="14892" y="4234"/>
                </a:lnTo>
                <a:lnTo>
                  <a:pt x="15476" y="3796"/>
                </a:lnTo>
                <a:lnTo>
                  <a:pt x="16084" y="3358"/>
                </a:lnTo>
                <a:lnTo>
                  <a:pt x="16084" y="3358"/>
                </a:lnTo>
                <a:lnTo>
                  <a:pt x="15646" y="4161"/>
                </a:lnTo>
                <a:lnTo>
                  <a:pt x="15208" y="4964"/>
                </a:lnTo>
                <a:lnTo>
                  <a:pt x="14965" y="5329"/>
                </a:lnTo>
                <a:lnTo>
                  <a:pt x="14697" y="5719"/>
                </a:lnTo>
                <a:lnTo>
                  <a:pt x="14430" y="6084"/>
                </a:lnTo>
                <a:lnTo>
                  <a:pt x="14138" y="6424"/>
                </a:lnTo>
                <a:lnTo>
                  <a:pt x="13967" y="6619"/>
                </a:lnTo>
                <a:lnTo>
                  <a:pt x="13797" y="6814"/>
                </a:lnTo>
                <a:lnTo>
                  <a:pt x="13602" y="6984"/>
                </a:lnTo>
                <a:lnTo>
                  <a:pt x="13383" y="7130"/>
                </a:lnTo>
                <a:lnTo>
                  <a:pt x="13164" y="7276"/>
                </a:lnTo>
                <a:lnTo>
                  <a:pt x="12945" y="7397"/>
                </a:lnTo>
                <a:lnTo>
                  <a:pt x="12702" y="7495"/>
                </a:lnTo>
                <a:lnTo>
                  <a:pt x="12459" y="7568"/>
                </a:lnTo>
                <a:lnTo>
                  <a:pt x="12240" y="7592"/>
                </a:lnTo>
                <a:lnTo>
                  <a:pt x="12021" y="7616"/>
                </a:lnTo>
                <a:lnTo>
                  <a:pt x="11826" y="7592"/>
                </a:lnTo>
                <a:lnTo>
                  <a:pt x="11607" y="7543"/>
                </a:lnTo>
                <a:lnTo>
                  <a:pt x="11242" y="7422"/>
                </a:lnTo>
                <a:lnTo>
                  <a:pt x="10828" y="7276"/>
                </a:lnTo>
                <a:lnTo>
                  <a:pt x="10780" y="7179"/>
                </a:lnTo>
                <a:lnTo>
                  <a:pt x="10682" y="7106"/>
                </a:lnTo>
                <a:lnTo>
                  <a:pt x="10561" y="7106"/>
                </a:lnTo>
                <a:lnTo>
                  <a:pt x="10512" y="7130"/>
                </a:lnTo>
                <a:lnTo>
                  <a:pt x="10463" y="7179"/>
                </a:lnTo>
                <a:lnTo>
                  <a:pt x="9393" y="8492"/>
                </a:lnTo>
                <a:lnTo>
                  <a:pt x="8322" y="9782"/>
                </a:lnTo>
                <a:lnTo>
                  <a:pt x="7227" y="11047"/>
                </a:lnTo>
                <a:lnTo>
                  <a:pt x="6108" y="12313"/>
                </a:lnTo>
                <a:lnTo>
                  <a:pt x="4916" y="13578"/>
                </a:lnTo>
                <a:lnTo>
                  <a:pt x="3723" y="14819"/>
                </a:lnTo>
                <a:lnTo>
                  <a:pt x="3139" y="15427"/>
                </a:lnTo>
                <a:lnTo>
                  <a:pt x="2823" y="15743"/>
                </a:lnTo>
                <a:lnTo>
                  <a:pt x="2507" y="16011"/>
                </a:lnTo>
                <a:lnTo>
                  <a:pt x="2312" y="16133"/>
                </a:lnTo>
                <a:lnTo>
                  <a:pt x="2142" y="16230"/>
                </a:lnTo>
                <a:lnTo>
                  <a:pt x="1947" y="16303"/>
                </a:lnTo>
                <a:lnTo>
                  <a:pt x="1752" y="16352"/>
                </a:lnTo>
                <a:lnTo>
                  <a:pt x="1558" y="16376"/>
                </a:lnTo>
                <a:lnTo>
                  <a:pt x="1363" y="16376"/>
                </a:lnTo>
                <a:lnTo>
                  <a:pt x="1168" y="16303"/>
                </a:lnTo>
                <a:lnTo>
                  <a:pt x="949" y="16230"/>
                </a:lnTo>
                <a:lnTo>
                  <a:pt x="876" y="16206"/>
                </a:lnTo>
                <a:lnTo>
                  <a:pt x="828" y="16206"/>
                </a:lnTo>
                <a:lnTo>
                  <a:pt x="779" y="16011"/>
                </a:lnTo>
                <a:lnTo>
                  <a:pt x="828" y="16060"/>
                </a:lnTo>
                <a:lnTo>
                  <a:pt x="901" y="16084"/>
                </a:lnTo>
                <a:lnTo>
                  <a:pt x="949" y="16084"/>
                </a:lnTo>
                <a:lnTo>
                  <a:pt x="998" y="16035"/>
                </a:lnTo>
                <a:lnTo>
                  <a:pt x="998" y="15962"/>
                </a:lnTo>
                <a:lnTo>
                  <a:pt x="925" y="15792"/>
                </a:lnTo>
                <a:lnTo>
                  <a:pt x="852" y="15646"/>
                </a:lnTo>
                <a:lnTo>
                  <a:pt x="779" y="15476"/>
                </a:lnTo>
                <a:lnTo>
                  <a:pt x="706" y="15330"/>
                </a:lnTo>
                <a:lnTo>
                  <a:pt x="779" y="15087"/>
                </a:lnTo>
                <a:lnTo>
                  <a:pt x="852" y="14892"/>
                </a:lnTo>
                <a:lnTo>
                  <a:pt x="876" y="14989"/>
                </a:lnTo>
                <a:lnTo>
                  <a:pt x="974" y="15257"/>
                </a:lnTo>
                <a:lnTo>
                  <a:pt x="1120" y="15500"/>
                </a:lnTo>
                <a:lnTo>
                  <a:pt x="1168" y="15549"/>
                </a:lnTo>
                <a:lnTo>
                  <a:pt x="1266" y="15646"/>
                </a:lnTo>
                <a:lnTo>
                  <a:pt x="1363" y="15719"/>
                </a:lnTo>
                <a:lnTo>
                  <a:pt x="1509" y="15743"/>
                </a:lnTo>
                <a:lnTo>
                  <a:pt x="1655" y="15768"/>
                </a:lnTo>
                <a:lnTo>
                  <a:pt x="1801" y="15743"/>
                </a:lnTo>
                <a:lnTo>
                  <a:pt x="1947" y="15719"/>
                </a:lnTo>
                <a:lnTo>
                  <a:pt x="2215" y="15646"/>
                </a:lnTo>
                <a:lnTo>
                  <a:pt x="2458" y="15500"/>
                </a:lnTo>
                <a:lnTo>
                  <a:pt x="2677" y="15354"/>
                </a:lnTo>
                <a:lnTo>
                  <a:pt x="2896" y="15184"/>
                </a:lnTo>
                <a:lnTo>
                  <a:pt x="3115" y="15014"/>
                </a:lnTo>
                <a:lnTo>
                  <a:pt x="3553" y="14624"/>
                </a:lnTo>
                <a:lnTo>
                  <a:pt x="3918" y="14259"/>
                </a:lnTo>
                <a:lnTo>
                  <a:pt x="4259" y="13870"/>
                </a:lnTo>
                <a:lnTo>
                  <a:pt x="4599" y="13481"/>
                </a:lnTo>
                <a:lnTo>
                  <a:pt x="4745" y="13262"/>
                </a:lnTo>
                <a:lnTo>
                  <a:pt x="4916" y="13067"/>
                </a:lnTo>
                <a:lnTo>
                  <a:pt x="4989" y="12945"/>
                </a:lnTo>
                <a:lnTo>
                  <a:pt x="5037" y="12824"/>
                </a:lnTo>
                <a:lnTo>
                  <a:pt x="5086" y="12702"/>
                </a:lnTo>
                <a:lnTo>
                  <a:pt x="5086" y="12580"/>
                </a:lnTo>
                <a:lnTo>
                  <a:pt x="5086" y="12532"/>
                </a:lnTo>
                <a:lnTo>
                  <a:pt x="5037" y="12507"/>
                </a:lnTo>
                <a:lnTo>
                  <a:pt x="4964" y="12507"/>
                </a:lnTo>
                <a:lnTo>
                  <a:pt x="4867" y="12580"/>
                </a:lnTo>
                <a:lnTo>
                  <a:pt x="4770" y="12653"/>
                </a:lnTo>
                <a:lnTo>
                  <a:pt x="4599" y="12848"/>
                </a:lnTo>
                <a:lnTo>
                  <a:pt x="4453" y="13067"/>
                </a:lnTo>
                <a:lnTo>
                  <a:pt x="4307" y="13262"/>
                </a:lnTo>
                <a:lnTo>
                  <a:pt x="3942" y="13700"/>
                </a:lnTo>
                <a:lnTo>
                  <a:pt x="3529" y="14089"/>
                </a:lnTo>
                <a:lnTo>
                  <a:pt x="3066" y="14503"/>
                </a:lnTo>
                <a:lnTo>
                  <a:pt x="2604" y="14892"/>
                </a:lnTo>
                <a:lnTo>
                  <a:pt x="2312" y="15111"/>
                </a:lnTo>
                <a:lnTo>
                  <a:pt x="2020" y="15306"/>
                </a:lnTo>
                <a:lnTo>
                  <a:pt x="1898" y="15354"/>
                </a:lnTo>
                <a:lnTo>
                  <a:pt x="1777" y="15379"/>
                </a:lnTo>
                <a:lnTo>
                  <a:pt x="1655" y="15379"/>
                </a:lnTo>
                <a:lnTo>
                  <a:pt x="1558" y="15330"/>
                </a:lnTo>
                <a:lnTo>
                  <a:pt x="1485" y="15281"/>
                </a:lnTo>
                <a:lnTo>
                  <a:pt x="1436" y="15184"/>
                </a:lnTo>
                <a:lnTo>
                  <a:pt x="1460" y="15087"/>
                </a:lnTo>
                <a:lnTo>
                  <a:pt x="1533" y="14941"/>
                </a:lnTo>
                <a:lnTo>
                  <a:pt x="1631" y="14941"/>
                </a:lnTo>
                <a:lnTo>
                  <a:pt x="1704" y="14892"/>
                </a:lnTo>
                <a:lnTo>
                  <a:pt x="1728" y="14819"/>
                </a:lnTo>
                <a:lnTo>
                  <a:pt x="1728" y="14770"/>
                </a:lnTo>
                <a:lnTo>
                  <a:pt x="1704" y="14673"/>
                </a:lnTo>
                <a:lnTo>
                  <a:pt x="1655" y="14551"/>
                </a:lnTo>
                <a:lnTo>
                  <a:pt x="1606" y="14454"/>
                </a:lnTo>
                <a:lnTo>
                  <a:pt x="1509" y="14308"/>
                </a:lnTo>
                <a:lnTo>
                  <a:pt x="1412" y="14162"/>
                </a:lnTo>
                <a:lnTo>
                  <a:pt x="1679" y="13919"/>
                </a:lnTo>
                <a:lnTo>
                  <a:pt x="1801" y="14405"/>
                </a:lnTo>
                <a:lnTo>
                  <a:pt x="1825" y="14478"/>
                </a:lnTo>
                <a:lnTo>
                  <a:pt x="1898" y="14527"/>
                </a:lnTo>
                <a:lnTo>
                  <a:pt x="2020" y="14527"/>
                </a:lnTo>
                <a:lnTo>
                  <a:pt x="2069" y="14503"/>
                </a:lnTo>
                <a:lnTo>
                  <a:pt x="2117" y="14454"/>
                </a:lnTo>
                <a:lnTo>
                  <a:pt x="2142" y="14381"/>
                </a:lnTo>
                <a:lnTo>
                  <a:pt x="2142" y="14308"/>
                </a:lnTo>
                <a:lnTo>
                  <a:pt x="2044" y="13992"/>
                </a:lnTo>
                <a:lnTo>
                  <a:pt x="1923" y="13675"/>
                </a:lnTo>
                <a:lnTo>
                  <a:pt x="2093" y="13529"/>
                </a:lnTo>
                <a:lnTo>
                  <a:pt x="2117" y="13748"/>
                </a:lnTo>
                <a:lnTo>
                  <a:pt x="2117" y="13870"/>
                </a:lnTo>
                <a:lnTo>
                  <a:pt x="2142" y="13967"/>
                </a:lnTo>
                <a:lnTo>
                  <a:pt x="2190" y="14065"/>
                </a:lnTo>
                <a:lnTo>
                  <a:pt x="2239" y="14089"/>
                </a:lnTo>
                <a:lnTo>
                  <a:pt x="2288" y="14113"/>
                </a:lnTo>
                <a:lnTo>
                  <a:pt x="2336" y="14113"/>
                </a:lnTo>
                <a:lnTo>
                  <a:pt x="2385" y="14089"/>
                </a:lnTo>
                <a:lnTo>
                  <a:pt x="2434" y="14016"/>
                </a:lnTo>
                <a:lnTo>
                  <a:pt x="2434" y="13919"/>
                </a:lnTo>
                <a:lnTo>
                  <a:pt x="2385" y="13724"/>
                </a:lnTo>
                <a:lnTo>
                  <a:pt x="2263" y="13359"/>
                </a:lnTo>
                <a:lnTo>
                  <a:pt x="2385" y="13262"/>
                </a:lnTo>
                <a:lnTo>
                  <a:pt x="2458" y="13554"/>
                </a:lnTo>
                <a:lnTo>
                  <a:pt x="2531" y="13846"/>
                </a:lnTo>
                <a:lnTo>
                  <a:pt x="2555" y="13894"/>
                </a:lnTo>
                <a:lnTo>
                  <a:pt x="2580" y="13943"/>
                </a:lnTo>
                <a:lnTo>
                  <a:pt x="2628" y="13967"/>
                </a:lnTo>
                <a:lnTo>
                  <a:pt x="2677" y="13967"/>
                </a:lnTo>
                <a:lnTo>
                  <a:pt x="2774" y="13943"/>
                </a:lnTo>
                <a:lnTo>
                  <a:pt x="2823" y="13919"/>
                </a:lnTo>
                <a:lnTo>
                  <a:pt x="2847" y="13870"/>
                </a:lnTo>
                <a:lnTo>
                  <a:pt x="2872" y="13797"/>
                </a:lnTo>
                <a:lnTo>
                  <a:pt x="2847" y="13748"/>
                </a:lnTo>
                <a:lnTo>
                  <a:pt x="2750" y="13408"/>
                </a:lnTo>
                <a:lnTo>
                  <a:pt x="2604" y="13067"/>
                </a:lnTo>
                <a:lnTo>
                  <a:pt x="2823" y="12848"/>
                </a:lnTo>
                <a:lnTo>
                  <a:pt x="2920" y="13164"/>
                </a:lnTo>
                <a:lnTo>
                  <a:pt x="2969" y="13286"/>
                </a:lnTo>
                <a:lnTo>
                  <a:pt x="3018" y="13383"/>
                </a:lnTo>
                <a:lnTo>
                  <a:pt x="3066" y="13481"/>
                </a:lnTo>
                <a:lnTo>
                  <a:pt x="3115" y="13529"/>
                </a:lnTo>
                <a:lnTo>
                  <a:pt x="3212" y="13529"/>
                </a:lnTo>
                <a:lnTo>
                  <a:pt x="3237" y="13505"/>
                </a:lnTo>
                <a:lnTo>
                  <a:pt x="3261" y="13456"/>
                </a:lnTo>
                <a:lnTo>
                  <a:pt x="3285" y="13408"/>
                </a:lnTo>
                <a:lnTo>
                  <a:pt x="3261" y="13310"/>
                </a:lnTo>
                <a:lnTo>
                  <a:pt x="3188" y="13116"/>
                </a:lnTo>
                <a:lnTo>
                  <a:pt x="3091" y="12921"/>
                </a:lnTo>
                <a:lnTo>
                  <a:pt x="2969" y="12726"/>
                </a:lnTo>
                <a:lnTo>
                  <a:pt x="3261" y="12459"/>
                </a:lnTo>
                <a:lnTo>
                  <a:pt x="3285" y="12678"/>
                </a:lnTo>
                <a:lnTo>
                  <a:pt x="3334" y="12897"/>
                </a:lnTo>
                <a:lnTo>
                  <a:pt x="3383" y="12994"/>
                </a:lnTo>
                <a:lnTo>
                  <a:pt x="3480" y="13067"/>
                </a:lnTo>
                <a:lnTo>
                  <a:pt x="3529" y="13067"/>
                </a:lnTo>
                <a:lnTo>
                  <a:pt x="3577" y="13043"/>
                </a:lnTo>
                <a:lnTo>
                  <a:pt x="3626" y="12945"/>
                </a:lnTo>
                <a:lnTo>
                  <a:pt x="3626" y="12848"/>
                </a:lnTo>
                <a:lnTo>
                  <a:pt x="3577" y="12678"/>
                </a:lnTo>
                <a:lnTo>
                  <a:pt x="3529" y="12483"/>
                </a:lnTo>
                <a:lnTo>
                  <a:pt x="3431" y="12288"/>
                </a:lnTo>
                <a:lnTo>
                  <a:pt x="3650" y="12094"/>
                </a:lnTo>
                <a:lnTo>
                  <a:pt x="3699" y="12313"/>
                </a:lnTo>
                <a:lnTo>
                  <a:pt x="3748" y="12483"/>
                </a:lnTo>
                <a:lnTo>
                  <a:pt x="3796" y="12556"/>
                </a:lnTo>
                <a:lnTo>
                  <a:pt x="3845" y="12605"/>
                </a:lnTo>
                <a:lnTo>
                  <a:pt x="3942" y="12605"/>
                </a:lnTo>
                <a:lnTo>
                  <a:pt x="4015" y="12580"/>
                </a:lnTo>
                <a:lnTo>
                  <a:pt x="4040" y="12532"/>
                </a:lnTo>
                <a:lnTo>
                  <a:pt x="4064" y="12483"/>
                </a:lnTo>
                <a:lnTo>
                  <a:pt x="4064" y="12410"/>
                </a:lnTo>
                <a:lnTo>
                  <a:pt x="4015" y="12142"/>
                </a:lnTo>
                <a:lnTo>
                  <a:pt x="3967" y="11996"/>
                </a:lnTo>
                <a:lnTo>
                  <a:pt x="3894" y="11875"/>
                </a:lnTo>
                <a:lnTo>
                  <a:pt x="4161" y="11607"/>
                </a:lnTo>
                <a:lnTo>
                  <a:pt x="4210" y="11729"/>
                </a:lnTo>
                <a:lnTo>
                  <a:pt x="4283" y="11923"/>
                </a:lnTo>
                <a:lnTo>
                  <a:pt x="4332" y="11996"/>
                </a:lnTo>
                <a:lnTo>
                  <a:pt x="4380" y="12021"/>
                </a:lnTo>
                <a:lnTo>
                  <a:pt x="4429" y="12045"/>
                </a:lnTo>
                <a:lnTo>
                  <a:pt x="4478" y="12045"/>
                </a:lnTo>
                <a:lnTo>
                  <a:pt x="4526" y="11996"/>
                </a:lnTo>
                <a:lnTo>
                  <a:pt x="4551" y="11923"/>
                </a:lnTo>
                <a:lnTo>
                  <a:pt x="4551" y="11826"/>
                </a:lnTo>
                <a:lnTo>
                  <a:pt x="4478" y="11680"/>
                </a:lnTo>
                <a:lnTo>
                  <a:pt x="4356" y="11437"/>
                </a:lnTo>
                <a:lnTo>
                  <a:pt x="4405" y="11388"/>
                </a:lnTo>
                <a:lnTo>
                  <a:pt x="4672" y="11169"/>
                </a:lnTo>
                <a:lnTo>
                  <a:pt x="4745" y="11364"/>
                </a:lnTo>
                <a:lnTo>
                  <a:pt x="4818" y="11607"/>
                </a:lnTo>
                <a:lnTo>
                  <a:pt x="4867" y="11729"/>
                </a:lnTo>
                <a:lnTo>
                  <a:pt x="4916" y="11777"/>
                </a:lnTo>
                <a:lnTo>
                  <a:pt x="4964" y="11826"/>
                </a:lnTo>
                <a:lnTo>
                  <a:pt x="5013" y="11826"/>
                </a:lnTo>
                <a:lnTo>
                  <a:pt x="5037" y="11802"/>
                </a:lnTo>
                <a:lnTo>
                  <a:pt x="5062" y="11729"/>
                </a:lnTo>
                <a:lnTo>
                  <a:pt x="5086" y="11680"/>
                </a:lnTo>
                <a:lnTo>
                  <a:pt x="5062" y="11558"/>
                </a:lnTo>
                <a:lnTo>
                  <a:pt x="4964" y="11339"/>
                </a:lnTo>
                <a:lnTo>
                  <a:pt x="4794" y="11023"/>
                </a:lnTo>
                <a:lnTo>
                  <a:pt x="5135" y="10731"/>
                </a:lnTo>
                <a:lnTo>
                  <a:pt x="5135" y="10755"/>
                </a:lnTo>
                <a:lnTo>
                  <a:pt x="5208" y="10950"/>
                </a:lnTo>
                <a:lnTo>
                  <a:pt x="5281" y="11145"/>
                </a:lnTo>
                <a:lnTo>
                  <a:pt x="5329" y="11218"/>
                </a:lnTo>
                <a:lnTo>
                  <a:pt x="5378" y="11242"/>
                </a:lnTo>
                <a:lnTo>
                  <a:pt x="5427" y="11242"/>
                </a:lnTo>
                <a:lnTo>
                  <a:pt x="5475" y="11218"/>
                </a:lnTo>
                <a:lnTo>
                  <a:pt x="5524" y="11193"/>
                </a:lnTo>
                <a:lnTo>
                  <a:pt x="5573" y="11145"/>
                </a:lnTo>
                <a:lnTo>
                  <a:pt x="5597" y="11096"/>
                </a:lnTo>
                <a:lnTo>
                  <a:pt x="5597" y="11023"/>
                </a:lnTo>
                <a:lnTo>
                  <a:pt x="5524" y="10828"/>
                </a:lnTo>
                <a:lnTo>
                  <a:pt x="5475" y="10658"/>
                </a:lnTo>
                <a:lnTo>
                  <a:pt x="5378" y="10488"/>
                </a:lnTo>
                <a:lnTo>
                  <a:pt x="5670" y="10244"/>
                </a:lnTo>
                <a:lnTo>
                  <a:pt x="5670" y="10366"/>
                </a:lnTo>
                <a:lnTo>
                  <a:pt x="5694" y="10512"/>
                </a:lnTo>
                <a:lnTo>
                  <a:pt x="5743" y="10707"/>
                </a:lnTo>
                <a:lnTo>
                  <a:pt x="5792" y="10780"/>
                </a:lnTo>
                <a:lnTo>
                  <a:pt x="5816" y="10804"/>
                </a:lnTo>
                <a:lnTo>
                  <a:pt x="5865" y="10828"/>
                </a:lnTo>
                <a:lnTo>
                  <a:pt x="5913" y="10828"/>
                </a:lnTo>
                <a:lnTo>
                  <a:pt x="5938" y="10804"/>
                </a:lnTo>
                <a:lnTo>
                  <a:pt x="5986" y="10731"/>
                </a:lnTo>
                <a:lnTo>
                  <a:pt x="5986" y="10658"/>
                </a:lnTo>
                <a:lnTo>
                  <a:pt x="5938" y="10488"/>
                </a:lnTo>
                <a:lnTo>
                  <a:pt x="5865" y="10293"/>
                </a:lnTo>
                <a:lnTo>
                  <a:pt x="5767" y="10123"/>
                </a:lnTo>
                <a:lnTo>
                  <a:pt x="5986" y="9928"/>
                </a:lnTo>
                <a:lnTo>
                  <a:pt x="6011" y="10050"/>
                </a:lnTo>
                <a:lnTo>
                  <a:pt x="6035" y="10147"/>
                </a:lnTo>
                <a:lnTo>
                  <a:pt x="6108" y="10244"/>
                </a:lnTo>
                <a:lnTo>
                  <a:pt x="6181" y="10317"/>
                </a:lnTo>
                <a:lnTo>
                  <a:pt x="6230" y="10366"/>
                </a:lnTo>
                <a:lnTo>
                  <a:pt x="6303" y="10366"/>
                </a:lnTo>
                <a:lnTo>
                  <a:pt x="6376" y="10317"/>
                </a:lnTo>
                <a:lnTo>
                  <a:pt x="6400" y="10269"/>
                </a:lnTo>
                <a:lnTo>
                  <a:pt x="6400" y="10220"/>
                </a:lnTo>
                <a:lnTo>
                  <a:pt x="6376" y="10171"/>
                </a:lnTo>
                <a:lnTo>
                  <a:pt x="6327" y="10074"/>
                </a:lnTo>
                <a:lnTo>
                  <a:pt x="6205" y="9952"/>
                </a:lnTo>
                <a:lnTo>
                  <a:pt x="6084" y="9855"/>
                </a:lnTo>
                <a:lnTo>
                  <a:pt x="6376" y="9587"/>
                </a:lnTo>
                <a:lnTo>
                  <a:pt x="6400" y="9758"/>
                </a:lnTo>
                <a:lnTo>
                  <a:pt x="6449" y="9952"/>
                </a:lnTo>
                <a:lnTo>
                  <a:pt x="6473" y="10025"/>
                </a:lnTo>
                <a:lnTo>
                  <a:pt x="6522" y="10050"/>
                </a:lnTo>
                <a:lnTo>
                  <a:pt x="6595" y="10074"/>
                </a:lnTo>
                <a:lnTo>
                  <a:pt x="6643" y="10074"/>
                </a:lnTo>
                <a:lnTo>
                  <a:pt x="6716" y="10025"/>
                </a:lnTo>
                <a:lnTo>
                  <a:pt x="6741" y="10001"/>
                </a:lnTo>
                <a:lnTo>
                  <a:pt x="6765" y="9928"/>
                </a:lnTo>
                <a:lnTo>
                  <a:pt x="6765" y="9855"/>
                </a:lnTo>
                <a:lnTo>
                  <a:pt x="6692" y="9612"/>
                </a:lnTo>
                <a:lnTo>
                  <a:pt x="6643" y="9490"/>
                </a:lnTo>
                <a:lnTo>
                  <a:pt x="6595" y="9393"/>
                </a:lnTo>
                <a:lnTo>
                  <a:pt x="6765" y="9222"/>
                </a:lnTo>
                <a:lnTo>
                  <a:pt x="6814" y="9417"/>
                </a:lnTo>
                <a:lnTo>
                  <a:pt x="6887" y="9587"/>
                </a:lnTo>
                <a:lnTo>
                  <a:pt x="6911" y="9636"/>
                </a:lnTo>
                <a:lnTo>
                  <a:pt x="6960" y="9660"/>
                </a:lnTo>
                <a:lnTo>
                  <a:pt x="7033" y="9660"/>
                </a:lnTo>
                <a:lnTo>
                  <a:pt x="7081" y="9636"/>
                </a:lnTo>
                <a:lnTo>
                  <a:pt x="7130" y="9612"/>
                </a:lnTo>
                <a:lnTo>
                  <a:pt x="7179" y="9563"/>
                </a:lnTo>
                <a:lnTo>
                  <a:pt x="7179" y="9514"/>
                </a:lnTo>
                <a:lnTo>
                  <a:pt x="7179" y="9441"/>
                </a:lnTo>
                <a:lnTo>
                  <a:pt x="7057" y="9174"/>
                </a:lnTo>
                <a:lnTo>
                  <a:pt x="6984" y="9003"/>
                </a:lnTo>
                <a:lnTo>
                  <a:pt x="7106" y="8906"/>
                </a:lnTo>
                <a:lnTo>
                  <a:pt x="7106" y="8955"/>
                </a:lnTo>
                <a:lnTo>
                  <a:pt x="7106" y="9125"/>
                </a:lnTo>
                <a:lnTo>
                  <a:pt x="7130" y="9198"/>
                </a:lnTo>
                <a:lnTo>
                  <a:pt x="7179" y="9271"/>
                </a:lnTo>
                <a:lnTo>
                  <a:pt x="7227" y="9271"/>
                </a:lnTo>
                <a:lnTo>
                  <a:pt x="7276" y="9247"/>
                </a:lnTo>
                <a:lnTo>
                  <a:pt x="7325" y="9198"/>
                </a:lnTo>
                <a:lnTo>
                  <a:pt x="7349" y="9125"/>
                </a:lnTo>
                <a:lnTo>
                  <a:pt x="7325" y="8955"/>
                </a:lnTo>
                <a:lnTo>
                  <a:pt x="7276" y="8736"/>
                </a:lnTo>
                <a:lnTo>
                  <a:pt x="7519" y="8517"/>
                </a:lnTo>
                <a:lnTo>
                  <a:pt x="7544" y="8638"/>
                </a:lnTo>
                <a:lnTo>
                  <a:pt x="7617" y="8760"/>
                </a:lnTo>
                <a:lnTo>
                  <a:pt x="7665" y="8784"/>
                </a:lnTo>
                <a:lnTo>
                  <a:pt x="7714" y="8784"/>
                </a:lnTo>
                <a:lnTo>
                  <a:pt x="7763" y="8736"/>
                </a:lnTo>
                <a:lnTo>
                  <a:pt x="7787" y="8687"/>
                </a:lnTo>
                <a:lnTo>
                  <a:pt x="7763" y="8638"/>
                </a:lnTo>
                <a:lnTo>
                  <a:pt x="7738" y="8590"/>
                </a:lnTo>
                <a:lnTo>
                  <a:pt x="7690" y="8492"/>
                </a:lnTo>
                <a:lnTo>
                  <a:pt x="7641" y="8419"/>
                </a:lnTo>
                <a:lnTo>
                  <a:pt x="7884" y="8176"/>
                </a:lnTo>
                <a:lnTo>
                  <a:pt x="7909" y="8298"/>
                </a:lnTo>
                <a:lnTo>
                  <a:pt x="7933" y="8419"/>
                </a:lnTo>
                <a:lnTo>
                  <a:pt x="7957" y="8468"/>
                </a:lnTo>
                <a:lnTo>
                  <a:pt x="8006" y="8517"/>
                </a:lnTo>
                <a:lnTo>
                  <a:pt x="8152" y="8517"/>
                </a:lnTo>
                <a:lnTo>
                  <a:pt x="8201" y="8492"/>
                </a:lnTo>
                <a:lnTo>
                  <a:pt x="8225" y="8444"/>
                </a:lnTo>
                <a:lnTo>
                  <a:pt x="8249" y="8371"/>
                </a:lnTo>
                <a:lnTo>
                  <a:pt x="8201" y="8152"/>
                </a:lnTo>
                <a:lnTo>
                  <a:pt x="8128" y="7957"/>
                </a:lnTo>
                <a:lnTo>
                  <a:pt x="8468" y="7641"/>
                </a:lnTo>
                <a:lnTo>
                  <a:pt x="8444" y="7762"/>
                </a:lnTo>
                <a:lnTo>
                  <a:pt x="8444" y="7884"/>
                </a:lnTo>
                <a:lnTo>
                  <a:pt x="8493" y="7981"/>
                </a:lnTo>
                <a:lnTo>
                  <a:pt x="8517" y="8030"/>
                </a:lnTo>
                <a:lnTo>
                  <a:pt x="8566" y="8054"/>
                </a:lnTo>
                <a:lnTo>
                  <a:pt x="8590" y="8054"/>
                </a:lnTo>
                <a:lnTo>
                  <a:pt x="8614" y="8030"/>
                </a:lnTo>
                <a:lnTo>
                  <a:pt x="8639" y="7981"/>
                </a:lnTo>
                <a:lnTo>
                  <a:pt x="8639" y="7933"/>
                </a:lnTo>
                <a:lnTo>
                  <a:pt x="8614" y="7835"/>
                </a:lnTo>
                <a:lnTo>
                  <a:pt x="8566" y="7714"/>
                </a:lnTo>
                <a:lnTo>
                  <a:pt x="8541" y="7568"/>
                </a:lnTo>
                <a:lnTo>
                  <a:pt x="9125" y="7033"/>
                </a:lnTo>
                <a:lnTo>
                  <a:pt x="9125" y="7179"/>
                </a:lnTo>
                <a:lnTo>
                  <a:pt x="9149" y="7325"/>
                </a:lnTo>
                <a:lnTo>
                  <a:pt x="9198" y="7373"/>
                </a:lnTo>
                <a:lnTo>
                  <a:pt x="9222" y="7397"/>
                </a:lnTo>
                <a:lnTo>
                  <a:pt x="9271" y="7422"/>
                </a:lnTo>
                <a:lnTo>
                  <a:pt x="9320" y="7397"/>
                </a:lnTo>
                <a:lnTo>
                  <a:pt x="9368" y="7397"/>
                </a:lnTo>
                <a:lnTo>
                  <a:pt x="9393" y="7349"/>
                </a:lnTo>
                <a:lnTo>
                  <a:pt x="9417" y="7300"/>
                </a:lnTo>
                <a:lnTo>
                  <a:pt x="9417" y="7252"/>
                </a:lnTo>
                <a:lnTo>
                  <a:pt x="9393" y="7154"/>
                </a:lnTo>
                <a:lnTo>
                  <a:pt x="9393" y="7033"/>
                </a:lnTo>
                <a:lnTo>
                  <a:pt x="9417" y="6935"/>
                </a:lnTo>
                <a:lnTo>
                  <a:pt x="9417" y="6838"/>
                </a:lnTo>
                <a:lnTo>
                  <a:pt x="9393" y="6789"/>
                </a:lnTo>
                <a:lnTo>
                  <a:pt x="9466" y="6716"/>
                </a:lnTo>
                <a:lnTo>
                  <a:pt x="9490" y="6838"/>
                </a:lnTo>
                <a:lnTo>
                  <a:pt x="9514" y="6960"/>
                </a:lnTo>
                <a:lnTo>
                  <a:pt x="9539" y="7008"/>
                </a:lnTo>
                <a:lnTo>
                  <a:pt x="9587" y="7033"/>
                </a:lnTo>
                <a:lnTo>
                  <a:pt x="9636" y="7057"/>
                </a:lnTo>
                <a:lnTo>
                  <a:pt x="9660" y="7057"/>
                </a:lnTo>
                <a:lnTo>
                  <a:pt x="9709" y="7033"/>
                </a:lnTo>
                <a:lnTo>
                  <a:pt x="9733" y="7008"/>
                </a:lnTo>
                <a:lnTo>
                  <a:pt x="9782" y="6984"/>
                </a:lnTo>
                <a:lnTo>
                  <a:pt x="9782" y="6935"/>
                </a:lnTo>
                <a:lnTo>
                  <a:pt x="9782" y="6741"/>
                </a:lnTo>
                <a:lnTo>
                  <a:pt x="9733" y="6619"/>
                </a:lnTo>
                <a:lnTo>
                  <a:pt x="9709" y="6522"/>
                </a:lnTo>
                <a:lnTo>
                  <a:pt x="9831" y="6376"/>
                </a:lnTo>
                <a:lnTo>
                  <a:pt x="9879" y="6327"/>
                </a:lnTo>
                <a:lnTo>
                  <a:pt x="9904" y="6278"/>
                </a:lnTo>
                <a:lnTo>
                  <a:pt x="9904" y="6205"/>
                </a:lnTo>
                <a:lnTo>
                  <a:pt x="9928" y="6132"/>
                </a:lnTo>
                <a:lnTo>
                  <a:pt x="9952" y="6059"/>
                </a:lnTo>
                <a:lnTo>
                  <a:pt x="9855" y="5670"/>
                </a:lnTo>
                <a:lnTo>
                  <a:pt x="9831" y="5475"/>
                </a:lnTo>
                <a:lnTo>
                  <a:pt x="9806" y="5281"/>
                </a:lnTo>
                <a:lnTo>
                  <a:pt x="9806" y="5037"/>
                </a:lnTo>
                <a:lnTo>
                  <a:pt x="9855" y="4794"/>
                </a:lnTo>
                <a:lnTo>
                  <a:pt x="9904" y="4575"/>
                </a:lnTo>
                <a:lnTo>
                  <a:pt x="9977" y="4332"/>
                </a:lnTo>
                <a:lnTo>
                  <a:pt x="10074" y="4088"/>
                </a:lnTo>
                <a:lnTo>
                  <a:pt x="10196" y="3869"/>
                </a:lnTo>
                <a:lnTo>
                  <a:pt x="10317" y="3650"/>
                </a:lnTo>
                <a:lnTo>
                  <a:pt x="10488" y="3456"/>
                </a:lnTo>
                <a:lnTo>
                  <a:pt x="10658" y="3261"/>
                </a:lnTo>
                <a:lnTo>
                  <a:pt x="10853" y="3091"/>
                </a:lnTo>
                <a:lnTo>
                  <a:pt x="11242" y="2750"/>
                </a:lnTo>
                <a:lnTo>
                  <a:pt x="11680" y="2458"/>
                </a:lnTo>
                <a:lnTo>
                  <a:pt x="12094" y="2166"/>
                </a:lnTo>
                <a:lnTo>
                  <a:pt x="12970" y="1631"/>
                </a:lnTo>
                <a:close/>
                <a:moveTo>
                  <a:pt x="10755" y="11631"/>
                </a:moveTo>
                <a:lnTo>
                  <a:pt x="10755" y="11680"/>
                </a:lnTo>
                <a:lnTo>
                  <a:pt x="10853" y="11850"/>
                </a:lnTo>
                <a:lnTo>
                  <a:pt x="10974" y="12021"/>
                </a:lnTo>
                <a:lnTo>
                  <a:pt x="11266" y="12361"/>
                </a:lnTo>
                <a:lnTo>
                  <a:pt x="11875" y="12970"/>
                </a:lnTo>
                <a:lnTo>
                  <a:pt x="13286" y="14503"/>
                </a:lnTo>
                <a:lnTo>
                  <a:pt x="13943" y="15184"/>
                </a:lnTo>
                <a:lnTo>
                  <a:pt x="14259" y="15549"/>
                </a:lnTo>
                <a:lnTo>
                  <a:pt x="14430" y="15719"/>
                </a:lnTo>
                <a:lnTo>
                  <a:pt x="14503" y="15792"/>
                </a:lnTo>
                <a:lnTo>
                  <a:pt x="14600" y="15841"/>
                </a:lnTo>
                <a:lnTo>
                  <a:pt x="14916" y="16035"/>
                </a:lnTo>
                <a:lnTo>
                  <a:pt x="15208" y="16206"/>
                </a:lnTo>
                <a:lnTo>
                  <a:pt x="15354" y="16279"/>
                </a:lnTo>
                <a:lnTo>
                  <a:pt x="15500" y="16352"/>
                </a:lnTo>
                <a:lnTo>
                  <a:pt x="15671" y="16376"/>
                </a:lnTo>
                <a:lnTo>
                  <a:pt x="15890" y="16376"/>
                </a:lnTo>
                <a:lnTo>
                  <a:pt x="15914" y="16352"/>
                </a:lnTo>
                <a:lnTo>
                  <a:pt x="15938" y="16279"/>
                </a:lnTo>
                <a:lnTo>
                  <a:pt x="15914" y="16230"/>
                </a:lnTo>
                <a:lnTo>
                  <a:pt x="15890" y="16206"/>
                </a:lnTo>
                <a:lnTo>
                  <a:pt x="15865" y="16206"/>
                </a:lnTo>
                <a:lnTo>
                  <a:pt x="15622" y="16157"/>
                </a:lnTo>
                <a:lnTo>
                  <a:pt x="15403" y="16084"/>
                </a:lnTo>
                <a:lnTo>
                  <a:pt x="15233" y="15987"/>
                </a:lnTo>
                <a:lnTo>
                  <a:pt x="15062" y="15865"/>
                </a:lnTo>
                <a:lnTo>
                  <a:pt x="14892" y="15743"/>
                </a:lnTo>
                <a:lnTo>
                  <a:pt x="14746" y="15573"/>
                </a:lnTo>
                <a:lnTo>
                  <a:pt x="14454" y="15233"/>
                </a:lnTo>
                <a:lnTo>
                  <a:pt x="13846" y="14624"/>
                </a:lnTo>
                <a:lnTo>
                  <a:pt x="13262" y="14016"/>
                </a:lnTo>
                <a:lnTo>
                  <a:pt x="12045" y="12799"/>
                </a:lnTo>
                <a:lnTo>
                  <a:pt x="11461" y="12167"/>
                </a:lnTo>
                <a:lnTo>
                  <a:pt x="11145" y="11875"/>
                </a:lnTo>
                <a:lnTo>
                  <a:pt x="10974" y="11729"/>
                </a:lnTo>
                <a:lnTo>
                  <a:pt x="10804" y="11631"/>
                </a:lnTo>
                <a:close/>
                <a:moveTo>
                  <a:pt x="9904" y="8638"/>
                </a:moveTo>
                <a:lnTo>
                  <a:pt x="10123" y="8882"/>
                </a:lnTo>
                <a:lnTo>
                  <a:pt x="9977" y="9003"/>
                </a:lnTo>
                <a:lnTo>
                  <a:pt x="9709" y="9271"/>
                </a:lnTo>
                <a:lnTo>
                  <a:pt x="9587" y="9417"/>
                </a:lnTo>
                <a:lnTo>
                  <a:pt x="9466" y="9587"/>
                </a:lnTo>
                <a:lnTo>
                  <a:pt x="9466" y="9612"/>
                </a:lnTo>
                <a:lnTo>
                  <a:pt x="9490" y="9660"/>
                </a:lnTo>
                <a:lnTo>
                  <a:pt x="9539" y="9660"/>
                </a:lnTo>
                <a:lnTo>
                  <a:pt x="9685" y="9612"/>
                </a:lnTo>
                <a:lnTo>
                  <a:pt x="9831" y="9539"/>
                </a:lnTo>
                <a:lnTo>
                  <a:pt x="10098" y="9320"/>
                </a:lnTo>
                <a:lnTo>
                  <a:pt x="10366" y="9101"/>
                </a:lnTo>
                <a:lnTo>
                  <a:pt x="10536" y="9247"/>
                </a:lnTo>
                <a:lnTo>
                  <a:pt x="10244" y="9466"/>
                </a:lnTo>
                <a:lnTo>
                  <a:pt x="10025" y="9636"/>
                </a:lnTo>
                <a:lnTo>
                  <a:pt x="9928" y="9733"/>
                </a:lnTo>
                <a:lnTo>
                  <a:pt x="9831" y="9855"/>
                </a:lnTo>
                <a:lnTo>
                  <a:pt x="9831" y="9928"/>
                </a:lnTo>
                <a:lnTo>
                  <a:pt x="9855" y="9977"/>
                </a:lnTo>
                <a:lnTo>
                  <a:pt x="9904" y="10025"/>
                </a:lnTo>
                <a:lnTo>
                  <a:pt x="9977" y="10025"/>
                </a:lnTo>
                <a:lnTo>
                  <a:pt x="10098" y="9977"/>
                </a:lnTo>
                <a:lnTo>
                  <a:pt x="10196" y="9904"/>
                </a:lnTo>
                <a:lnTo>
                  <a:pt x="10390" y="9758"/>
                </a:lnTo>
                <a:lnTo>
                  <a:pt x="10780" y="9490"/>
                </a:lnTo>
                <a:lnTo>
                  <a:pt x="10950" y="9660"/>
                </a:lnTo>
                <a:lnTo>
                  <a:pt x="10780" y="9733"/>
                </a:lnTo>
                <a:lnTo>
                  <a:pt x="10609" y="9855"/>
                </a:lnTo>
                <a:lnTo>
                  <a:pt x="10390" y="10001"/>
                </a:lnTo>
                <a:lnTo>
                  <a:pt x="10293" y="10098"/>
                </a:lnTo>
                <a:lnTo>
                  <a:pt x="10220" y="10220"/>
                </a:lnTo>
                <a:lnTo>
                  <a:pt x="10220" y="10269"/>
                </a:lnTo>
                <a:lnTo>
                  <a:pt x="10244" y="10293"/>
                </a:lnTo>
                <a:lnTo>
                  <a:pt x="10293" y="10317"/>
                </a:lnTo>
                <a:lnTo>
                  <a:pt x="10439" y="10317"/>
                </a:lnTo>
                <a:lnTo>
                  <a:pt x="10585" y="10244"/>
                </a:lnTo>
                <a:lnTo>
                  <a:pt x="10828" y="10074"/>
                </a:lnTo>
                <a:lnTo>
                  <a:pt x="10999" y="9977"/>
                </a:lnTo>
                <a:lnTo>
                  <a:pt x="11072" y="9904"/>
                </a:lnTo>
                <a:lnTo>
                  <a:pt x="11145" y="9831"/>
                </a:lnTo>
                <a:lnTo>
                  <a:pt x="11364" y="10025"/>
                </a:lnTo>
                <a:lnTo>
                  <a:pt x="11193" y="10123"/>
                </a:lnTo>
                <a:lnTo>
                  <a:pt x="11072" y="10244"/>
                </a:lnTo>
                <a:lnTo>
                  <a:pt x="10974" y="10342"/>
                </a:lnTo>
                <a:lnTo>
                  <a:pt x="10901" y="10439"/>
                </a:lnTo>
                <a:lnTo>
                  <a:pt x="10853" y="10561"/>
                </a:lnTo>
                <a:lnTo>
                  <a:pt x="10853" y="10634"/>
                </a:lnTo>
                <a:lnTo>
                  <a:pt x="10853" y="10682"/>
                </a:lnTo>
                <a:lnTo>
                  <a:pt x="10877" y="10707"/>
                </a:lnTo>
                <a:lnTo>
                  <a:pt x="10974" y="10682"/>
                </a:lnTo>
                <a:lnTo>
                  <a:pt x="11072" y="10634"/>
                </a:lnTo>
                <a:lnTo>
                  <a:pt x="11218" y="10536"/>
                </a:lnTo>
                <a:lnTo>
                  <a:pt x="11437" y="10366"/>
                </a:lnTo>
                <a:lnTo>
                  <a:pt x="11607" y="10269"/>
                </a:lnTo>
                <a:lnTo>
                  <a:pt x="11753" y="10415"/>
                </a:lnTo>
                <a:lnTo>
                  <a:pt x="11656" y="10488"/>
                </a:lnTo>
                <a:lnTo>
                  <a:pt x="11364" y="10731"/>
                </a:lnTo>
                <a:lnTo>
                  <a:pt x="11242" y="10877"/>
                </a:lnTo>
                <a:lnTo>
                  <a:pt x="11218" y="10950"/>
                </a:lnTo>
                <a:lnTo>
                  <a:pt x="11169" y="11023"/>
                </a:lnTo>
                <a:lnTo>
                  <a:pt x="11193" y="11072"/>
                </a:lnTo>
                <a:lnTo>
                  <a:pt x="11242" y="11096"/>
                </a:lnTo>
                <a:lnTo>
                  <a:pt x="11388" y="11047"/>
                </a:lnTo>
                <a:lnTo>
                  <a:pt x="11510" y="10974"/>
                </a:lnTo>
                <a:lnTo>
                  <a:pt x="11777" y="10780"/>
                </a:lnTo>
                <a:lnTo>
                  <a:pt x="11972" y="10634"/>
                </a:lnTo>
                <a:lnTo>
                  <a:pt x="12191" y="10828"/>
                </a:lnTo>
                <a:lnTo>
                  <a:pt x="12069" y="10926"/>
                </a:lnTo>
                <a:lnTo>
                  <a:pt x="11923" y="11023"/>
                </a:lnTo>
                <a:lnTo>
                  <a:pt x="11777" y="11169"/>
                </a:lnTo>
                <a:lnTo>
                  <a:pt x="11729" y="11242"/>
                </a:lnTo>
                <a:lnTo>
                  <a:pt x="11680" y="11315"/>
                </a:lnTo>
                <a:lnTo>
                  <a:pt x="11656" y="11388"/>
                </a:lnTo>
                <a:lnTo>
                  <a:pt x="11656" y="11485"/>
                </a:lnTo>
                <a:lnTo>
                  <a:pt x="11680" y="11534"/>
                </a:lnTo>
                <a:lnTo>
                  <a:pt x="11704" y="11558"/>
                </a:lnTo>
                <a:lnTo>
                  <a:pt x="11729" y="11558"/>
                </a:lnTo>
                <a:lnTo>
                  <a:pt x="11826" y="11534"/>
                </a:lnTo>
                <a:lnTo>
                  <a:pt x="11899" y="11510"/>
                </a:lnTo>
                <a:lnTo>
                  <a:pt x="12021" y="11412"/>
                </a:lnTo>
                <a:lnTo>
                  <a:pt x="12288" y="11193"/>
                </a:lnTo>
                <a:lnTo>
                  <a:pt x="12459" y="11072"/>
                </a:lnTo>
                <a:lnTo>
                  <a:pt x="12726" y="11315"/>
                </a:lnTo>
                <a:lnTo>
                  <a:pt x="12483" y="11534"/>
                </a:lnTo>
                <a:lnTo>
                  <a:pt x="12361" y="11656"/>
                </a:lnTo>
                <a:lnTo>
                  <a:pt x="12264" y="11777"/>
                </a:lnTo>
                <a:lnTo>
                  <a:pt x="12264" y="11826"/>
                </a:lnTo>
                <a:lnTo>
                  <a:pt x="12264" y="11850"/>
                </a:lnTo>
                <a:lnTo>
                  <a:pt x="12288" y="11948"/>
                </a:lnTo>
                <a:lnTo>
                  <a:pt x="12361" y="11972"/>
                </a:lnTo>
                <a:lnTo>
                  <a:pt x="12459" y="11972"/>
                </a:lnTo>
                <a:lnTo>
                  <a:pt x="12605" y="11875"/>
                </a:lnTo>
                <a:lnTo>
                  <a:pt x="12726" y="11777"/>
                </a:lnTo>
                <a:lnTo>
                  <a:pt x="12970" y="11558"/>
                </a:lnTo>
                <a:lnTo>
                  <a:pt x="12970" y="11534"/>
                </a:lnTo>
                <a:lnTo>
                  <a:pt x="13262" y="11802"/>
                </a:lnTo>
                <a:lnTo>
                  <a:pt x="13116" y="11923"/>
                </a:lnTo>
                <a:lnTo>
                  <a:pt x="12994" y="12021"/>
                </a:lnTo>
                <a:lnTo>
                  <a:pt x="12872" y="12142"/>
                </a:lnTo>
                <a:lnTo>
                  <a:pt x="12799" y="12288"/>
                </a:lnTo>
                <a:lnTo>
                  <a:pt x="12775" y="12361"/>
                </a:lnTo>
                <a:lnTo>
                  <a:pt x="12775" y="12434"/>
                </a:lnTo>
                <a:lnTo>
                  <a:pt x="12799" y="12507"/>
                </a:lnTo>
                <a:lnTo>
                  <a:pt x="12824" y="12532"/>
                </a:lnTo>
                <a:lnTo>
                  <a:pt x="12872" y="12532"/>
                </a:lnTo>
                <a:lnTo>
                  <a:pt x="12994" y="12483"/>
                </a:lnTo>
                <a:lnTo>
                  <a:pt x="13116" y="12434"/>
                </a:lnTo>
                <a:lnTo>
                  <a:pt x="13310" y="12264"/>
                </a:lnTo>
                <a:lnTo>
                  <a:pt x="13554" y="12094"/>
                </a:lnTo>
                <a:lnTo>
                  <a:pt x="13700" y="12215"/>
                </a:lnTo>
                <a:lnTo>
                  <a:pt x="13627" y="12264"/>
                </a:lnTo>
                <a:lnTo>
                  <a:pt x="13432" y="12434"/>
                </a:lnTo>
                <a:lnTo>
                  <a:pt x="13262" y="12653"/>
                </a:lnTo>
                <a:lnTo>
                  <a:pt x="13237" y="12702"/>
                </a:lnTo>
                <a:lnTo>
                  <a:pt x="13262" y="12751"/>
                </a:lnTo>
                <a:lnTo>
                  <a:pt x="13310" y="12799"/>
                </a:lnTo>
                <a:lnTo>
                  <a:pt x="13383" y="12799"/>
                </a:lnTo>
                <a:lnTo>
                  <a:pt x="13602" y="12702"/>
                </a:lnTo>
                <a:lnTo>
                  <a:pt x="13797" y="12556"/>
                </a:lnTo>
                <a:lnTo>
                  <a:pt x="13919" y="12459"/>
                </a:lnTo>
                <a:lnTo>
                  <a:pt x="14162" y="12702"/>
                </a:lnTo>
                <a:lnTo>
                  <a:pt x="13992" y="12848"/>
                </a:lnTo>
                <a:lnTo>
                  <a:pt x="13894" y="12945"/>
                </a:lnTo>
                <a:lnTo>
                  <a:pt x="13797" y="13043"/>
                </a:lnTo>
                <a:lnTo>
                  <a:pt x="13724" y="13164"/>
                </a:lnTo>
                <a:lnTo>
                  <a:pt x="13700" y="13237"/>
                </a:lnTo>
                <a:lnTo>
                  <a:pt x="13700" y="13310"/>
                </a:lnTo>
                <a:lnTo>
                  <a:pt x="13700" y="13359"/>
                </a:lnTo>
                <a:lnTo>
                  <a:pt x="13748" y="13359"/>
                </a:lnTo>
                <a:lnTo>
                  <a:pt x="13870" y="13335"/>
                </a:lnTo>
                <a:lnTo>
                  <a:pt x="13992" y="13286"/>
                </a:lnTo>
                <a:lnTo>
                  <a:pt x="14089" y="13189"/>
                </a:lnTo>
                <a:lnTo>
                  <a:pt x="14186" y="13116"/>
                </a:lnTo>
                <a:lnTo>
                  <a:pt x="14381" y="12921"/>
                </a:lnTo>
                <a:lnTo>
                  <a:pt x="14746" y="13335"/>
                </a:lnTo>
                <a:lnTo>
                  <a:pt x="14624" y="13408"/>
                </a:lnTo>
                <a:lnTo>
                  <a:pt x="14503" y="13505"/>
                </a:lnTo>
                <a:lnTo>
                  <a:pt x="14284" y="13651"/>
                </a:lnTo>
                <a:lnTo>
                  <a:pt x="14186" y="13748"/>
                </a:lnTo>
                <a:lnTo>
                  <a:pt x="14138" y="13870"/>
                </a:lnTo>
                <a:lnTo>
                  <a:pt x="14138" y="13919"/>
                </a:lnTo>
                <a:lnTo>
                  <a:pt x="14162" y="13992"/>
                </a:lnTo>
                <a:lnTo>
                  <a:pt x="14211" y="14016"/>
                </a:lnTo>
                <a:lnTo>
                  <a:pt x="14259" y="14040"/>
                </a:lnTo>
                <a:lnTo>
                  <a:pt x="14381" y="14016"/>
                </a:lnTo>
                <a:lnTo>
                  <a:pt x="14503" y="13943"/>
                </a:lnTo>
                <a:lnTo>
                  <a:pt x="14697" y="13773"/>
                </a:lnTo>
                <a:lnTo>
                  <a:pt x="14819" y="13651"/>
                </a:lnTo>
                <a:lnTo>
                  <a:pt x="14941" y="13529"/>
                </a:lnTo>
                <a:lnTo>
                  <a:pt x="15160" y="13748"/>
                </a:lnTo>
                <a:lnTo>
                  <a:pt x="14989" y="13919"/>
                </a:lnTo>
                <a:lnTo>
                  <a:pt x="14795" y="14065"/>
                </a:lnTo>
                <a:lnTo>
                  <a:pt x="14722" y="14138"/>
                </a:lnTo>
                <a:lnTo>
                  <a:pt x="14673" y="14259"/>
                </a:lnTo>
                <a:lnTo>
                  <a:pt x="14673" y="14284"/>
                </a:lnTo>
                <a:lnTo>
                  <a:pt x="14697" y="14284"/>
                </a:lnTo>
                <a:lnTo>
                  <a:pt x="14770" y="14308"/>
                </a:lnTo>
                <a:lnTo>
                  <a:pt x="14819" y="14308"/>
                </a:lnTo>
                <a:lnTo>
                  <a:pt x="14941" y="14284"/>
                </a:lnTo>
                <a:lnTo>
                  <a:pt x="15062" y="14235"/>
                </a:lnTo>
                <a:lnTo>
                  <a:pt x="15184" y="14162"/>
                </a:lnTo>
                <a:lnTo>
                  <a:pt x="15281" y="14089"/>
                </a:lnTo>
                <a:lnTo>
                  <a:pt x="15379" y="13992"/>
                </a:lnTo>
                <a:lnTo>
                  <a:pt x="15573" y="14186"/>
                </a:lnTo>
                <a:lnTo>
                  <a:pt x="15452" y="14284"/>
                </a:lnTo>
                <a:lnTo>
                  <a:pt x="15330" y="14381"/>
                </a:lnTo>
                <a:lnTo>
                  <a:pt x="15184" y="14503"/>
                </a:lnTo>
                <a:lnTo>
                  <a:pt x="15111" y="14576"/>
                </a:lnTo>
                <a:lnTo>
                  <a:pt x="15038" y="14673"/>
                </a:lnTo>
                <a:lnTo>
                  <a:pt x="15038" y="14746"/>
                </a:lnTo>
                <a:lnTo>
                  <a:pt x="15062" y="14795"/>
                </a:lnTo>
                <a:lnTo>
                  <a:pt x="15111" y="14843"/>
                </a:lnTo>
                <a:lnTo>
                  <a:pt x="15184" y="14843"/>
                </a:lnTo>
                <a:lnTo>
                  <a:pt x="15257" y="14819"/>
                </a:lnTo>
                <a:lnTo>
                  <a:pt x="15354" y="14770"/>
                </a:lnTo>
                <a:lnTo>
                  <a:pt x="15500" y="14649"/>
                </a:lnTo>
                <a:lnTo>
                  <a:pt x="15646" y="14527"/>
                </a:lnTo>
                <a:lnTo>
                  <a:pt x="15792" y="14405"/>
                </a:lnTo>
                <a:lnTo>
                  <a:pt x="15987" y="14649"/>
                </a:lnTo>
                <a:lnTo>
                  <a:pt x="15890" y="14722"/>
                </a:lnTo>
                <a:lnTo>
                  <a:pt x="15744" y="14892"/>
                </a:lnTo>
                <a:lnTo>
                  <a:pt x="15598" y="15087"/>
                </a:lnTo>
                <a:lnTo>
                  <a:pt x="15573" y="15111"/>
                </a:lnTo>
                <a:lnTo>
                  <a:pt x="15598" y="15135"/>
                </a:lnTo>
                <a:lnTo>
                  <a:pt x="15622" y="15160"/>
                </a:lnTo>
                <a:lnTo>
                  <a:pt x="15646" y="15160"/>
                </a:lnTo>
                <a:lnTo>
                  <a:pt x="15865" y="15038"/>
                </a:lnTo>
                <a:lnTo>
                  <a:pt x="16036" y="14916"/>
                </a:lnTo>
                <a:lnTo>
                  <a:pt x="16133" y="14868"/>
                </a:lnTo>
                <a:lnTo>
                  <a:pt x="16230" y="15014"/>
                </a:lnTo>
                <a:lnTo>
                  <a:pt x="16084" y="15135"/>
                </a:lnTo>
                <a:lnTo>
                  <a:pt x="15914" y="15306"/>
                </a:lnTo>
                <a:lnTo>
                  <a:pt x="15768" y="15476"/>
                </a:lnTo>
                <a:lnTo>
                  <a:pt x="15744" y="15524"/>
                </a:lnTo>
                <a:lnTo>
                  <a:pt x="15744" y="15573"/>
                </a:lnTo>
                <a:lnTo>
                  <a:pt x="15792" y="15622"/>
                </a:lnTo>
                <a:lnTo>
                  <a:pt x="15865" y="15670"/>
                </a:lnTo>
                <a:lnTo>
                  <a:pt x="15938" y="15646"/>
                </a:lnTo>
                <a:lnTo>
                  <a:pt x="16109" y="15524"/>
                </a:lnTo>
                <a:lnTo>
                  <a:pt x="16303" y="15403"/>
                </a:lnTo>
                <a:lnTo>
                  <a:pt x="16376" y="15330"/>
                </a:lnTo>
                <a:lnTo>
                  <a:pt x="16425" y="15500"/>
                </a:lnTo>
                <a:lnTo>
                  <a:pt x="16449" y="15695"/>
                </a:lnTo>
                <a:lnTo>
                  <a:pt x="16376" y="15719"/>
                </a:lnTo>
                <a:lnTo>
                  <a:pt x="16255" y="15841"/>
                </a:lnTo>
                <a:lnTo>
                  <a:pt x="16206" y="15938"/>
                </a:lnTo>
                <a:lnTo>
                  <a:pt x="16182" y="16011"/>
                </a:lnTo>
                <a:lnTo>
                  <a:pt x="16157" y="16060"/>
                </a:lnTo>
                <a:lnTo>
                  <a:pt x="16206" y="16108"/>
                </a:lnTo>
                <a:lnTo>
                  <a:pt x="16255" y="16133"/>
                </a:lnTo>
                <a:lnTo>
                  <a:pt x="16303" y="16133"/>
                </a:lnTo>
                <a:lnTo>
                  <a:pt x="16401" y="16108"/>
                </a:lnTo>
                <a:lnTo>
                  <a:pt x="16401" y="16108"/>
                </a:lnTo>
                <a:lnTo>
                  <a:pt x="16328" y="16327"/>
                </a:lnTo>
                <a:lnTo>
                  <a:pt x="16255" y="16449"/>
                </a:lnTo>
                <a:lnTo>
                  <a:pt x="16157" y="16546"/>
                </a:lnTo>
                <a:lnTo>
                  <a:pt x="16060" y="16619"/>
                </a:lnTo>
                <a:lnTo>
                  <a:pt x="15963" y="16668"/>
                </a:lnTo>
                <a:lnTo>
                  <a:pt x="15841" y="16692"/>
                </a:lnTo>
                <a:lnTo>
                  <a:pt x="15719" y="16692"/>
                </a:lnTo>
                <a:lnTo>
                  <a:pt x="15598" y="16668"/>
                </a:lnTo>
                <a:lnTo>
                  <a:pt x="15452" y="16644"/>
                </a:lnTo>
                <a:lnTo>
                  <a:pt x="15160" y="16522"/>
                </a:lnTo>
                <a:lnTo>
                  <a:pt x="14843" y="16327"/>
                </a:lnTo>
                <a:lnTo>
                  <a:pt x="14527" y="16108"/>
                </a:lnTo>
                <a:lnTo>
                  <a:pt x="14186" y="15841"/>
                </a:lnTo>
                <a:lnTo>
                  <a:pt x="13870" y="15549"/>
                </a:lnTo>
                <a:lnTo>
                  <a:pt x="13554" y="15257"/>
                </a:lnTo>
                <a:lnTo>
                  <a:pt x="12970" y="14649"/>
                </a:lnTo>
                <a:lnTo>
                  <a:pt x="12167" y="13797"/>
                </a:lnTo>
                <a:lnTo>
                  <a:pt x="11291" y="12897"/>
                </a:lnTo>
                <a:lnTo>
                  <a:pt x="10439" y="11972"/>
                </a:lnTo>
                <a:lnTo>
                  <a:pt x="10001" y="11534"/>
                </a:lnTo>
                <a:lnTo>
                  <a:pt x="9539" y="11096"/>
                </a:lnTo>
                <a:lnTo>
                  <a:pt x="9076" y="10658"/>
                </a:lnTo>
                <a:lnTo>
                  <a:pt x="8614" y="10269"/>
                </a:lnTo>
                <a:lnTo>
                  <a:pt x="8566" y="10244"/>
                </a:lnTo>
                <a:lnTo>
                  <a:pt x="9904" y="8638"/>
                </a:lnTo>
                <a:close/>
                <a:moveTo>
                  <a:pt x="1071" y="0"/>
                </a:moveTo>
                <a:lnTo>
                  <a:pt x="828" y="73"/>
                </a:lnTo>
                <a:lnTo>
                  <a:pt x="609" y="171"/>
                </a:lnTo>
                <a:lnTo>
                  <a:pt x="414" y="317"/>
                </a:lnTo>
                <a:lnTo>
                  <a:pt x="244" y="511"/>
                </a:lnTo>
                <a:lnTo>
                  <a:pt x="122" y="730"/>
                </a:lnTo>
                <a:lnTo>
                  <a:pt x="25" y="949"/>
                </a:lnTo>
                <a:lnTo>
                  <a:pt x="25" y="1071"/>
                </a:lnTo>
                <a:lnTo>
                  <a:pt x="25" y="1193"/>
                </a:lnTo>
                <a:lnTo>
                  <a:pt x="25" y="1314"/>
                </a:lnTo>
                <a:lnTo>
                  <a:pt x="49" y="1436"/>
                </a:lnTo>
                <a:lnTo>
                  <a:pt x="25" y="1777"/>
                </a:lnTo>
                <a:lnTo>
                  <a:pt x="1" y="2117"/>
                </a:lnTo>
                <a:lnTo>
                  <a:pt x="25" y="2215"/>
                </a:lnTo>
                <a:lnTo>
                  <a:pt x="74" y="2263"/>
                </a:lnTo>
                <a:lnTo>
                  <a:pt x="147" y="2288"/>
                </a:lnTo>
                <a:lnTo>
                  <a:pt x="244" y="2263"/>
                </a:lnTo>
                <a:lnTo>
                  <a:pt x="341" y="2239"/>
                </a:lnTo>
                <a:lnTo>
                  <a:pt x="317" y="2896"/>
                </a:lnTo>
                <a:lnTo>
                  <a:pt x="341" y="2993"/>
                </a:lnTo>
                <a:lnTo>
                  <a:pt x="414" y="3042"/>
                </a:lnTo>
                <a:lnTo>
                  <a:pt x="560" y="3042"/>
                </a:lnTo>
                <a:lnTo>
                  <a:pt x="658" y="3018"/>
                </a:lnTo>
                <a:lnTo>
                  <a:pt x="658" y="3285"/>
                </a:lnTo>
                <a:lnTo>
                  <a:pt x="658" y="3431"/>
                </a:lnTo>
                <a:lnTo>
                  <a:pt x="682" y="3529"/>
                </a:lnTo>
                <a:lnTo>
                  <a:pt x="731" y="3650"/>
                </a:lnTo>
                <a:lnTo>
                  <a:pt x="779" y="3723"/>
                </a:lnTo>
                <a:lnTo>
                  <a:pt x="876" y="3748"/>
                </a:lnTo>
                <a:lnTo>
                  <a:pt x="998" y="3772"/>
                </a:lnTo>
                <a:lnTo>
                  <a:pt x="949" y="3942"/>
                </a:lnTo>
                <a:lnTo>
                  <a:pt x="949" y="4137"/>
                </a:lnTo>
                <a:lnTo>
                  <a:pt x="949" y="4332"/>
                </a:lnTo>
                <a:lnTo>
                  <a:pt x="998" y="4526"/>
                </a:lnTo>
                <a:lnTo>
                  <a:pt x="1047" y="4575"/>
                </a:lnTo>
                <a:lnTo>
                  <a:pt x="1095" y="4624"/>
                </a:lnTo>
                <a:lnTo>
                  <a:pt x="1168" y="4648"/>
                </a:lnTo>
                <a:lnTo>
                  <a:pt x="1241" y="4624"/>
                </a:lnTo>
                <a:lnTo>
                  <a:pt x="1339" y="4551"/>
                </a:lnTo>
                <a:lnTo>
                  <a:pt x="1363" y="4745"/>
                </a:lnTo>
                <a:lnTo>
                  <a:pt x="1436" y="4916"/>
                </a:lnTo>
                <a:lnTo>
                  <a:pt x="1533" y="5086"/>
                </a:lnTo>
                <a:lnTo>
                  <a:pt x="1655" y="5232"/>
                </a:lnTo>
                <a:lnTo>
                  <a:pt x="1728" y="5281"/>
                </a:lnTo>
                <a:lnTo>
                  <a:pt x="1801" y="5281"/>
                </a:lnTo>
                <a:lnTo>
                  <a:pt x="1874" y="5256"/>
                </a:lnTo>
                <a:lnTo>
                  <a:pt x="1850" y="5378"/>
                </a:lnTo>
                <a:lnTo>
                  <a:pt x="1874" y="5500"/>
                </a:lnTo>
                <a:lnTo>
                  <a:pt x="1923" y="5621"/>
                </a:lnTo>
                <a:lnTo>
                  <a:pt x="1996" y="5719"/>
                </a:lnTo>
                <a:lnTo>
                  <a:pt x="2093" y="5792"/>
                </a:lnTo>
                <a:lnTo>
                  <a:pt x="2190" y="5840"/>
                </a:lnTo>
                <a:lnTo>
                  <a:pt x="2263" y="5840"/>
                </a:lnTo>
                <a:lnTo>
                  <a:pt x="2361" y="5816"/>
                </a:lnTo>
                <a:lnTo>
                  <a:pt x="2458" y="5986"/>
                </a:lnTo>
                <a:lnTo>
                  <a:pt x="2434" y="6084"/>
                </a:lnTo>
                <a:lnTo>
                  <a:pt x="2434" y="6181"/>
                </a:lnTo>
                <a:lnTo>
                  <a:pt x="2482" y="6424"/>
                </a:lnTo>
                <a:lnTo>
                  <a:pt x="2531" y="6473"/>
                </a:lnTo>
                <a:lnTo>
                  <a:pt x="2580" y="6522"/>
                </a:lnTo>
                <a:lnTo>
                  <a:pt x="2653" y="6522"/>
                </a:lnTo>
                <a:lnTo>
                  <a:pt x="2726" y="6473"/>
                </a:lnTo>
                <a:lnTo>
                  <a:pt x="2823" y="6424"/>
                </a:lnTo>
                <a:lnTo>
                  <a:pt x="2847" y="6546"/>
                </a:lnTo>
                <a:lnTo>
                  <a:pt x="2896" y="6643"/>
                </a:lnTo>
                <a:lnTo>
                  <a:pt x="2969" y="6741"/>
                </a:lnTo>
                <a:lnTo>
                  <a:pt x="3042" y="6838"/>
                </a:lnTo>
                <a:lnTo>
                  <a:pt x="3139" y="6887"/>
                </a:lnTo>
                <a:lnTo>
                  <a:pt x="3261" y="6911"/>
                </a:lnTo>
                <a:lnTo>
                  <a:pt x="3383" y="6911"/>
                </a:lnTo>
                <a:lnTo>
                  <a:pt x="3529" y="6887"/>
                </a:lnTo>
                <a:lnTo>
                  <a:pt x="3553" y="6887"/>
                </a:lnTo>
                <a:lnTo>
                  <a:pt x="3553" y="6911"/>
                </a:lnTo>
                <a:lnTo>
                  <a:pt x="3529" y="6984"/>
                </a:lnTo>
                <a:lnTo>
                  <a:pt x="3504" y="7130"/>
                </a:lnTo>
                <a:lnTo>
                  <a:pt x="3504" y="7252"/>
                </a:lnTo>
                <a:lnTo>
                  <a:pt x="3529" y="7276"/>
                </a:lnTo>
                <a:lnTo>
                  <a:pt x="3553" y="7325"/>
                </a:lnTo>
                <a:lnTo>
                  <a:pt x="3626" y="7349"/>
                </a:lnTo>
                <a:lnTo>
                  <a:pt x="3723" y="7349"/>
                </a:lnTo>
                <a:lnTo>
                  <a:pt x="3845" y="7300"/>
                </a:lnTo>
                <a:lnTo>
                  <a:pt x="3942" y="7252"/>
                </a:lnTo>
                <a:lnTo>
                  <a:pt x="3942" y="7373"/>
                </a:lnTo>
                <a:lnTo>
                  <a:pt x="3967" y="7470"/>
                </a:lnTo>
                <a:lnTo>
                  <a:pt x="3991" y="7568"/>
                </a:lnTo>
                <a:lnTo>
                  <a:pt x="4088" y="7641"/>
                </a:lnTo>
                <a:lnTo>
                  <a:pt x="4210" y="7689"/>
                </a:lnTo>
                <a:lnTo>
                  <a:pt x="4283" y="7714"/>
                </a:lnTo>
                <a:lnTo>
                  <a:pt x="4356" y="7689"/>
                </a:lnTo>
                <a:lnTo>
                  <a:pt x="4453" y="7641"/>
                </a:lnTo>
                <a:lnTo>
                  <a:pt x="4453" y="7762"/>
                </a:lnTo>
                <a:lnTo>
                  <a:pt x="4453" y="7884"/>
                </a:lnTo>
                <a:lnTo>
                  <a:pt x="4478" y="7933"/>
                </a:lnTo>
                <a:lnTo>
                  <a:pt x="4526" y="7981"/>
                </a:lnTo>
                <a:lnTo>
                  <a:pt x="4575" y="8030"/>
                </a:lnTo>
                <a:lnTo>
                  <a:pt x="4648" y="8054"/>
                </a:lnTo>
                <a:lnTo>
                  <a:pt x="4770" y="8103"/>
                </a:lnTo>
                <a:lnTo>
                  <a:pt x="4891" y="8079"/>
                </a:lnTo>
                <a:lnTo>
                  <a:pt x="5013" y="8054"/>
                </a:lnTo>
                <a:lnTo>
                  <a:pt x="5110" y="7981"/>
                </a:lnTo>
                <a:lnTo>
                  <a:pt x="5159" y="8079"/>
                </a:lnTo>
                <a:lnTo>
                  <a:pt x="5208" y="8103"/>
                </a:lnTo>
                <a:lnTo>
                  <a:pt x="5232" y="8127"/>
                </a:lnTo>
                <a:lnTo>
                  <a:pt x="5329" y="8103"/>
                </a:lnTo>
                <a:lnTo>
                  <a:pt x="5329" y="8127"/>
                </a:lnTo>
                <a:lnTo>
                  <a:pt x="5329" y="8152"/>
                </a:lnTo>
                <a:lnTo>
                  <a:pt x="5354" y="8152"/>
                </a:lnTo>
                <a:lnTo>
                  <a:pt x="5475" y="8103"/>
                </a:lnTo>
                <a:lnTo>
                  <a:pt x="5597" y="8054"/>
                </a:lnTo>
                <a:lnTo>
                  <a:pt x="5597" y="8225"/>
                </a:lnTo>
                <a:lnTo>
                  <a:pt x="5646" y="8298"/>
                </a:lnTo>
                <a:lnTo>
                  <a:pt x="5694" y="8346"/>
                </a:lnTo>
                <a:lnTo>
                  <a:pt x="5840" y="8444"/>
                </a:lnTo>
                <a:lnTo>
                  <a:pt x="5938" y="8492"/>
                </a:lnTo>
                <a:lnTo>
                  <a:pt x="6059" y="8492"/>
                </a:lnTo>
                <a:lnTo>
                  <a:pt x="6181" y="8468"/>
                </a:lnTo>
                <a:lnTo>
                  <a:pt x="6278" y="8419"/>
                </a:lnTo>
                <a:lnTo>
                  <a:pt x="6400" y="8492"/>
                </a:lnTo>
                <a:lnTo>
                  <a:pt x="6546" y="8565"/>
                </a:lnTo>
                <a:lnTo>
                  <a:pt x="6668" y="8687"/>
                </a:lnTo>
                <a:lnTo>
                  <a:pt x="3383" y="11729"/>
                </a:lnTo>
                <a:lnTo>
                  <a:pt x="1947" y="13067"/>
                </a:lnTo>
                <a:lnTo>
                  <a:pt x="1314" y="13627"/>
                </a:lnTo>
                <a:lnTo>
                  <a:pt x="1022" y="13943"/>
                </a:lnTo>
                <a:lnTo>
                  <a:pt x="731" y="14259"/>
                </a:lnTo>
                <a:lnTo>
                  <a:pt x="585" y="14503"/>
                </a:lnTo>
                <a:lnTo>
                  <a:pt x="463" y="14770"/>
                </a:lnTo>
                <a:lnTo>
                  <a:pt x="341" y="15087"/>
                </a:lnTo>
                <a:lnTo>
                  <a:pt x="268" y="15403"/>
                </a:lnTo>
                <a:lnTo>
                  <a:pt x="268" y="15573"/>
                </a:lnTo>
                <a:lnTo>
                  <a:pt x="268" y="15719"/>
                </a:lnTo>
                <a:lnTo>
                  <a:pt x="268" y="15865"/>
                </a:lnTo>
                <a:lnTo>
                  <a:pt x="317" y="16011"/>
                </a:lnTo>
                <a:lnTo>
                  <a:pt x="366" y="16157"/>
                </a:lnTo>
                <a:lnTo>
                  <a:pt x="463" y="16279"/>
                </a:lnTo>
                <a:lnTo>
                  <a:pt x="560" y="16376"/>
                </a:lnTo>
                <a:lnTo>
                  <a:pt x="682" y="16473"/>
                </a:lnTo>
                <a:lnTo>
                  <a:pt x="731" y="16522"/>
                </a:lnTo>
                <a:lnTo>
                  <a:pt x="852" y="16644"/>
                </a:lnTo>
                <a:lnTo>
                  <a:pt x="974" y="16741"/>
                </a:lnTo>
                <a:lnTo>
                  <a:pt x="1095" y="16790"/>
                </a:lnTo>
                <a:lnTo>
                  <a:pt x="1241" y="16838"/>
                </a:lnTo>
                <a:lnTo>
                  <a:pt x="1387" y="16863"/>
                </a:lnTo>
                <a:lnTo>
                  <a:pt x="1679" y="16863"/>
                </a:lnTo>
                <a:lnTo>
                  <a:pt x="1850" y="16838"/>
                </a:lnTo>
                <a:lnTo>
                  <a:pt x="2142" y="16741"/>
                </a:lnTo>
                <a:lnTo>
                  <a:pt x="2434" y="16595"/>
                </a:lnTo>
                <a:lnTo>
                  <a:pt x="2701" y="16425"/>
                </a:lnTo>
                <a:lnTo>
                  <a:pt x="2920" y="16254"/>
                </a:lnTo>
                <a:lnTo>
                  <a:pt x="3285" y="15938"/>
                </a:lnTo>
                <a:lnTo>
                  <a:pt x="3650" y="15597"/>
                </a:lnTo>
                <a:lnTo>
                  <a:pt x="4356" y="14892"/>
                </a:lnTo>
                <a:lnTo>
                  <a:pt x="5694" y="13432"/>
                </a:lnTo>
                <a:lnTo>
                  <a:pt x="7057" y="11972"/>
                </a:lnTo>
                <a:lnTo>
                  <a:pt x="8371" y="10463"/>
                </a:lnTo>
                <a:lnTo>
                  <a:pt x="8833" y="11047"/>
                </a:lnTo>
                <a:lnTo>
                  <a:pt x="9320" y="11583"/>
                </a:lnTo>
                <a:lnTo>
                  <a:pt x="10342" y="12629"/>
                </a:lnTo>
                <a:lnTo>
                  <a:pt x="12386" y="14770"/>
                </a:lnTo>
                <a:lnTo>
                  <a:pt x="12775" y="15160"/>
                </a:lnTo>
                <a:lnTo>
                  <a:pt x="13237" y="15622"/>
                </a:lnTo>
                <a:lnTo>
                  <a:pt x="13773" y="16133"/>
                </a:lnTo>
                <a:lnTo>
                  <a:pt x="14065" y="16376"/>
                </a:lnTo>
                <a:lnTo>
                  <a:pt x="14357" y="16595"/>
                </a:lnTo>
                <a:lnTo>
                  <a:pt x="14649" y="16814"/>
                </a:lnTo>
                <a:lnTo>
                  <a:pt x="14965" y="16960"/>
                </a:lnTo>
                <a:lnTo>
                  <a:pt x="15257" y="17106"/>
                </a:lnTo>
                <a:lnTo>
                  <a:pt x="15549" y="17179"/>
                </a:lnTo>
                <a:lnTo>
                  <a:pt x="15695" y="17203"/>
                </a:lnTo>
                <a:lnTo>
                  <a:pt x="15963" y="17203"/>
                </a:lnTo>
                <a:lnTo>
                  <a:pt x="16084" y="17179"/>
                </a:lnTo>
                <a:lnTo>
                  <a:pt x="16230" y="17130"/>
                </a:lnTo>
                <a:lnTo>
                  <a:pt x="16352" y="17057"/>
                </a:lnTo>
                <a:lnTo>
                  <a:pt x="16474" y="16984"/>
                </a:lnTo>
                <a:lnTo>
                  <a:pt x="16595" y="16863"/>
                </a:lnTo>
                <a:lnTo>
                  <a:pt x="16741" y="16692"/>
                </a:lnTo>
                <a:lnTo>
                  <a:pt x="16863" y="16473"/>
                </a:lnTo>
                <a:lnTo>
                  <a:pt x="16936" y="16230"/>
                </a:lnTo>
                <a:lnTo>
                  <a:pt x="16984" y="15987"/>
                </a:lnTo>
                <a:lnTo>
                  <a:pt x="16984" y="15743"/>
                </a:lnTo>
                <a:lnTo>
                  <a:pt x="16960" y="15500"/>
                </a:lnTo>
                <a:lnTo>
                  <a:pt x="16911" y="15257"/>
                </a:lnTo>
                <a:lnTo>
                  <a:pt x="16838" y="15038"/>
                </a:lnTo>
                <a:lnTo>
                  <a:pt x="16668" y="14722"/>
                </a:lnTo>
                <a:lnTo>
                  <a:pt x="16425" y="14381"/>
                </a:lnTo>
                <a:lnTo>
                  <a:pt x="16157" y="14016"/>
                </a:lnTo>
                <a:lnTo>
                  <a:pt x="15865" y="13651"/>
                </a:lnTo>
                <a:lnTo>
                  <a:pt x="15549" y="13310"/>
                </a:lnTo>
                <a:lnTo>
                  <a:pt x="15233" y="12970"/>
                </a:lnTo>
                <a:lnTo>
                  <a:pt x="14673" y="12459"/>
                </a:lnTo>
                <a:lnTo>
                  <a:pt x="13967" y="11826"/>
                </a:lnTo>
                <a:lnTo>
                  <a:pt x="13262" y="11193"/>
                </a:lnTo>
                <a:lnTo>
                  <a:pt x="13286" y="11120"/>
                </a:lnTo>
                <a:lnTo>
                  <a:pt x="13286" y="11072"/>
                </a:lnTo>
                <a:lnTo>
                  <a:pt x="13262" y="11047"/>
                </a:lnTo>
                <a:lnTo>
                  <a:pt x="13189" y="11023"/>
                </a:lnTo>
                <a:lnTo>
                  <a:pt x="13091" y="11047"/>
                </a:lnTo>
                <a:lnTo>
                  <a:pt x="11631" y="9660"/>
                </a:lnTo>
                <a:lnTo>
                  <a:pt x="10196" y="8273"/>
                </a:lnTo>
                <a:lnTo>
                  <a:pt x="10707" y="7641"/>
                </a:lnTo>
                <a:lnTo>
                  <a:pt x="10828" y="7762"/>
                </a:lnTo>
                <a:lnTo>
                  <a:pt x="10974" y="7860"/>
                </a:lnTo>
                <a:lnTo>
                  <a:pt x="11120" y="7933"/>
                </a:lnTo>
                <a:lnTo>
                  <a:pt x="11291" y="8006"/>
                </a:lnTo>
                <a:lnTo>
                  <a:pt x="11461" y="8054"/>
                </a:lnTo>
                <a:lnTo>
                  <a:pt x="11631" y="8103"/>
                </a:lnTo>
                <a:lnTo>
                  <a:pt x="11996" y="8127"/>
                </a:lnTo>
                <a:lnTo>
                  <a:pt x="12264" y="8127"/>
                </a:lnTo>
                <a:lnTo>
                  <a:pt x="12532" y="8103"/>
                </a:lnTo>
                <a:lnTo>
                  <a:pt x="12799" y="8030"/>
                </a:lnTo>
                <a:lnTo>
                  <a:pt x="13067" y="7933"/>
                </a:lnTo>
                <a:lnTo>
                  <a:pt x="13310" y="7811"/>
                </a:lnTo>
                <a:lnTo>
                  <a:pt x="13554" y="7665"/>
                </a:lnTo>
                <a:lnTo>
                  <a:pt x="13773" y="7519"/>
                </a:lnTo>
                <a:lnTo>
                  <a:pt x="13992" y="7349"/>
                </a:lnTo>
                <a:lnTo>
                  <a:pt x="14235" y="7130"/>
                </a:lnTo>
                <a:lnTo>
                  <a:pt x="14478" y="6911"/>
                </a:lnTo>
                <a:lnTo>
                  <a:pt x="14697" y="6668"/>
                </a:lnTo>
                <a:lnTo>
                  <a:pt x="14892" y="6400"/>
                </a:lnTo>
                <a:lnTo>
                  <a:pt x="15281" y="5865"/>
                </a:lnTo>
                <a:lnTo>
                  <a:pt x="15622" y="5305"/>
                </a:lnTo>
                <a:lnTo>
                  <a:pt x="16011" y="4697"/>
                </a:lnTo>
                <a:lnTo>
                  <a:pt x="16376" y="4064"/>
                </a:lnTo>
                <a:lnTo>
                  <a:pt x="16692" y="3407"/>
                </a:lnTo>
                <a:lnTo>
                  <a:pt x="16960" y="2726"/>
                </a:lnTo>
                <a:lnTo>
                  <a:pt x="16984" y="2628"/>
                </a:lnTo>
                <a:lnTo>
                  <a:pt x="16960" y="2555"/>
                </a:lnTo>
                <a:lnTo>
                  <a:pt x="16960" y="2507"/>
                </a:lnTo>
                <a:lnTo>
                  <a:pt x="16960" y="2434"/>
                </a:lnTo>
                <a:lnTo>
                  <a:pt x="16911" y="2385"/>
                </a:lnTo>
                <a:lnTo>
                  <a:pt x="16863" y="2336"/>
                </a:lnTo>
                <a:lnTo>
                  <a:pt x="16814" y="2288"/>
                </a:lnTo>
                <a:lnTo>
                  <a:pt x="16692" y="2288"/>
                </a:lnTo>
                <a:lnTo>
                  <a:pt x="16644" y="2312"/>
                </a:lnTo>
                <a:lnTo>
                  <a:pt x="15646" y="3066"/>
                </a:lnTo>
                <a:lnTo>
                  <a:pt x="15160" y="3456"/>
                </a:lnTo>
                <a:lnTo>
                  <a:pt x="14649" y="3821"/>
                </a:lnTo>
                <a:lnTo>
                  <a:pt x="13919" y="4332"/>
                </a:lnTo>
                <a:lnTo>
                  <a:pt x="13919" y="4332"/>
                </a:lnTo>
                <a:lnTo>
                  <a:pt x="14746" y="3115"/>
                </a:lnTo>
                <a:lnTo>
                  <a:pt x="15476" y="2020"/>
                </a:lnTo>
                <a:lnTo>
                  <a:pt x="15671" y="1704"/>
                </a:lnTo>
                <a:lnTo>
                  <a:pt x="15768" y="1533"/>
                </a:lnTo>
                <a:lnTo>
                  <a:pt x="15817" y="1363"/>
                </a:lnTo>
                <a:lnTo>
                  <a:pt x="15890" y="1290"/>
                </a:lnTo>
                <a:lnTo>
                  <a:pt x="15963" y="1217"/>
                </a:lnTo>
                <a:lnTo>
                  <a:pt x="15987" y="1120"/>
                </a:lnTo>
                <a:lnTo>
                  <a:pt x="15963" y="1022"/>
                </a:lnTo>
                <a:lnTo>
                  <a:pt x="15890" y="949"/>
                </a:lnTo>
                <a:lnTo>
                  <a:pt x="15817" y="901"/>
                </a:lnTo>
                <a:lnTo>
                  <a:pt x="15744" y="876"/>
                </a:lnTo>
                <a:lnTo>
                  <a:pt x="15622" y="876"/>
                </a:lnTo>
                <a:lnTo>
                  <a:pt x="15549" y="949"/>
                </a:lnTo>
                <a:lnTo>
                  <a:pt x="14551" y="1777"/>
                </a:lnTo>
                <a:lnTo>
                  <a:pt x="13554" y="2580"/>
                </a:lnTo>
                <a:lnTo>
                  <a:pt x="13043" y="2920"/>
                </a:lnTo>
                <a:lnTo>
                  <a:pt x="12532" y="3310"/>
                </a:lnTo>
                <a:lnTo>
                  <a:pt x="12532" y="3310"/>
                </a:lnTo>
                <a:lnTo>
                  <a:pt x="12945" y="2653"/>
                </a:lnTo>
                <a:lnTo>
                  <a:pt x="13359" y="1996"/>
                </a:lnTo>
                <a:lnTo>
                  <a:pt x="13554" y="1752"/>
                </a:lnTo>
                <a:lnTo>
                  <a:pt x="13821" y="1436"/>
                </a:lnTo>
                <a:lnTo>
                  <a:pt x="13919" y="1290"/>
                </a:lnTo>
                <a:lnTo>
                  <a:pt x="14040" y="1120"/>
                </a:lnTo>
                <a:lnTo>
                  <a:pt x="14113" y="949"/>
                </a:lnTo>
                <a:lnTo>
                  <a:pt x="14162" y="779"/>
                </a:lnTo>
                <a:lnTo>
                  <a:pt x="14357" y="584"/>
                </a:lnTo>
                <a:lnTo>
                  <a:pt x="14430" y="487"/>
                </a:lnTo>
                <a:lnTo>
                  <a:pt x="14454" y="390"/>
                </a:lnTo>
                <a:lnTo>
                  <a:pt x="14430" y="292"/>
                </a:lnTo>
                <a:lnTo>
                  <a:pt x="14357" y="195"/>
                </a:lnTo>
                <a:lnTo>
                  <a:pt x="14284" y="146"/>
                </a:lnTo>
                <a:lnTo>
                  <a:pt x="14186" y="122"/>
                </a:lnTo>
                <a:lnTo>
                  <a:pt x="14065" y="122"/>
                </a:lnTo>
                <a:lnTo>
                  <a:pt x="13967" y="195"/>
                </a:lnTo>
                <a:lnTo>
                  <a:pt x="13554" y="560"/>
                </a:lnTo>
                <a:lnTo>
                  <a:pt x="13091" y="901"/>
                </a:lnTo>
                <a:lnTo>
                  <a:pt x="12629" y="1217"/>
                </a:lnTo>
                <a:lnTo>
                  <a:pt x="12142" y="1509"/>
                </a:lnTo>
                <a:lnTo>
                  <a:pt x="11680" y="1801"/>
                </a:lnTo>
                <a:lnTo>
                  <a:pt x="11193" y="2117"/>
                </a:lnTo>
                <a:lnTo>
                  <a:pt x="10755" y="2434"/>
                </a:lnTo>
                <a:lnTo>
                  <a:pt x="10317" y="2823"/>
                </a:lnTo>
                <a:lnTo>
                  <a:pt x="10147" y="2993"/>
                </a:lnTo>
                <a:lnTo>
                  <a:pt x="10001" y="3164"/>
                </a:lnTo>
                <a:lnTo>
                  <a:pt x="9855" y="3383"/>
                </a:lnTo>
                <a:lnTo>
                  <a:pt x="9733" y="3577"/>
                </a:lnTo>
                <a:lnTo>
                  <a:pt x="9612" y="3796"/>
                </a:lnTo>
                <a:lnTo>
                  <a:pt x="9514" y="4015"/>
                </a:lnTo>
                <a:lnTo>
                  <a:pt x="9417" y="4234"/>
                </a:lnTo>
                <a:lnTo>
                  <a:pt x="9368" y="4478"/>
                </a:lnTo>
                <a:lnTo>
                  <a:pt x="9320" y="4672"/>
                </a:lnTo>
                <a:lnTo>
                  <a:pt x="9295" y="4867"/>
                </a:lnTo>
                <a:lnTo>
                  <a:pt x="9295" y="5062"/>
                </a:lnTo>
                <a:lnTo>
                  <a:pt x="9295" y="5281"/>
                </a:lnTo>
                <a:lnTo>
                  <a:pt x="9344" y="5475"/>
                </a:lnTo>
                <a:lnTo>
                  <a:pt x="9393" y="5670"/>
                </a:lnTo>
                <a:lnTo>
                  <a:pt x="9441" y="5865"/>
                </a:lnTo>
                <a:lnTo>
                  <a:pt x="9539" y="6035"/>
                </a:lnTo>
                <a:lnTo>
                  <a:pt x="9514" y="6059"/>
                </a:lnTo>
                <a:lnTo>
                  <a:pt x="8760" y="6765"/>
                </a:lnTo>
                <a:lnTo>
                  <a:pt x="7422" y="5402"/>
                </a:lnTo>
                <a:lnTo>
                  <a:pt x="6059" y="4088"/>
                </a:lnTo>
                <a:lnTo>
                  <a:pt x="3358" y="1412"/>
                </a:lnTo>
                <a:lnTo>
                  <a:pt x="2872" y="925"/>
                </a:lnTo>
                <a:lnTo>
                  <a:pt x="2604" y="682"/>
                </a:lnTo>
                <a:lnTo>
                  <a:pt x="2336" y="438"/>
                </a:lnTo>
                <a:lnTo>
                  <a:pt x="2044" y="244"/>
                </a:lnTo>
                <a:lnTo>
                  <a:pt x="1898" y="171"/>
                </a:lnTo>
                <a:lnTo>
                  <a:pt x="1728" y="98"/>
                </a:lnTo>
                <a:lnTo>
                  <a:pt x="1582" y="49"/>
                </a:lnTo>
                <a:lnTo>
                  <a:pt x="14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8" name="Google Shape;748;p64"/>
          <p:cNvSpPr/>
          <p:nvPr/>
        </p:nvSpPr>
        <p:spPr>
          <a:xfrm>
            <a:off x="2590093" y="4440644"/>
            <a:ext cx="446192" cy="372256"/>
          </a:xfrm>
          <a:custGeom>
            <a:rect b="b" l="l" r="r" t="t"/>
            <a:pathLst>
              <a:path extrusionOk="0" h="17033" w="20416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9" name="Google Shape;749;p64"/>
          <p:cNvSpPr/>
          <p:nvPr/>
        </p:nvSpPr>
        <p:spPr>
          <a:xfrm>
            <a:off x="3227673" y="4408736"/>
            <a:ext cx="344085" cy="416403"/>
          </a:xfrm>
          <a:custGeom>
            <a:rect b="b" l="l" r="r" t="t"/>
            <a:pathLst>
              <a:path extrusionOk="0" h="19053" w="15744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0" name="Google Shape;750;p64"/>
          <p:cNvSpPr/>
          <p:nvPr/>
        </p:nvSpPr>
        <p:spPr>
          <a:xfrm>
            <a:off x="3742432" y="4403950"/>
            <a:ext cx="494054" cy="448312"/>
          </a:xfrm>
          <a:custGeom>
            <a:rect b="b" l="l" r="r" t="t"/>
            <a:pathLst>
              <a:path extrusionOk="0" h="20513" w="22606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1" name="Google Shape;751;p64"/>
          <p:cNvSpPr/>
          <p:nvPr/>
        </p:nvSpPr>
        <p:spPr>
          <a:xfrm>
            <a:off x="4336412" y="4397022"/>
            <a:ext cx="485006" cy="464266"/>
          </a:xfrm>
          <a:custGeom>
            <a:rect b="b" l="l" r="r" t="t"/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2" name="Google Shape;752;p64"/>
          <p:cNvSpPr/>
          <p:nvPr/>
        </p:nvSpPr>
        <p:spPr>
          <a:xfrm>
            <a:off x="4946346" y="4508174"/>
            <a:ext cx="431308" cy="249956"/>
          </a:xfrm>
          <a:custGeom>
            <a:rect b="b" l="l" r="r" t="t"/>
            <a:pathLst>
              <a:path extrusionOk="0" h="11437" w="19735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3" name="Google Shape;753;p64"/>
          <p:cNvSpPr/>
          <p:nvPr/>
        </p:nvSpPr>
        <p:spPr>
          <a:xfrm>
            <a:off x="5591925" y="4462432"/>
            <a:ext cx="321749" cy="353133"/>
          </a:xfrm>
          <a:custGeom>
            <a:rect b="b" l="l" r="r" t="t"/>
            <a:pathLst>
              <a:path extrusionOk="0" h="16158" w="14722">
                <a:moveTo>
                  <a:pt x="5232" y="633"/>
                </a:moveTo>
                <a:lnTo>
                  <a:pt x="5402" y="658"/>
                </a:lnTo>
                <a:lnTo>
                  <a:pt x="5354" y="682"/>
                </a:lnTo>
                <a:lnTo>
                  <a:pt x="5062" y="755"/>
                </a:lnTo>
                <a:lnTo>
                  <a:pt x="4770" y="877"/>
                </a:lnTo>
                <a:lnTo>
                  <a:pt x="4502" y="998"/>
                </a:lnTo>
                <a:lnTo>
                  <a:pt x="4380" y="1096"/>
                </a:lnTo>
                <a:lnTo>
                  <a:pt x="4283" y="1169"/>
                </a:lnTo>
                <a:lnTo>
                  <a:pt x="4259" y="1217"/>
                </a:lnTo>
                <a:lnTo>
                  <a:pt x="4234" y="1266"/>
                </a:lnTo>
                <a:lnTo>
                  <a:pt x="4234" y="1363"/>
                </a:lnTo>
                <a:lnTo>
                  <a:pt x="4307" y="1436"/>
                </a:lnTo>
                <a:lnTo>
                  <a:pt x="4332" y="1461"/>
                </a:lnTo>
                <a:lnTo>
                  <a:pt x="4380" y="1461"/>
                </a:lnTo>
                <a:lnTo>
                  <a:pt x="4648" y="1412"/>
                </a:lnTo>
                <a:lnTo>
                  <a:pt x="4891" y="1339"/>
                </a:lnTo>
                <a:lnTo>
                  <a:pt x="5354" y="1193"/>
                </a:lnTo>
                <a:lnTo>
                  <a:pt x="5718" y="1096"/>
                </a:lnTo>
                <a:lnTo>
                  <a:pt x="5889" y="1047"/>
                </a:lnTo>
                <a:lnTo>
                  <a:pt x="6059" y="974"/>
                </a:lnTo>
                <a:lnTo>
                  <a:pt x="6229" y="1461"/>
                </a:lnTo>
                <a:lnTo>
                  <a:pt x="6059" y="1485"/>
                </a:lnTo>
                <a:lnTo>
                  <a:pt x="5889" y="1534"/>
                </a:lnTo>
                <a:lnTo>
                  <a:pt x="5548" y="1655"/>
                </a:lnTo>
                <a:lnTo>
                  <a:pt x="5281" y="1753"/>
                </a:lnTo>
                <a:lnTo>
                  <a:pt x="5013" y="1874"/>
                </a:lnTo>
                <a:lnTo>
                  <a:pt x="4770" y="1996"/>
                </a:lnTo>
                <a:lnTo>
                  <a:pt x="4526" y="2191"/>
                </a:lnTo>
                <a:lnTo>
                  <a:pt x="4502" y="2215"/>
                </a:lnTo>
                <a:lnTo>
                  <a:pt x="4526" y="2264"/>
                </a:lnTo>
                <a:lnTo>
                  <a:pt x="4551" y="2288"/>
                </a:lnTo>
                <a:lnTo>
                  <a:pt x="4575" y="2312"/>
                </a:lnTo>
                <a:lnTo>
                  <a:pt x="4867" y="2288"/>
                </a:lnTo>
                <a:lnTo>
                  <a:pt x="5135" y="2239"/>
                </a:lnTo>
                <a:lnTo>
                  <a:pt x="5670" y="2069"/>
                </a:lnTo>
                <a:lnTo>
                  <a:pt x="6010" y="1996"/>
                </a:lnTo>
                <a:lnTo>
                  <a:pt x="6181" y="1947"/>
                </a:lnTo>
                <a:lnTo>
                  <a:pt x="6327" y="1874"/>
                </a:lnTo>
                <a:lnTo>
                  <a:pt x="6351" y="1996"/>
                </a:lnTo>
                <a:lnTo>
                  <a:pt x="6375" y="2166"/>
                </a:lnTo>
                <a:lnTo>
                  <a:pt x="6156" y="2191"/>
                </a:lnTo>
                <a:lnTo>
                  <a:pt x="5937" y="2264"/>
                </a:lnTo>
                <a:lnTo>
                  <a:pt x="5524" y="2434"/>
                </a:lnTo>
                <a:lnTo>
                  <a:pt x="5135" y="2604"/>
                </a:lnTo>
                <a:lnTo>
                  <a:pt x="4721" y="2775"/>
                </a:lnTo>
                <a:lnTo>
                  <a:pt x="4697" y="2799"/>
                </a:lnTo>
                <a:lnTo>
                  <a:pt x="4672" y="2823"/>
                </a:lnTo>
                <a:lnTo>
                  <a:pt x="4697" y="2872"/>
                </a:lnTo>
                <a:lnTo>
                  <a:pt x="4721" y="2945"/>
                </a:lnTo>
                <a:lnTo>
                  <a:pt x="4794" y="2969"/>
                </a:lnTo>
                <a:lnTo>
                  <a:pt x="5183" y="2969"/>
                </a:lnTo>
                <a:lnTo>
                  <a:pt x="5402" y="2945"/>
                </a:lnTo>
                <a:lnTo>
                  <a:pt x="5621" y="2921"/>
                </a:lnTo>
                <a:lnTo>
                  <a:pt x="5840" y="2872"/>
                </a:lnTo>
                <a:lnTo>
                  <a:pt x="6059" y="2799"/>
                </a:lnTo>
                <a:lnTo>
                  <a:pt x="6254" y="2726"/>
                </a:lnTo>
                <a:lnTo>
                  <a:pt x="6424" y="2604"/>
                </a:lnTo>
                <a:lnTo>
                  <a:pt x="6424" y="3091"/>
                </a:lnTo>
                <a:lnTo>
                  <a:pt x="6327" y="3067"/>
                </a:lnTo>
                <a:lnTo>
                  <a:pt x="6229" y="3042"/>
                </a:lnTo>
                <a:lnTo>
                  <a:pt x="6035" y="3067"/>
                </a:lnTo>
                <a:lnTo>
                  <a:pt x="5621" y="3164"/>
                </a:lnTo>
                <a:lnTo>
                  <a:pt x="5402" y="3213"/>
                </a:lnTo>
                <a:lnTo>
                  <a:pt x="5183" y="3286"/>
                </a:lnTo>
                <a:lnTo>
                  <a:pt x="4989" y="3359"/>
                </a:lnTo>
                <a:lnTo>
                  <a:pt x="4794" y="3480"/>
                </a:lnTo>
                <a:lnTo>
                  <a:pt x="4770" y="3529"/>
                </a:lnTo>
                <a:lnTo>
                  <a:pt x="4770" y="3553"/>
                </a:lnTo>
                <a:lnTo>
                  <a:pt x="4794" y="3602"/>
                </a:lnTo>
                <a:lnTo>
                  <a:pt x="4843" y="3626"/>
                </a:lnTo>
                <a:lnTo>
                  <a:pt x="4940" y="3651"/>
                </a:lnTo>
                <a:lnTo>
                  <a:pt x="5062" y="3675"/>
                </a:lnTo>
                <a:lnTo>
                  <a:pt x="5305" y="3675"/>
                </a:lnTo>
                <a:lnTo>
                  <a:pt x="5816" y="3626"/>
                </a:lnTo>
                <a:lnTo>
                  <a:pt x="6108" y="3602"/>
                </a:lnTo>
                <a:lnTo>
                  <a:pt x="6254" y="3578"/>
                </a:lnTo>
                <a:lnTo>
                  <a:pt x="6400" y="3505"/>
                </a:lnTo>
                <a:lnTo>
                  <a:pt x="6400" y="3505"/>
                </a:lnTo>
                <a:lnTo>
                  <a:pt x="6351" y="3821"/>
                </a:lnTo>
                <a:lnTo>
                  <a:pt x="6327" y="3943"/>
                </a:lnTo>
                <a:lnTo>
                  <a:pt x="6059" y="3943"/>
                </a:lnTo>
                <a:lnTo>
                  <a:pt x="5816" y="3967"/>
                </a:lnTo>
                <a:lnTo>
                  <a:pt x="5572" y="3991"/>
                </a:lnTo>
                <a:lnTo>
                  <a:pt x="5329" y="4040"/>
                </a:lnTo>
                <a:lnTo>
                  <a:pt x="5110" y="4137"/>
                </a:lnTo>
                <a:lnTo>
                  <a:pt x="4916" y="4259"/>
                </a:lnTo>
                <a:lnTo>
                  <a:pt x="4867" y="4308"/>
                </a:lnTo>
                <a:lnTo>
                  <a:pt x="4867" y="4356"/>
                </a:lnTo>
                <a:lnTo>
                  <a:pt x="4916" y="4405"/>
                </a:lnTo>
                <a:lnTo>
                  <a:pt x="4940" y="4429"/>
                </a:lnTo>
                <a:lnTo>
                  <a:pt x="5159" y="4478"/>
                </a:lnTo>
                <a:lnTo>
                  <a:pt x="5378" y="4478"/>
                </a:lnTo>
                <a:lnTo>
                  <a:pt x="5816" y="4454"/>
                </a:lnTo>
                <a:lnTo>
                  <a:pt x="6156" y="4454"/>
                </a:lnTo>
                <a:lnTo>
                  <a:pt x="6035" y="4770"/>
                </a:lnTo>
                <a:lnTo>
                  <a:pt x="5499" y="4819"/>
                </a:lnTo>
                <a:lnTo>
                  <a:pt x="4964" y="4892"/>
                </a:lnTo>
                <a:lnTo>
                  <a:pt x="4916" y="4916"/>
                </a:lnTo>
                <a:lnTo>
                  <a:pt x="4867" y="4965"/>
                </a:lnTo>
                <a:lnTo>
                  <a:pt x="4843" y="5013"/>
                </a:lnTo>
                <a:lnTo>
                  <a:pt x="4843" y="5062"/>
                </a:lnTo>
                <a:lnTo>
                  <a:pt x="4867" y="5111"/>
                </a:lnTo>
                <a:lnTo>
                  <a:pt x="4916" y="5159"/>
                </a:lnTo>
                <a:lnTo>
                  <a:pt x="4964" y="5208"/>
                </a:lnTo>
                <a:lnTo>
                  <a:pt x="5013" y="5208"/>
                </a:lnTo>
                <a:lnTo>
                  <a:pt x="5378" y="5257"/>
                </a:lnTo>
                <a:lnTo>
                  <a:pt x="5718" y="5257"/>
                </a:lnTo>
                <a:lnTo>
                  <a:pt x="5572" y="5451"/>
                </a:lnTo>
                <a:lnTo>
                  <a:pt x="5402" y="5597"/>
                </a:lnTo>
                <a:lnTo>
                  <a:pt x="5232" y="5695"/>
                </a:lnTo>
                <a:lnTo>
                  <a:pt x="5013" y="5768"/>
                </a:lnTo>
                <a:lnTo>
                  <a:pt x="4818" y="5768"/>
                </a:lnTo>
                <a:lnTo>
                  <a:pt x="4599" y="5743"/>
                </a:lnTo>
                <a:lnTo>
                  <a:pt x="4356" y="5622"/>
                </a:lnTo>
                <a:lnTo>
                  <a:pt x="4113" y="5451"/>
                </a:lnTo>
                <a:lnTo>
                  <a:pt x="3942" y="5305"/>
                </a:lnTo>
                <a:lnTo>
                  <a:pt x="3796" y="5159"/>
                </a:lnTo>
                <a:lnTo>
                  <a:pt x="3675" y="4965"/>
                </a:lnTo>
                <a:lnTo>
                  <a:pt x="3553" y="4770"/>
                </a:lnTo>
                <a:lnTo>
                  <a:pt x="3456" y="4551"/>
                </a:lnTo>
                <a:lnTo>
                  <a:pt x="3383" y="4332"/>
                </a:lnTo>
                <a:lnTo>
                  <a:pt x="3310" y="4113"/>
                </a:lnTo>
                <a:lnTo>
                  <a:pt x="3261" y="3870"/>
                </a:lnTo>
                <a:lnTo>
                  <a:pt x="3188" y="3407"/>
                </a:lnTo>
                <a:lnTo>
                  <a:pt x="3164" y="2921"/>
                </a:lnTo>
                <a:lnTo>
                  <a:pt x="3212" y="2483"/>
                </a:lnTo>
                <a:lnTo>
                  <a:pt x="3285" y="2069"/>
                </a:lnTo>
                <a:lnTo>
                  <a:pt x="3358" y="1874"/>
                </a:lnTo>
                <a:lnTo>
                  <a:pt x="3431" y="1704"/>
                </a:lnTo>
                <a:lnTo>
                  <a:pt x="3504" y="1534"/>
                </a:lnTo>
                <a:lnTo>
                  <a:pt x="3602" y="1388"/>
                </a:lnTo>
                <a:lnTo>
                  <a:pt x="3723" y="1266"/>
                </a:lnTo>
                <a:lnTo>
                  <a:pt x="3845" y="1120"/>
                </a:lnTo>
                <a:lnTo>
                  <a:pt x="3967" y="1023"/>
                </a:lnTo>
                <a:lnTo>
                  <a:pt x="4088" y="925"/>
                </a:lnTo>
                <a:lnTo>
                  <a:pt x="4234" y="828"/>
                </a:lnTo>
                <a:lnTo>
                  <a:pt x="4405" y="755"/>
                </a:lnTo>
                <a:lnTo>
                  <a:pt x="4551" y="706"/>
                </a:lnTo>
                <a:lnTo>
                  <a:pt x="4721" y="658"/>
                </a:lnTo>
                <a:lnTo>
                  <a:pt x="4891" y="633"/>
                </a:lnTo>
                <a:close/>
                <a:moveTo>
                  <a:pt x="9393" y="658"/>
                </a:moveTo>
                <a:lnTo>
                  <a:pt x="9076" y="852"/>
                </a:lnTo>
                <a:lnTo>
                  <a:pt x="8784" y="1096"/>
                </a:lnTo>
                <a:lnTo>
                  <a:pt x="8760" y="1144"/>
                </a:lnTo>
                <a:lnTo>
                  <a:pt x="8760" y="1217"/>
                </a:lnTo>
                <a:lnTo>
                  <a:pt x="8760" y="1266"/>
                </a:lnTo>
                <a:lnTo>
                  <a:pt x="8784" y="1290"/>
                </a:lnTo>
                <a:lnTo>
                  <a:pt x="8857" y="1315"/>
                </a:lnTo>
                <a:lnTo>
                  <a:pt x="8955" y="1315"/>
                </a:lnTo>
                <a:lnTo>
                  <a:pt x="9052" y="1266"/>
                </a:lnTo>
                <a:lnTo>
                  <a:pt x="9149" y="1217"/>
                </a:lnTo>
                <a:lnTo>
                  <a:pt x="9490" y="1023"/>
                </a:lnTo>
                <a:lnTo>
                  <a:pt x="9733" y="901"/>
                </a:lnTo>
                <a:lnTo>
                  <a:pt x="9977" y="804"/>
                </a:lnTo>
                <a:lnTo>
                  <a:pt x="10196" y="901"/>
                </a:lnTo>
                <a:lnTo>
                  <a:pt x="10415" y="1047"/>
                </a:lnTo>
                <a:lnTo>
                  <a:pt x="10001" y="1169"/>
                </a:lnTo>
                <a:lnTo>
                  <a:pt x="9806" y="1266"/>
                </a:lnTo>
                <a:lnTo>
                  <a:pt x="9636" y="1363"/>
                </a:lnTo>
                <a:lnTo>
                  <a:pt x="9441" y="1485"/>
                </a:lnTo>
                <a:lnTo>
                  <a:pt x="9295" y="1607"/>
                </a:lnTo>
                <a:lnTo>
                  <a:pt x="9149" y="1753"/>
                </a:lnTo>
                <a:lnTo>
                  <a:pt x="9028" y="1899"/>
                </a:lnTo>
                <a:lnTo>
                  <a:pt x="9003" y="1923"/>
                </a:lnTo>
                <a:lnTo>
                  <a:pt x="9003" y="1947"/>
                </a:lnTo>
                <a:lnTo>
                  <a:pt x="9028" y="2020"/>
                </a:lnTo>
                <a:lnTo>
                  <a:pt x="9076" y="2069"/>
                </a:lnTo>
                <a:lnTo>
                  <a:pt x="9149" y="2069"/>
                </a:lnTo>
                <a:lnTo>
                  <a:pt x="9344" y="2020"/>
                </a:lnTo>
                <a:lnTo>
                  <a:pt x="9514" y="1947"/>
                </a:lnTo>
                <a:lnTo>
                  <a:pt x="9904" y="1777"/>
                </a:lnTo>
                <a:lnTo>
                  <a:pt x="10366" y="1582"/>
                </a:lnTo>
                <a:lnTo>
                  <a:pt x="10828" y="1412"/>
                </a:lnTo>
                <a:lnTo>
                  <a:pt x="11096" y="1753"/>
                </a:lnTo>
                <a:lnTo>
                  <a:pt x="10926" y="1777"/>
                </a:lnTo>
                <a:lnTo>
                  <a:pt x="10755" y="1826"/>
                </a:lnTo>
                <a:lnTo>
                  <a:pt x="10415" y="1972"/>
                </a:lnTo>
                <a:lnTo>
                  <a:pt x="9928" y="2191"/>
                </a:lnTo>
                <a:lnTo>
                  <a:pt x="9685" y="2337"/>
                </a:lnTo>
                <a:lnTo>
                  <a:pt x="9466" y="2483"/>
                </a:lnTo>
                <a:lnTo>
                  <a:pt x="9441" y="2507"/>
                </a:lnTo>
                <a:lnTo>
                  <a:pt x="9417" y="2556"/>
                </a:lnTo>
                <a:lnTo>
                  <a:pt x="9441" y="2604"/>
                </a:lnTo>
                <a:lnTo>
                  <a:pt x="9490" y="2604"/>
                </a:lnTo>
                <a:lnTo>
                  <a:pt x="9758" y="2580"/>
                </a:lnTo>
                <a:lnTo>
                  <a:pt x="10025" y="2531"/>
                </a:lnTo>
                <a:lnTo>
                  <a:pt x="10269" y="2458"/>
                </a:lnTo>
                <a:lnTo>
                  <a:pt x="10536" y="2385"/>
                </a:lnTo>
                <a:lnTo>
                  <a:pt x="10926" y="2239"/>
                </a:lnTo>
                <a:lnTo>
                  <a:pt x="11120" y="2166"/>
                </a:lnTo>
                <a:lnTo>
                  <a:pt x="11193" y="2093"/>
                </a:lnTo>
                <a:lnTo>
                  <a:pt x="11291" y="2020"/>
                </a:lnTo>
                <a:lnTo>
                  <a:pt x="11388" y="2239"/>
                </a:lnTo>
                <a:lnTo>
                  <a:pt x="11485" y="2458"/>
                </a:lnTo>
                <a:lnTo>
                  <a:pt x="11339" y="2483"/>
                </a:lnTo>
                <a:lnTo>
                  <a:pt x="11193" y="2531"/>
                </a:lnTo>
                <a:lnTo>
                  <a:pt x="10901" y="2653"/>
                </a:lnTo>
                <a:lnTo>
                  <a:pt x="10634" y="2750"/>
                </a:lnTo>
                <a:lnTo>
                  <a:pt x="10366" y="2823"/>
                </a:lnTo>
                <a:lnTo>
                  <a:pt x="10098" y="2921"/>
                </a:lnTo>
                <a:lnTo>
                  <a:pt x="9952" y="2969"/>
                </a:lnTo>
                <a:lnTo>
                  <a:pt x="9831" y="3042"/>
                </a:lnTo>
                <a:lnTo>
                  <a:pt x="9806" y="3091"/>
                </a:lnTo>
                <a:lnTo>
                  <a:pt x="9806" y="3115"/>
                </a:lnTo>
                <a:lnTo>
                  <a:pt x="9806" y="3164"/>
                </a:lnTo>
                <a:lnTo>
                  <a:pt x="9855" y="3188"/>
                </a:lnTo>
                <a:lnTo>
                  <a:pt x="9977" y="3237"/>
                </a:lnTo>
                <a:lnTo>
                  <a:pt x="10123" y="3261"/>
                </a:lnTo>
                <a:lnTo>
                  <a:pt x="10390" y="3261"/>
                </a:lnTo>
                <a:lnTo>
                  <a:pt x="10658" y="3213"/>
                </a:lnTo>
                <a:lnTo>
                  <a:pt x="10926" y="3164"/>
                </a:lnTo>
                <a:lnTo>
                  <a:pt x="11291" y="3067"/>
                </a:lnTo>
                <a:lnTo>
                  <a:pt x="11461" y="3018"/>
                </a:lnTo>
                <a:lnTo>
                  <a:pt x="11631" y="2921"/>
                </a:lnTo>
                <a:lnTo>
                  <a:pt x="11680" y="3140"/>
                </a:lnTo>
                <a:lnTo>
                  <a:pt x="11729" y="3359"/>
                </a:lnTo>
                <a:lnTo>
                  <a:pt x="11291" y="3505"/>
                </a:lnTo>
                <a:lnTo>
                  <a:pt x="10780" y="3651"/>
                </a:lnTo>
                <a:lnTo>
                  <a:pt x="10512" y="3699"/>
                </a:lnTo>
                <a:lnTo>
                  <a:pt x="10269" y="3797"/>
                </a:lnTo>
                <a:lnTo>
                  <a:pt x="10220" y="3821"/>
                </a:lnTo>
                <a:lnTo>
                  <a:pt x="10196" y="3894"/>
                </a:lnTo>
                <a:lnTo>
                  <a:pt x="10220" y="3943"/>
                </a:lnTo>
                <a:lnTo>
                  <a:pt x="10269" y="3967"/>
                </a:lnTo>
                <a:lnTo>
                  <a:pt x="10536" y="4016"/>
                </a:lnTo>
                <a:lnTo>
                  <a:pt x="10780" y="4040"/>
                </a:lnTo>
                <a:lnTo>
                  <a:pt x="11023" y="4016"/>
                </a:lnTo>
                <a:lnTo>
                  <a:pt x="11266" y="3991"/>
                </a:lnTo>
                <a:lnTo>
                  <a:pt x="11510" y="3967"/>
                </a:lnTo>
                <a:lnTo>
                  <a:pt x="11753" y="3918"/>
                </a:lnTo>
                <a:lnTo>
                  <a:pt x="11729" y="4137"/>
                </a:lnTo>
                <a:lnTo>
                  <a:pt x="11704" y="4381"/>
                </a:lnTo>
                <a:lnTo>
                  <a:pt x="11680" y="4381"/>
                </a:lnTo>
                <a:lnTo>
                  <a:pt x="11364" y="4356"/>
                </a:lnTo>
                <a:lnTo>
                  <a:pt x="11023" y="4381"/>
                </a:lnTo>
                <a:lnTo>
                  <a:pt x="10682" y="4429"/>
                </a:lnTo>
                <a:lnTo>
                  <a:pt x="10366" y="4478"/>
                </a:lnTo>
                <a:lnTo>
                  <a:pt x="10317" y="4502"/>
                </a:lnTo>
                <a:lnTo>
                  <a:pt x="10269" y="4527"/>
                </a:lnTo>
                <a:lnTo>
                  <a:pt x="10244" y="4575"/>
                </a:lnTo>
                <a:lnTo>
                  <a:pt x="10244" y="4624"/>
                </a:lnTo>
                <a:lnTo>
                  <a:pt x="10244" y="4673"/>
                </a:lnTo>
                <a:lnTo>
                  <a:pt x="10269" y="4721"/>
                </a:lnTo>
                <a:lnTo>
                  <a:pt x="10317" y="4770"/>
                </a:lnTo>
                <a:lnTo>
                  <a:pt x="10366" y="4770"/>
                </a:lnTo>
                <a:lnTo>
                  <a:pt x="10950" y="4843"/>
                </a:lnTo>
                <a:lnTo>
                  <a:pt x="11242" y="4867"/>
                </a:lnTo>
                <a:lnTo>
                  <a:pt x="11534" y="4867"/>
                </a:lnTo>
                <a:lnTo>
                  <a:pt x="11461" y="5013"/>
                </a:lnTo>
                <a:lnTo>
                  <a:pt x="11364" y="5184"/>
                </a:lnTo>
                <a:lnTo>
                  <a:pt x="11120" y="5111"/>
                </a:lnTo>
                <a:lnTo>
                  <a:pt x="10901" y="5086"/>
                </a:lnTo>
                <a:lnTo>
                  <a:pt x="10780" y="5086"/>
                </a:lnTo>
                <a:lnTo>
                  <a:pt x="10658" y="5111"/>
                </a:lnTo>
                <a:lnTo>
                  <a:pt x="10561" y="5135"/>
                </a:lnTo>
                <a:lnTo>
                  <a:pt x="10439" y="5208"/>
                </a:lnTo>
                <a:lnTo>
                  <a:pt x="10415" y="5232"/>
                </a:lnTo>
                <a:lnTo>
                  <a:pt x="10415" y="5281"/>
                </a:lnTo>
                <a:lnTo>
                  <a:pt x="10415" y="5330"/>
                </a:lnTo>
                <a:lnTo>
                  <a:pt x="10463" y="5354"/>
                </a:lnTo>
                <a:lnTo>
                  <a:pt x="10755" y="5451"/>
                </a:lnTo>
                <a:lnTo>
                  <a:pt x="11023" y="5549"/>
                </a:lnTo>
                <a:lnTo>
                  <a:pt x="10877" y="5646"/>
                </a:lnTo>
                <a:lnTo>
                  <a:pt x="10780" y="5719"/>
                </a:lnTo>
                <a:lnTo>
                  <a:pt x="10536" y="5646"/>
                </a:lnTo>
                <a:lnTo>
                  <a:pt x="10415" y="5597"/>
                </a:lnTo>
                <a:lnTo>
                  <a:pt x="10293" y="5524"/>
                </a:lnTo>
                <a:lnTo>
                  <a:pt x="10171" y="5451"/>
                </a:lnTo>
                <a:lnTo>
                  <a:pt x="10050" y="5427"/>
                </a:lnTo>
                <a:lnTo>
                  <a:pt x="9977" y="5427"/>
                </a:lnTo>
                <a:lnTo>
                  <a:pt x="9928" y="5451"/>
                </a:lnTo>
                <a:lnTo>
                  <a:pt x="9879" y="5500"/>
                </a:lnTo>
                <a:lnTo>
                  <a:pt x="9879" y="5597"/>
                </a:lnTo>
                <a:lnTo>
                  <a:pt x="9904" y="5670"/>
                </a:lnTo>
                <a:lnTo>
                  <a:pt x="9952" y="5768"/>
                </a:lnTo>
                <a:lnTo>
                  <a:pt x="10025" y="5841"/>
                </a:lnTo>
                <a:lnTo>
                  <a:pt x="10123" y="5914"/>
                </a:lnTo>
                <a:lnTo>
                  <a:pt x="9879" y="5914"/>
                </a:lnTo>
                <a:lnTo>
                  <a:pt x="9636" y="5889"/>
                </a:lnTo>
                <a:lnTo>
                  <a:pt x="9417" y="5841"/>
                </a:lnTo>
                <a:lnTo>
                  <a:pt x="9198" y="5743"/>
                </a:lnTo>
                <a:lnTo>
                  <a:pt x="9003" y="5597"/>
                </a:lnTo>
                <a:lnTo>
                  <a:pt x="8833" y="5451"/>
                </a:lnTo>
                <a:lnTo>
                  <a:pt x="8711" y="5257"/>
                </a:lnTo>
                <a:lnTo>
                  <a:pt x="8590" y="5062"/>
                </a:lnTo>
                <a:lnTo>
                  <a:pt x="8492" y="4843"/>
                </a:lnTo>
                <a:lnTo>
                  <a:pt x="8419" y="4624"/>
                </a:lnTo>
                <a:lnTo>
                  <a:pt x="8298" y="4186"/>
                </a:lnTo>
                <a:lnTo>
                  <a:pt x="8225" y="3797"/>
                </a:lnTo>
                <a:lnTo>
                  <a:pt x="8152" y="3359"/>
                </a:lnTo>
                <a:lnTo>
                  <a:pt x="8127" y="2921"/>
                </a:lnTo>
                <a:lnTo>
                  <a:pt x="8127" y="2483"/>
                </a:lnTo>
                <a:lnTo>
                  <a:pt x="8152" y="2020"/>
                </a:lnTo>
                <a:lnTo>
                  <a:pt x="8225" y="1582"/>
                </a:lnTo>
                <a:lnTo>
                  <a:pt x="8298" y="1363"/>
                </a:lnTo>
                <a:lnTo>
                  <a:pt x="8371" y="1169"/>
                </a:lnTo>
                <a:lnTo>
                  <a:pt x="8444" y="974"/>
                </a:lnTo>
                <a:lnTo>
                  <a:pt x="8541" y="804"/>
                </a:lnTo>
                <a:lnTo>
                  <a:pt x="8760" y="731"/>
                </a:lnTo>
                <a:lnTo>
                  <a:pt x="8979" y="682"/>
                </a:lnTo>
                <a:lnTo>
                  <a:pt x="9198" y="658"/>
                </a:lnTo>
                <a:close/>
                <a:moveTo>
                  <a:pt x="4940" y="1"/>
                </a:moveTo>
                <a:lnTo>
                  <a:pt x="4745" y="25"/>
                </a:lnTo>
                <a:lnTo>
                  <a:pt x="4526" y="74"/>
                </a:lnTo>
                <a:lnTo>
                  <a:pt x="4307" y="147"/>
                </a:lnTo>
                <a:lnTo>
                  <a:pt x="4113" y="244"/>
                </a:lnTo>
                <a:lnTo>
                  <a:pt x="3918" y="341"/>
                </a:lnTo>
                <a:lnTo>
                  <a:pt x="3723" y="487"/>
                </a:lnTo>
                <a:lnTo>
                  <a:pt x="3553" y="609"/>
                </a:lnTo>
                <a:lnTo>
                  <a:pt x="3383" y="779"/>
                </a:lnTo>
                <a:lnTo>
                  <a:pt x="3237" y="950"/>
                </a:lnTo>
                <a:lnTo>
                  <a:pt x="3091" y="1120"/>
                </a:lnTo>
                <a:lnTo>
                  <a:pt x="2969" y="1315"/>
                </a:lnTo>
                <a:lnTo>
                  <a:pt x="2823" y="1558"/>
                </a:lnTo>
                <a:lnTo>
                  <a:pt x="2726" y="1850"/>
                </a:lnTo>
                <a:lnTo>
                  <a:pt x="2653" y="2118"/>
                </a:lnTo>
                <a:lnTo>
                  <a:pt x="2604" y="2410"/>
                </a:lnTo>
                <a:lnTo>
                  <a:pt x="2555" y="2726"/>
                </a:lnTo>
                <a:lnTo>
                  <a:pt x="2555" y="3018"/>
                </a:lnTo>
                <a:lnTo>
                  <a:pt x="2555" y="3334"/>
                </a:lnTo>
                <a:lnTo>
                  <a:pt x="2604" y="3626"/>
                </a:lnTo>
                <a:lnTo>
                  <a:pt x="2653" y="3943"/>
                </a:lnTo>
                <a:lnTo>
                  <a:pt x="2726" y="4235"/>
                </a:lnTo>
                <a:lnTo>
                  <a:pt x="2823" y="4527"/>
                </a:lnTo>
                <a:lnTo>
                  <a:pt x="2945" y="4794"/>
                </a:lnTo>
                <a:lnTo>
                  <a:pt x="3091" y="5062"/>
                </a:lnTo>
                <a:lnTo>
                  <a:pt x="3237" y="5330"/>
                </a:lnTo>
                <a:lnTo>
                  <a:pt x="3407" y="5549"/>
                </a:lnTo>
                <a:lnTo>
                  <a:pt x="3602" y="5768"/>
                </a:lnTo>
                <a:lnTo>
                  <a:pt x="3772" y="5938"/>
                </a:lnTo>
                <a:lnTo>
                  <a:pt x="3942" y="6060"/>
                </a:lnTo>
                <a:lnTo>
                  <a:pt x="4161" y="6157"/>
                </a:lnTo>
                <a:lnTo>
                  <a:pt x="4380" y="6230"/>
                </a:lnTo>
                <a:lnTo>
                  <a:pt x="4599" y="6279"/>
                </a:lnTo>
                <a:lnTo>
                  <a:pt x="5062" y="6279"/>
                </a:lnTo>
                <a:lnTo>
                  <a:pt x="5281" y="6230"/>
                </a:lnTo>
                <a:lnTo>
                  <a:pt x="5524" y="6133"/>
                </a:lnTo>
                <a:lnTo>
                  <a:pt x="5718" y="6011"/>
                </a:lnTo>
                <a:lnTo>
                  <a:pt x="5913" y="5865"/>
                </a:lnTo>
                <a:lnTo>
                  <a:pt x="6059" y="5695"/>
                </a:lnTo>
                <a:lnTo>
                  <a:pt x="6205" y="5500"/>
                </a:lnTo>
                <a:lnTo>
                  <a:pt x="6351" y="5281"/>
                </a:lnTo>
                <a:lnTo>
                  <a:pt x="6448" y="5086"/>
                </a:lnTo>
                <a:lnTo>
                  <a:pt x="6546" y="4867"/>
                </a:lnTo>
                <a:lnTo>
                  <a:pt x="6716" y="4356"/>
                </a:lnTo>
                <a:lnTo>
                  <a:pt x="6838" y="3821"/>
                </a:lnTo>
                <a:lnTo>
                  <a:pt x="6911" y="3261"/>
                </a:lnTo>
                <a:lnTo>
                  <a:pt x="6935" y="2969"/>
                </a:lnTo>
                <a:lnTo>
                  <a:pt x="6935" y="2702"/>
                </a:lnTo>
                <a:lnTo>
                  <a:pt x="6911" y="2410"/>
                </a:lnTo>
                <a:lnTo>
                  <a:pt x="6886" y="2118"/>
                </a:lnTo>
                <a:lnTo>
                  <a:pt x="6838" y="1850"/>
                </a:lnTo>
                <a:lnTo>
                  <a:pt x="6789" y="1582"/>
                </a:lnTo>
                <a:lnTo>
                  <a:pt x="6692" y="1315"/>
                </a:lnTo>
                <a:lnTo>
                  <a:pt x="6594" y="1047"/>
                </a:lnTo>
                <a:lnTo>
                  <a:pt x="6473" y="804"/>
                </a:lnTo>
                <a:lnTo>
                  <a:pt x="6351" y="585"/>
                </a:lnTo>
                <a:lnTo>
                  <a:pt x="6327" y="512"/>
                </a:lnTo>
                <a:lnTo>
                  <a:pt x="6254" y="439"/>
                </a:lnTo>
                <a:lnTo>
                  <a:pt x="6229" y="414"/>
                </a:lnTo>
                <a:lnTo>
                  <a:pt x="6132" y="293"/>
                </a:lnTo>
                <a:lnTo>
                  <a:pt x="6083" y="268"/>
                </a:lnTo>
                <a:lnTo>
                  <a:pt x="6010" y="268"/>
                </a:lnTo>
                <a:lnTo>
                  <a:pt x="5816" y="147"/>
                </a:lnTo>
                <a:lnTo>
                  <a:pt x="5597" y="74"/>
                </a:lnTo>
                <a:lnTo>
                  <a:pt x="5378" y="25"/>
                </a:lnTo>
                <a:lnTo>
                  <a:pt x="5159" y="1"/>
                </a:lnTo>
                <a:close/>
                <a:moveTo>
                  <a:pt x="9271" y="49"/>
                </a:moveTo>
                <a:lnTo>
                  <a:pt x="8979" y="74"/>
                </a:lnTo>
                <a:lnTo>
                  <a:pt x="8663" y="122"/>
                </a:lnTo>
                <a:lnTo>
                  <a:pt x="8371" y="220"/>
                </a:lnTo>
                <a:lnTo>
                  <a:pt x="8273" y="268"/>
                </a:lnTo>
                <a:lnTo>
                  <a:pt x="8200" y="366"/>
                </a:lnTo>
                <a:lnTo>
                  <a:pt x="8176" y="439"/>
                </a:lnTo>
                <a:lnTo>
                  <a:pt x="8176" y="536"/>
                </a:lnTo>
                <a:lnTo>
                  <a:pt x="8079" y="658"/>
                </a:lnTo>
                <a:lnTo>
                  <a:pt x="7981" y="804"/>
                </a:lnTo>
                <a:lnTo>
                  <a:pt x="7860" y="1071"/>
                </a:lnTo>
                <a:lnTo>
                  <a:pt x="7762" y="1388"/>
                </a:lnTo>
                <a:lnTo>
                  <a:pt x="7689" y="1704"/>
                </a:lnTo>
                <a:lnTo>
                  <a:pt x="7641" y="2069"/>
                </a:lnTo>
                <a:lnTo>
                  <a:pt x="7616" y="2410"/>
                </a:lnTo>
                <a:lnTo>
                  <a:pt x="7592" y="2750"/>
                </a:lnTo>
                <a:lnTo>
                  <a:pt x="7592" y="3091"/>
                </a:lnTo>
                <a:lnTo>
                  <a:pt x="7616" y="3456"/>
                </a:lnTo>
                <a:lnTo>
                  <a:pt x="7641" y="3797"/>
                </a:lnTo>
                <a:lnTo>
                  <a:pt x="7689" y="4137"/>
                </a:lnTo>
                <a:lnTo>
                  <a:pt x="7762" y="4478"/>
                </a:lnTo>
                <a:lnTo>
                  <a:pt x="7835" y="4746"/>
                </a:lnTo>
                <a:lnTo>
                  <a:pt x="7908" y="5013"/>
                </a:lnTo>
                <a:lnTo>
                  <a:pt x="8030" y="5257"/>
                </a:lnTo>
                <a:lnTo>
                  <a:pt x="8152" y="5476"/>
                </a:lnTo>
                <a:lnTo>
                  <a:pt x="8298" y="5719"/>
                </a:lnTo>
                <a:lnTo>
                  <a:pt x="8468" y="5914"/>
                </a:lnTo>
                <a:lnTo>
                  <a:pt x="8663" y="6108"/>
                </a:lnTo>
                <a:lnTo>
                  <a:pt x="8882" y="6279"/>
                </a:lnTo>
                <a:lnTo>
                  <a:pt x="9125" y="6400"/>
                </a:lnTo>
                <a:lnTo>
                  <a:pt x="9368" y="6497"/>
                </a:lnTo>
                <a:lnTo>
                  <a:pt x="9636" y="6546"/>
                </a:lnTo>
                <a:lnTo>
                  <a:pt x="9904" y="6546"/>
                </a:lnTo>
                <a:lnTo>
                  <a:pt x="10171" y="6522"/>
                </a:lnTo>
                <a:lnTo>
                  <a:pt x="10439" y="6473"/>
                </a:lnTo>
                <a:lnTo>
                  <a:pt x="10707" y="6400"/>
                </a:lnTo>
                <a:lnTo>
                  <a:pt x="10950" y="6327"/>
                </a:lnTo>
                <a:lnTo>
                  <a:pt x="11218" y="6181"/>
                </a:lnTo>
                <a:lnTo>
                  <a:pt x="11461" y="6011"/>
                </a:lnTo>
                <a:lnTo>
                  <a:pt x="11656" y="5816"/>
                </a:lnTo>
                <a:lnTo>
                  <a:pt x="11826" y="5622"/>
                </a:lnTo>
                <a:lnTo>
                  <a:pt x="11996" y="5378"/>
                </a:lnTo>
                <a:lnTo>
                  <a:pt x="12118" y="5135"/>
                </a:lnTo>
                <a:lnTo>
                  <a:pt x="12215" y="4867"/>
                </a:lnTo>
                <a:lnTo>
                  <a:pt x="12288" y="4600"/>
                </a:lnTo>
                <a:lnTo>
                  <a:pt x="12337" y="4308"/>
                </a:lnTo>
                <a:lnTo>
                  <a:pt x="12361" y="4016"/>
                </a:lnTo>
                <a:lnTo>
                  <a:pt x="12361" y="3724"/>
                </a:lnTo>
                <a:lnTo>
                  <a:pt x="12337" y="3456"/>
                </a:lnTo>
                <a:lnTo>
                  <a:pt x="12313" y="3164"/>
                </a:lnTo>
                <a:lnTo>
                  <a:pt x="12240" y="2896"/>
                </a:lnTo>
                <a:lnTo>
                  <a:pt x="12167" y="2604"/>
                </a:lnTo>
                <a:lnTo>
                  <a:pt x="12094" y="2361"/>
                </a:lnTo>
                <a:lnTo>
                  <a:pt x="11972" y="2093"/>
                </a:lnTo>
                <a:lnTo>
                  <a:pt x="11826" y="1826"/>
                </a:lnTo>
                <a:lnTo>
                  <a:pt x="11680" y="1582"/>
                </a:lnTo>
                <a:lnTo>
                  <a:pt x="11485" y="1339"/>
                </a:lnTo>
                <a:lnTo>
                  <a:pt x="11291" y="1096"/>
                </a:lnTo>
                <a:lnTo>
                  <a:pt x="11096" y="877"/>
                </a:lnTo>
                <a:lnTo>
                  <a:pt x="10853" y="682"/>
                </a:lnTo>
                <a:lnTo>
                  <a:pt x="10634" y="512"/>
                </a:lnTo>
                <a:lnTo>
                  <a:pt x="10366" y="341"/>
                </a:lnTo>
                <a:lnTo>
                  <a:pt x="10098" y="220"/>
                </a:lnTo>
                <a:lnTo>
                  <a:pt x="9831" y="122"/>
                </a:lnTo>
                <a:lnTo>
                  <a:pt x="9563" y="74"/>
                </a:lnTo>
                <a:lnTo>
                  <a:pt x="9271" y="49"/>
                </a:lnTo>
                <a:close/>
                <a:moveTo>
                  <a:pt x="1850" y="5257"/>
                </a:moveTo>
                <a:lnTo>
                  <a:pt x="2044" y="5281"/>
                </a:lnTo>
                <a:lnTo>
                  <a:pt x="1825" y="5354"/>
                </a:lnTo>
                <a:lnTo>
                  <a:pt x="1606" y="5451"/>
                </a:lnTo>
                <a:lnTo>
                  <a:pt x="1460" y="5524"/>
                </a:lnTo>
                <a:lnTo>
                  <a:pt x="1290" y="5597"/>
                </a:lnTo>
                <a:lnTo>
                  <a:pt x="1168" y="5719"/>
                </a:lnTo>
                <a:lnTo>
                  <a:pt x="1095" y="5768"/>
                </a:lnTo>
                <a:lnTo>
                  <a:pt x="1047" y="5841"/>
                </a:lnTo>
                <a:lnTo>
                  <a:pt x="1047" y="5889"/>
                </a:lnTo>
                <a:lnTo>
                  <a:pt x="1047" y="5938"/>
                </a:lnTo>
                <a:lnTo>
                  <a:pt x="1071" y="5987"/>
                </a:lnTo>
                <a:lnTo>
                  <a:pt x="1120" y="5987"/>
                </a:lnTo>
                <a:lnTo>
                  <a:pt x="1266" y="6011"/>
                </a:lnTo>
                <a:lnTo>
                  <a:pt x="1412" y="5962"/>
                </a:lnTo>
                <a:lnTo>
                  <a:pt x="1704" y="5865"/>
                </a:lnTo>
                <a:lnTo>
                  <a:pt x="2190" y="5695"/>
                </a:lnTo>
                <a:lnTo>
                  <a:pt x="2263" y="6011"/>
                </a:lnTo>
                <a:lnTo>
                  <a:pt x="2093" y="6133"/>
                </a:lnTo>
                <a:lnTo>
                  <a:pt x="1923" y="6254"/>
                </a:lnTo>
                <a:lnTo>
                  <a:pt x="1728" y="6327"/>
                </a:lnTo>
                <a:lnTo>
                  <a:pt x="1533" y="6424"/>
                </a:lnTo>
                <a:lnTo>
                  <a:pt x="1339" y="6522"/>
                </a:lnTo>
                <a:lnTo>
                  <a:pt x="1266" y="6595"/>
                </a:lnTo>
                <a:lnTo>
                  <a:pt x="1193" y="6668"/>
                </a:lnTo>
                <a:lnTo>
                  <a:pt x="1193" y="6716"/>
                </a:lnTo>
                <a:lnTo>
                  <a:pt x="1193" y="6765"/>
                </a:lnTo>
                <a:lnTo>
                  <a:pt x="1241" y="6814"/>
                </a:lnTo>
                <a:lnTo>
                  <a:pt x="1339" y="6862"/>
                </a:lnTo>
                <a:lnTo>
                  <a:pt x="1436" y="6887"/>
                </a:lnTo>
                <a:lnTo>
                  <a:pt x="1558" y="6887"/>
                </a:lnTo>
                <a:lnTo>
                  <a:pt x="1679" y="6862"/>
                </a:lnTo>
                <a:lnTo>
                  <a:pt x="1898" y="6789"/>
                </a:lnTo>
                <a:lnTo>
                  <a:pt x="2093" y="6716"/>
                </a:lnTo>
                <a:lnTo>
                  <a:pt x="2409" y="6570"/>
                </a:lnTo>
                <a:lnTo>
                  <a:pt x="2434" y="6643"/>
                </a:lnTo>
                <a:lnTo>
                  <a:pt x="2215" y="6765"/>
                </a:lnTo>
                <a:lnTo>
                  <a:pt x="1923" y="6911"/>
                </a:lnTo>
                <a:lnTo>
                  <a:pt x="1777" y="6984"/>
                </a:lnTo>
                <a:lnTo>
                  <a:pt x="1655" y="7081"/>
                </a:lnTo>
                <a:lnTo>
                  <a:pt x="1631" y="7106"/>
                </a:lnTo>
                <a:lnTo>
                  <a:pt x="1631" y="7154"/>
                </a:lnTo>
                <a:lnTo>
                  <a:pt x="1655" y="7203"/>
                </a:lnTo>
                <a:lnTo>
                  <a:pt x="1679" y="7227"/>
                </a:lnTo>
                <a:lnTo>
                  <a:pt x="1850" y="7276"/>
                </a:lnTo>
                <a:lnTo>
                  <a:pt x="1996" y="7276"/>
                </a:lnTo>
                <a:lnTo>
                  <a:pt x="2166" y="7252"/>
                </a:lnTo>
                <a:lnTo>
                  <a:pt x="2312" y="7203"/>
                </a:lnTo>
                <a:lnTo>
                  <a:pt x="2482" y="7154"/>
                </a:lnTo>
                <a:lnTo>
                  <a:pt x="2677" y="7081"/>
                </a:lnTo>
                <a:lnTo>
                  <a:pt x="2726" y="7154"/>
                </a:lnTo>
                <a:lnTo>
                  <a:pt x="2750" y="7179"/>
                </a:lnTo>
                <a:lnTo>
                  <a:pt x="2434" y="7398"/>
                </a:lnTo>
                <a:lnTo>
                  <a:pt x="2190" y="7519"/>
                </a:lnTo>
                <a:lnTo>
                  <a:pt x="2093" y="7617"/>
                </a:lnTo>
                <a:lnTo>
                  <a:pt x="1996" y="7714"/>
                </a:lnTo>
                <a:lnTo>
                  <a:pt x="1996" y="7811"/>
                </a:lnTo>
                <a:lnTo>
                  <a:pt x="2020" y="7836"/>
                </a:lnTo>
                <a:lnTo>
                  <a:pt x="2044" y="7860"/>
                </a:lnTo>
                <a:lnTo>
                  <a:pt x="2166" y="7909"/>
                </a:lnTo>
                <a:lnTo>
                  <a:pt x="2288" y="7884"/>
                </a:lnTo>
                <a:lnTo>
                  <a:pt x="2434" y="7860"/>
                </a:lnTo>
                <a:lnTo>
                  <a:pt x="2531" y="7811"/>
                </a:lnTo>
                <a:lnTo>
                  <a:pt x="2774" y="7714"/>
                </a:lnTo>
                <a:lnTo>
                  <a:pt x="2896" y="7641"/>
                </a:lnTo>
                <a:lnTo>
                  <a:pt x="3018" y="7568"/>
                </a:lnTo>
                <a:lnTo>
                  <a:pt x="3066" y="7665"/>
                </a:lnTo>
                <a:lnTo>
                  <a:pt x="2872" y="7836"/>
                </a:lnTo>
                <a:lnTo>
                  <a:pt x="2628" y="7982"/>
                </a:lnTo>
                <a:lnTo>
                  <a:pt x="2507" y="8055"/>
                </a:lnTo>
                <a:lnTo>
                  <a:pt x="2409" y="8128"/>
                </a:lnTo>
                <a:lnTo>
                  <a:pt x="2215" y="8347"/>
                </a:lnTo>
                <a:lnTo>
                  <a:pt x="2190" y="8371"/>
                </a:lnTo>
                <a:lnTo>
                  <a:pt x="2190" y="8395"/>
                </a:lnTo>
                <a:lnTo>
                  <a:pt x="2215" y="8444"/>
                </a:lnTo>
                <a:lnTo>
                  <a:pt x="2239" y="8444"/>
                </a:lnTo>
                <a:lnTo>
                  <a:pt x="2409" y="8493"/>
                </a:lnTo>
                <a:lnTo>
                  <a:pt x="2531" y="8517"/>
                </a:lnTo>
                <a:lnTo>
                  <a:pt x="2677" y="8493"/>
                </a:lnTo>
                <a:lnTo>
                  <a:pt x="2847" y="8468"/>
                </a:lnTo>
                <a:lnTo>
                  <a:pt x="3018" y="8371"/>
                </a:lnTo>
                <a:lnTo>
                  <a:pt x="3212" y="8274"/>
                </a:lnTo>
                <a:lnTo>
                  <a:pt x="3212" y="8274"/>
                </a:lnTo>
                <a:lnTo>
                  <a:pt x="3139" y="8493"/>
                </a:lnTo>
                <a:lnTo>
                  <a:pt x="3042" y="8663"/>
                </a:lnTo>
                <a:lnTo>
                  <a:pt x="2896" y="8785"/>
                </a:lnTo>
                <a:lnTo>
                  <a:pt x="2726" y="8906"/>
                </a:lnTo>
                <a:lnTo>
                  <a:pt x="2531" y="8955"/>
                </a:lnTo>
                <a:lnTo>
                  <a:pt x="2336" y="9004"/>
                </a:lnTo>
                <a:lnTo>
                  <a:pt x="2117" y="9004"/>
                </a:lnTo>
                <a:lnTo>
                  <a:pt x="1923" y="8979"/>
                </a:lnTo>
                <a:lnTo>
                  <a:pt x="1728" y="8931"/>
                </a:lnTo>
                <a:lnTo>
                  <a:pt x="1558" y="8858"/>
                </a:lnTo>
                <a:lnTo>
                  <a:pt x="1387" y="8736"/>
                </a:lnTo>
                <a:lnTo>
                  <a:pt x="1266" y="8639"/>
                </a:lnTo>
                <a:lnTo>
                  <a:pt x="1144" y="8493"/>
                </a:lnTo>
                <a:lnTo>
                  <a:pt x="1022" y="8347"/>
                </a:lnTo>
                <a:lnTo>
                  <a:pt x="925" y="8176"/>
                </a:lnTo>
                <a:lnTo>
                  <a:pt x="852" y="8006"/>
                </a:lnTo>
                <a:lnTo>
                  <a:pt x="706" y="7641"/>
                </a:lnTo>
                <a:lnTo>
                  <a:pt x="633" y="7252"/>
                </a:lnTo>
                <a:lnTo>
                  <a:pt x="609" y="6862"/>
                </a:lnTo>
                <a:lnTo>
                  <a:pt x="609" y="6497"/>
                </a:lnTo>
                <a:lnTo>
                  <a:pt x="633" y="6327"/>
                </a:lnTo>
                <a:lnTo>
                  <a:pt x="657" y="6157"/>
                </a:lnTo>
                <a:lnTo>
                  <a:pt x="730" y="5987"/>
                </a:lnTo>
                <a:lnTo>
                  <a:pt x="803" y="5841"/>
                </a:lnTo>
                <a:lnTo>
                  <a:pt x="901" y="5695"/>
                </a:lnTo>
                <a:lnTo>
                  <a:pt x="1022" y="5549"/>
                </a:lnTo>
                <a:lnTo>
                  <a:pt x="1144" y="5451"/>
                </a:lnTo>
                <a:lnTo>
                  <a:pt x="1314" y="5354"/>
                </a:lnTo>
                <a:lnTo>
                  <a:pt x="1387" y="5305"/>
                </a:lnTo>
                <a:lnTo>
                  <a:pt x="1485" y="5281"/>
                </a:lnTo>
                <a:lnTo>
                  <a:pt x="1679" y="5257"/>
                </a:lnTo>
                <a:close/>
                <a:moveTo>
                  <a:pt x="12848" y="5135"/>
                </a:moveTo>
                <a:lnTo>
                  <a:pt x="13091" y="5159"/>
                </a:lnTo>
                <a:lnTo>
                  <a:pt x="13286" y="5232"/>
                </a:lnTo>
                <a:lnTo>
                  <a:pt x="13480" y="5330"/>
                </a:lnTo>
                <a:lnTo>
                  <a:pt x="13651" y="5451"/>
                </a:lnTo>
                <a:lnTo>
                  <a:pt x="13456" y="5524"/>
                </a:lnTo>
                <a:lnTo>
                  <a:pt x="13237" y="5622"/>
                </a:lnTo>
                <a:lnTo>
                  <a:pt x="13043" y="5743"/>
                </a:lnTo>
                <a:lnTo>
                  <a:pt x="12872" y="5889"/>
                </a:lnTo>
                <a:lnTo>
                  <a:pt x="12848" y="5914"/>
                </a:lnTo>
                <a:lnTo>
                  <a:pt x="12872" y="5962"/>
                </a:lnTo>
                <a:lnTo>
                  <a:pt x="12872" y="6011"/>
                </a:lnTo>
                <a:lnTo>
                  <a:pt x="12921" y="6011"/>
                </a:lnTo>
                <a:lnTo>
                  <a:pt x="13140" y="5962"/>
                </a:lnTo>
                <a:lnTo>
                  <a:pt x="13335" y="5914"/>
                </a:lnTo>
                <a:lnTo>
                  <a:pt x="13748" y="5792"/>
                </a:lnTo>
                <a:lnTo>
                  <a:pt x="13943" y="5768"/>
                </a:lnTo>
                <a:lnTo>
                  <a:pt x="14016" y="5914"/>
                </a:lnTo>
                <a:lnTo>
                  <a:pt x="14089" y="6084"/>
                </a:lnTo>
                <a:lnTo>
                  <a:pt x="13870" y="6133"/>
                </a:lnTo>
                <a:lnTo>
                  <a:pt x="13724" y="6181"/>
                </a:lnTo>
                <a:lnTo>
                  <a:pt x="13237" y="6303"/>
                </a:lnTo>
                <a:lnTo>
                  <a:pt x="13116" y="6351"/>
                </a:lnTo>
                <a:lnTo>
                  <a:pt x="12994" y="6400"/>
                </a:lnTo>
                <a:lnTo>
                  <a:pt x="12897" y="6473"/>
                </a:lnTo>
                <a:lnTo>
                  <a:pt x="12824" y="6570"/>
                </a:lnTo>
                <a:lnTo>
                  <a:pt x="12824" y="6619"/>
                </a:lnTo>
                <a:lnTo>
                  <a:pt x="12848" y="6643"/>
                </a:lnTo>
                <a:lnTo>
                  <a:pt x="12921" y="6716"/>
                </a:lnTo>
                <a:lnTo>
                  <a:pt x="13018" y="6741"/>
                </a:lnTo>
                <a:lnTo>
                  <a:pt x="13116" y="6765"/>
                </a:lnTo>
                <a:lnTo>
                  <a:pt x="13237" y="6765"/>
                </a:lnTo>
                <a:lnTo>
                  <a:pt x="13456" y="6741"/>
                </a:lnTo>
                <a:lnTo>
                  <a:pt x="13651" y="6692"/>
                </a:lnTo>
                <a:lnTo>
                  <a:pt x="13894" y="6643"/>
                </a:lnTo>
                <a:lnTo>
                  <a:pt x="14040" y="6595"/>
                </a:lnTo>
                <a:lnTo>
                  <a:pt x="14186" y="6546"/>
                </a:lnTo>
                <a:lnTo>
                  <a:pt x="14186" y="6716"/>
                </a:lnTo>
                <a:lnTo>
                  <a:pt x="14089" y="6692"/>
                </a:lnTo>
                <a:lnTo>
                  <a:pt x="13967" y="6716"/>
                </a:lnTo>
                <a:lnTo>
                  <a:pt x="13772" y="6741"/>
                </a:lnTo>
                <a:lnTo>
                  <a:pt x="13529" y="6789"/>
                </a:lnTo>
                <a:lnTo>
                  <a:pt x="13286" y="6838"/>
                </a:lnTo>
                <a:lnTo>
                  <a:pt x="13043" y="6935"/>
                </a:lnTo>
                <a:lnTo>
                  <a:pt x="12945" y="6984"/>
                </a:lnTo>
                <a:lnTo>
                  <a:pt x="12848" y="7057"/>
                </a:lnTo>
                <a:lnTo>
                  <a:pt x="12824" y="7130"/>
                </a:lnTo>
                <a:lnTo>
                  <a:pt x="12824" y="7203"/>
                </a:lnTo>
                <a:lnTo>
                  <a:pt x="12848" y="7276"/>
                </a:lnTo>
                <a:lnTo>
                  <a:pt x="12921" y="7325"/>
                </a:lnTo>
                <a:lnTo>
                  <a:pt x="13018" y="7349"/>
                </a:lnTo>
                <a:lnTo>
                  <a:pt x="13140" y="7349"/>
                </a:lnTo>
                <a:lnTo>
                  <a:pt x="13359" y="7325"/>
                </a:lnTo>
                <a:lnTo>
                  <a:pt x="13797" y="7227"/>
                </a:lnTo>
                <a:lnTo>
                  <a:pt x="13967" y="7203"/>
                </a:lnTo>
                <a:lnTo>
                  <a:pt x="14137" y="7130"/>
                </a:lnTo>
                <a:lnTo>
                  <a:pt x="14137" y="7227"/>
                </a:lnTo>
                <a:lnTo>
                  <a:pt x="14089" y="7373"/>
                </a:lnTo>
                <a:lnTo>
                  <a:pt x="14064" y="7373"/>
                </a:lnTo>
                <a:lnTo>
                  <a:pt x="13699" y="7471"/>
                </a:lnTo>
                <a:lnTo>
                  <a:pt x="13310" y="7568"/>
                </a:lnTo>
                <a:lnTo>
                  <a:pt x="12970" y="7617"/>
                </a:lnTo>
                <a:lnTo>
                  <a:pt x="12799" y="7665"/>
                </a:lnTo>
                <a:lnTo>
                  <a:pt x="12653" y="7738"/>
                </a:lnTo>
                <a:lnTo>
                  <a:pt x="12605" y="7763"/>
                </a:lnTo>
                <a:lnTo>
                  <a:pt x="12580" y="7836"/>
                </a:lnTo>
                <a:lnTo>
                  <a:pt x="12605" y="7884"/>
                </a:lnTo>
                <a:lnTo>
                  <a:pt x="12653" y="7933"/>
                </a:lnTo>
                <a:lnTo>
                  <a:pt x="12775" y="7982"/>
                </a:lnTo>
                <a:lnTo>
                  <a:pt x="12921" y="8006"/>
                </a:lnTo>
                <a:lnTo>
                  <a:pt x="13213" y="8030"/>
                </a:lnTo>
                <a:lnTo>
                  <a:pt x="13529" y="8006"/>
                </a:lnTo>
                <a:lnTo>
                  <a:pt x="13845" y="7933"/>
                </a:lnTo>
                <a:lnTo>
                  <a:pt x="13651" y="8176"/>
                </a:lnTo>
                <a:lnTo>
                  <a:pt x="13480" y="8201"/>
                </a:lnTo>
                <a:lnTo>
                  <a:pt x="13310" y="8225"/>
                </a:lnTo>
                <a:lnTo>
                  <a:pt x="12994" y="8298"/>
                </a:lnTo>
                <a:lnTo>
                  <a:pt x="12848" y="8322"/>
                </a:lnTo>
                <a:lnTo>
                  <a:pt x="12653" y="8347"/>
                </a:lnTo>
                <a:lnTo>
                  <a:pt x="12556" y="8395"/>
                </a:lnTo>
                <a:lnTo>
                  <a:pt x="12483" y="8444"/>
                </a:lnTo>
                <a:lnTo>
                  <a:pt x="12459" y="8517"/>
                </a:lnTo>
                <a:lnTo>
                  <a:pt x="12483" y="8590"/>
                </a:lnTo>
                <a:lnTo>
                  <a:pt x="12532" y="8663"/>
                </a:lnTo>
                <a:lnTo>
                  <a:pt x="12580" y="8712"/>
                </a:lnTo>
                <a:lnTo>
                  <a:pt x="12653" y="8736"/>
                </a:lnTo>
                <a:lnTo>
                  <a:pt x="12726" y="8760"/>
                </a:lnTo>
                <a:lnTo>
                  <a:pt x="13067" y="8760"/>
                </a:lnTo>
                <a:lnTo>
                  <a:pt x="12897" y="8858"/>
                </a:lnTo>
                <a:lnTo>
                  <a:pt x="12726" y="8955"/>
                </a:lnTo>
                <a:lnTo>
                  <a:pt x="12556" y="9052"/>
                </a:lnTo>
                <a:lnTo>
                  <a:pt x="12386" y="9101"/>
                </a:lnTo>
                <a:lnTo>
                  <a:pt x="12264" y="9077"/>
                </a:lnTo>
                <a:lnTo>
                  <a:pt x="12142" y="9028"/>
                </a:lnTo>
                <a:lnTo>
                  <a:pt x="12118" y="9028"/>
                </a:lnTo>
                <a:lnTo>
                  <a:pt x="12069" y="9052"/>
                </a:lnTo>
                <a:lnTo>
                  <a:pt x="12045" y="9077"/>
                </a:lnTo>
                <a:lnTo>
                  <a:pt x="12069" y="9125"/>
                </a:lnTo>
                <a:lnTo>
                  <a:pt x="12069" y="9174"/>
                </a:lnTo>
                <a:lnTo>
                  <a:pt x="11923" y="9174"/>
                </a:lnTo>
                <a:lnTo>
                  <a:pt x="11802" y="9150"/>
                </a:lnTo>
                <a:lnTo>
                  <a:pt x="11656" y="9101"/>
                </a:lnTo>
                <a:lnTo>
                  <a:pt x="11534" y="9028"/>
                </a:lnTo>
                <a:lnTo>
                  <a:pt x="11437" y="8931"/>
                </a:lnTo>
                <a:lnTo>
                  <a:pt x="11339" y="8833"/>
                </a:lnTo>
                <a:lnTo>
                  <a:pt x="11266" y="8712"/>
                </a:lnTo>
                <a:lnTo>
                  <a:pt x="11218" y="8566"/>
                </a:lnTo>
                <a:lnTo>
                  <a:pt x="11193" y="8395"/>
                </a:lnTo>
                <a:lnTo>
                  <a:pt x="11193" y="8225"/>
                </a:lnTo>
                <a:lnTo>
                  <a:pt x="11218" y="8055"/>
                </a:lnTo>
                <a:lnTo>
                  <a:pt x="11291" y="7884"/>
                </a:lnTo>
                <a:lnTo>
                  <a:pt x="11461" y="7544"/>
                </a:lnTo>
                <a:lnTo>
                  <a:pt x="11631" y="7252"/>
                </a:lnTo>
                <a:lnTo>
                  <a:pt x="11996" y="6716"/>
                </a:lnTo>
                <a:lnTo>
                  <a:pt x="12167" y="6449"/>
                </a:lnTo>
                <a:lnTo>
                  <a:pt x="12337" y="6181"/>
                </a:lnTo>
                <a:lnTo>
                  <a:pt x="12434" y="5889"/>
                </a:lnTo>
                <a:lnTo>
                  <a:pt x="12532" y="5597"/>
                </a:lnTo>
                <a:lnTo>
                  <a:pt x="12580" y="5451"/>
                </a:lnTo>
                <a:lnTo>
                  <a:pt x="12653" y="5330"/>
                </a:lnTo>
                <a:lnTo>
                  <a:pt x="12726" y="5208"/>
                </a:lnTo>
                <a:lnTo>
                  <a:pt x="12848" y="5135"/>
                </a:lnTo>
                <a:close/>
                <a:moveTo>
                  <a:pt x="1631" y="4746"/>
                </a:moveTo>
                <a:lnTo>
                  <a:pt x="1485" y="4770"/>
                </a:lnTo>
                <a:lnTo>
                  <a:pt x="1266" y="4819"/>
                </a:lnTo>
                <a:lnTo>
                  <a:pt x="1071" y="4892"/>
                </a:lnTo>
                <a:lnTo>
                  <a:pt x="876" y="4989"/>
                </a:lnTo>
                <a:lnTo>
                  <a:pt x="706" y="5111"/>
                </a:lnTo>
                <a:lnTo>
                  <a:pt x="560" y="5257"/>
                </a:lnTo>
                <a:lnTo>
                  <a:pt x="438" y="5403"/>
                </a:lnTo>
                <a:lnTo>
                  <a:pt x="317" y="5597"/>
                </a:lnTo>
                <a:lnTo>
                  <a:pt x="219" y="5792"/>
                </a:lnTo>
                <a:lnTo>
                  <a:pt x="146" y="6011"/>
                </a:lnTo>
                <a:lnTo>
                  <a:pt x="73" y="6230"/>
                </a:lnTo>
                <a:lnTo>
                  <a:pt x="25" y="6473"/>
                </a:lnTo>
                <a:lnTo>
                  <a:pt x="0" y="6716"/>
                </a:lnTo>
                <a:lnTo>
                  <a:pt x="0" y="6960"/>
                </a:lnTo>
                <a:lnTo>
                  <a:pt x="25" y="7203"/>
                </a:lnTo>
                <a:lnTo>
                  <a:pt x="73" y="7446"/>
                </a:lnTo>
                <a:lnTo>
                  <a:pt x="122" y="7690"/>
                </a:lnTo>
                <a:lnTo>
                  <a:pt x="195" y="7909"/>
                </a:lnTo>
                <a:lnTo>
                  <a:pt x="292" y="8152"/>
                </a:lnTo>
                <a:lnTo>
                  <a:pt x="390" y="8371"/>
                </a:lnTo>
                <a:lnTo>
                  <a:pt x="511" y="8566"/>
                </a:lnTo>
                <a:lnTo>
                  <a:pt x="657" y="8760"/>
                </a:lnTo>
                <a:lnTo>
                  <a:pt x="803" y="8955"/>
                </a:lnTo>
                <a:lnTo>
                  <a:pt x="974" y="9101"/>
                </a:lnTo>
                <a:lnTo>
                  <a:pt x="1168" y="9271"/>
                </a:lnTo>
                <a:lnTo>
                  <a:pt x="1339" y="9369"/>
                </a:lnTo>
                <a:lnTo>
                  <a:pt x="1533" y="9466"/>
                </a:lnTo>
                <a:lnTo>
                  <a:pt x="1752" y="9515"/>
                </a:lnTo>
                <a:lnTo>
                  <a:pt x="1947" y="9563"/>
                </a:lnTo>
                <a:lnTo>
                  <a:pt x="2385" y="9563"/>
                </a:lnTo>
                <a:lnTo>
                  <a:pt x="2604" y="9539"/>
                </a:lnTo>
                <a:lnTo>
                  <a:pt x="2799" y="9466"/>
                </a:lnTo>
                <a:lnTo>
                  <a:pt x="2993" y="9393"/>
                </a:lnTo>
                <a:lnTo>
                  <a:pt x="3188" y="9296"/>
                </a:lnTo>
                <a:lnTo>
                  <a:pt x="3334" y="9174"/>
                </a:lnTo>
                <a:lnTo>
                  <a:pt x="3480" y="9028"/>
                </a:lnTo>
                <a:lnTo>
                  <a:pt x="3602" y="8858"/>
                </a:lnTo>
                <a:lnTo>
                  <a:pt x="3699" y="8663"/>
                </a:lnTo>
                <a:lnTo>
                  <a:pt x="3748" y="8444"/>
                </a:lnTo>
                <a:lnTo>
                  <a:pt x="3772" y="8225"/>
                </a:lnTo>
                <a:lnTo>
                  <a:pt x="3772" y="7982"/>
                </a:lnTo>
                <a:lnTo>
                  <a:pt x="3723" y="7763"/>
                </a:lnTo>
                <a:lnTo>
                  <a:pt x="3650" y="7568"/>
                </a:lnTo>
                <a:lnTo>
                  <a:pt x="3553" y="7373"/>
                </a:lnTo>
                <a:lnTo>
                  <a:pt x="3310" y="7008"/>
                </a:lnTo>
                <a:lnTo>
                  <a:pt x="3042" y="6643"/>
                </a:lnTo>
                <a:lnTo>
                  <a:pt x="2945" y="6424"/>
                </a:lnTo>
                <a:lnTo>
                  <a:pt x="2896" y="6206"/>
                </a:lnTo>
                <a:lnTo>
                  <a:pt x="2799" y="5695"/>
                </a:lnTo>
                <a:lnTo>
                  <a:pt x="2750" y="5451"/>
                </a:lnTo>
                <a:lnTo>
                  <a:pt x="2653" y="5232"/>
                </a:lnTo>
                <a:lnTo>
                  <a:pt x="2604" y="5135"/>
                </a:lnTo>
                <a:lnTo>
                  <a:pt x="2531" y="5038"/>
                </a:lnTo>
                <a:lnTo>
                  <a:pt x="2434" y="4965"/>
                </a:lnTo>
                <a:lnTo>
                  <a:pt x="2336" y="4916"/>
                </a:lnTo>
                <a:lnTo>
                  <a:pt x="2263" y="4892"/>
                </a:lnTo>
                <a:lnTo>
                  <a:pt x="2190" y="4892"/>
                </a:lnTo>
                <a:lnTo>
                  <a:pt x="2020" y="4819"/>
                </a:lnTo>
                <a:lnTo>
                  <a:pt x="1825" y="4770"/>
                </a:lnTo>
                <a:lnTo>
                  <a:pt x="1631" y="4746"/>
                </a:lnTo>
                <a:close/>
                <a:moveTo>
                  <a:pt x="12994" y="4624"/>
                </a:moveTo>
                <a:lnTo>
                  <a:pt x="12799" y="4648"/>
                </a:lnTo>
                <a:lnTo>
                  <a:pt x="12702" y="4697"/>
                </a:lnTo>
                <a:lnTo>
                  <a:pt x="12629" y="4770"/>
                </a:lnTo>
                <a:lnTo>
                  <a:pt x="12483" y="4867"/>
                </a:lnTo>
                <a:lnTo>
                  <a:pt x="12337" y="5013"/>
                </a:lnTo>
                <a:lnTo>
                  <a:pt x="12215" y="5159"/>
                </a:lnTo>
                <a:lnTo>
                  <a:pt x="12118" y="5330"/>
                </a:lnTo>
                <a:lnTo>
                  <a:pt x="11899" y="5841"/>
                </a:lnTo>
                <a:lnTo>
                  <a:pt x="11777" y="6084"/>
                </a:lnTo>
                <a:lnTo>
                  <a:pt x="11631" y="6327"/>
                </a:lnTo>
                <a:lnTo>
                  <a:pt x="11291" y="6765"/>
                </a:lnTo>
                <a:lnTo>
                  <a:pt x="10950" y="7227"/>
                </a:lnTo>
                <a:lnTo>
                  <a:pt x="10853" y="7446"/>
                </a:lnTo>
                <a:lnTo>
                  <a:pt x="10755" y="7641"/>
                </a:lnTo>
                <a:lnTo>
                  <a:pt x="10682" y="7860"/>
                </a:lnTo>
                <a:lnTo>
                  <a:pt x="10634" y="8079"/>
                </a:lnTo>
                <a:lnTo>
                  <a:pt x="10634" y="8298"/>
                </a:lnTo>
                <a:lnTo>
                  <a:pt x="10634" y="8517"/>
                </a:lnTo>
                <a:lnTo>
                  <a:pt x="10658" y="8712"/>
                </a:lnTo>
                <a:lnTo>
                  <a:pt x="10731" y="8906"/>
                </a:lnTo>
                <a:lnTo>
                  <a:pt x="10804" y="9077"/>
                </a:lnTo>
                <a:lnTo>
                  <a:pt x="10926" y="9247"/>
                </a:lnTo>
                <a:lnTo>
                  <a:pt x="11047" y="9393"/>
                </a:lnTo>
                <a:lnTo>
                  <a:pt x="11218" y="9515"/>
                </a:lnTo>
                <a:lnTo>
                  <a:pt x="11388" y="9612"/>
                </a:lnTo>
                <a:lnTo>
                  <a:pt x="11607" y="9685"/>
                </a:lnTo>
                <a:lnTo>
                  <a:pt x="11826" y="9734"/>
                </a:lnTo>
                <a:lnTo>
                  <a:pt x="12094" y="9758"/>
                </a:lnTo>
                <a:lnTo>
                  <a:pt x="12313" y="9734"/>
                </a:lnTo>
                <a:lnTo>
                  <a:pt x="12556" y="9709"/>
                </a:lnTo>
                <a:lnTo>
                  <a:pt x="12775" y="9612"/>
                </a:lnTo>
                <a:lnTo>
                  <a:pt x="12994" y="9515"/>
                </a:lnTo>
                <a:lnTo>
                  <a:pt x="13189" y="9393"/>
                </a:lnTo>
                <a:lnTo>
                  <a:pt x="13383" y="9247"/>
                </a:lnTo>
                <a:lnTo>
                  <a:pt x="13578" y="9077"/>
                </a:lnTo>
                <a:lnTo>
                  <a:pt x="13772" y="8906"/>
                </a:lnTo>
                <a:lnTo>
                  <a:pt x="13918" y="8712"/>
                </a:lnTo>
                <a:lnTo>
                  <a:pt x="14089" y="8517"/>
                </a:lnTo>
                <a:lnTo>
                  <a:pt x="14210" y="8298"/>
                </a:lnTo>
                <a:lnTo>
                  <a:pt x="14332" y="8079"/>
                </a:lnTo>
                <a:lnTo>
                  <a:pt x="14454" y="7860"/>
                </a:lnTo>
                <a:lnTo>
                  <a:pt x="14551" y="7641"/>
                </a:lnTo>
                <a:lnTo>
                  <a:pt x="14624" y="7422"/>
                </a:lnTo>
                <a:lnTo>
                  <a:pt x="14673" y="7203"/>
                </a:lnTo>
                <a:lnTo>
                  <a:pt x="14697" y="7008"/>
                </a:lnTo>
                <a:lnTo>
                  <a:pt x="14721" y="6789"/>
                </a:lnTo>
                <a:lnTo>
                  <a:pt x="14721" y="6570"/>
                </a:lnTo>
                <a:lnTo>
                  <a:pt x="14697" y="6351"/>
                </a:lnTo>
                <a:lnTo>
                  <a:pt x="14673" y="6157"/>
                </a:lnTo>
                <a:lnTo>
                  <a:pt x="14624" y="5938"/>
                </a:lnTo>
                <a:lnTo>
                  <a:pt x="14551" y="5743"/>
                </a:lnTo>
                <a:lnTo>
                  <a:pt x="14454" y="5549"/>
                </a:lnTo>
                <a:lnTo>
                  <a:pt x="14502" y="5476"/>
                </a:lnTo>
                <a:lnTo>
                  <a:pt x="14527" y="5451"/>
                </a:lnTo>
                <a:lnTo>
                  <a:pt x="14527" y="5403"/>
                </a:lnTo>
                <a:lnTo>
                  <a:pt x="14478" y="5354"/>
                </a:lnTo>
                <a:lnTo>
                  <a:pt x="14381" y="5305"/>
                </a:lnTo>
                <a:lnTo>
                  <a:pt x="14283" y="5281"/>
                </a:lnTo>
                <a:lnTo>
                  <a:pt x="14137" y="5111"/>
                </a:lnTo>
                <a:lnTo>
                  <a:pt x="13991" y="4965"/>
                </a:lnTo>
                <a:lnTo>
                  <a:pt x="13797" y="4843"/>
                </a:lnTo>
                <a:lnTo>
                  <a:pt x="13626" y="4746"/>
                </a:lnTo>
                <a:lnTo>
                  <a:pt x="13407" y="4673"/>
                </a:lnTo>
                <a:lnTo>
                  <a:pt x="13213" y="4624"/>
                </a:lnTo>
                <a:close/>
                <a:moveTo>
                  <a:pt x="10682" y="11267"/>
                </a:moveTo>
                <a:lnTo>
                  <a:pt x="10342" y="11315"/>
                </a:lnTo>
                <a:lnTo>
                  <a:pt x="10050" y="11364"/>
                </a:lnTo>
                <a:lnTo>
                  <a:pt x="9636" y="11437"/>
                </a:lnTo>
                <a:lnTo>
                  <a:pt x="9222" y="11534"/>
                </a:lnTo>
                <a:lnTo>
                  <a:pt x="8809" y="11680"/>
                </a:lnTo>
                <a:lnTo>
                  <a:pt x="8614" y="11753"/>
                </a:lnTo>
                <a:lnTo>
                  <a:pt x="8444" y="11875"/>
                </a:lnTo>
                <a:lnTo>
                  <a:pt x="8395" y="11924"/>
                </a:lnTo>
                <a:lnTo>
                  <a:pt x="8395" y="11972"/>
                </a:lnTo>
                <a:lnTo>
                  <a:pt x="8419" y="12021"/>
                </a:lnTo>
                <a:lnTo>
                  <a:pt x="8492" y="12045"/>
                </a:lnTo>
                <a:lnTo>
                  <a:pt x="8882" y="12045"/>
                </a:lnTo>
                <a:lnTo>
                  <a:pt x="9295" y="11997"/>
                </a:lnTo>
                <a:lnTo>
                  <a:pt x="10098" y="11875"/>
                </a:lnTo>
                <a:lnTo>
                  <a:pt x="10415" y="11851"/>
                </a:lnTo>
                <a:lnTo>
                  <a:pt x="10731" y="11802"/>
                </a:lnTo>
                <a:lnTo>
                  <a:pt x="10877" y="11778"/>
                </a:lnTo>
                <a:lnTo>
                  <a:pt x="11023" y="11729"/>
                </a:lnTo>
                <a:lnTo>
                  <a:pt x="11169" y="11680"/>
                </a:lnTo>
                <a:lnTo>
                  <a:pt x="11291" y="11583"/>
                </a:lnTo>
                <a:lnTo>
                  <a:pt x="11315" y="11534"/>
                </a:lnTo>
                <a:lnTo>
                  <a:pt x="11315" y="11486"/>
                </a:lnTo>
                <a:lnTo>
                  <a:pt x="11291" y="11437"/>
                </a:lnTo>
                <a:lnTo>
                  <a:pt x="11266" y="11413"/>
                </a:lnTo>
                <a:lnTo>
                  <a:pt x="11120" y="11340"/>
                </a:lnTo>
                <a:lnTo>
                  <a:pt x="10974" y="11291"/>
                </a:lnTo>
                <a:lnTo>
                  <a:pt x="10828" y="11267"/>
                </a:lnTo>
                <a:close/>
                <a:moveTo>
                  <a:pt x="10901" y="13189"/>
                </a:moveTo>
                <a:lnTo>
                  <a:pt x="10707" y="13213"/>
                </a:lnTo>
                <a:lnTo>
                  <a:pt x="10512" y="13238"/>
                </a:lnTo>
                <a:lnTo>
                  <a:pt x="9733" y="13408"/>
                </a:lnTo>
                <a:lnTo>
                  <a:pt x="9368" y="13457"/>
                </a:lnTo>
                <a:lnTo>
                  <a:pt x="8979" y="13554"/>
                </a:lnTo>
                <a:lnTo>
                  <a:pt x="8809" y="13603"/>
                </a:lnTo>
                <a:lnTo>
                  <a:pt x="8614" y="13676"/>
                </a:lnTo>
                <a:lnTo>
                  <a:pt x="8468" y="13749"/>
                </a:lnTo>
                <a:lnTo>
                  <a:pt x="8322" y="13870"/>
                </a:lnTo>
                <a:lnTo>
                  <a:pt x="8298" y="13895"/>
                </a:lnTo>
                <a:lnTo>
                  <a:pt x="8298" y="13919"/>
                </a:lnTo>
                <a:lnTo>
                  <a:pt x="8346" y="13943"/>
                </a:lnTo>
                <a:lnTo>
                  <a:pt x="8492" y="13992"/>
                </a:lnTo>
                <a:lnTo>
                  <a:pt x="8663" y="14016"/>
                </a:lnTo>
                <a:lnTo>
                  <a:pt x="9003" y="14016"/>
                </a:lnTo>
                <a:lnTo>
                  <a:pt x="9344" y="13968"/>
                </a:lnTo>
                <a:lnTo>
                  <a:pt x="9685" y="13895"/>
                </a:lnTo>
                <a:lnTo>
                  <a:pt x="10098" y="13846"/>
                </a:lnTo>
                <a:lnTo>
                  <a:pt x="10536" y="13773"/>
                </a:lnTo>
                <a:lnTo>
                  <a:pt x="10731" y="13724"/>
                </a:lnTo>
                <a:lnTo>
                  <a:pt x="10950" y="13676"/>
                </a:lnTo>
                <a:lnTo>
                  <a:pt x="11145" y="13603"/>
                </a:lnTo>
                <a:lnTo>
                  <a:pt x="11315" y="13505"/>
                </a:lnTo>
                <a:lnTo>
                  <a:pt x="11388" y="13432"/>
                </a:lnTo>
                <a:lnTo>
                  <a:pt x="11388" y="13335"/>
                </a:lnTo>
                <a:lnTo>
                  <a:pt x="11364" y="13262"/>
                </a:lnTo>
                <a:lnTo>
                  <a:pt x="11339" y="13238"/>
                </a:lnTo>
                <a:lnTo>
                  <a:pt x="11291" y="13213"/>
                </a:lnTo>
                <a:lnTo>
                  <a:pt x="11096" y="13189"/>
                </a:lnTo>
                <a:close/>
                <a:moveTo>
                  <a:pt x="7251" y="6643"/>
                </a:moveTo>
                <a:lnTo>
                  <a:pt x="7495" y="6692"/>
                </a:lnTo>
                <a:lnTo>
                  <a:pt x="7738" y="6765"/>
                </a:lnTo>
                <a:lnTo>
                  <a:pt x="7422" y="6838"/>
                </a:lnTo>
                <a:lnTo>
                  <a:pt x="7203" y="6887"/>
                </a:lnTo>
                <a:lnTo>
                  <a:pt x="6984" y="6935"/>
                </a:lnTo>
                <a:lnTo>
                  <a:pt x="6765" y="7033"/>
                </a:lnTo>
                <a:lnTo>
                  <a:pt x="6667" y="7081"/>
                </a:lnTo>
                <a:lnTo>
                  <a:pt x="6594" y="7154"/>
                </a:lnTo>
                <a:lnTo>
                  <a:pt x="6570" y="7179"/>
                </a:lnTo>
                <a:lnTo>
                  <a:pt x="6570" y="7203"/>
                </a:lnTo>
                <a:lnTo>
                  <a:pt x="6594" y="7252"/>
                </a:lnTo>
                <a:lnTo>
                  <a:pt x="6619" y="7252"/>
                </a:lnTo>
                <a:lnTo>
                  <a:pt x="6813" y="7276"/>
                </a:lnTo>
                <a:lnTo>
                  <a:pt x="7008" y="7252"/>
                </a:lnTo>
                <a:lnTo>
                  <a:pt x="7373" y="7179"/>
                </a:lnTo>
                <a:lnTo>
                  <a:pt x="7811" y="7130"/>
                </a:lnTo>
                <a:lnTo>
                  <a:pt x="8030" y="7106"/>
                </a:lnTo>
                <a:lnTo>
                  <a:pt x="8225" y="7057"/>
                </a:lnTo>
                <a:lnTo>
                  <a:pt x="8346" y="7154"/>
                </a:lnTo>
                <a:lnTo>
                  <a:pt x="8006" y="7227"/>
                </a:lnTo>
                <a:lnTo>
                  <a:pt x="7714" y="7276"/>
                </a:lnTo>
                <a:lnTo>
                  <a:pt x="7397" y="7349"/>
                </a:lnTo>
                <a:lnTo>
                  <a:pt x="7105" y="7446"/>
                </a:lnTo>
                <a:lnTo>
                  <a:pt x="6959" y="7519"/>
                </a:lnTo>
                <a:lnTo>
                  <a:pt x="6838" y="7617"/>
                </a:lnTo>
                <a:lnTo>
                  <a:pt x="6813" y="7665"/>
                </a:lnTo>
                <a:lnTo>
                  <a:pt x="6813" y="7714"/>
                </a:lnTo>
                <a:lnTo>
                  <a:pt x="6862" y="7738"/>
                </a:lnTo>
                <a:lnTo>
                  <a:pt x="6886" y="7763"/>
                </a:lnTo>
                <a:lnTo>
                  <a:pt x="7154" y="7763"/>
                </a:lnTo>
                <a:lnTo>
                  <a:pt x="7422" y="7714"/>
                </a:lnTo>
                <a:lnTo>
                  <a:pt x="7957" y="7592"/>
                </a:lnTo>
                <a:lnTo>
                  <a:pt x="8298" y="7544"/>
                </a:lnTo>
                <a:lnTo>
                  <a:pt x="8663" y="7495"/>
                </a:lnTo>
                <a:lnTo>
                  <a:pt x="8857" y="7763"/>
                </a:lnTo>
                <a:lnTo>
                  <a:pt x="8590" y="7811"/>
                </a:lnTo>
                <a:lnTo>
                  <a:pt x="8322" y="7860"/>
                </a:lnTo>
                <a:lnTo>
                  <a:pt x="7981" y="7933"/>
                </a:lnTo>
                <a:lnTo>
                  <a:pt x="7616" y="8055"/>
                </a:lnTo>
                <a:lnTo>
                  <a:pt x="7300" y="8201"/>
                </a:lnTo>
                <a:lnTo>
                  <a:pt x="6959" y="8347"/>
                </a:lnTo>
                <a:lnTo>
                  <a:pt x="6935" y="8371"/>
                </a:lnTo>
                <a:lnTo>
                  <a:pt x="6959" y="8420"/>
                </a:lnTo>
                <a:lnTo>
                  <a:pt x="6984" y="8444"/>
                </a:lnTo>
                <a:lnTo>
                  <a:pt x="7008" y="8444"/>
                </a:lnTo>
                <a:lnTo>
                  <a:pt x="8225" y="8225"/>
                </a:lnTo>
                <a:lnTo>
                  <a:pt x="8663" y="8176"/>
                </a:lnTo>
                <a:lnTo>
                  <a:pt x="8882" y="8152"/>
                </a:lnTo>
                <a:lnTo>
                  <a:pt x="9076" y="8103"/>
                </a:lnTo>
                <a:lnTo>
                  <a:pt x="9222" y="8347"/>
                </a:lnTo>
                <a:lnTo>
                  <a:pt x="8906" y="8371"/>
                </a:lnTo>
                <a:lnTo>
                  <a:pt x="8614" y="8420"/>
                </a:lnTo>
                <a:lnTo>
                  <a:pt x="8322" y="8468"/>
                </a:lnTo>
                <a:lnTo>
                  <a:pt x="8030" y="8566"/>
                </a:lnTo>
                <a:lnTo>
                  <a:pt x="7738" y="8687"/>
                </a:lnTo>
                <a:lnTo>
                  <a:pt x="7495" y="8809"/>
                </a:lnTo>
                <a:lnTo>
                  <a:pt x="7251" y="8979"/>
                </a:lnTo>
                <a:lnTo>
                  <a:pt x="7057" y="9150"/>
                </a:lnTo>
                <a:lnTo>
                  <a:pt x="7032" y="9174"/>
                </a:lnTo>
                <a:lnTo>
                  <a:pt x="7032" y="9223"/>
                </a:lnTo>
                <a:lnTo>
                  <a:pt x="7057" y="9247"/>
                </a:lnTo>
                <a:lnTo>
                  <a:pt x="7081" y="9247"/>
                </a:lnTo>
                <a:lnTo>
                  <a:pt x="7397" y="9198"/>
                </a:lnTo>
                <a:lnTo>
                  <a:pt x="7689" y="9125"/>
                </a:lnTo>
                <a:lnTo>
                  <a:pt x="8298" y="8979"/>
                </a:lnTo>
                <a:lnTo>
                  <a:pt x="8590" y="8931"/>
                </a:lnTo>
                <a:lnTo>
                  <a:pt x="8882" y="8882"/>
                </a:lnTo>
                <a:lnTo>
                  <a:pt x="9490" y="8833"/>
                </a:lnTo>
                <a:lnTo>
                  <a:pt x="9563" y="9004"/>
                </a:lnTo>
                <a:lnTo>
                  <a:pt x="9174" y="9077"/>
                </a:lnTo>
                <a:lnTo>
                  <a:pt x="8760" y="9150"/>
                </a:lnTo>
                <a:lnTo>
                  <a:pt x="8346" y="9296"/>
                </a:lnTo>
                <a:lnTo>
                  <a:pt x="8152" y="9369"/>
                </a:lnTo>
                <a:lnTo>
                  <a:pt x="7957" y="9490"/>
                </a:lnTo>
                <a:lnTo>
                  <a:pt x="7787" y="9612"/>
                </a:lnTo>
                <a:lnTo>
                  <a:pt x="7641" y="9734"/>
                </a:lnTo>
                <a:lnTo>
                  <a:pt x="7616" y="9782"/>
                </a:lnTo>
                <a:lnTo>
                  <a:pt x="7616" y="9831"/>
                </a:lnTo>
                <a:lnTo>
                  <a:pt x="7665" y="9880"/>
                </a:lnTo>
                <a:lnTo>
                  <a:pt x="7714" y="9904"/>
                </a:lnTo>
                <a:lnTo>
                  <a:pt x="8054" y="9855"/>
                </a:lnTo>
                <a:lnTo>
                  <a:pt x="8419" y="9782"/>
                </a:lnTo>
                <a:lnTo>
                  <a:pt x="8784" y="9685"/>
                </a:lnTo>
                <a:lnTo>
                  <a:pt x="9125" y="9612"/>
                </a:lnTo>
                <a:lnTo>
                  <a:pt x="9320" y="9588"/>
                </a:lnTo>
                <a:lnTo>
                  <a:pt x="9514" y="9588"/>
                </a:lnTo>
                <a:lnTo>
                  <a:pt x="9904" y="9563"/>
                </a:lnTo>
                <a:lnTo>
                  <a:pt x="10074" y="9807"/>
                </a:lnTo>
                <a:lnTo>
                  <a:pt x="10269" y="10026"/>
                </a:lnTo>
                <a:lnTo>
                  <a:pt x="9904" y="10099"/>
                </a:lnTo>
                <a:lnTo>
                  <a:pt x="9563" y="10147"/>
                </a:lnTo>
                <a:lnTo>
                  <a:pt x="9198" y="10220"/>
                </a:lnTo>
                <a:lnTo>
                  <a:pt x="8833" y="10318"/>
                </a:lnTo>
                <a:lnTo>
                  <a:pt x="8468" y="10439"/>
                </a:lnTo>
                <a:lnTo>
                  <a:pt x="8127" y="10585"/>
                </a:lnTo>
                <a:lnTo>
                  <a:pt x="8103" y="10610"/>
                </a:lnTo>
                <a:lnTo>
                  <a:pt x="8103" y="10658"/>
                </a:lnTo>
                <a:lnTo>
                  <a:pt x="8127" y="10683"/>
                </a:lnTo>
                <a:lnTo>
                  <a:pt x="8152" y="10707"/>
                </a:lnTo>
                <a:lnTo>
                  <a:pt x="8492" y="10683"/>
                </a:lnTo>
                <a:lnTo>
                  <a:pt x="8809" y="10634"/>
                </a:lnTo>
                <a:lnTo>
                  <a:pt x="9466" y="10537"/>
                </a:lnTo>
                <a:lnTo>
                  <a:pt x="10025" y="10464"/>
                </a:lnTo>
                <a:lnTo>
                  <a:pt x="10293" y="10439"/>
                </a:lnTo>
                <a:lnTo>
                  <a:pt x="10585" y="10391"/>
                </a:lnTo>
                <a:lnTo>
                  <a:pt x="10804" y="10634"/>
                </a:lnTo>
                <a:lnTo>
                  <a:pt x="10536" y="10658"/>
                </a:lnTo>
                <a:lnTo>
                  <a:pt x="10244" y="10707"/>
                </a:lnTo>
                <a:lnTo>
                  <a:pt x="9709" y="10804"/>
                </a:lnTo>
                <a:lnTo>
                  <a:pt x="9320" y="10902"/>
                </a:lnTo>
                <a:lnTo>
                  <a:pt x="8930" y="10999"/>
                </a:lnTo>
                <a:lnTo>
                  <a:pt x="8760" y="11048"/>
                </a:lnTo>
                <a:lnTo>
                  <a:pt x="8590" y="11121"/>
                </a:lnTo>
                <a:lnTo>
                  <a:pt x="8419" y="11218"/>
                </a:lnTo>
                <a:lnTo>
                  <a:pt x="8249" y="11340"/>
                </a:lnTo>
                <a:lnTo>
                  <a:pt x="8225" y="11364"/>
                </a:lnTo>
                <a:lnTo>
                  <a:pt x="8225" y="11388"/>
                </a:lnTo>
                <a:lnTo>
                  <a:pt x="8249" y="11437"/>
                </a:lnTo>
                <a:lnTo>
                  <a:pt x="8273" y="11437"/>
                </a:lnTo>
                <a:lnTo>
                  <a:pt x="8444" y="11461"/>
                </a:lnTo>
                <a:lnTo>
                  <a:pt x="8614" y="11461"/>
                </a:lnTo>
                <a:lnTo>
                  <a:pt x="8955" y="11437"/>
                </a:lnTo>
                <a:lnTo>
                  <a:pt x="9320" y="11388"/>
                </a:lnTo>
                <a:lnTo>
                  <a:pt x="9660" y="11340"/>
                </a:lnTo>
                <a:lnTo>
                  <a:pt x="10025" y="11291"/>
                </a:lnTo>
                <a:lnTo>
                  <a:pt x="10415" y="11242"/>
                </a:lnTo>
                <a:lnTo>
                  <a:pt x="10804" y="11169"/>
                </a:lnTo>
                <a:lnTo>
                  <a:pt x="10974" y="11121"/>
                </a:lnTo>
                <a:lnTo>
                  <a:pt x="11145" y="11048"/>
                </a:lnTo>
                <a:lnTo>
                  <a:pt x="11315" y="11291"/>
                </a:lnTo>
                <a:lnTo>
                  <a:pt x="11485" y="11534"/>
                </a:lnTo>
                <a:lnTo>
                  <a:pt x="11607" y="11802"/>
                </a:lnTo>
                <a:lnTo>
                  <a:pt x="11704" y="12070"/>
                </a:lnTo>
                <a:lnTo>
                  <a:pt x="11631" y="12070"/>
                </a:lnTo>
                <a:lnTo>
                  <a:pt x="11242" y="12118"/>
                </a:lnTo>
                <a:lnTo>
                  <a:pt x="10853" y="12191"/>
                </a:lnTo>
                <a:lnTo>
                  <a:pt x="10074" y="12337"/>
                </a:lnTo>
                <a:lnTo>
                  <a:pt x="9709" y="12410"/>
                </a:lnTo>
                <a:lnTo>
                  <a:pt x="9344" y="12508"/>
                </a:lnTo>
                <a:lnTo>
                  <a:pt x="8979" y="12605"/>
                </a:lnTo>
                <a:lnTo>
                  <a:pt x="8784" y="12678"/>
                </a:lnTo>
                <a:lnTo>
                  <a:pt x="8614" y="12775"/>
                </a:lnTo>
                <a:lnTo>
                  <a:pt x="8590" y="12824"/>
                </a:lnTo>
                <a:lnTo>
                  <a:pt x="8565" y="12897"/>
                </a:lnTo>
                <a:lnTo>
                  <a:pt x="8590" y="12946"/>
                </a:lnTo>
                <a:lnTo>
                  <a:pt x="8663" y="12994"/>
                </a:lnTo>
                <a:lnTo>
                  <a:pt x="9344" y="12994"/>
                </a:lnTo>
                <a:lnTo>
                  <a:pt x="10050" y="12873"/>
                </a:lnTo>
                <a:lnTo>
                  <a:pt x="10877" y="12727"/>
                </a:lnTo>
                <a:lnTo>
                  <a:pt x="11291" y="12654"/>
                </a:lnTo>
                <a:lnTo>
                  <a:pt x="11680" y="12532"/>
                </a:lnTo>
                <a:lnTo>
                  <a:pt x="11777" y="12483"/>
                </a:lnTo>
                <a:lnTo>
                  <a:pt x="11777" y="12873"/>
                </a:lnTo>
                <a:lnTo>
                  <a:pt x="11753" y="13286"/>
                </a:lnTo>
                <a:lnTo>
                  <a:pt x="11680" y="13676"/>
                </a:lnTo>
                <a:lnTo>
                  <a:pt x="11583" y="14065"/>
                </a:lnTo>
                <a:lnTo>
                  <a:pt x="11558" y="13992"/>
                </a:lnTo>
                <a:lnTo>
                  <a:pt x="11510" y="13968"/>
                </a:lnTo>
                <a:lnTo>
                  <a:pt x="11461" y="13943"/>
                </a:lnTo>
                <a:lnTo>
                  <a:pt x="11388" y="13943"/>
                </a:lnTo>
                <a:lnTo>
                  <a:pt x="11047" y="13992"/>
                </a:lnTo>
                <a:lnTo>
                  <a:pt x="10731" y="14065"/>
                </a:lnTo>
                <a:lnTo>
                  <a:pt x="10074" y="14211"/>
                </a:lnTo>
                <a:lnTo>
                  <a:pt x="9709" y="14284"/>
                </a:lnTo>
                <a:lnTo>
                  <a:pt x="9344" y="14357"/>
                </a:lnTo>
                <a:lnTo>
                  <a:pt x="9174" y="14406"/>
                </a:lnTo>
                <a:lnTo>
                  <a:pt x="9003" y="14478"/>
                </a:lnTo>
                <a:lnTo>
                  <a:pt x="8833" y="14551"/>
                </a:lnTo>
                <a:lnTo>
                  <a:pt x="8663" y="14649"/>
                </a:lnTo>
                <a:lnTo>
                  <a:pt x="8638" y="14673"/>
                </a:lnTo>
                <a:lnTo>
                  <a:pt x="8638" y="14722"/>
                </a:lnTo>
                <a:lnTo>
                  <a:pt x="8663" y="14770"/>
                </a:lnTo>
                <a:lnTo>
                  <a:pt x="8687" y="14795"/>
                </a:lnTo>
                <a:lnTo>
                  <a:pt x="8833" y="14819"/>
                </a:lnTo>
                <a:lnTo>
                  <a:pt x="8979" y="14843"/>
                </a:lnTo>
                <a:lnTo>
                  <a:pt x="9271" y="14843"/>
                </a:lnTo>
                <a:lnTo>
                  <a:pt x="9563" y="14795"/>
                </a:lnTo>
                <a:lnTo>
                  <a:pt x="9855" y="14746"/>
                </a:lnTo>
                <a:lnTo>
                  <a:pt x="10244" y="14673"/>
                </a:lnTo>
                <a:lnTo>
                  <a:pt x="10658" y="14600"/>
                </a:lnTo>
                <a:lnTo>
                  <a:pt x="11047" y="14503"/>
                </a:lnTo>
                <a:lnTo>
                  <a:pt x="11437" y="14357"/>
                </a:lnTo>
                <a:lnTo>
                  <a:pt x="11461" y="14357"/>
                </a:lnTo>
                <a:lnTo>
                  <a:pt x="11364" y="14527"/>
                </a:lnTo>
                <a:lnTo>
                  <a:pt x="11242" y="14697"/>
                </a:lnTo>
                <a:lnTo>
                  <a:pt x="11023" y="14722"/>
                </a:lnTo>
                <a:lnTo>
                  <a:pt x="10780" y="14770"/>
                </a:lnTo>
                <a:lnTo>
                  <a:pt x="10317" y="14892"/>
                </a:lnTo>
                <a:lnTo>
                  <a:pt x="10001" y="14965"/>
                </a:lnTo>
                <a:lnTo>
                  <a:pt x="9660" y="15038"/>
                </a:lnTo>
                <a:lnTo>
                  <a:pt x="9368" y="15160"/>
                </a:lnTo>
                <a:lnTo>
                  <a:pt x="9222" y="15233"/>
                </a:lnTo>
                <a:lnTo>
                  <a:pt x="9076" y="15330"/>
                </a:lnTo>
                <a:lnTo>
                  <a:pt x="9076" y="15354"/>
                </a:lnTo>
                <a:lnTo>
                  <a:pt x="9101" y="15379"/>
                </a:lnTo>
                <a:lnTo>
                  <a:pt x="9247" y="15427"/>
                </a:lnTo>
                <a:lnTo>
                  <a:pt x="9660" y="15427"/>
                </a:lnTo>
                <a:lnTo>
                  <a:pt x="9977" y="15379"/>
                </a:lnTo>
                <a:lnTo>
                  <a:pt x="10244" y="15330"/>
                </a:lnTo>
                <a:lnTo>
                  <a:pt x="10585" y="15281"/>
                </a:lnTo>
                <a:lnTo>
                  <a:pt x="10585" y="15281"/>
                </a:lnTo>
                <a:lnTo>
                  <a:pt x="10342" y="15403"/>
                </a:lnTo>
                <a:lnTo>
                  <a:pt x="10074" y="15476"/>
                </a:lnTo>
                <a:lnTo>
                  <a:pt x="9831" y="15500"/>
                </a:lnTo>
                <a:lnTo>
                  <a:pt x="9563" y="15525"/>
                </a:lnTo>
                <a:lnTo>
                  <a:pt x="9320" y="15500"/>
                </a:lnTo>
                <a:lnTo>
                  <a:pt x="9052" y="15476"/>
                </a:lnTo>
                <a:lnTo>
                  <a:pt x="8541" y="15379"/>
                </a:lnTo>
                <a:lnTo>
                  <a:pt x="8030" y="15257"/>
                </a:lnTo>
                <a:lnTo>
                  <a:pt x="7568" y="15184"/>
                </a:lnTo>
                <a:lnTo>
                  <a:pt x="7081" y="15160"/>
                </a:lnTo>
                <a:lnTo>
                  <a:pt x="6594" y="15184"/>
                </a:lnTo>
                <a:lnTo>
                  <a:pt x="6132" y="15257"/>
                </a:lnTo>
                <a:lnTo>
                  <a:pt x="5645" y="15354"/>
                </a:lnTo>
                <a:lnTo>
                  <a:pt x="5183" y="15476"/>
                </a:lnTo>
                <a:lnTo>
                  <a:pt x="4697" y="15573"/>
                </a:lnTo>
                <a:lnTo>
                  <a:pt x="4453" y="15598"/>
                </a:lnTo>
                <a:lnTo>
                  <a:pt x="4210" y="15598"/>
                </a:lnTo>
                <a:lnTo>
                  <a:pt x="3942" y="15573"/>
                </a:lnTo>
                <a:lnTo>
                  <a:pt x="3675" y="15525"/>
                </a:lnTo>
                <a:lnTo>
                  <a:pt x="3431" y="15427"/>
                </a:lnTo>
                <a:lnTo>
                  <a:pt x="3188" y="15306"/>
                </a:lnTo>
                <a:lnTo>
                  <a:pt x="2993" y="15135"/>
                </a:lnTo>
                <a:lnTo>
                  <a:pt x="2799" y="14965"/>
                </a:lnTo>
                <a:lnTo>
                  <a:pt x="2628" y="14746"/>
                </a:lnTo>
                <a:lnTo>
                  <a:pt x="2482" y="14527"/>
                </a:lnTo>
                <a:lnTo>
                  <a:pt x="2361" y="14333"/>
                </a:lnTo>
                <a:lnTo>
                  <a:pt x="2288" y="14114"/>
                </a:lnTo>
                <a:lnTo>
                  <a:pt x="2239" y="13919"/>
                </a:lnTo>
                <a:lnTo>
                  <a:pt x="2215" y="13700"/>
                </a:lnTo>
                <a:lnTo>
                  <a:pt x="2239" y="13505"/>
                </a:lnTo>
                <a:lnTo>
                  <a:pt x="2263" y="13286"/>
                </a:lnTo>
                <a:lnTo>
                  <a:pt x="2288" y="13092"/>
                </a:lnTo>
                <a:lnTo>
                  <a:pt x="2361" y="12873"/>
                </a:lnTo>
                <a:lnTo>
                  <a:pt x="2507" y="12483"/>
                </a:lnTo>
                <a:lnTo>
                  <a:pt x="2726" y="12094"/>
                </a:lnTo>
                <a:lnTo>
                  <a:pt x="2945" y="11729"/>
                </a:lnTo>
                <a:lnTo>
                  <a:pt x="3188" y="11388"/>
                </a:lnTo>
                <a:lnTo>
                  <a:pt x="3650" y="10780"/>
                </a:lnTo>
                <a:lnTo>
                  <a:pt x="3845" y="10488"/>
                </a:lnTo>
                <a:lnTo>
                  <a:pt x="4064" y="10172"/>
                </a:lnTo>
                <a:lnTo>
                  <a:pt x="4259" y="9807"/>
                </a:lnTo>
                <a:lnTo>
                  <a:pt x="4405" y="9417"/>
                </a:lnTo>
                <a:lnTo>
                  <a:pt x="4502" y="9028"/>
                </a:lnTo>
                <a:lnTo>
                  <a:pt x="4599" y="8614"/>
                </a:lnTo>
                <a:lnTo>
                  <a:pt x="4672" y="8347"/>
                </a:lnTo>
                <a:lnTo>
                  <a:pt x="4770" y="8079"/>
                </a:lnTo>
                <a:lnTo>
                  <a:pt x="4891" y="7860"/>
                </a:lnTo>
                <a:lnTo>
                  <a:pt x="5037" y="7641"/>
                </a:lnTo>
                <a:lnTo>
                  <a:pt x="5183" y="7446"/>
                </a:lnTo>
                <a:lnTo>
                  <a:pt x="5378" y="7300"/>
                </a:lnTo>
                <a:lnTo>
                  <a:pt x="5621" y="7154"/>
                </a:lnTo>
                <a:lnTo>
                  <a:pt x="5889" y="7033"/>
                </a:lnTo>
                <a:lnTo>
                  <a:pt x="6205" y="6911"/>
                </a:lnTo>
                <a:lnTo>
                  <a:pt x="6546" y="6814"/>
                </a:lnTo>
                <a:lnTo>
                  <a:pt x="6862" y="6741"/>
                </a:lnTo>
                <a:lnTo>
                  <a:pt x="7178" y="6643"/>
                </a:lnTo>
                <a:close/>
                <a:moveTo>
                  <a:pt x="7154" y="6060"/>
                </a:moveTo>
                <a:lnTo>
                  <a:pt x="7081" y="6084"/>
                </a:lnTo>
                <a:lnTo>
                  <a:pt x="7008" y="6157"/>
                </a:lnTo>
                <a:lnTo>
                  <a:pt x="6984" y="6230"/>
                </a:lnTo>
                <a:lnTo>
                  <a:pt x="6594" y="6327"/>
                </a:lnTo>
                <a:lnTo>
                  <a:pt x="6229" y="6424"/>
                </a:lnTo>
                <a:lnTo>
                  <a:pt x="5840" y="6546"/>
                </a:lnTo>
                <a:lnTo>
                  <a:pt x="5499" y="6692"/>
                </a:lnTo>
                <a:lnTo>
                  <a:pt x="5159" y="6862"/>
                </a:lnTo>
                <a:lnTo>
                  <a:pt x="4867" y="7081"/>
                </a:lnTo>
                <a:lnTo>
                  <a:pt x="4721" y="7227"/>
                </a:lnTo>
                <a:lnTo>
                  <a:pt x="4599" y="7373"/>
                </a:lnTo>
                <a:lnTo>
                  <a:pt x="4502" y="7519"/>
                </a:lnTo>
                <a:lnTo>
                  <a:pt x="4380" y="7690"/>
                </a:lnTo>
                <a:lnTo>
                  <a:pt x="4307" y="7884"/>
                </a:lnTo>
                <a:lnTo>
                  <a:pt x="4234" y="8103"/>
                </a:lnTo>
                <a:lnTo>
                  <a:pt x="4113" y="8517"/>
                </a:lnTo>
                <a:lnTo>
                  <a:pt x="4015" y="8955"/>
                </a:lnTo>
                <a:lnTo>
                  <a:pt x="3894" y="9393"/>
                </a:lnTo>
                <a:lnTo>
                  <a:pt x="3796" y="9588"/>
                </a:lnTo>
                <a:lnTo>
                  <a:pt x="3699" y="9807"/>
                </a:lnTo>
                <a:lnTo>
                  <a:pt x="3456" y="10196"/>
                </a:lnTo>
                <a:lnTo>
                  <a:pt x="3188" y="10561"/>
                </a:lnTo>
                <a:lnTo>
                  <a:pt x="2920" y="10926"/>
                </a:lnTo>
                <a:lnTo>
                  <a:pt x="2434" y="11583"/>
                </a:lnTo>
                <a:lnTo>
                  <a:pt x="2215" y="11899"/>
                </a:lnTo>
                <a:lnTo>
                  <a:pt x="2020" y="12264"/>
                </a:lnTo>
                <a:lnTo>
                  <a:pt x="1850" y="12605"/>
                </a:lnTo>
                <a:lnTo>
                  <a:pt x="1752" y="12994"/>
                </a:lnTo>
                <a:lnTo>
                  <a:pt x="1704" y="13189"/>
                </a:lnTo>
                <a:lnTo>
                  <a:pt x="1679" y="13384"/>
                </a:lnTo>
                <a:lnTo>
                  <a:pt x="1679" y="13603"/>
                </a:lnTo>
                <a:lnTo>
                  <a:pt x="1679" y="13822"/>
                </a:lnTo>
                <a:lnTo>
                  <a:pt x="1704" y="14016"/>
                </a:lnTo>
                <a:lnTo>
                  <a:pt x="1752" y="14235"/>
                </a:lnTo>
                <a:lnTo>
                  <a:pt x="1825" y="14430"/>
                </a:lnTo>
                <a:lnTo>
                  <a:pt x="1898" y="14624"/>
                </a:lnTo>
                <a:lnTo>
                  <a:pt x="1996" y="14819"/>
                </a:lnTo>
                <a:lnTo>
                  <a:pt x="2093" y="14989"/>
                </a:lnTo>
                <a:lnTo>
                  <a:pt x="2215" y="15160"/>
                </a:lnTo>
                <a:lnTo>
                  <a:pt x="2361" y="15330"/>
                </a:lnTo>
                <a:lnTo>
                  <a:pt x="2507" y="15476"/>
                </a:lnTo>
                <a:lnTo>
                  <a:pt x="2677" y="15598"/>
                </a:lnTo>
                <a:lnTo>
                  <a:pt x="2847" y="15719"/>
                </a:lnTo>
                <a:lnTo>
                  <a:pt x="3018" y="15841"/>
                </a:lnTo>
                <a:lnTo>
                  <a:pt x="3212" y="15938"/>
                </a:lnTo>
                <a:lnTo>
                  <a:pt x="3407" y="16011"/>
                </a:lnTo>
                <a:lnTo>
                  <a:pt x="3602" y="16084"/>
                </a:lnTo>
                <a:lnTo>
                  <a:pt x="3821" y="16133"/>
                </a:lnTo>
                <a:lnTo>
                  <a:pt x="4040" y="16157"/>
                </a:lnTo>
                <a:lnTo>
                  <a:pt x="4502" y="16157"/>
                </a:lnTo>
                <a:lnTo>
                  <a:pt x="4721" y="16133"/>
                </a:lnTo>
                <a:lnTo>
                  <a:pt x="5159" y="16060"/>
                </a:lnTo>
                <a:lnTo>
                  <a:pt x="5597" y="15938"/>
                </a:lnTo>
                <a:lnTo>
                  <a:pt x="6108" y="15817"/>
                </a:lnTo>
                <a:lnTo>
                  <a:pt x="6594" y="15719"/>
                </a:lnTo>
                <a:lnTo>
                  <a:pt x="6789" y="15695"/>
                </a:lnTo>
                <a:lnTo>
                  <a:pt x="6959" y="15671"/>
                </a:lnTo>
                <a:lnTo>
                  <a:pt x="7349" y="15695"/>
                </a:lnTo>
                <a:lnTo>
                  <a:pt x="7714" y="15744"/>
                </a:lnTo>
                <a:lnTo>
                  <a:pt x="8079" y="15817"/>
                </a:lnTo>
                <a:lnTo>
                  <a:pt x="8541" y="15890"/>
                </a:lnTo>
                <a:lnTo>
                  <a:pt x="8979" y="15963"/>
                </a:lnTo>
                <a:lnTo>
                  <a:pt x="9441" y="16011"/>
                </a:lnTo>
                <a:lnTo>
                  <a:pt x="9879" y="16011"/>
                </a:lnTo>
                <a:lnTo>
                  <a:pt x="10098" y="15987"/>
                </a:lnTo>
                <a:lnTo>
                  <a:pt x="10317" y="15963"/>
                </a:lnTo>
                <a:lnTo>
                  <a:pt x="10536" y="15890"/>
                </a:lnTo>
                <a:lnTo>
                  <a:pt x="10731" y="15817"/>
                </a:lnTo>
                <a:lnTo>
                  <a:pt x="10926" y="15744"/>
                </a:lnTo>
                <a:lnTo>
                  <a:pt x="11120" y="15622"/>
                </a:lnTo>
                <a:lnTo>
                  <a:pt x="11315" y="15476"/>
                </a:lnTo>
                <a:lnTo>
                  <a:pt x="11485" y="15306"/>
                </a:lnTo>
                <a:lnTo>
                  <a:pt x="11631" y="15135"/>
                </a:lnTo>
                <a:lnTo>
                  <a:pt x="11753" y="14941"/>
                </a:lnTo>
                <a:lnTo>
                  <a:pt x="11802" y="14892"/>
                </a:lnTo>
                <a:lnTo>
                  <a:pt x="11948" y="14576"/>
                </a:lnTo>
                <a:lnTo>
                  <a:pt x="12094" y="14235"/>
                </a:lnTo>
                <a:lnTo>
                  <a:pt x="12191" y="13870"/>
                </a:lnTo>
                <a:lnTo>
                  <a:pt x="12264" y="13505"/>
                </a:lnTo>
                <a:lnTo>
                  <a:pt x="12288" y="13140"/>
                </a:lnTo>
                <a:lnTo>
                  <a:pt x="12313" y="12751"/>
                </a:lnTo>
                <a:lnTo>
                  <a:pt x="12288" y="12410"/>
                </a:lnTo>
                <a:lnTo>
                  <a:pt x="12264" y="12070"/>
                </a:lnTo>
                <a:lnTo>
                  <a:pt x="12215" y="11851"/>
                </a:lnTo>
                <a:lnTo>
                  <a:pt x="12167" y="11656"/>
                </a:lnTo>
                <a:lnTo>
                  <a:pt x="12069" y="11437"/>
                </a:lnTo>
                <a:lnTo>
                  <a:pt x="11972" y="11267"/>
                </a:lnTo>
                <a:lnTo>
                  <a:pt x="11753" y="10902"/>
                </a:lnTo>
                <a:lnTo>
                  <a:pt x="11485" y="10561"/>
                </a:lnTo>
                <a:lnTo>
                  <a:pt x="10926" y="9953"/>
                </a:lnTo>
                <a:lnTo>
                  <a:pt x="10682" y="9636"/>
                </a:lnTo>
                <a:lnTo>
                  <a:pt x="10439" y="9320"/>
                </a:lnTo>
                <a:lnTo>
                  <a:pt x="10439" y="9223"/>
                </a:lnTo>
                <a:lnTo>
                  <a:pt x="10439" y="9174"/>
                </a:lnTo>
                <a:lnTo>
                  <a:pt x="10415" y="9150"/>
                </a:lnTo>
                <a:lnTo>
                  <a:pt x="10269" y="9052"/>
                </a:lnTo>
                <a:lnTo>
                  <a:pt x="10171" y="8882"/>
                </a:lnTo>
                <a:lnTo>
                  <a:pt x="10001" y="8590"/>
                </a:lnTo>
                <a:lnTo>
                  <a:pt x="9977" y="8493"/>
                </a:lnTo>
                <a:lnTo>
                  <a:pt x="9904" y="8395"/>
                </a:lnTo>
                <a:lnTo>
                  <a:pt x="9490" y="7690"/>
                </a:lnTo>
                <a:lnTo>
                  <a:pt x="9271" y="7373"/>
                </a:lnTo>
                <a:lnTo>
                  <a:pt x="9028" y="7057"/>
                </a:lnTo>
                <a:lnTo>
                  <a:pt x="8760" y="6765"/>
                </a:lnTo>
                <a:lnTo>
                  <a:pt x="8468" y="6522"/>
                </a:lnTo>
                <a:lnTo>
                  <a:pt x="8298" y="6400"/>
                </a:lnTo>
                <a:lnTo>
                  <a:pt x="8127" y="6303"/>
                </a:lnTo>
                <a:lnTo>
                  <a:pt x="7957" y="6230"/>
                </a:lnTo>
                <a:lnTo>
                  <a:pt x="7762" y="6157"/>
                </a:lnTo>
                <a:lnTo>
                  <a:pt x="7689" y="6108"/>
                </a:lnTo>
                <a:lnTo>
                  <a:pt x="7592" y="6108"/>
                </a:lnTo>
                <a:lnTo>
                  <a:pt x="7251" y="60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4" name="Google Shape;754;p64"/>
          <p:cNvSpPr/>
          <p:nvPr/>
        </p:nvSpPr>
        <p:spPr>
          <a:xfrm>
            <a:off x="6350992" y="1887854"/>
            <a:ext cx="458409" cy="451502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5" name="Google Shape;755;p64"/>
          <p:cNvSpPr/>
          <p:nvPr/>
        </p:nvSpPr>
        <p:spPr>
          <a:xfrm>
            <a:off x="7244612" y="1887844"/>
            <a:ext cx="1104911" cy="1088368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6" name="Google Shape;756;p64"/>
          <p:cNvSpPr/>
          <p:nvPr/>
        </p:nvSpPr>
        <p:spPr>
          <a:xfrm>
            <a:off x="6535708" y="2098708"/>
            <a:ext cx="436619" cy="266981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7" name="Google Shape;757;p64"/>
          <p:cNvSpPr/>
          <p:nvPr/>
        </p:nvSpPr>
        <p:spPr>
          <a:xfrm>
            <a:off x="7689847" y="2396105"/>
            <a:ext cx="1052391" cy="643569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6FA8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2" name="Google Shape;762;p65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763" name="Google Shape;763;p65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65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765;p65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766;p65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767;p65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65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9" name="Google Shape;769;p65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770" name="Google Shape;770;p65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65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65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p65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4" name="Google Shape;774;p65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775" name="Google Shape;775;p65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65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777;p65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8" name="Google Shape;778;p65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779" name="Google Shape;779;p65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65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p65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65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65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4" name="Google Shape;784;p65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785" name="Google Shape;785;p65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65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65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8" name="Google Shape;788;p65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789" name="Google Shape;789;p65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65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65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65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3" name="Google Shape;793;p65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794" name="Google Shape;794;p65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65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65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65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65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9" name="Google Shape;799;p65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800" name="Google Shape;800;p65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65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65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65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65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65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6" name="Google Shape;806;p65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807" name="Google Shape;807;p65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65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9" name="Google Shape;809;p65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810" name="Google Shape;810;p65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p65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12;p65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3" name="Google Shape;813;p65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814" name="Google Shape;814;p65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65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65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65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65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65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0" name="Google Shape;820;p65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821" name="Google Shape;821;p65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22;p65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23;p65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24;p65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25;p65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6" name="Google Shape;826;p65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827" name="Google Shape;827;p65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65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65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0" name="Google Shape;830;p65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831" name="Google Shape;831;p65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832" name="Google Shape;832;p65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3" name="Google Shape;833;p65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4" name="Google Shape;834;p65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5" name="Google Shape;835;p65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6" name="Google Shape;836;p65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7" name="Google Shape;837;p65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8" name="Google Shape;838;p65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9" name="Google Shape;839;p65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0" name="Google Shape;840;p65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1" name="Google Shape;841;p65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42" name="Google Shape;842;p65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65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65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65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65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65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8" name="Google Shape;848;p65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849" name="Google Shape;849;p65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65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65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65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3" name="Google Shape;853;p65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854" name="Google Shape;854;p65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65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65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65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65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9" name="Google Shape;859;p65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860" name="Google Shape;860;p65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65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65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65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65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65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6" name="Google Shape;866;p65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867" name="Google Shape;867;p65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65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65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65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1" name="Google Shape;871;p65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872" name="Google Shape;872;p65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65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65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65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6" name="Google Shape;876;p65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877" name="Google Shape;877;p65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65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65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p65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65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82" name="Google Shape;882;p65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883" name="Google Shape;883;p65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4" name="Google Shape;884;p65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5" name="Google Shape;885;p65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6" name="Google Shape;886;p65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7" name="Google Shape;887;p65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8" name="Google Shape;888;p65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9" name="Google Shape;889;p65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0" name="Google Shape;890;p65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1" name="Google Shape;891;p65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2" name="Google Shape;892;p65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93" name="Google Shape;893;p65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894" name="Google Shape;894;p65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65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65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97" name="Google Shape;897;p65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898" name="Google Shape;898;p65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9" name="Google Shape;899;p65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0" name="Google Shape;900;p65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1" name="Google Shape;901;p65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2" name="Google Shape;902;p65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3" name="Google Shape;903;p65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4" name="Google Shape;904;p65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5" name="Google Shape;905;p65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6" name="Google Shape;906;p65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7" name="Google Shape;907;p65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08" name="Google Shape;908;p65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909" name="Google Shape;909;p65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65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65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p65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13" name="Google Shape;913;p65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914" name="Google Shape;914;p65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5" name="Google Shape;915;p65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6" name="Google Shape;916;p65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7" name="Google Shape;917;p65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8" name="Google Shape;918;p65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9" name="Google Shape;919;p65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0" name="Google Shape;920;p65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1" name="Google Shape;921;p65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2" name="Google Shape;922;p65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3" name="Google Shape;923;p65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24" name="Google Shape;924;p65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925" name="Google Shape;925;p65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Google Shape;926;p65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p65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65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65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p65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931;p65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2" name="Google Shape;932;p65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933" name="Google Shape;933;p65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65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65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936;p65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7" name="Google Shape;937;p65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938" name="Google Shape;938;p65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65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65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p65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2" name="Google Shape;942;p65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943" name="Google Shape;943;p65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65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65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65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65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8" name="Google Shape;948;p65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949" name="Google Shape;949;p65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65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65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65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65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65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5" name="Google Shape;955;p65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956" name="Google Shape;956;p65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65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65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9" name="Google Shape;959;p65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960" name="Google Shape;960;p65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65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65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65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65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5" name="Google Shape;965;p65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966" name="Google Shape;966;p65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65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65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65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65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65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2" name="Google Shape;972;p65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973" name="Google Shape;973;p65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65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65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6" name="Google Shape;976;p65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977" name="Google Shape;977;p65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65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65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65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1" name="Google Shape;981;p65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982" name="Google Shape;982;p65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65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65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65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65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65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8" name="Google Shape;988;p65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989" name="Google Shape;989;p65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65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65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65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65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65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65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6" name="Google Shape;996;p65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997" name="Google Shape;997;p65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65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65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65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1" name="Google Shape;1001;p65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002" name="Google Shape;1002;p65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65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65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5" name="Google Shape;1005;p65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006" name="Google Shape;1006;p65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65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65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9" name="Google Shape;1009;p65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010" name="Google Shape;1010;p65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65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65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65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4" name="Google Shape;1014;p65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015" name="Google Shape;1015;p65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65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65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65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9" name="Google Shape;1019;p65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020" name="Google Shape;1020;p65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65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65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65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65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5" name="Google Shape;1025;p65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026" name="Google Shape;1026;p65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65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65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65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65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65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2" name="Google Shape;1032;p65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033" name="Google Shape;1033;p65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65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65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65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65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65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65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0" name="Google Shape;1040;p65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041" name="Google Shape;1041;p65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65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65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65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65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65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65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65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65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65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65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65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3" name="Google Shape;1053;p65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054" name="Google Shape;1054;p65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65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65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65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8" name="Google Shape;1058;p65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059" name="Google Shape;1059;p65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65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65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2" name="Google Shape;1062;p65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063" name="Google Shape;1063;p65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65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65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65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65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65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9" name="Google Shape;1069;p65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070" name="Google Shape;1070;p65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65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65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65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65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65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65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65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8" name="Google Shape;1078;p65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079" name="Google Shape;1079;p65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65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65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65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65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65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65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65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65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65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65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65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1" name="Google Shape;1091;p65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092" name="Google Shape;1092;p65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65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65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65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65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65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65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65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65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65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65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65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4" name="Google Shape;1104;p65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105" name="Google Shape;1105;p65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65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65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65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65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65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65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65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65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65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65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65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7" name="Google Shape;1117;p65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118" name="Google Shape;1118;p65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65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65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65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65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65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4" name="Google Shape;1124;p65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125" name="Google Shape;1125;p65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65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65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65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65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65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65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65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65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65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65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65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65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65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65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0" name="Google Shape;1140;p65"/>
          <p:cNvGrpSpPr/>
          <p:nvPr/>
        </p:nvGrpSpPr>
        <p:grpSpPr>
          <a:xfrm>
            <a:off x="1879183" y="4379878"/>
            <a:ext cx="445738" cy="442950"/>
            <a:chOff x="1879183" y="4379878"/>
            <a:chExt cx="445738" cy="442950"/>
          </a:xfrm>
        </p:grpSpPr>
        <p:sp>
          <p:nvSpPr>
            <p:cNvPr id="1141" name="Google Shape;1141;p65"/>
            <p:cNvSpPr/>
            <p:nvPr/>
          </p:nvSpPr>
          <p:spPr>
            <a:xfrm>
              <a:off x="1879183" y="4379878"/>
              <a:ext cx="445738" cy="303917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65"/>
            <p:cNvSpPr/>
            <p:nvPr/>
          </p:nvSpPr>
          <p:spPr>
            <a:xfrm>
              <a:off x="1879183" y="4683795"/>
              <a:ext cx="262365" cy="72893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65"/>
            <p:cNvSpPr/>
            <p:nvPr/>
          </p:nvSpPr>
          <p:spPr>
            <a:xfrm>
              <a:off x="1977511" y="4711043"/>
              <a:ext cx="164036" cy="45646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65"/>
            <p:cNvSpPr/>
            <p:nvPr/>
          </p:nvSpPr>
          <p:spPr>
            <a:xfrm>
              <a:off x="1977511" y="4756688"/>
              <a:ext cx="82019" cy="66140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5" name="Google Shape;1145;p65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146" name="Google Shape;1146;p65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147" name="Google Shape;1147;p65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8" name="Google Shape;1148;p65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9" name="Google Shape;1149;p65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0" name="Google Shape;1150;p65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151" name="Google Shape;1151;p65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2" name="Google Shape;1152;p65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3" name="Google Shape;1153;p65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4" name="Google Shape;1154;p65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155" name="Google Shape;1155;p65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6" name="Google Shape;1156;p65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7" name="Google Shape;1157;p65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8" name="Google Shape;1158;p65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159" name="Google Shape;1159;p65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0" name="Google Shape;1160;p65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1" name="Google Shape;1161;p65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62" name="Google Shape;1162;p65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163" name="Google Shape;1163;p65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65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65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65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65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65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65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65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1" name="Google Shape;1171;p65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172" name="Google Shape;1172;p65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65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65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65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65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65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65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65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65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65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65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65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65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65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65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65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65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65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65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65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65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65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65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65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6" name="Google Shape;1196;p65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197" name="Google Shape;1197;p65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198" name="Google Shape;1198;p65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9" name="Google Shape;1199;p65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00" name="Google Shape;1200;p65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201" name="Google Shape;1201;p65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2" name="Google Shape;1202;p65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03" name="Google Shape;1203;p65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204" name="Google Shape;1204;p65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5" name="Google Shape;1205;p65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06" name="Google Shape;1206;p65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DIAGRAMS &amp; INFOGRAPHICS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207" name="Google Shape;1207;p65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p66"/>
          <p:cNvSpPr txBox="1"/>
          <p:nvPr/>
        </p:nvSpPr>
        <p:spPr>
          <a:xfrm>
            <a:off x="960500" y="971450"/>
            <a:ext cx="7327500" cy="10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Now you can use any emoji as an icon!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And of course it resizes without losing quality and you can change the color.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How? Follow Google instructions </a:t>
            </a:r>
            <a:r>
              <a:rPr lang="en" u="sng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https://twitter.com/googledocs/status/730087240156643328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13" name="Google Shape;1213;p66"/>
          <p:cNvSpPr txBox="1"/>
          <p:nvPr/>
        </p:nvSpPr>
        <p:spPr>
          <a:xfrm>
            <a:off x="960500" y="2295038"/>
            <a:ext cx="7327500" cy="19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chemeClr val="accent6"/>
                </a:highlight>
                <a:latin typeface="Raleway"/>
                <a:ea typeface="Raleway"/>
                <a:cs typeface="Raleway"/>
                <a:sym typeface="Raleway"/>
              </a:rPr>
              <a:t> and many more...</a:t>
            </a:r>
            <a:endParaRPr sz="2400">
              <a:solidFill>
                <a:srgbClr val="FFFFFF"/>
              </a:solidFill>
              <a:highlight>
                <a:schemeClr val="accent6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14" name="Google Shape;1214;p66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218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9" name="Google Shape;1219;p6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0" name="Google Shape;1220;p67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221" name="Google Shape;1221;p67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222" name="Google Shape;1222;p67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223" name="Google Shape;1223;p67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24" name="Google Shape;1224;p67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225" name="Google Shape;1225;p67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226" name="Google Shape;1226;p67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27" name="Google Shape;1227;p67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228" name="Google Shape;1228;p67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229" name="Google Shape;1229;p67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30" name="Google Shape;1230;p67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231" name="Google Shape;1231;p67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232" name="Google Shape;1232;p67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33" name="Google Shape;1233;p67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2"/>
          <p:cNvSpPr txBox="1"/>
          <p:nvPr>
            <p:ph type="ctrTitle"/>
          </p:nvPr>
        </p:nvSpPr>
        <p:spPr>
          <a:xfrm>
            <a:off x="685800" y="1349719"/>
            <a:ext cx="5878800" cy="7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173" name="Google Shape;173;p32"/>
          <p:cNvSpPr txBox="1"/>
          <p:nvPr>
            <p:ph idx="1" type="subTitle"/>
          </p:nvPr>
        </p:nvSpPr>
        <p:spPr>
          <a:xfrm>
            <a:off x="685800" y="2039960"/>
            <a:ext cx="58788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174" name="Google Shape;174;p32"/>
          <p:cNvSpPr/>
          <p:nvPr/>
        </p:nvSpPr>
        <p:spPr>
          <a:xfrm>
            <a:off x="761250" y="663650"/>
            <a:ext cx="499264" cy="454458"/>
          </a:xfrm>
          <a:custGeom>
            <a:rect b="b" l="l" r="r" t="t"/>
            <a:pathLst>
              <a:path extrusionOk="0" h="15330" w="17495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32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3"/>
          <p:cNvSpPr txBox="1"/>
          <p:nvPr>
            <p:ph idx="1" type="body"/>
          </p:nvPr>
        </p:nvSpPr>
        <p:spPr>
          <a:xfrm>
            <a:off x="1524450" y="2161800"/>
            <a:ext cx="60951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81" name="Google Shape;181;p33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4"/>
          <p:cNvSpPr txBox="1"/>
          <p:nvPr>
            <p:ph type="title"/>
          </p:nvPr>
        </p:nvSpPr>
        <p:spPr>
          <a:xfrm>
            <a:off x="962850" y="321094"/>
            <a:ext cx="7571700" cy="37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</a:t>
            </a:r>
            <a:r>
              <a:rPr lang="en">
                <a:latin typeface="Homemade Apple"/>
                <a:ea typeface="Homemade Apple"/>
                <a:cs typeface="Homemade Apple"/>
                <a:sym typeface="Homemade Apple"/>
              </a:rPr>
              <a:t> title</a:t>
            </a:r>
            <a:endParaRPr>
              <a:latin typeface="Homemade Apple"/>
              <a:ea typeface="Homemade Apple"/>
              <a:cs typeface="Homemade Apple"/>
              <a:sym typeface="Homemade Apple"/>
            </a:endParaRPr>
          </a:p>
        </p:txBody>
      </p:sp>
      <p:sp>
        <p:nvSpPr>
          <p:cNvPr id="187" name="Google Shape;187;p34"/>
          <p:cNvSpPr txBox="1"/>
          <p:nvPr>
            <p:ph idx="1" type="body"/>
          </p:nvPr>
        </p:nvSpPr>
        <p:spPr>
          <a:xfrm>
            <a:off x="962850" y="1236825"/>
            <a:ext cx="7494900" cy="353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▹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▹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▹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88" name="Google Shape;188;p34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5"/>
          <p:cNvSpPr/>
          <p:nvPr/>
        </p:nvSpPr>
        <p:spPr>
          <a:xfrm>
            <a:off x="2668050" y="12525"/>
            <a:ext cx="3807900" cy="2894700"/>
          </a:xfrm>
          <a:prstGeom prst="rect">
            <a:avLst/>
          </a:prstGeom>
          <a:solidFill>
            <a:srgbClr val="20124D">
              <a:alpha val="215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35"/>
          <p:cNvSpPr txBox="1"/>
          <p:nvPr>
            <p:ph idx="4294967295" type="ctrTitle"/>
          </p:nvPr>
        </p:nvSpPr>
        <p:spPr>
          <a:xfrm>
            <a:off x="685800" y="1836994"/>
            <a:ext cx="7772400" cy="7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Homemade Apple"/>
                <a:ea typeface="Homemade Apple"/>
                <a:cs typeface="Homemade Apple"/>
                <a:sym typeface="Homemade Apple"/>
              </a:rPr>
              <a:t>big concept</a:t>
            </a:r>
            <a:endParaRPr sz="4000">
              <a:latin typeface="Homemade Apple"/>
              <a:ea typeface="Homemade Apple"/>
              <a:cs typeface="Homemade Apple"/>
              <a:sym typeface="Homemade Apple"/>
            </a:endParaRPr>
          </a:p>
        </p:txBody>
      </p:sp>
      <p:sp>
        <p:nvSpPr>
          <p:cNvPr id="195" name="Google Shape;195;p35"/>
          <p:cNvSpPr txBox="1"/>
          <p:nvPr>
            <p:ph idx="4294967295" type="subTitle"/>
          </p:nvPr>
        </p:nvSpPr>
        <p:spPr>
          <a:xfrm>
            <a:off x="2667900" y="3135994"/>
            <a:ext cx="3807900" cy="128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Bring the attention of your audience over a key concept using icons or illustrations</a:t>
            </a:r>
            <a:endParaRPr sz="1800"/>
          </a:p>
        </p:txBody>
      </p:sp>
      <p:sp>
        <p:nvSpPr>
          <p:cNvPr id="196" name="Google Shape;196;p35"/>
          <p:cNvSpPr/>
          <p:nvPr/>
        </p:nvSpPr>
        <p:spPr>
          <a:xfrm>
            <a:off x="4090475" y="789525"/>
            <a:ext cx="1191907" cy="1096004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35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6"/>
          <p:cNvSpPr txBox="1"/>
          <p:nvPr>
            <p:ph idx="1" type="body"/>
          </p:nvPr>
        </p:nvSpPr>
        <p:spPr>
          <a:xfrm>
            <a:off x="962700" y="1257300"/>
            <a:ext cx="33558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203" name="Google Shape;203;p36"/>
          <p:cNvSpPr txBox="1"/>
          <p:nvPr>
            <p:ph type="title"/>
          </p:nvPr>
        </p:nvSpPr>
        <p:spPr>
          <a:xfrm>
            <a:off x="962700" y="321094"/>
            <a:ext cx="7571700" cy="37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</a:t>
            </a:r>
            <a:r>
              <a:rPr lang="en">
                <a:latin typeface="Homemade Apple"/>
                <a:ea typeface="Homemade Apple"/>
                <a:cs typeface="Homemade Apple"/>
                <a:sym typeface="Homemade Apple"/>
              </a:rPr>
              <a:t> content</a:t>
            </a:r>
            <a:endParaRPr>
              <a:latin typeface="Homemade Apple"/>
              <a:ea typeface="Homemade Apple"/>
              <a:cs typeface="Homemade Apple"/>
              <a:sym typeface="Homemade Apple"/>
            </a:endParaRPr>
          </a:p>
        </p:txBody>
      </p:sp>
      <p:sp>
        <p:nvSpPr>
          <p:cNvPr id="204" name="Google Shape;204;p36"/>
          <p:cNvSpPr txBox="1"/>
          <p:nvPr>
            <p:ph idx="2" type="body"/>
          </p:nvPr>
        </p:nvSpPr>
        <p:spPr>
          <a:xfrm>
            <a:off x="4673042" y="1257300"/>
            <a:ext cx="33558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205" name="Google Shape;205;p36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7"/>
          <p:cNvSpPr txBox="1"/>
          <p:nvPr>
            <p:ph type="title"/>
          </p:nvPr>
        </p:nvSpPr>
        <p:spPr>
          <a:xfrm>
            <a:off x="962700" y="321094"/>
            <a:ext cx="7571700" cy="37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</a:t>
            </a:r>
            <a:r>
              <a:rPr lang="en">
                <a:latin typeface="Homemade Apple"/>
                <a:ea typeface="Homemade Apple"/>
                <a:cs typeface="Homemade Apple"/>
                <a:sym typeface="Homemade Apple"/>
              </a:rPr>
              <a:t>two</a:t>
            </a:r>
            <a:r>
              <a:rPr lang="en"/>
              <a:t> OR </a:t>
            </a:r>
            <a:r>
              <a:rPr lang="en">
                <a:latin typeface="Homemade Apple"/>
                <a:ea typeface="Homemade Apple"/>
                <a:cs typeface="Homemade Apple"/>
                <a:sym typeface="Homemade Apple"/>
              </a:rPr>
              <a:t>three </a:t>
            </a:r>
            <a:r>
              <a:rPr lang="en"/>
              <a:t>COLUMNS</a:t>
            </a:r>
            <a:endParaRPr/>
          </a:p>
        </p:txBody>
      </p:sp>
      <p:sp>
        <p:nvSpPr>
          <p:cNvPr id="211" name="Google Shape;211;p37"/>
          <p:cNvSpPr txBox="1"/>
          <p:nvPr>
            <p:ph idx="1" type="body"/>
          </p:nvPr>
        </p:nvSpPr>
        <p:spPr>
          <a:xfrm>
            <a:off x="962701" y="1257300"/>
            <a:ext cx="24198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212" name="Google Shape;212;p37"/>
          <p:cNvSpPr txBox="1"/>
          <p:nvPr>
            <p:ph idx="2" type="body"/>
          </p:nvPr>
        </p:nvSpPr>
        <p:spPr>
          <a:xfrm>
            <a:off x="3506542" y="1257300"/>
            <a:ext cx="24198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213" name="Google Shape;213;p37"/>
          <p:cNvSpPr txBox="1"/>
          <p:nvPr>
            <p:ph idx="3" type="body"/>
          </p:nvPr>
        </p:nvSpPr>
        <p:spPr>
          <a:xfrm>
            <a:off x="6050384" y="1257300"/>
            <a:ext cx="24198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37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ear template">
  <a:themeElements>
    <a:clrScheme name="Custom 347">
      <a:dk1>
        <a:srgbClr val="000000"/>
      </a:dk1>
      <a:lt1>
        <a:srgbClr val="FFFFFF"/>
      </a:lt1>
      <a:dk2>
        <a:srgbClr val="434343"/>
      </a:dk2>
      <a:lt2>
        <a:srgbClr val="DDE1E9"/>
      </a:lt2>
      <a:accent1>
        <a:srgbClr val="AD249E"/>
      </a:accent1>
      <a:accent2>
        <a:srgbClr val="57029B"/>
      </a:accent2>
      <a:accent3>
        <a:srgbClr val="D3135E"/>
      </a:accent3>
      <a:accent4>
        <a:srgbClr val="0340A5"/>
      </a:accent4>
      <a:accent5>
        <a:srgbClr val="00CBD6"/>
      </a:accent5>
      <a:accent6>
        <a:srgbClr val="FF8A00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