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Fira Sans Black"/>
      <p:bold r:id="rId45"/>
      <p:boldItalic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Fira Sans SemiBold"/>
      <p:regular r:id="rId51"/>
      <p:bold r:id="rId52"/>
      <p:italic r:id="rId53"/>
      <p:boldItalic r:id="rId54"/>
    </p:embeddedFont>
    <p:embeddedFont>
      <p:font typeface="Fira Sans"/>
      <p:regular r:id="rId55"/>
      <p:bold r:id="rId56"/>
      <p:italic r:id="rId57"/>
      <p:boldItalic r:id="rId58"/>
    </p:embeddedFont>
    <p:embeddedFont>
      <p:font typeface="Fira Sans Light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0F8F6A-D15E-43C1-B007-3B23E40AB50D}">
  <a:tblStyle styleId="{240F8F6A-D15E-43C1-B007-3B23E40AB5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34A7306-8F47-4233-94C0-01888A0BC2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FiraSansBlack-boldItalic.fntdata"/><Relationship Id="rId45" Type="http://schemas.openxmlformats.org/officeDocument/2006/relationships/font" Target="fonts/FiraSansBlack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FiraSansLight-boldItalic.fntdata"/><Relationship Id="rId61" Type="http://schemas.openxmlformats.org/officeDocument/2006/relationships/font" Target="fonts/FiraSansLight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FiraSansLight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FiraSansSemiBold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FiraSansSemiBold-italic.fntdata"/><Relationship Id="rId52" Type="http://schemas.openxmlformats.org/officeDocument/2006/relationships/font" Target="fonts/FiraSansSemiBold-bold.fntdata"/><Relationship Id="rId11" Type="http://schemas.openxmlformats.org/officeDocument/2006/relationships/slide" Target="slides/slide6.xml"/><Relationship Id="rId55" Type="http://schemas.openxmlformats.org/officeDocument/2006/relationships/font" Target="fonts/FiraSans-regular.fntdata"/><Relationship Id="rId10" Type="http://schemas.openxmlformats.org/officeDocument/2006/relationships/slide" Target="slides/slide5.xml"/><Relationship Id="rId54" Type="http://schemas.openxmlformats.org/officeDocument/2006/relationships/font" Target="fonts/FiraSansSemiBold-boldItalic.fntdata"/><Relationship Id="rId13" Type="http://schemas.openxmlformats.org/officeDocument/2006/relationships/slide" Target="slides/slide8.xml"/><Relationship Id="rId57" Type="http://schemas.openxmlformats.org/officeDocument/2006/relationships/font" Target="fonts/FiraSans-italic.fntdata"/><Relationship Id="rId12" Type="http://schemas.openxmlformats.org/officeDocument/2006/relationships/slide" Target="slides/slide7.xml"/><Relationship Id="rId56" Type="http://schemas.openxmlformats.org/officeDocument/2006/relationships/font" Target="fonts/FiraSans-bold.fntdata"/><Relationship Id="rId15" Type="http://schemas.openxmlformats.org/officeDocument/2006/relationships/slide" Target="slides/slide10.xml"/><Relationship Id="rId59" Type="http://schemas.openxmlformats.org/officeDocument/2006/relationships/font" Target="fonts/FiraSansLight-regular.fntdata"/><Relationship Id="rId14" Type="http://schemas.openxmlformats.org/officeDocument/2006/relationships/slide" Target="slides/slide9.xml"/><Relationship Id="rId58" Type="http://schemas.openxmlformats.org/officeDocument/2006/relationships/font" Target="fonts/Fira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e6b99d788_0_5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e6b99d788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b3033bf72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b3033bf7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3033bf72a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b3033bf72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b3033bf72a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b3033bf72a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b3033bf72a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b3033bf72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b3033bf72a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b3033bf72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b3033bf72a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b3033bf72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b3033bf72a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b3033bf72a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b3033bf72a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b3033bf72a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b3033bf72a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b3033bf72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b3033bf72a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b3033bf72a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1" name="Google Shape;150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1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fmla="val 14632" name="adj1"/>
            </a:avLst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2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" name="Google Shape;81;p12"/>
          <p:cNvGrpSpPr/>
          <p:nvPr/>
        </p:nvGrpSpPr>
        <p:grpSpPr>
          <a:xfrm>
            <a:off x="759900" y="750444"/>
            <a:ext cx="7957877" cy="3965562"/>
            <a:chOff x="342730" y="751500"/>
            <a:chExt cx="7957877" cy="3965562"/>
          </a:xfrm>
        </p:grpSpPr>
        <p:pic>
          <p:nvPicPr>
            <p:cNvPr id="82" name="Google Shape;82;p12"/>
            <p:cNvPicPr preferRelativeResize="0"/>
            <p:nvPr/>
          </p:nvPicPr>
          <p:blipFill>
            <a:blip r:embed="rId2">
              <a:alphaModFix amt="35000"/>
            </a:blip>
            <a:stretch>
              <a:fillRect/>
            </a:stretch>
          </p:blipFill>
          <p:spPr>
            <a:xfrm>
              <a:off x="7975557" y="4392012"/>
              <a:ext cx="325050" cy="32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2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7975558" y="751500"/>
              <a:ext cx="325039" cy="3640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2"/>
            <p:cNvPicPr preferRelativeResize="0"/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 flipH="1" rot="-5400000">
              <a:off x="3996617" y="738119"/>
              <a:ext cx="325050" cy="76328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749500" y="1761875"/>
            <a:ext cx="43503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749500" y="3018575"/>
            <a:ext cx="4350300" cy="3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8392600" y="4392000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5690625" y="751550"/>
            <a:ext cx="2702100" cy="36405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285750" rotWithShape="0" algn="bl" dir="2760000" dist="190500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2283500" y="-25"/>
            <a:ext cx="6860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>
              <a:spcBef>
                <a:spcPts val="600"/>
              </a:spcBef>
              <a:spcAft>
                <a:spcPts val="0"/>
              </a:spcAft>
              <a:buSzPts val="3600"/>
              <a:buChar char="▪"/>
              <a:defRPr sz="3600"/>
            </a:lvl1pPr>
            <a:lvl2pPr indent="-457200" lvl="1" marL="9144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2pPr>
            <a:lvl3pPr indent="-457200" lvl="2" marL="13716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3pPr>
            <a:lvl4pPr indent="-457200" lvl="3" marL="1828800" rtl="0">
              <a:spcBef>
                <a:spcPts val="0"/>
              </a:spcBef>
              <a:spcAft>
                <a:spcPts val="0"/>
              </a:spcAft>
              <a:buSzPts val="3600"/>
              <a:buChar char="▫"/>
              <a:defRPr sz="3600"/>
            </a:lvl4pPr>
            <a:lvl5pPr indent="-457200" lvl="4" marL="22860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indent="-457200" lvl="5" marL="27432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indent="-457200" lvl="6" marL="3200400" rtl="0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indent="-457200" lvl="7" marL="3657600" rtl="0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indent="-457200" lvl="8" marL="4114800" rtl="0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26" name="Google Shape;26;p4"/>
          <p:cNvSpPr txBox="1"/>
          <p:nvPr/>
        </p:nvSpPr>
        <p:spPr>
          <a:xfrm>
            <a:off x="-2000" y="76175"/>
            <a:ext cx="75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rPr>
              <a:t>“</a:t>
            </a:r>
            <a:endParaRPr sz="7200">
              <a:solidFill>
                <a:schemeClr val="lt1"/>
              </a:solidFill>
              <a:latin typeface="Fira Sans SemiBold"/>
              <a:ea typeface="Fira Sans SemiBold"/>
              <a:cs typeface="Fira Sans SemiBold"/>
              <a:sym typeface="Fira Sans SemiBold"/>
            </a:endParaRPr>
          </a:p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751500" y="1664175"/>
            <a:ext cx="20985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3144470" y="1664175"/>
            <a:ext cx="20985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7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751500" y="1664175"/>
            <a:ext cx="21462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3123206" y="1664175"/>
            <a:ext cx="21462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0" name="Google Shape;50;p7"/>
          <p:cNvSpPr txBox="1"/>
          <p:nvPr>
            <p:ph idx="3" type="body"/>
          </p:nvPr>
        </p:nvSpPr>
        <p:spPr>
          <a:xfrm>
            <a:off x="5494913" y="1664175"/>
            <a:ext cx="21462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8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p title only">
  <p:cSld name="TITLE_ONL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92600" y="0"/>
            <a:ext cx="7515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-2000" y="0"/>
            <a:ext cx="9144000" cy="5143500"/>
          </a:xfrm>
          <a:prstGeom prst="rect">
            <a:avLst/>
          </a:prstGeom>
          <a:solidFill>
            <a:srgbClr val="02102E">
              <a:alpha val="597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6860500" y="-25"/>
            <a:ext cx="2283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0"/>
            <a:ext cx="751500" cy="751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751500" y="751550"/>
            <a:ext cx="7641300" cy="3640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2760000" dist="190500">
              <a:schemeClr val="dk1">
                <a:alpha val="35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751500" y="4482500"/>
            <a:ext cx="7641300" cy="3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chemeClr val="dk1">
                <a:alpha val="20000"/>
              </a:scheme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SemiBold"/>
              <a:buNone/>
              <a:defRPr sz="28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▪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Fira Sans Light"/>
              <a:buChar char="▫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●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○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ra Sans Light"/>
              <a:buChar char="■"/>
              <a:defRPr sz="2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1pPr>
            <a:lvl2pPr lvl="1" rtl="0" algn="ctr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2pPr>
            <a:lvl3pPr lvl="2" rtl="0" algn="ctr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3pPr>
            <a:lvl4pPr lvl="3" rtl="0" algn="ctr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4pPr>
            <a:lvl5pPr lvl="4" rtl="0" algn="ctr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5pPr>
            <a:lvl6pPr lvl="5" rtl="0" algn="ctr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6pPr>
            <a:lvl7pPr lvl="6" rtl="0" algn="ctr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7pPr>
            <a:lvl8pPr lvl="7" rtl="0" algn="ctr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8pPr>
            <a:lvl9pPr lvl="8" rtl="0" algn="ctr">
              <a:buNone/>
              <a:defRPr sz="1500">
                <a:solidFill>
                  <a:schemeClr val="accent6"/>
                </a:solidFill>
                <a:latin typeface="Fira Sans SemiBold"/>
                <a:ea typeface="Fira Sans SemiBold"/>
                <a:cs typeface="Fira Sans SemiBold"/>
                <a:sym typeface="Fira Sans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2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3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g"/><Relationship Id="rId4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Relationship Id="rId4" Type="http://schemas.openxmlformats.org/officeDocument/2006/relationships/image" Target="../media/image2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jpg"/><Relationship Id="rId4" Type="http://schemas.openxmlformats.org/officeDocument/2006/relationships/hyperlink" Target="https://www.fontsquirrel.com/fonts/fira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2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Relationship Id="rId4" Type="http://schemas.openxmlformats.org/officeDocument/2006/relationships/image" Target="../media/image33.jpg"/><Relationship Id="rId5" Type="http://schemas.openxmlformats.org/officeDocument/2006/relationships/image" Target="../media/image32.jpg"/><Relationship Id="rId6" Type="http://schemas.openxmlformats.org/officeDocument/2006/relationships/image" Target="../media/image31.jpg"/><Relationship Id="rId7" Type="http://schemas.openxmlformats.org/officeDocument/2006/relationships/image" Target="../media/image3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jpg"/><Relationship Id="rId4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3.jpg"/><Relationship Id="rId4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6884" r="830" t="34006"/>
          <a:stretch/>
        </p:blipFill>
        <p:spPr>
          <a:xfrm>
            <a:off x="4576350" y="751500"/>
            <a:ext cx="3816150" cy="3639601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60000" dist="190500">
              <a:schemeClr val="dk1">
                <a:alpha val="35000"/>
              </a:schemeClr>
            </a:outerShdw>
          </a:effectLst>
        </p:spPr>
      </p:pic>
      <p:sp>
        <p:nvSpPr>
          <p:cNvPr id="90" name="Google Shape;90;p13"/>
          <p:cNvSpPr txBox="1"/>
          <p:nvPr>
            <p:ph type="ctrTitle"/>
          </p:nvPr>
        </p:nvSpPr>
        <p:spPr>
          <a:xfrm>
            <a:off x="751500" y="751925"/>
            <a:ext cx="3426900" cy="3639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2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02" name="Google Shape;202;p22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04" name="Google Shape;204;p22"/>
          <p:cNvSpPr txBox="1"/>
          <p:nvPr>
            <p:ph type="title"/>
          </p:nvPr>
        </p:nvSpPr>
        <p:spPr>
          <a:xfrm>
            <a:off x="751500" y="1071525"/>
            <a:ext cx="3081900" cy="804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205" name="Google Shape;205;p22"/>
          <p:cNvSpPr txBox="1"/>
          <p:nvPr>
            <p:ph idx="1" type="body"/>
          </p:nvPr>
        </p:nvSpPr>
        <p:spPr>
          <a:xfrm>
            <a:off x="751500" y="1926975"/>
            <a:ext cx="3081900" cy="214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06" name="Google Shape;206;p22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4">
            <a:alphaModFix/>
          </a:blip>
          <a:srcRect b="17679" l="769" r="11733" t="19828"/>
          <a:stretch/>
        </p:blipFill>
        <p:spPr>
          <a:xfrm>
            <a:off x="4576350" y="751500"/>
            <a:ext cx="3816150" cy="3639601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60000" dist="190500">
              <a:schemeClr val="dk1">
                <a:alpha val="35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/>
          <p:nvPr>
            <p:ph idx="4294967295" type="title"/>
          </p:nvPr>
        </p:nvSpPr>
        <p:spPr>
          <a:xfrm>
            <a:off x="913850" y="0"/>
            <a:ext cx="74787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200">
                <a:solidFill>
                  <a:schemeClr val="lt1"/>
                </a:solidFill>
              </a:rPr>
              <a:t>Want big impact?</a:t>
            </a:r>
            <a:r>
              <a:rPr lang="en" sz="2200">
                <a:solidFill>
                  <a:schemeClr val="lt1"/>
                </a:solidFill>
              </a:rPr>
              <a:t> </a:t>
            </a:r>
            <a:r>
              <a:rPr lang="en" sz="2200">
                <a:solidFill>
                  <a:schemeClr val="lt1"/>
                </a:solidFill>
              </a:rPr>
              <a:t>Use big image.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13" name="Google Shape;213;p23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4" name="Google Shape;214;p23"/>
          <p:cNvGrpSpPr/>
          <p:nvPr/>
        </p:nvGrpSpPr>
        <p:grpSpPr>
          <a:xfrm>
            <a:off x="189939" y="221075"/>
            <a:ext cx="371623" cy="309362"/>
            <a:chOff x="1244325" y="314425"/>
            <a:chExt cx="444525" cy="370050"/>
          </a:xfrm>
        </p:grpSpPr>
        <p:sp>
          <p:nvSpPr>
            <p:cNvPr id="215" name="Google Shape;215;p2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22" name="Google Shape;222;p24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3" name="Google Shape;223;p24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224" name="Google Shape;224;p24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6" name="Google Shape;226;p24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cxnSp>
        <p:nvCxnSpPr>
          <p:cNvPr id="229" name="Google Shape;229;p24"/>
          <p:cNvCxnSpPr>
            <a:stCxn id="230" idx="2"/>
            <a:endCxn id="231" idx="0"/>
          </p:cNvCxnSpPr>
          <p:nvPr/>
        </p:nvCxnSpPr>
        <p:spPr>
          <a:xfrm flipH="1" rot="-5400000">
            <a:off x="4710689" y="1318450"/>
            <a:ext cx="647700" cy="1759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2" name="Google Shape;232;p24"/>
          <p:cNvCxnSpPr>
            <a:stCxn id="233" idx="0"/>
            <a:endCxn id="230" idx="2"/>
          </p:cNvCxnSpPr>
          <p:nvPr/>
        </p:nvCxnSpPr>
        <p:spPr>
          <a:xfrm rot="-5400000">
            <a:off x="2951359" y="1318550"/>
            <a:ext cx="647700" cy="17592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4" name="Google Shape;234;p24"/>
          <p:cNvCxnSpPr>
            <a:stCxn id="233" idx="2"/>
            <a:endCxn id="235" idx="0"/>
          </p:cNvCxnSpPr>
          <p:nvPr/>
        </p:nvCxnSpPr>
        <p:spPr>
          <a:xfrm flipH="1" rot="-5400000">
            <a:off x="2472709" y="2811200"/>
            <a:ext cx="685800" cy="840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6" name="Google Shape;236;p24"/>
          <p:cNvCxnSpPr>
            <a:stCxn id="237" idx="0"/>
            <a:endCxn id="233" idx="2"/>
          </p:cNvCxnSpPr>
          <p:nvPr/>
        </p:nvCxnSpPr>
        <p:spPr>
          <a:xfrm rot="-5400000">
            <a:off x="1632700" y="2811200"/>
            <a:ext cx="685800" cy="840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38" name="Google Shape;238;p24"/>
          <p:cNvCxnSpPr>
            <a:stCxn id="231" idx="2"/>
            <a:endCxn id="239" idx="0"/>
          </p:cNvCxnSpPr>
          <p:nvPr/>
        </p:nvCxnSpPr>
        <p:spPr>
          <a:xfrm flipH="1" rot="-5400000">
            <a:off x="5991354" y="2811200"/>
            <a:ext cx="685800" cy="840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40" name="Google Shape;240;p24"/>
          <p:cNvCxnSpPr>
            <a:stCxn id="241" idx="0"/>
            <a:endCxn id="231" idx="2"/>
          </p:cNvCxnSpPr>
          <p:nvPr/>
        </p:nvCxnSpPr>
        <p:spPr>
          <a:xfrm rot="-5400000">
            <a:off x="5151346" y="2811200"/>
            <a:ext cx="685800" cy="840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30" name="Google Shape;230;p24"/>
          <p:cNvSpPr txBox="1"/>
          <p:nvPr/>
        </p:nvSpPr>
        <p:spPr>
          <a:xfrm>
            <a:off x="3389489" y="1507900"/>
            <a:ext cx="1530900" cy="366300"/>
          </a:xfrm>
          <a:prstGeom prst="rect">
            <a:avLst/>
          </a:prstGeom>
          <a:solidFill>
            <a:srgbClr val="02102E">
              <a:alpha val="16200"/>
            </a:srgbClr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Lorem Ipsum</a:t>
            </a:r>
            <a:endParaRPr sz="1000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1631359" y="2522000"/>
            <a:ext cx="1528500" cy="366300"/>
          </a:xfrm>
          <a:prstGeom prst="rect">
            <a:avLst/>
          </a:prstGeom>
          <a:solidFill>
            <a:srgbClr val="02102E">
              <a:alpha val="16200"/>
            </a:srgbClr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Lorem Ipsum</a:t>
            </a:r>
            <a:endParaRPr sz="1000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5150004" y="2522000"/>
            <a:ext cx="1528500" cy="366300"/>
          </a:xfrm>
          <a:prstGeom prst="rect">
            <a:avLst/>
          </a:prstGeom>
          <a:solidFill>
            <a:srgbClr val="02102E">
              <a:alpha val="16200"/>
            </a:srgbClr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Lorem Ipsum</a:t>
            </a:r>
            <a:endParaRPr sz="1000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5990013" y="3574100"/>
            <a:ext cx="1528500" cy="366300"/>
          </a:xfrm>
          <a:prstGeom prst="rect">
            <a:avLst/>
          </a:prstGeom>
          <a:solidFill>
            <a:srgbClr val="02102E">
              <a:alpha val="16200"/>
            </a:srgbClr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Lorem Ipsum</a:t>
            </a:r>
            <a:endParaRPr sz="1000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4309996" y="3574100"/>
            <a:ext cx="1528500" cy="366300"/>
          </a:xfrm>
          <a:prstGeom prst="rect">
            <a:avLst/>
          </a:prstGeom>
          <a:solidFill>
            <a:srgbClr val="02102E">
              <a:alpha val="16200"/>
            </a:srgbClr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Lorem Ipsum</a:t>
            </a:r>
            <a:endParaRPr sz="1000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35" name="Google Shape;235;p24"/>
          <p:cNvSpPr txBox="1"/>
          <p:nvPr/>
        </p:nvSpPr>
        <p:spPr>
          <a:xfrm>
            <a:off x="2471368" y="3574100"/>
            <a:ext cx="1528500" cy="366300"/>
          </a:xfrm>
          <a:prstGeom prst="rect">
            <a:avLst/>
          </a:prstGeom>
          <a:solidFill>
            <a:srgbClr val="02102E">
              <a:alpha val="16200"/>
            </a:srgbClr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Lorem Ipsum</a:t>
            </a:r>
            <a:endParaRPr sz="1000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791350" y="3574100"/>
            <a:ext cx="1528500" cy="366300"/>
          </a:xfrm>
          <a:prstGeom prst="rect">
            <a:avLst/>
          </a:prstGeom>
          <a:solidFill>
            <a:srgbClr val="02102E">
              <a:alpha val="16200"/>
            </a:srgbClr>
          </a:solidFill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Lorem Ipsum</a:t>
            </a:r>
            <a:endParaRPr sz="1000">
              <a:solidFill>
                <a:schemeClr val="lt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47" name="Google Shape;247;p25"/>
          <p:cNvGraphicFramePr/>
          <p:nvPr/>
        </p:nvGraphicFramePr>
        <p:xfrm>
          <a:off x="751500" y="75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{240F8F6A-D15E-43C1-B007-3B23E40AB50D}</a:tableStyleId>
              </a:tblPr>
              <a:tblGrid>
                <a:gridCol w="1706100"/>
                <a:gridCol w="1706100"/>
                <a:gridCol w="1706100"/>
                <a:gridCol w="1706100"/>
              </a:tblGrid>
              <a:tr h="909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</a:tr>
              <a:tr h="90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10</a:t>
                      </a:r>
                      <a:endParaRPr sz="16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20</a:t>
                      </a:r>
                      <a:endParaRPr sz="16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7</a:t>
                      </a:r>
                      <a:endParaRPr sz="16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</a:tr>
              <a:tr h="90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30</a:t>
                      </a:r>
                      <a:endParaRPr sz="16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15</a:t>
                      </a:r>
                      <a:endParaRPr sz="16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10</a:t>
                      </a:r>
                      <a:endParaRPr sz="16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</a:tr>
              <a:tr h="9099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5</a:t>
                      </a:r>
                      <a:endParaRPr sz="16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24</a:t>
                      </a:r>
                      <a:endParaRPr sz="16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Fira Sans Light"/>
                          <a:ea typeface="Fira Sans Light"/>
                          <a:cs typeface="Fira Sans Light"/>
                          <a:sym typeface="Fira Sans Light"/>
                        </a:rPr>
                        <a:t>16</a:t>
                      </a:r>
                      <a:endParaRPr sz="1600">
                        <a:solidFill>
                          <a:schemeClr val="lt1"/>
                        </a:solidFill>
                        <a:latin typeface="Fira Sans Light"/>
                        <a:ea typeface="Fira Sans Light"/>
                        <a:cs typeface="Fira Sans Light"/>
                        <a:sym typeface="Fira Sans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48" name="Google Shape;248;p25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49" name="Google Shape;249;p25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250" name="Google Shape;250;p25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/>
          <p:nvPr/>
        </p:nvSpPr>
        <p:spPr>
          <a:xfrm>
            <a:off x="179730" y="179744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895801" y="1047925"/>
            <a:ext cx="7409497" cy="352972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00025"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2262075" y="1788800"/>
            <a:ext cx="7515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our office</a:t>
            </a:r>
            <a:endParaRPr sz="1000">
              <a:solidFill>
                <a:schemeClr val="dk1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263" name="Google Shape;263;p26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26"/>
          <p:cNvSpPr txBox="1"/>
          <p:nvPr>
            <p:ph idx="4294967295" type="body"/>
          </p:nvPr>
        </p:nvSpPr>
        <p:spPr>
          <a:xfrm>
            <a:off x="457200" y="4756975"/>
            <a:ext cx="7719300" cy="30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4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65" name="Google Shape;265;p26"/>
          <p:cNvSpPr/>
          <p:nvPr/>
        </p:nvSpPr>
        <p:spPr>
          <a:xfrm>
            <a:off x="1472324" y="2101724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" name="Google Shape;266;p26"/>
          <p:cNvSpPr/>
          <p:nvPr/>
        </p:nvSpPr>
        <p:spPr>
          <a:xfrm>
            <a:off x="2959099" y="3548074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7" name="Google Shape;267;p26"/>
          <p:cNvSpPr/>
          <p:nvPr/>
        </p:nvSpPr>
        <p:spPr>
          <a:xfrm>
            <a:off x="3944499" y="1899224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" name="Google Shape;268;p26"/>
          <p:cNvSpPr/>
          <p:nvPr/>
        </p:nvSpPr>
        <p:spPr>
          <a:xfrm>
            <a:off x="6523099" y="2348674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4597074" y="3803099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7135224" y="3898899"/>
            <a:ext cx="152809" cy="20251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>
            <p:ph idx="4294967295" type="ctrTitle"/>
          </p:nvPr>
        </p:nvSpPr>
        <p:spPr>
          <a:xfrm>
            <a:off x="751500" y="1685250"/>
            <a:ext cx="689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76" name="Google Shape;276;p27"/>
          <p:cNvSpPr txBox="1"/>
          <p:nvPr>
            <p:ph idx="4294967295" type="subTitle"/>
          </p:nvPr>
        </p:nvSpPr>
        <p:spPr>
          <a:xfrm>
            <a:off x="751500" y="2941951"/>
            <a:ext cx="6899100" cy="51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77" name="Google Shape;277;p27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8" name="Google Shape;278;p27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279" name="Google Shape;279;p2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/>
          <p:nvPr>
            <p:ph idx="4294967295" type="ctrTitle"/>
          </p:nvPr>
        </p:nvSpPr>
        <p:spPr>
          <a:xfrm>
            <a:off x="751500" y="751500"/>
            <a:ext cx="4270800" cy="75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89,526,124$</a:t>
            </a:r>
            <a:endParaRPr sz="5400"/>
          </a:p>
        </p:txBody>
      </p:sp>
      <p:sp>
        <p:nvSpPr>
          <p:cNvPr id="289" name="Google Shape;289;p28"/>
          <p:cNvSpPr txBox="1"/>
          <p:nvPr>
            <p:ph idx="4294967295" type="subTitle"/>
          </p:nvPr>
        </p:nvSpPr>
        <p:spPr>
          <a:xfrm>
            <a:off x="751500" y="1371408"/>
            <a:ext cx="4270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290" name="Google Shape;290;p28"/>
          <p:cNvSpPr txBox="1"/>
          <p:nvPr>
            <p:ph idx="4294967295" type="ctrTitle"/>
          </p:nvPr>
        </p:nvSpPr>
        <p:spPr>
          <a:xfrm>
            <a:off x="751500" y="3236992"/>
            <a:ext cx="42708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100%</a:t>
            </a:r>
            <a:endParaRPr sz="5400"/>
          </a:p>
        </p:txBody>
      </p:sp>
      <p:sp>
        <p:nvSpPr>
          <p:cNvPr id="291" name="Google Shape;291;p28"/>
          <p:cNvSpPr txBox="1"/>
          <p:nvPr>
            <p:ph idx="4294967295" type="subTitle"/>
          </p:nvPr>
        </p:nvSpPr>
        <p:spPr>
          <a:xfrm>
            <a:off x="751500" y="4000300"/>
            <a:ext cx="4270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292" name="Google Shape;292;p28"/>
          <p:cNvSpPr txBox="1"/>
          <p:nvPr>
            <p:ph idx="4294967295" type="ctrTitle"/>
          </p:nvPr>
        </p:nvSpPr>
        <p:spPr>
          <a:xfrm>
            <a:off x="751500" y="1922546"/>
            <a:ext cx="42708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/>
              <a:t>185,244 users</a:t>
            </a:r>
            <a:endParaRPr sz="5400"/>
          </a:p>
        </p:txBody>
      </p:sp>
      <p:sp>
        <p:nvSpPr>
          <p:cNvPr id="293" name="Google Shape;293;p28"/>
          <p:cNvSpPr txBox="1"/>
          <p:nvPr>
            <p:ph idx="4294967295" type="subTitle"/>
          </p:nvPr>
        </p:nvSpPr>
        <p:spPr>
          <a:xfrm>
            <a:off x="751500" y="2685854"/>
            <a:ext cx="42708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5" name="Google Shape;295;p28"/>
          <p:cNvPicPr preferRelativeResize="0"/>
          <p:nvPr/>
        </p:nvPicPr>
        <p:blipFill rotWithShape="1">
          <a:blip r:embed="rId4">
            <a:alphaModFix/>
          </a:blip>
          <a:srcRect b="0" l="23273" r="23273" t="0"/>
          <a:stretch/>
        </p:blipFill>
        <p:spPr>
          <a:xfrm>
            <a:off x="5690400" y="751500"/>
            <a:ext cx="2702100" cy="3639601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60000" dist="190500">
              <a:schemeClr val="dk1">
                <a:alpha val="35000"/>
              </a:schemeClr>
            </a:outerShdw>
          </a:effectLst>
        </p:spPr>
      </p:pic>
      <p:grpSp>
        <p:nvGrpSpPr>
          <p:cNvPr id="296" name="Google Shape;296;p28"/>
          <p:cNvGrpSpPr/>
          <p:nvPr/>
        </p:nvGrpSpPr>
        <p:grpSpPr>
          <a:xfrm>
            <a:off x="186382" y="236900"/>
            <a:ext cx="378750" cy="277698"/>
            <a:chOff x="4610450" y="3703750"/>
            <a:chExt cx="453050" cy="332175"/>
          </a:xfrm>
        </p:grpSpPr>
        <p:sp>
          <p:nvSpPr>
            <p:cNvPr id="297" name="Google Shape;297;p2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9"/>
          <p:cNvSpPr txBox="1"/>
          <p:nvPr>
            <p:ph idx="4294967295"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304" name="Google Shape;304;p29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29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306" name="Google Shape;306;p2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>
            <a:off x="5026207" y="1951775"/>
            <a:ext cx="2815795" cy="2165750"/>
            <a:chOff x="5632317" y="1189775"/>
            <a:chExt cx="3305700" cy="2165750"/>
          </a:xfrm>
        </p:grpSpPr>
        <p:sp>
          <p:nvSpPr>
            <p:cNvPr id="312" name="Google Shape;312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D838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Lorem 3</a:t>
              </a:r>
              <a:endParaRPr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313" name="Google Shape;313;p29"/>
            <p:cNvSpPr txBox="1"/>
            <p:nvPr/>
          </p:nvSpPr>
          <p:spPr>
            <a:xfrm>
              <a:off x="6167075" y="2057125"/>
              <a:ext cx="2236200" cy="12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14" name="Google Shape;314;p29"/>
          <p:cNvGrpSpPr/>
          <p:nvPr/>
        </p:nvGrpSpPr>
        <p:grpSpPr>
          <a:xfrm>
            <a:off x="0" y="1952000"/>
            <a:ext cx="3249958" cy="2165525"/>
            <a:chOff x="-268373" y="1190000"/>
            <a:chExt cx="3815400" cy="2165525"/>
          </a:xfrm>
        </p:grpSpPr>
        <p:sp>
          <p:nvSpPr>
            <p:cNvPr id="315" name="Google Shape;315;p29"/>
            <p:cNvSpPr/>
            <p:nvPr/>
          </p:nvSpPr>
          <p:spPr>
            <a:xfrm>
              <a:off x="-268373" y="1190000"/>
              <a:ext cx="3815400" cy="669000"/>
            </a:xfrm>
            <a:prstGeom prst="homePlate">
              <a:avLst>
                <a:gd fmla="val 5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Lorem 1</a:t>
              </a:r>
              <a:endParaRPr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316" name="Google Shape;316;p29"/>
            <p:cNvSpPr txBox="1"/>
            <p:nvPr/>
          </p:nvSpPr>
          <p:spPr>
            <a:xfrm>
              <a:off x="655350" y="2057125"/>
              <a:ext cx="2236200" cy="12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  <p:grpSp>
        <p:nvGrpSpPr>
          <p:cNvPr id="317" name="Google Shape;317;p29"/>
          <p:cNvGrpSpPr/>
          <p:nvPr/>
        </p:nvGrpSpPr>
        <p:grpSpPr>
          <a:xfrm>
            <a:off x="2736473" y="1951775"/>
            <a:ext cx="2815795" cy="2165750"/>
            <a:chOff x="2944204" y="1189775"/>
            <a:chExt cx="3305700" cy="2165750"/>
          </a:xfrm>
        </p:grpSpPr>
        <p:sp>
          <p:nvSpPr>
            <p:cNvPr id="318" name="Google Shape;318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SemiBold"/>
                  <a:ea typeface="Fira Sans SemiBold"/>
                  <a:cs typeface="Fira Sans SemiBold"/>
                  <a:sym typeface="Fira Sans SemiBold"/>
                </a:rPr>
                <a:t>Lorem 2</a:t>
              </a:r>
              <a:endParaRPr>
                <a:solidFill>
                  <a:schemeClr val="lt1"/>
                </a:solidFill>
                <a:latin typeface="Fira Sans SemiBold"/>
                <a:ea typeface="Fira Sans SemiBold"/>
                <a:cs typeface="Fira Sans SemiBold"/>
                <a:sym typeface="Fira Sans SemiBold"/>
              </a:endParaRPr>
            </a:p>
          </p:txBody>
        </p:sp>
        <p:sp>
          <p:nvSpPr>
            <p:cNvPr id="319" name="Google Shape;319;p29"/>
            <p:cNvSpPr txBox="1"/>
            <p:nvPr/>
          </p:nvSpPr>
          <p:spPr>
            <a:xfrm>
              <a:off x="3478950" y="2057125"/>
              <a:ext cx="2236200" cy="12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30"/>
          <p:cNvGrpSpPr/>
          <p:nvPr/>
        </p:nvGrpSpPr>
        <p:grpSpPr>
          <a:xfrm>
            <a:off x="202704" y="199132"/>
            <a:ext cx="346104" cy="353231"/>
            <a:chOff x="3955900" y="2984500"/>
            <a:chExt cx="414000" cy="422525"/>
          </a:xfrm>
        </p:grpSpPr>
        <p:sp>
          <p:nvSpPr>
            <p:cNvPr id="325" name="Google Shape;325;p30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6" name="Google Shape;326;p30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2102E">
                <a:alpha val="162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28" name="Google Shape;328;p30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29" name="Google Shape;329;p30"/>
          <p:cNvSpPr txBox="1"/>
          <p:nvPr>
            <p:ph idx="1" type="body"/>
          </p:nvPr>
        </p:nvSpPr>
        <p:spPr>
          <a:xfrm>
            <a:off x="751500" y="1664175"/>
            <a:ext cx="2146200" cy="137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0" name="Google Shape;330;p30"/>
          <p:cNvSpPr txBox="1"/>
          <p:nvPr>
            <p:ph idx="2" type="body"/>
          </p:nvPr>
        </p:nvSpPr>
        <p:spPr>
          <a:xfrm>
            <a:off x="3123211" y="1664175"/>
            <a:ext cx="2146200" cy="137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1" name="Google Shape;331;p30"/>
          <p:cNvSpPr txBox="1"/>
          <p:nvPr>
            <p:ph idx="3" type="body"/>
          </p:nvPr>
        </p:nvSpPr>
        <p:spPr>
          <a:xfrm>
            <a:off x="5494921" y="1664175"/>
            <a:ext cx="2146200" cy="137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32" name="Google Shape;332;p30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30"/>
          <p:cNvSpPr txBox="1"/>
          <p:nvPr>
            <p:ph idx="1" type="body"/>
          </p:nvPr>
        </p:nvSpPr>
        <p:spPr>
          <a:xfrm>
            <a:off x="751488" y="3166875"/>
            <a:ext cx="2146200" cy="137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34" name="Google Shape;334;p30"/>
          <p:cNvSpPr txBox="1"/>
          <p:nvPr>
            <p:ph idx="2" type="body"/>
          </p:nvPr>
        </p:nvSpPr>
        <p:spPr>
          <a:xfrm>
            <a:off x="3123198" y="3166875"/>
            <a:ext cx="2146200" cy="137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35" name="Google Shape;335;p30"/>
          <p:cNvSpPr txBox="1"/>
          <p:nvPr>
            <p:ph idx="3" type="body"/>
          </p:nvPr>
        </p:nvSpPr>
        <p:spPr>
          <a:xfrm>
            <a:off x="5494909" y="3166875"/>
            <a:ext cx="2146200" cy="137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"/>
          <p:cNvSpPr txBox="1"/>
          <p:nvPr>
            <p:ph idx="1" type="body"/>
          </p:nvPr>
        </p:nvSpPr>
        <p:spPr>
          <a:xfrm>
            <a:off x="751500" y="4482500"/>
            <a:ext cx="7641300" cy="31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41" name="Google Shape;341;p31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2" name="Google Shape;342;p31"/>
          <p:cNvGrpSpPr/>
          <p:nvPr/>
        </p:nvGrpSpPr>
        <p:grpSpPr>
          <a:xfrm>
            <a:off x="186381" y="236900"/>
            <a:ext cx="378750" cy="277698"/>
            <a:chOff x="3936375" y="3703750"/>
            <a:chExt cx="453050" cy="332175"/>
          </a:xfrm>
        </p:grpSpPr>
        <p:sp>
          <p:nvSpPr>
            <p:cNvPr id="343" name="Google Shape;343;p31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48" name="Google Shape;348;p31" title="Gráfico"/>
          <p:cNvPicPr preferRelativeResize="0"/>
          <p:nvPr/>
        </p:nvPicPr>
        <p:blipFill rotWithShape="1">
          <a:blip r:embed="rId4">
            <a:alphaModFix/>
          </a:blip>
          <a:srcRect b="0" l="0" r="9074" t="0"/>
          <a:stretch/>
        </p:blipFill>
        <p:spPr>
          <a:xfrm>
            <a:off x="1822886" y="1023975"/>
            <a:ext cx="5498226" cy="307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4"/>
          <p:cNvGrpSpPr/>
          <p:nvPr/>
        </p:nvGrpSpPr>
        <p:grpSpPr>
          <a:xfrm>
            <a:off x="196575" y="226686"/>
            <a:ext cx="358351" cy="298118"/>
            <a:chOff x="1926350" y="995225"/>
            <a:chExt cx="428650" cy="356600"/>
          </a:xfrm>
        </p:grpSpPr>
        <p:sp>
          <p:nvSpPr>
            <p:cNvPr id="96" name="Google Shape;96;p14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0" name="Google Shape;100;p14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01" name="Google Shape;101;p14"/>
          <p:cNvSpPr txBox="1"/>
          <p:nvPr>
            <p:ph idx="2" type="body"/>
          </p:nvPr>
        </p:nvSpPr>
        <p:spPr>
          <a:xfrm>
            <a:off x="3548201" y="1664175"/>
            <a:ext cx="24525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4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751500" y="1664175"/>
            <a:ext cx="24525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103" name="Google Shape;103;p14"/>
          <p:cNvSpPr txBox="1"/>
          <p:nvPr>
            <p:ph idx="2" type="body"/>
          </p:nvPr>
        </p:nvSpPr>
        <p:spPr>
          <a:xfrm>
            <a:off x="751500" y="4028500"/>
            <a:ext cx="4491600" cy="81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3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3"/>
                </a:solidFill>
              </a:rPr>
              <a:t>This template is free to use under </a:t>
            </a:r>
            <a:r>
              <a:rPr lang="en" sz="1000" u="sng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3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3"/>
              </a:solidFill>
            </a:endParaRPr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/>
          <p:nvPr/>
        </p:nvSpPr>
        <p:spPr>
          <a:xfrm>
            <a:off x="251712" y="160839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4" name="Google Shape;354;p32"/>
          <p:cNvSpPr txBox="1"/>
          <p:nvPr>
            <p:ph idx="4294967295" type="body"/>
          </p:nvPr>
        </p:nvSpPr>
        <p:spPr>
          <a:xfrm>
            <a:off x="751500" y="1811325"/>
            <a:ext cx="3222900" cy="19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5857636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chemeClr val="dk2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356" name="Google Shape;356;p32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32"/>
          <p:cNvGrpSpPr/>
          <p:nvPr/>
        </p:nvGrpSpPr>
        <p:grpSpPr>
          <a:xfrm>
            <a:off x="5798511" y="373572"/>
            <a:ext cx="2119546" cy="4396359"/>
            <a:chOff x="2547150" y="238125"/>
            <a:chExt cx="2525675" cy="5238750"/>
          </a:xfrm>
        </p:grpSpPr>
        <p:sp>
          <p:nvSpPr>
            <p:cNvPr id="358" name="Google Shape;358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rotWithShape="0" algn="bl" dir="2640000" dist="1428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32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/>
          <p:nvPr/>
        </p:nvSpPr>
        <p:spPr>
          <a:xfrm>
            <a:off x="208320" y="160839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8" name="Google Shape;368;p33"/>
          <p:cNvSpPr/>
          <p:nvPr/>
        </p:nvSpPr>
        <p:spPr>
          <a:xfrm>
            <a:off x="5558764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chemeClr val="dk2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369" name="Google Shape;369;p33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0" name="Google Shape;370;p33"/>
          <p:cNvGrpSpPr/>
          <p:nvPr/>
        </p:nvGrpSpPr>
        <p:grpSpPr>
          <a:xfrm>
            <a:off x="5494065" y="465959"/>
            <a:ext cx="2736410" cy="4222433"/>
            <a:chOff x="2112475" y="238125"/>
            <a:chExt cx="3395050" cy="5238750"/>
          </a:xfrm>
        </p:grpSpPr>
        <p:sp>
          <p:nvSpPr>
            <p:cNvPr id="371" name="Google Shape;371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rotWithShape="0" algn="bl" dir="2760000" dist="142875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33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76" name="Google Shape;376;p33"/>
          <p:cNvSpPr txBox="1"/>
          <p:nvPr>
            <p:ph idx="4294967295" type="body"/>
          </p:nvPr>
        </p:nvSpPr>
        <p:spPr>
          <a:xfrm>
            <a:off x="751500" y="1811325"/>
            <a:ext cx="3222900" cy="19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34"/>
          <p:cNvGrpSpPr/>
          <p:nvPr/>
        </p:nvGrpSpPr>
        <p:grpSpPr>
          <a:xfrm>
            <a:off x="182281" y="189426"/>
            <a:ext cx="386943" cy="372647"/>
            <a:chOff x="2583325" y="2972875"/>
            <a:chExt cx="462850" cy="445750"/>
          </a:xfrm>
        </p:grpSpPr>
        <p:sp>
          <p:nvSpPr>
            <p:cNvPr id="382" name="Google Shape;382;p34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84" name="Google Shape;384;p34"/>
          <p:cNvSpPr/>
          <p:nvPr/>
        </p:nvSpPr>
        <p:spPr>
          <a:xfrm>
            <a:off x="4228082" y="1231061"/>
            <a:ext cx="3977100" cy="25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Place your screenshot here</a:t>
            </a:r>
            <a:endParaRPr sz="1000">
              <a:solidFill>
                <a:schemeClr val="dk2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385" name="Google Shape;385;p34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6" name="Google Shape;386;p34"/>
          <p:cNvGrpSpPr/>
          <p:nvPr/>
        </p:nvGrpSpPr>
        <p:grpSpPr>
          <a:xfrm>
            <a:off x="3659707" y="1073688"/>
            <a:ext cx="5113839" cy="2996137"/>
            <a:chOff x="1177450" y="241631"/>
            <a:chExt cx="6173152" cy="3616776"/>
          </a:xfrm>
        </p:grpSpPr>
        <p:sp>
          <p:nvSpPr>
            <p:cNvPr id="387" name="Google Shape;387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rotWithShape="0" algn="bl" dir="5400000" dist="47625">
                <a:schemeClr val="dk1">
                  <a:alpha val="5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2102E">
                <a:alpha val="162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1" name="Google Shape;391;p34"/>
          <p:cNvSpPr txBox="1"/>
          <p:nvPr>
            <p:ph type="title"/>
          </p:nvPr>
        </p:nvSpPr>
        <p:spPr>
          <a:xfrm>
            <a:off x="751500" y="1111338"/>
            <a:ext cx="2551800" cy="75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392" name="Google Shape;392;p34"/>
          <p:cNvSpPr txBox="1"/>
          <p:nvPr>
            <p:ph idx="4294967295" type="body"/>
          </p:nvPr>
        </p:nvSpPr>
        <p:spPr>
          <a:xfrm>
            <a:off x="751500" y="2060863"/>
            <a:ext cx="2551800" cy="197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5"/>
          <p:cNvSpPr/>
          <p:nvPr/>
        </p:nvSpPr>
        <p:spPr>
          <a:xfrm>
            <a:off x="215974" y="207295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98" name="Google Shape;398;p35"/>
          <p:cNvSpPr txBox="1"/>
          <p:nvPr>
            <p:ph idx="4294967295" type="ctrTitle"/>
          </p:nvPr>
        </p:nvSpPr>
        <p:spPr>
          <a:xfrm>
            <a:off x="685800" y="1272963"/>
            <a:ext cx="4190700" cy="8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99" name="Google Shape;399;p35"/>
          <p:cNvSpPr txBox="1"/>
          <p:nvPr>
            <p:ph idx="4294967295" type="subTitle"/>
          </p:nvPr>
        </p:nvSpPr>
        <p:spPr>
          <a:xfrm>
            <a:off x="685800" y="2161437"/>
            <a:ext cx="4190700" cy="17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Fira Sans SemiBold"/>
                <a:ea typeface="Fira Sans SemiBold"/>
                <a:cs typeface="Fira Sans SemiBold"/>
                <a:sym typeface="Fira Sans SemiBold"/>
              </a:rPr>
              <a:t>Any questions?</a:t>
            </a:r>
            <a:endParaRPr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"/>
              <a:t>@username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/>
              <a:t>user@mail.me</a:t>
            </a:r>
            <a:endParaRPr/>
          </a:p>
        </p:txBody>
      </p:sp>
      <p:sp>
        <p:nvSpPr>
          <p:cNvPr id="400" name="Google Shape;400;p35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01" name="Google Shape;401;p35"/>
          <p:cNvPicPr preferRelativeResize="0"/>
          <p:nvPr/>
        </p:nvPicPr>
        <p:blipFill rotWithShape="1">
          <a:blip r:embed="rId4">
            <a:alphaModFix/>
          </a:blip>
          <a:srcRect b="0" l="32923" r="22221" t="9321"/>
          <a:stretch/>
        </p:blipFill>
        <p:spPr>
          <a:xfrm>
            <a:off x="5690400" y="751500"/>
            <a:ext cx="2702100" cy="3639601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60000" dist="190500">
              <a:schemeClr val="dk1">
                <a:alpha val="35000"/>
              </a:scheme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6"/>
          <p:cNvSpPr/>
          <p:nvPr/>
        </p:nvSpPr>
        <p:spPr>
          <a:xfrm>
            <a:off x="201181" y="219031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7" name="Google Shape;407;p36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08" name="Google Shape;408;p36"/>
          <p:cNvSpPr txBox="1"/>
          <p:nvPr>
            <p:ph idx="1" type="body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409" name="Google Shape;409;p36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7"/>
          <p:cNvGrpSpPr/>
          <p:nvPr/>
        </p:nvGrpSpPr>
        <p:grpSpPr>
          <a:xfrm>
            <a:off x="193001" y="193009"/>
            <a:ext cx="365499" cy="365499"/>
            <a:chOff x="1922075" y="1629000"/>
            <a:chExt cx="437200" cy="437200"/>
          </a:xfrm>
        </p:grpSpPr>
        <p:sp>
          <p:nvSpPr>
            <p:cNvPr id="415" name="Google Shape;415;p3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6" name="Google Shape;416;p3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17" name="Google Shape;417;p37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18" name="Google Shape;418;p37"/>
          <p:cNvSpPr txBox="1"/>
          <p:nvPr>
            <p:ph idx="1" type="body"/>
          </p:nvPr>
        </p:nvSpPr>
        <p:spPr>
          <a:xfrm>
            <a:off x="751500" y="1664175"/>
            <a:ext cx="54030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Fira Sans Semibold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Fira Sans Light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https://www.fontsquirrel.com/fonts/fira-sans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9" name="Google Shape;419;p37"/>
          <p:cNvSpPr txBox="1"/>
          <p:nvPr/>
        </p:nvSpPr>
        <p:spPr>
          <a:xfrm>
            <a:off x="751500" y="3875975"/>
            <a:ext cx="5403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3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3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3"/>
              </a:solidFill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420" name="Google Shape;420;p37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/>
          <p:nvPr>
            <p:ph type="ctrTitle"/>
          </p:nvPr>
        </p:nvSpPr>
        <p:spPr>
          <a:xfrm>
            <a:off x="749500" y="1761875"/>
            <a:ext cx="43503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26" name="Google Shape;426;p38"/>
          <p:cNvSpPr txBox="1"/>
          <p:nvPr>
            <p:ph idx="1" type="subTitle"/>
          </p:nvPr>
        </p:nvSpPr>
        <p:spPr>
          <a:xfrm>
            <a:off x="749500" y="3018575"/>
            <a:ext cx="4350300" cy="3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427" name="Google Shape;427;p38"/>
          <p:cNvSpPr txBox="1"/>
          <p:nvPr/>
        </p:nvSpPr>
        <p:spPr>
          <a:xfrm>
            <a:off x="5685350" y="752125"/>
            <a:ext cx="2709300" cy="36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chemeClr val="accen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2</a:t>
            </a:r>
            <a:endParaRPr sz="16000">
              <a:solidFill>
                <a:schemeClr val="accen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33" name="Google Shape;433;p39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39"/>
          <p:cNvSpPr/>
          <p:nvPr/>
        </p:nvSpPr>
        <p:spPr>
          <a:xfrm>
            <a:off x="773520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DEC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5" name="Google Shape;435;p39"/>
          <p:cNvSpPr/>
          <p:nvPr/>
        </p:nvSpPr>
        <p:spPr>
          <a:xfrm>
            <a:off x="707512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NOV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6" name="Google Shape;436;p39"/>
          <p:cNvSpPr/>
          <p:nvPr/>
        </p:nvSpPr>
        <p:spPr>
          <a:xfrm>
            <a:off x="6415040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OCT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7" name="Google Shape;437;p39"/>
          <p:cNvSpPr/>
          <p:nvPr/>
        </p:nvSpPr>
        <p:spPr>
          <a:xfrm>
            <a:off x="5754956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SEP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8" name="Google Shape;438;p39"/>
          <p:cNvSpPr/>
          <p:nvPr/>
        </p:nvSpPr>
        <p:spPr>
          <a:xfrm>
            <a:off x="5094872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AUG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39" name="Google Shape;439;p39"/>
          <p:cNvSpPr/>
          <p:nvPr/>
        </p:nvSpPr>
        <p:spPr>
          <a:xfrm>
            <a:off x="4434788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JUL</a:t>
            </a:r>
            <a:endParaRPr sz="10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0" name="Google Shape;440;p39"/>
          <p:cNvSpPr/>
          <p:nvPr/>
        </p:nvSpPr>
        <p:spPr>
          <a:xfrm>
            <a:off x="3774704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JUN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1" name="Google Shape;441;p39"/>
          <p:cNvSpPr/>
          <p:nvPr/>
        </p:nvSpPr>
        <p:spPr>
          <a:xfrm>
            <a:off x="3114619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MAY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2" name="Google Shape;442;p39"/>
          <p:cNvSpPr/>
          <p:nvPr/>
        </p:nvSpPr>
        <p:spPr>
          <a:xfrm>
            <a:off x="2454535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APR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3" name="Google Shape;443;p39"/>
          <p:cNvSpPr/>
          <p:nvPr/>
        </p:nvSpPr>
        <p:spPr>
          <a:xfrm>
            <a:off x="1794451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MAR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4" name="Google Shape;444;p39"/>
          <p:cNvSpPr/>
          <p:nvPr/>
        </p:nvSpPr>
        <p:spPr>
          <a:xfrm>
            <a:off x="1134367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FEB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5" name="Google Shape;445;p39"/>
          <p:cNvSpPr/>
          <p:nvPr/>
        </p:nvSpPr>
        <p:spPr>
          <a:xfrm>
            <a:off x="474283" y="25273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JAN</a:t>
            </a:r>
            <a:endParaRPr sz="10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46" name="Google Shape;446;p39"/>
          <p:cNvSpPr/>
          <p:nvPr/>
        </p:nvSpPr>
        <p:spPr>
          <a:xfrm>
            <a:off x="0" y="25273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47" name="Google Shape;447;p39"/>
          <p:cNvCxnSpPr/>
          <p:nvPr/>
        </p:nvCxnSpPr>
        <p:spPr>
          <a:xfrm rot="10800000">
            <a:off x="76892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39"/>
          <p:cNvSpPr txBox="1"/>
          <p:nvPr/>
        </p:nvSpPr>
        <p:spPr>
          <a:xfrm>
            <a:off x="72790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49" name="Google Shape;449;p39"/>
          <p:cNvCxnSpPr/>
          <p:nvPr/>
        </p:nvCxnSpPr>
        <p:spPr>
          <a:xfrm rot="10800000">
            <a:off x="209015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39"/>
          <p:cNvSpPr txBox="1"/>
          <p:nvPr/>
        </p:nvSpPr>
        <p:spPr>
          <a:xfrm>
            <a:off x="2050642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51" name="Google Shape;451;p39"/>
          <p:cNvCxnSpPr/>
          <p:nvPr/>
        </p:nvCxnSpPr>
        <p:spPr>
          <a:xfrm rot="10800000">
            <a:off x="341139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39"/>
          <p:cNvSpPr txBox="1"/>
          <p:nvPr/>
        </p:nvSpPr>
        <p:spPr>
          <a:xfrm>
            <a:off x="3373384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53" name="Google Shape;453;p39"/>
          <p:cNvCxnSpPr/>
          <p:nvPr/>
        </p:nvCxnSpPr>
        <p:spPr>
          <a:xfrm rot="10800000">
            <a:off x="473262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39"/>
          <p:cNvSpPr txBox="1"/>
          <p:nvPr/>
        </p:nvSpPr>
        <p:spPr>
          <a:xfrm>
            <a:off x="4696126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55" name="Google Shape;455;p39"/>
          <p:cNvCxnSpPr/>
          <p:nvPr/>
        </p:nvCxnSpPr>
        <p:spPr>
          <a:xfrm rot="10800000">
            <a:off x="6053863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6" name="Google Shape;456;p39"/>
          <p:cNvSpPr txBox="1"/>
          <p:nvPr/>
        </p:nvSpPr>
        <p:spPr>
          <a:xfrm>
            <a:off x="6018868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57" name="Google Shape;457;p39"/>
          <p:cNvCxnSpPr/>
          <p:nvPr/>
        </p:nvCxnSpPr>
        <p:spPr>
          <a:xfrm rot="10800000">
            <a:off x="7375098" y="20533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8" name="Google Shape;458;p39"/>
          <p:cNvSpPr txBox="1"/>
          <p:nvPr/>
        </p:nvSpPr>
        <p:spPr>
          <a:xfrm>
            <a:off x="7341610" y="14986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59" name="Google Shape;459;p39"/>
          <p:cNvCxnSpPr/>
          <p:nvPr/>
        </p:nvCxnSpPr>
        <p:spPr>
          <a:xfrm rot="10800000">
            <a:off x="143968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0" name="Google Shape;460;p39"/>
          <p:cNvSpPr txBox="1"/>
          <p:nvPr/>
        </p:nvSpPr>
        <p:spPr>
          <a:xfrm>
            <a:off x="1369548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61" name="Google Shape;461;p39"/>
          <p:cNvCxnSpPr/>
          <p:nvPr/>
        </p:nvCxnSpPr>
        <p:spPr>
          <a:xfrm rot="10800000">
            <a:off x="276092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2" name="Google Shape;462;p39"/>
          <p:cNvSpPr txBox="1"/>
          <p:nvPr/>
        </p:nvSpPr>
        <p:spPr>
          <a:xfrm>
            <a:off x="2699944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63" name="Google Shape;463;p39"/>
          <p:cNvCxnSpPr/>
          <p:nvPr/>
        </p:nvCxnSpPr>
        <p:spPr>
          <a:xfrm rot="10800000">
            <a:off x="408215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4" name="Google Shape;464;p39"/>
          <p:cNvSpPr txBox="1"/>
          <p:nvPr/>
        </p:nvSpPr>
        <p:spPr>
          <a:xfrm>
            <a:off x="4030339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65" name="Google Shape;465;p39"/>
          <p:cNvCxnSpPr/>
          <p:nvPr/>
        </p:nvCxnSpPr>
        <p:spPr>
          <a:xfrm rot="10800000">
            <a:off x="540339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6" name="Google Shape;466;p39"/>
          <p:cNvSpPr txBox="1"/>
          <p:nvPr/>
        </p:nvSpPr>
        <p:spPr>
          <a:xfrm>
            <a:off x="5360735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67" name="Google Shape;467;p39"/>
          <p:cNvCxnSpPr/>
          <p:nvPr/>
        </p:nvCxnSpPr>
        <p:spPr>
          <a:xfrm rot="10800000">
            <a:off x="6724627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8" name="Google Shape;468;p39"/>
          <p:cNvSpPr txBox="1"/>
          <p:nvPr/>
        </p:nvSpPr>
        <p:spPr>
          <a:xfrm>
            <a:off x="6691131" y="34195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69" name="Google Shape;469;p39"/>
          <p:cNvCxnSpPr/>
          <p:nvPr/>
        </p:nvCxnSpPr>
        <p:spPr>
          <a:xfrm rot="10800000">
            <a:off x="8045862" y="28963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0" name="Google Shape;470;p39"/>
          <p:cNvSpPr txBox="1"/>
          <p:nvPr/>
        </p:nvSpPr>
        <p:spPr>
          <a:xfrm>
            <a:off x="8008073" y="34195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471" name="Google Shape;471;p39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472" name="Google Shape;472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0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82" name="Google Shape;482;p40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3" name="Google Shape;483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5" name="Google Shape;48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86" name="Google Shape;48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89" name="Google Shape;48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3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1" name="Google Shape;49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92" name="Google Shape;49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5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4" name="Google Shape;494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95" name="Google Shape;49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6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497" name="Google Shape;49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98" name="Google Shape;49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4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500" name="Google Shape;50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501" name="Google Shape;50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lt2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600">
                <a:solidFill>
                  <a:schemeClr val="lt2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503" name="Google Shape;50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5" name="Google Shape;50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6" name="Google Shape;50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7" name="Google Shape;50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08" name="Google Shape;50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509" name="Google Shape;509;p4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10" name="Google Shape;510;p4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1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20" name="Google Shape;520;p41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21" name="Google Shape;521;p41"/>
          <p:cNvGraphicFramePr/>
          <p:nvPr/>
        </p:nvGraphicFramePr>
        <p:xfrm>
          <a:off x="392525" y="75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{240F8F6A-D15E-43C1-B007-3B23E40AB50D}</a:tableStyleId>
              </a:tblPr>
              <a:tblGrid>
                <a:gridCol w="1308525"/>
                <a:gridCol w="449300"/>
                <a:gridCol w="449300"/>
                <a:gridCol w="449300"/>
                <a:gridCol w="449300"/>
                <a:gridCol w="449300"/>
                <a:gridCol w="449300"/>
                <a:gridCol w="449300"/>
                <a:gridCol w="449300"/>
                <a:gridCol w="449300"/>
                <a:gridCol w="449300"/>
                <a:gridCol w="449300"/>
                <a:gridCol w="449300"/>
                <a:gridCol w="449300"/>
                <a:gridCol w="449300"/>
              </a:tblGrid>
              <a:tr h="401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01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010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522" name="Google Shape;522;p41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23" name="Google Shape;523;p4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215974" y="207295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0" name="Google Shape;110;p15"/>
          <p:cNvSpPr txBox="1"/>
          <p:nvPr>
            <p:ph idx="4294967295" type="ctrTitle"/>
          </p:nvPr>
        </p:nvSpPr>
        <p:spPr>
          <a:xfrm>
            <a:off x="685800" y="1272963"/>
            <a:ext cx="4190700" cy="8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111" name="Google Shape;111;p15"/>
          <p:cNvSpPr txBox="1"/>
          <p:nvPr>
            <p:ph idx="4294967295" type="subTitle"/>
          </p:nvPr>
        </p:nvSpPr>
        <p:spPr>
          <a:xfrm>
            <a:off x="685800" y="2161437"/>
            <a:ext cx="4190700" cy="17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Fira Sans SemiBold"/>
                <a:ea typeface="Fira Sans SemiBold"/>
                <a:cs typeface="Fira Sans SemiBold"/>
                <a:sym typeface="Fira Sans SemiBold"/>
              </a:rPr>
              <a:t>I am Jayden Smith</a:t>
            </a:r>
            <a:endParaRPr>
              <a:latin typeface="Fira Sans SemiBold"/>
              <a:ea typeface="Fira Sans SemiBold"/>
              <a:cs typeface="Fira Sans SemiBold"/>
              <a:sym typeface="Fira Sans SemiBol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4">
            <a:alphaModFix/>
          </a:blip>
          <a:srcRect b="0" l="32923" r="22221" t="9321"/>
          <a:stretch/>
        </p:blipFill>
        <p:spPr>
          <a:xfrm>
            <a:off x="5690400" y="751500"/>
            <a:ext cx="2702100" cy="3639601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60000" dist="190500">
              <a:schemeClr val="dk1">
                <a:alpha val="35000"/>
              </a:scheme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2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33" name="Google Shape;533;p42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4" name="Google Shape;534;p42"/>
          <p:cNvSpPr/>
          <p:nvPr/>
        </p:nvSpPr>
        <p:spPr>
          <a:xfrm>
            <a:off x="286775" y="1363400"/>
            <a:ext cx="3822900" cy="1584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STRENGTHS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35" name="Google Shape;535;p42"/>
          <p:cNvSpPr/>
          <p:nvPr/>
        </p:nvSpPr>
        <p:spPr>
          <a:xfrm>
            <a:off x="4267909" y="1363400"/>
            <a:ext cx="3822900" cy="1584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WEAKNESSES</a:t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36" name="Google Shape;536;p42"/>
          <p:cNvSpPr/>
          <p:nvPr/>
        </p:nvSpPr>
        <p:spPr>
          <a:xfrm>
            <a:off x="286775" y="3121900"/>
            <a:ext cx="3822900" cy="1584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Black is the color of ebony and of outer space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OPPORTUNITIES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37" name="Google Shape;537;p42"/>
          <p:cNvSpPr/>
          <p:nvPr/>
        </p:nvSpPr>
        <p:spPr>
          <a:xfrm>
            <a:off x="4267909" y="3121900"/>
            <a:ext cx="3822900" cy="1584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White is the color of milk and fresh snow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THREATS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38" name="Google Shape;538;p42"/>
          <p:cNvSpPr/>
          <p:nvPr/>
        </p:nvSpPr>
        <p:spPr>
          <a:xfrm>
            <a:off x="2906020" y="1745613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2"/>
          <p:cNvSpPr/>
          <p:nvPr/>
        </p:nvSpPr>
        <p:spPr>
          <a:xfrm rot="5400000">
            <a:off x="3057207" y="1745613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2"/>
          <p:cNvSpPr/>
          <p:nvPr/>
        </p:nvSpPr>
        <p:spPr>
          <a:xfrm rot="10800000">
            <a:off x="3057207" y="190678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2"/>
          <p:cNvSpPr/>
          <p:nvPr/>
        </p:nvSpPr>
        <p:spPr>
          <a:xfrm rot="-5400000">
            <a:off x="2906020" y="1906782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2"/>
          <p:cNvSpPr/>
          <p:nvPr/>
        </p:nvSpPr>
        <p:spPr>
          <a:xfrm>
            <a:off x="3448047" y="2242577"/>
            <a:ext cx="359450" cy="45764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S</a:t>
            </a:r>
          </a:p>
        </p:txBody>
      </p:sp>
      <p:sp>
        <p:nvSpPr>
          <p:cNvPr id="543" name="Google Shape;543;p42"/>
          <p:cNvSpPr/>
          <p:nvPr/>
        </p:nvSpPr>
        <p:spPr>
          <a:xfrm>
            <a:off x="4469496" y="2250297"/>
            <a:ext cx="579938" cy="442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W</a:t>
            </a:r>
          </a:p>
        </p:txBody>
      </p:sp>
      <p:sp>
        <p:nvSpPr>
          <p:cNvPr id="544" name="Google Shape;544;p42"/>
          <p:cNvSpPr/>
          <p:nvPr/>
        </p:nvSpPr>
        <p:spPr>
          <a:xfrm>
            <a:off x="3413460" y="3348952"/>
            <a:ext cx="428623" cy="4570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O</a:t>
            </a:r>
          </a:p>
        </p:txBody>
      </p:sp>
      <p:sp>
        <p:nvSpPr>
          <p:cNvPr id="545" name="Google Shape;545;p42"/>
          <p:cNvSpPr/>
          <p:nvPr/>
        </p:nvSpPr>
        <p:spPr>
          <a:xfrm>
            <a:off x="4583755" y="3356672"/>
            <a:ext cx="351422" cy="442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T</a:t>
            </a:r>
          </a:p>
        </p:txBody>
      </p:sp>
      <p:grpSp>
        <p:nvGrpSpPr>
          <p:cNvPr id="546" name="Google Shape;546;p42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47" name="Google Shape;547;p42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3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57" name="Google Shape;557;p43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8" name="Google Shape;558;p43"/>
          <p:cNvSpPr txBox="1"/>
          <p:nvPr/>
        </p:nvSpPr>
        <p:spPr>
          <a:xfrm>
            <a:off x="2216330" y="752825"/>
            <a:ext cx="1472100" cy="1491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Key Activities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59" name="Google Shape;559;p43"/>
          <p:cNvSpPr txBox="1"/>
          <p:nvPr/>
        </p:nvSpPr>
        <p:spPr>
          <a:xfrm>
            <a:off x="2216330" y="2244488"/>
            <a:ext cx="1472100" cy="1491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Key Resources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0" name="Google Shape;560;p43"/>
          <p:cNvSpPr txBox="1"/>
          <p:nvPr/>
        </p:nvSpPr>
        <p:spPr>
          <a:xfrm>
            <a:off x="3688586" y="752825"/>
            <a:ext cx="1472100" cy="298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Value Propositions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1" name="Google Shape;561;p43"/>
          <p:cNvSpPr txBox="1"/>
          <p:nvPr/>
        </p:nvSpPr>
        <p:spPr>
          <a:xfrm>
            <a:off x="5160841" y="752825"/>
            <a:ext cx="1472100" cy="1491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Relationships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2" name="Google Shape;562;p43"/>
          <p:cNvSpPr txBox="1"/>
          <p:nvPr/>
        </p:nvSpPr>
        <p:spPr>
          <a:xfrm>
            <a:off x="5160841" y="2244488"/>
            <a:ext cx="1472100" cy="1491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Channels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3" name="Google Shape;563;p43"/>
          <p:cNvSpPr txBox="1"/>
          <p:nvPr/>
        </p:nvSpPr>
        <p:spPr>
          <a:xfrm>
            <a:off x="6633096" y="752825"/>
            <a:ext cx="1472100" cy="298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Customer Segments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4" name="Google Shape;564;p43"/>
          <p:cNvSpPr txBox="1"/>
          <p:nvPr/>
        </p:nvSpPr>
        <p:spPr>
          <a:xfrm>
            <a:off x="744075" y="752825"/>
            <a:ext cx="1472100" cy="298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Key Partners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5" name="Google Shape;565;p43"/>
          <p:cNvSpPr txBox="1"/>
          <p:nvPr/>
        </p:nvSpPr>
        <p:spPr>
          <a:xfrm>
            <a:off x="744075" y="3736150"/>
            <a:ext cx="3680700" cy="1155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Cost Structure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6" name="Google Shape;566;p43"/>
          <p:cNvSpPr txBox="1"/>
          <p:nvPr/>
        </p:nvSpPr>
        <p:spPr>
          <a:xfrm>
            <a:off x="4424713" y="3736150"/>
            <a:ext cx="3680700" cy="1155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Revenue Streams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b="1" sz="9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7" name="Google Shape;567;p43"/>
          <p:cNvSpPr/>
          <p:nvPr/>
        </p:nvSpPr>
        <p:spPr>
          <a:xfrm>
            <a:off x="4132632" y="3813545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8" name="Google Shape;568;p43"/>
          <p:cNvSpPr/>
          <p:nvPr/>
        </p:nvSpPr>
        <p:spPr>
          <a:xfrm>
            <a:off x="6341631" y="829028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43"/>
          <p:cNvSpPr/>
          <p:nvPr/>
        </p:nvSpPr>
        <p:spPr>
          <a:xfrm>
            <a:off x="1932866" y="8290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71" name="Google Shape;571;p43"/>
          <p:cNvGrpSpPr/>
          <p:nvPr/>
        </p:nvGrpSpPr>
        <p:grpSpPr>
          <a:xfrm>
            <a:off x="7795502" y="3813547"/>
            <a:ext cx="233502" cy="171203"/>
            <a:chOff x="4610450" y="3703750"/>
            <a:chExt cx="453050" cy="332175"/>
          </a:xfrm>
        </p:grpSpPr>
        <p:sp>
          <p:nvSpPr>
            <p:cNvPr id="572" name="Google Shape;572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74" name="Google Shape;574;p43"/>
          <p:cNvSpPr/>
          <p:nvPr/>
        </p:nvSpPr>
        <p:spPr>
          <a:xfrm>
            <a:off x="3402793" y="8290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75" name="Google Shape;575;p43"/>
          <p:cNvGrpSpPr/>
          <p:nvPr/>
        </p:nvGrpSpPr>
        <p:grpSpPr>
          <a:xfrm>
            <a:off x="4896306" y="827208"/>
            <a:ext cx="188198" cy="239803"/>
            <a:chOff x="1958100" y="4985350"/>
            <a:chExt cx="365150" cy="465275"/>
          </a:xfrm>
        </p:grpSpPr>
        <p:sp>
          <p:nvSpPr>
            <p:cNvPr id="576" name="Google Shape;576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8" name="Google Shape;578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9" name="Google Shape;579;p43"/>
          <p:cNvGrpSpPr/>
          <p:nvPr/>
        </p:nvGrpSpPr>
        <p:grpSpPr>
          <a:xfrm>
            <a:off x="3326609" y="2334870"/>
            <a:ext cx="283238" cy="257429"/>
            <a:chOff x="4562200" y="4968250"/>
            <a:chExt cx="549550" cy="499475"/>
          </a:xfrm>
        </p:grpSpPr>
        <p:sp>
          <p:nvSpPr>
            <p:cNvPr id="580" name="Google Shape;580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1" name="Google Shape;581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2" name="Google Shape;582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4" name="Google Shape;584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5" name="Google Shape;585;p43"/>
          <p:cNvGrpSpPr/>
          <p:nvPr/>
        </p:nvGrpSpPr>
        <p:grpSpPr>
          <a:xfrm>
            <a:off x="7737828" y="827204"/>
            <a:ext cx="278200" cy="266861"/>
            <a:chOff x="5241175" y="4959100"/>
            <a:chExt cx="539775" cy="517775"/>
          </a:xfrm>
        </p:grpSpPr>
        <p:sp>
          <p:nvSpPr>
            <p:cNvPr id="586" name="Google Shape;586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9" name="Google Shape;589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0" name="Google Shape;590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43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593" name="Google Shape;593;p4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4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44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603" name="Google Shape;603;p44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4" name="Google Shape;604;p44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605" name="Google Shape;605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06" name="Google Shape;606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09" name="Google Shape;609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10" name="Google Shape;610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611" name="Google Shape;61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rgbClr val="02102E">
                <a:alpha val="162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cxnSp>
        <p:nvCxnSpPr>
          <p:cNvPr id="612" name="Google Shape;612;p44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3" name="Google Shape;613;p44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14" name="Google Shape;614;p44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5" name="Google Shape;615;p44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16" name="Google Shape;616;p44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7" name="Google Shape;617;p44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18" name="Google Shape;618;p44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19" name="Google Shape;619;p44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20" name="Google Shape;620;p44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1" name="Google Shape;621;p44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22" name="Google Shape;622;p44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23" name="Google Shape;623;p44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Insert your content</a:t>
            </a:r>
            <a:endParaRPr sz="10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624" name="Google Shape;624;p44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625" name="Google Shape;625;p44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6" name="Google Shape;626;p44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7" name="Google Shape;627;p44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8" name="Google Shape;628;p44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9" name="Google Shape;629;p44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45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35" name="Google Shape;635;p45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6" name="Google Shape;636;p45"/>
          <p:cNvPicPr preferRelativeResize="0"/>
          <p:nvPr/>
        </p:nvPicPr>
        <p:blipFill rotWithShape="1">
          <a:blip r:embed="rId4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37" name="Google Shape;637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Imani Jackson</a:t>
            </a:r>
            <a:b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38" name="Google Shape;63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39" name="Google Shape;639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Marcos Galán</a:t>
            </a:r>
            <a:b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40" name="Google Shape;640;p45"/>
          <p:cNvPicPr preferRelativeResize="0"/>
          <p:nvPr/>
        </p:nvPicPr>
        <p:blipFill rotWithShape="1">
          <a:blip r:embed="rId6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1" name="Google Shape;641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Ixchel Valdía</a:t>
            </a:r>
            <a:b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42" name="Google Shape;642;p45"/>
          <p:cNvPicPr preferRelativeResize="0"/>
          <p:nvPr/>
        </p:nvPicPr>
        <p:blipFill rotWithShape="1">
          <a:blip r:embed="rId7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43" name="Google Shape;643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Nils Årud</a:t>
            </a:r>
            <a:br>
              <a:rPr lang="en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en" sz="8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JOB TITLE</a:t>
            </a:r>
            <a:endParaRPr sz="8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644" name="Google Shape;644;p45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645" name="Google Shape;645;p45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45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45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8" name="Google Shape;648;p45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9" name="Google Shape;649;p45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6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655" name="Google Shape;655;p46"/>
          <p:cNvSpPr/>
          <p:nvPr/>
        </p:nvSpPr>
        <p:spPr>
          <a:xfrm>
            <a:off x="758340" y="760177"/>
            <a:ext cx="7279200" cy="3732000"/>
          </a:xfrm>
          <a:prstGeom prst="rect">
            <a:avLst/>
          </a:prstGeom>
          <a:solidFill>
            <a:srgbClr val="02102E">
              <a:alpha val="16200"/>
            </a:srgb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46"/>
          <p:cNvGrpSpPr/>
          <p:nvPr/>
        </p:nvGrpSpPr>
        <p:grpSpPr>
          <a:xfrm>
            <a:off x="909972" y="760168"/>
            <a:ext cx="6975547" cy="3731821"/>
            <a:chOff x="638138" y="467100"/>
            <a:chExt cx="7867750" cy="4194000"/>
          </a:xfrm>
        </p:grpSpPr>
        <p:cxnSp>
          <p:nvCxnSpPr>
            <p:cNvPr id="657" name="Google Shape;65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03" name="Google Shape;703;p46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4" name="Google Shape;704;p46"/>
          <p:cNvGrpSpPr/>
          <p:nvPr/>
        </p:nvGrpSpPr>
        <p:grpSpPr>
          <a:xfrm>
            <a:off x="758343" y="915641"/>
            <a:ext cx="7279106" cy="3420714"/>
            <a:chOff x="467088" y="642474"/>
            <a:chExt cx="4194000" cy="3858239"/>
          </a:xfrm>
        </p:grpSpPr>
        <p:cxnSp>
          <p:nvCxnSpPr>
            <p:cNvPr id="705" name="Google Shape;70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0" name="Google Shape;72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1" name="Google Shape;72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2" name="Google Shape;72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3" name="Google Shape;72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4" name="Google Shape;72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5" name="Google Shape;72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6" name="Google Shape;72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27" name="Google Shape;727;p46"/>
          <p:cNvCxnSpPr/>
          <p:nvPr/>
        </p:nvCxnSpPr>
        <p:spPr>
          <a:xfrm>
            <a:off x="4397931" y="760177"/>
            <a:ext cx="0" cy="3732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28" name="Google Shape;728;p46"/>
          <p:cNvCxnSpPr/>
          <p:nvPr/>
        </p:nvCxnSpPr>
        <p:spPr>
          <a:xfrm>
            <a:off x="758340" y="2626125"/>
            <a:ext cx="7279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29" name="Google Shape;729;p46"/>
          <p:cNvSpPr txBox="1"/>
          <p:nvPr/>
        </p:nvSpPr>
        <p:spPr>
          <a:xfrm rot="-5400000">
            <a:off x="114828" y="2552755"/>
            <a:ext cx="11406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LOW VALUE 1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0" name="Google Shape;730;p46"/>
          <p:cNvSpPr txBox="1"/>
          <p:nvPr/>
        </p:nvSpPr>
        <p:spPr>
          <a:xfrm rot="5400000">
            <a:off x="7540478" y="2552762"/>
            <a:ext cx="11406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HIGH VALUE 1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1" name="Google Shape;731;p46"/>
          <p:cNvSpPr txBox="1"/>
          <p:nvPr/>
        </p:nvSpPr>
        <p:spPr>
          <a:xfrm>
            <a:off x="3827663" y="4492040"/>
            <a:ext cx="11406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LOW VALUE 2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2" name="Google Shape;732;p46"/>
          <p:cNvSpPr txBox="1"/>
          <p:nvPr/>
        </p:nvSpPr>
        <p:spPr>
          <a:xfrm>
            <a:off x="3827618" y="613603"/>
            <a:ext cx="11406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HIGH VALUE 2</a:t>
            </a:r>
            <a:endParaRPr sz="800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3" name="Google Shape;733;p46"/>
          <p:cNvSpPr/>
          <p:nvPr/>
        </p:nvSpPr>
        <p:spPr>
          <a:xfrm>
            <a:off x="6562055" y="1078616"/>
            <a:ext cx="886800" cy="886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Our company</a:t>
            </a:r>
            <a:endParaRPr sz="7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4" name="Google Shape;734;p46"/>
          <p:cNvSpPr/>
          <p:nvPr/>
        </p:nvSpPr>
        <p:spPr>
          <a:xfrm>
            <a:off x="3119765" y="1494343"/>
            <a:ext cx="776700" cy="776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7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5" name="Google Shape;735;p46"/>
          <p:cNvSpPr/>
          <p:nvPr/>
        </p:nvSpPr>
        <p:spPr>
          <a:xfrm>
            <a:off x="1570308" y="3424107"/>
            <a:ext cx="647700" cy="64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7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6" name="Google Shape;736;p46"/>
          <p:cNvSpPr/>
          <p:nvPr/>
        </p:nvSpPr>
        <p:spPr>
          <a:xfrm>
            <a:off x="5333275" y="2959859"/>
            <a:ext cx="647700" cy="647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7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7" name="Google Shape;737;p46"/>
          <p:cNvSpPr/>
          <p:nvPr/>
        </p:nvSpPr>
        <p:spPr>
          <a:xfrm>
            <a:off x="6131943" y="3359604"/>
            <a:ext cx="776700" cy="776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7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8" name="Google Shape;738;p46"/>
          <p:cNvSpPr/>
          <p:nvPr/>
        </p:nvSpPr>
        <p:spPr>
          <a:xfrm>
            <a:off x="4572467" y="846647"/>
            <a:ext cx="647700" cy="64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7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9" name="Google Shape;739;p46"/>
          <p:cNvSpPr/>
          <p:nvPr/>
        </p:nvSpPr>
        <p:spPr>
          <a:xfrm>
            <a:off x="1332111" y="1186100"/>
            <a:ext cx="414300" cy="4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Competitor</a:t>
            </a:r>
            <a:endParaRPr sz="7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740" name="Google Shape;740;p46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741" name="Google Shape;741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5" name="Google Shape;745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7"/>
          <p:cNvSpPr txBox="1"/>
          <p:nvPr>
            <p:ph type="title"/>
          </p:nvPr>
        </p:nvSpPr>
        <p:spPr>
          <a:xfrm>
            <a:off x="987850" y="0"/>
            <a:ext cx="74046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51" name="Google Shape;751;p47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52" name="Google Shape;752;p47"/>
          <p:cNvGraphicFramePr/>
          <p:nvPr/>
        </p:nvGraphicFramePr>
        <p:xfrm>
          <a:off x="750600" y="751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{234A7306-8F47-4233-94C0-01888A0BC259}</a:tableStyleId>
              </a:tblPr>
              <a:tblGrid>
                <a:gridCol w="769725"/>
                <a:gridCol w="882250"/>
                <a:gridCol w="882250"/>
                <a:gridCol w="882250"/>
                <a:gridCol w="882250"/>
                <a:gridCol w="882250"/>
                <a:gridCol w="882250"/>
                <a:gridCol w="882250"/>
              </a:tblGrid>
              <a:tr h="3714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6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✔ Free time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2102E">
                        <a:alpha val="16200"/>
                      </a:srgbClr>
                    </a:solidFill>
                  </a:tcPr>
                </a:tc>
              </a:tr>
              <a:tr h="46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Task</a:t>
                      </a:r>
                      <a:endParaRPr sz="800">
                        <a:solidFill>
                          <a:schemeClr val="lt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53" name="Google Shape;753;p47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754" name="Google Shape;754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8"/>
          <p:cNvSpPr txBox="1"/>
          <p:nvPr>
            <p:ph idx="1" type="body"/>
          </p:nvPr>
        </p:nvSpPr>
        <p:spPr>
          <a:xfrm>
            <a:off x="7019750" y="312075"/>
            <a:ext cx="1877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02870" lvl="0" marL="9144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Char char="▪"/>
            </a:pPr>
            <a:r>
              <a:rPr lang="en" sz="900"/>
              <a:t>Resize them without losing quality.</a:t>
            </a:r>
            <a:endParaRPr sz="900"/>
          </a:p>
          <a:p>
            <a:pPr indent="-102870" lvl="0" marL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▪"/>
            </a:pPr>
            <a:r>
              <a:rPr lang="en" sz="900"/>
              <a:t>Change fill color and opacity.</a:t>
            </a:r>
            <a:endParaRPr sz="900"/>
          </a:p>
          <a:p>
            <a:pPr indent="-102870" lvl="0" marL="9144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▪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764" name="Google Shape;764;p48"/>
          <p:cNvGrpSpPr/>
          <p:nvPr/>
        </p:nvGrpSpPr>
        <p:grpSpPr>
          <a:xfrm>
            <a:off x="981693" y="342338"/>
            <a:ext cx="347107" cy="438984"/>
            <a:chOff x="584925" y="238125"/>
            <a:chExt cx="415200" cy="525100"/>
          </a:xfrm>
        </p:grpSpPr>
        <p:sp>
          <p:nvSpPr>
            <p:cNvPr id="765" name="Google Shape;765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1" name="Google Shape;771;p48"/>
          <p:cNvGrpSpPr/>
          <p:nvPr/>
        </p:nvGrpSpPr>
        <p:grpSpPr>
          <a:xfrm>
            <a:off x="1532952" y="406125"/>
            <a:ext cx="371623" cy="309362"/>
            <a:chOff x="1244325" y="314425"/>
            <a:chExt cx="444525" cy="370050"/>
          </a:xfrm>
        </p:grpSpPr>
        <p:sp>
          <p:nvSpPr>
            <p:cNvPr id="772" name="Google Shape;772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4" name="Google Shape;774;p48"/>
          <p:cNvGrpSpPr/>
          <p:nvPr/>
        </p:nvGrpSpPr>
        <p:grpSpPr>
          <a:xfrm>
            <a:off x="2104650" y="404599"/>
            <a:ext cx="355300" cy="312413"/>
            <a:chOff x="1928175" y="312600"/>
            <a:chExt cx="425000" cy="373700"/>
          </a:xfrm>
        </p:grpSpPr>
        <p:sp>
          <p:nvSpPr>
            <p:cNvPr id="775" name="Google Shape;775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7" name="Google Shape;777;p48"/>
          <p:cNvSpPr/>
          <p:nvPr/>
        </p:nvSpPr>
        <p:spPr>
          <a:xfrm>
            <a:off x="2700427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8" name="Google Shape;778;p48"/>
          <p:cNvSpPr/>
          <p:nvPr/>
        </p:nvSpPr>
        <p:spPr>
          <a:xfrm>
            <a:off x="3283873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9" name="Google Shape;779;p48"/>
          <p:cNvGrpSpPr/>
          <p:nvPr/>
        </p:nvGrpSpPr>
        <p:grpSpPr>
          <a:xfrm>
            <a:off x="3768688" y="388276"/>
            <a:ext cx="408386" cy="345080"/>
            <a:chOff x="3918650" y="293075"/>
            <a:chExt cx="488500" cy="412775"/>
          </a:xfrm>
        </p:grpSpPr>
        <p:sp>
          <p:nvSpPr>
            <p:cNvPr id="780" name="Google Shape;780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2" name="Google Shape;782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3" name="Google Shape;783;p48"/>
          <p:cNvGrpSpPr/>
          <p:nvPr/>
        </p:nvGrpSpPr>
        <p:grpSpPr>
          <a:xfrm>
            <a:off x="4368455" y="362235"/>
            <a:ext cx="335905" cy="397142"/>
            <a:chOff x="4636075" y="261925"/>
            <a:chExt cx="401800" cy="475050"/>
          </a:xfrm>
        </p:grpSpPr>
        <p:sp>
          <p:nvSpPr>
            <p:cNvPr id="784" name="Google Shape;784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7" name="Google Shape;787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8" name="Google Shape;788;p48"/>
          <p:cNvSpPr/>
          <p:nvPr/>
        </p:nvSpPr>
        <p:spPr>
          <a:xfrm>
            <a:off x="4907656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9" name="Google Shape;789;p48"/>
          <p:cNvGrpSpPr/>
          <p:nvPr/>
        </p:nvGrpSpPr>
        <p:grpSpPr>
          <a:xfrm>
            <a:off x="5495007" y="395424"/>
            <a:ext cx="336908" cy="330262"/>
            <a:chOff x="5983625" y="301625"/>
            <a:chExt cx="403000" cy="395050"/>
          </a:xfrm>
        </p:grpSpPr>
        <p:sp>
          <p:nvSpPr>
            <p:cNvPr id="790" name="Google Shape;790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6" name="Google Shape;796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0" name="Google Shape;810;p48"/>
          <p:cNvGrpSpPr/>
          <p:nvPr/>
        </p:nvGrpSpPr>
        <p:grpSpPr>
          <a:xfrm>
            <a:off x="6061083" y="392853"/>
            <a:ext cx="331808" cy="331307"/>
            <a:chOff x="6660750" y="298550"/>
            <a:chExt cx="396900" cy="396300"/>
          </a:xfrm>
        </p:grpSpPr>
        <p:sp>
          <p:nvSpPr>
            <p:cNvPr id="811" name="Google Shape;811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981693" y="914538"/>
            <a:ext cx="347107" cy="420111"/>
            <a:chOff x="584925" y="922575"/>
            <a:chExt cx="415200" cy="502525"/>
          </a:xfrm>
        </p:grpSpPr>
        <p:sp>
          <p:nvSpPr>
            <p:cNvPr id="814" name="Google Shape;814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7" name="Google Shape;817;p48"/>
          <p:cNvGrpSpPr/>
          <p:nvPr/>
        </p:nvGrpSpPr>
        <p:grpSpPr>
          <a:xfrm>
            <a:off x="1535000" y="904841"/>
            <a:ext cx="367547" cy="437980"/>
            <a:chOff x="1246775" y="910975"/>
            <a:chExt cx="439650" cy="523900"/>
          </a:xfrm>
        </p:grpSpPr>
        <p:sp>
          <p:nvSpPr>
            <p:cNvPr id="818" name="Google Shape;818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1" name="Google Shape;821;p48"/>
          <p:cNvGrpSpPr/>
          <p:nvPr/>
        </p:nvGrpSpPr>
        <p:grpSpPr>
          <a:xfrm>
            <a:off x="2103125" y="975274"/>
            <a:ext cx="358351" cy="298118"/>
            <a:chOff x="1926350" y="995225"/>
            <a:chExt cx="428650" cy="356600"/>
          </a:xfrm>
        </p:grpSpPr>
        <p:sp>
          <p:nvSpPr>
            <p:cNvPr id="822" name="Google Shape;822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6" name="Google Shape;826;p48"/>
          <p:cNvSpPr/>
          <p:nvPr/>
        </p:nvSpPr>
        <p:spPr>
          <a:xfrm>
            <a:off x="2670810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7" name="Google Shape;827;p48"/>
          <p:cNvSpPr/>
          <p:nvPr/>
        </p:nvSpPr>
        <p:spPr>
          <a:xfrm>
            <a:off x="3234881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8" name="Google Shape;828;p48"/>
          <p:cNvSpPr/>
          <p:nvPr/>
        </p:nvSpPr>
        <p:spPr>
          <a:xfrm>
            <a:off x="3803529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29" name="Google Shape;829;p48"/>
          <p:cNvSpPr/>
          <p:nvPr/>
        </p:nvSpPr>
        <p:spPr>
          <a:xfrm>
            <a:off x="4378301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0" name="Google Shape;830;p48"/>
          <p:cNvGrpSpPr/>
          <p:nvPr/>
        </p:nvGrpSpPr>
        <p:grpSpPr>
          <a:xfrm>
            <a:off x="4925356" y="952827"/>
            <a:ext cx="349155" cy="349657"/>
            <a:chOff x="5302225" y="968375"/>
            <a:chExt cx="417650" cy="418250"/>
          </a:xfrm>
        </p:grpSpPr>
        <p:sp>
          <p:nvSpPr>
            <p:cNvPr id="831" name="Google Shape;831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3" name="Google Shape;833;p48"/>
          <p:cNvGrpSpPr/>
          <p:nvPr/>
        </p:nvGrpSpPr>
        <p:grpSpPr>
          <a:xfrm>
            <a:off x="5447020" y="913514"/>
            <a:ext cx="432881" cy="421637"/>
            <a:chOff x="5926225" y="921350"/>
            <a:chExt cx="517800" cy="504350"/>
          </a:xfrm>
        </p:grpSpPr>
        <p:sp>
          <p:nvSpPr>
            <p:cNvPr id="834" name="Google Shape;834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6024843" y="921686"/>
            <a:ext cx="404290" cy="405314"/>
            <a:chOff x="6617400" y="931125"/>
            <a:chExt cx="483600" cy="484825"/>
          </a:xfrm>
        </p:grpSpPr>
        <p:sp>
          <p:nvSpPr>
            <p:cNvPr id="837" name="Google Shape;837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9" name="Google Shape;839;p48"/>
          <p:cNvGrpSpPr/>
          <p:nvPr/>
        </p:nvGrpSpPr>
        <p:grpSpPr>
          <a:xfrm>
            <a:off x="960250" y="1551048"/>
            <a:ext cx="389994" cy="273623"/>
            <a:chOff x="559275" y="1683950"/>
            <a:chExt cx="466500" cy="327300"/>
          </a:xfrm>
        </p:grpSpPr>
        <p:sp>
          <p:nvSpPr>
            <p:cNvPr id="840" name="Google Shape;840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2" name="Google Shape;842;p48"/>
          <p:cNvGrpSpPr/>
          <p:nvPr/>
        </p:nvGrpSpPr>
        <p:grpSpPr>
          <a:xfrm>
            <a:off x="1523777" y="1496958"/>
            <a:ext cx="389994" cy="381822"/>
            <a:chOff x="1233350" y="1619250"/>
            <a:chExt cx="466500" cy="456725"/>
          </a:xfrm>
        </p:grpSpPr>
        <p:sp>
          <p:nvSpPr>
            <p:cNvPr id="843" name="Google Shape;843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2099551" y="1505109"/>
            <a:ext cx="365499" cy="365499"/>
            <a:chOff x="1922075" y="1629000"/>
            <a:chExt cx="437200" cy="437200"/>
          </a:xfrm>
        </p:grpSpPr>
        <p:sp>
          <p:nvSpPr>
            <p:cNvPr id="848" name="Google Shape;848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0" name="Google Shape;850;p48"/>
          <p:cNvGrpSpPr/>
          <p:nvPr/>
        </p:nvGrpSpPr>
        <p:grpSpPr>
          <a:xfrm>
            <a:off x="2661552" y="1503584"/>
            <a:ext cx="368551" cy="368551"/>
            <a:chOff x="2594325" y="1627175"/>
            <a:chExt cx="440850" cy="440850"/>
          </a:xfrm>
        </p:grpSpPr>
        <p:sp>
          <p:nvSpPr>
            <p:cNvPr id="851" name="Google Shape;851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4" name="Google Shape;854;p48"/>
          <p:cNvSpPr/>
          <p:nvPr/>
        </p:nvSpPr>
        <p:spPr>
          <a:xfrm>
            <a:off x="3241507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5" name="Google Shape;855;p48"/>
          <p:cNvGrpSpPr/>
          <p:nvPr/>
        </p:nvGrpSpPr>
        <p:grpSpPr>
          <a:xfrm>
            <a:off x="3823320" y="1476017"/>
            <a:ext cx="299121" cy="423685"/>
            <a:chOff x="3984000" y="1594200"/>
            <a:chExt cx="357800" cy="506800"/>
          </a:xfrm>
        </p:grpSpPr>
        <p:sp>
          <p:nvSpPr>
            <p:cNvPr id="856" name="Google Shape;856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8" name="Google Shape;858;p48"/>
          <p:cNvGrpSpPr/>
          <p:nvPr/>
        </p:nvGrpSpPr>
        <p:grpSpPr>
          <a:xfrm>
            <a:off x="4339362" y="1566869"/>
            <a:ext cx="394090" cy="241980"/>
            <a:chOff x="4601275" y="1702875"/>
            <a:chExt cx="471400" cy="289450"/>
          </a:xfrm>
        </p:grpSpPr>
        <p:sp>
          <p:nvSpPr>
            <p:cNvPr id="859" name="Google Shape;859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0" name="Google Shape;860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3" name="Google Shape;863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4" name="Google Shape;864;p48"/>
          <p:cNvGrpSpPr/>
          <p:nvPr/>
        </p:nvGrpSpPr>
        <p:grpSpPr>
          <a:xfrm>
            <a:off x="4921782" y="1507659"/>
            <a:ext cx="356303" cy="360400"/>
            <a:chOff x="5297950" y="1632050"/>
            <a:chExt cx="426200" cy="431100"/>
          </a:xfrm>
        </p:grpSpPr>
        <p:sp>
          <p:nvSpPr>
            <p:cNvPr id="865" name="Google Shape;865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7" name="Google Shape;867;p48"/>
          <p:cNvGrpSpPr/>
          <p:nvPr/>
        </p:nvGrpSpPr>
        <p:grpSpPr>
          <a:xfrm>
            <a:off x="5484285" y="1496958"/>
            <a:ext cx="358351" cy="381822"/>
            <a:chOff x="5970800" y="1619250"/>
            <a:chExt cx="428650" cy="456725"/>
          </a:xfrm>
        </p:grpSpPr>
        <p:sp>
          <p:nvSpPr>
            <p:cNvPr id="868" name="Google Shape;868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6031489" y="1492360"/>
            <a:ext cx="401719" cy="366502"/>
            <a:chOff x="6625350" y="1613750"/>
            <a:chExt cx="480525" cy="438400"/>
          </a:xfrm>
        </p:grpSpPr>
        <p:sp>
          <p:nvSpPr>
            <p:cNvPr id="874" name="Google Shape;874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9" name="Google Shape;879;p48"/>
          <p:cNvGrpSpPr/>
          <p:nvPr/>
        </p:nvGrpSpPr>
        <p:grpSpPr>
          <a:xfrm>
            <a:off x="1003638" y="2088554"/>
            <a:ext cx="303217" cy="325685"/>
            <a:chOff x="611175" y="2326900"/>
            <a:chExt cx="362700" cy="389575"/>
          </a:xfrm>
        </p:grpSpPr>
        <p:sp>
          <p:nvSpPr>
            <p:cNvPr id="880" name="Google Shape;880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4" name="Google Shape;884;p48"/>
          <p:cNvSpPr/>
          <p:nvPr/>
        </p:nvSpPr>
        <p:spPr>
          <a:xfrm>
            <a:off x="1559034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5" name="Google Shape;885;p48"/>
          <p:cNvSpPr/>
          <p:nvPr/>
        </p:nvSpPr>
        <p:spPr>
          <a:xfrm>
            <a:off x="2122582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6" name="Google Shape;886;p48"/>
          <p:cNvSpPr/>
          <p:nvPr/>
        </p:nvSpPr>
        <p:spPr>
          <a:xfrm>
            <a:off x="2686131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87" name="Google Shape;887;p48"/>
          <p:cNvGrpSpPr/>
          <p:nvPr/>
        </p:nvGrpSpPr>
        <p:grpSpPr>
          <a:xfrm>
            <a:off x="3324103" y="2036492"/>
            <a:ext cx="170502" cy="425733"/>
            <a:chOff x="3386850" y="2264625"/>
            <a:chExt cx="203950" cy="509250"/>
          </a:xfrm>
        </p:grpSpPr>
        <p:sp>
          <p:nvSpPr>
            <p:cNvPr id="888" name="Google Shape;888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0" name="Google Shape;890;p48"/>
          <p:cNvGrpSpPr/>
          <p:nvPr/>
        </p:nvGrpSpPr>
        <p:grpSpPr>
          <a:xfrm>
            <a:off x="4466476" y="2090602"/>
            <a:ext cx="139863" cy="317513"/>
            <a:chOff x="4753325" y="2329350"/>
            <a:chExt cx="167300" cy="379800"/>
          </a:xfrm>
        </p:grpSpPr>
        <p:sp>
          <p:nvSpPr>
            <p:cNvPr id="891" name="Google Shape;891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3" name="Google Shape;893;p48"/>
          <p:cNvGrpSpPr/>
          <p:nvPr/>
        </p:nvGrpSpPr>
        <p:grpSpPr>
          <a:xfrm>
            <a:off x="3900378" y="2038519"/>
            <a:ext cx="145004" cy="421657"/>
            <a:chOff x="4076175" y="2267050"/>
            <a:chExt cx="173450" cy="504375"/>
          </a:xfrm>
        </p:grpSpPr>
        <p:sp>
          <p:nvSpPr>
            <p:cNvPr id="894" name="Google Shape;894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96" name="Google Shape;896;p48"/>
          <p:cNvSpPr/>
          <p:nvPr/>
        </p:nvSpPr>
        <p:spPr>
          <a:xfrm>
            <a:off x="4940324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7" name="Google Shape;897;p48"/>
          <p:cNvGrpSpPr/>
          <p:nvPr/>
        </p:nvGrpSpPr>
        <p:grpSpPr>
          <a:xfrm>
            <a:off x="5487859" y="2089055"/>
            <a:ext cx="351204" cy="324661"/>
            <a:chOff x="5975075" y="2327500"/>
            <a:chExt cx="420100" cy="388350"/>
          </a:xfrm>
        </p:grpSpPr>
        <p:sp>
          <p:nvSpPr>
            <p:cNvPr id="898" name="Google Shape;898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0" name="Google Shape;900;p48"/>
          <p:cNvGrpSpPr/>
          <p:nvPr/>
        </p:nvGrpSpPr>
        <p:grpSpPr>
          <a:xfrm>
            <a:off x="6119269" y="2079358"/>
            <a:ext cx="215437" cy="351204"/>
            <a:chOff x="6730350" y="2315900"/>
            <a:chExt cx="257700" cy="420100"/>
          </a:xfrm>
        </p:grpSpPr>
        <p:sp>
          <p:nvSpPr>
            <p:cNvPr id="901" name="Google Shape;901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06" name="Google Shape;906;p48"/>
          <p:cNvGrpSpPr/>
          <p:nvPr/>
        </p:nvGrpSpPr>
        <p:grpSpPr>
          <a:xfrm>
            <a:off x="1100614" y="2615840"/>
            <a:ext cx="109265" cy="398166"/>
            <a:chOff x="727175" y="2957625"/>
            <a:chExt cx="130700" cy="476275"/>
          </a:xfrm>
        </p:grpSpPr>
        <p:sp>
          <p:nvSpPr>
            <p:cNvPr id="907" name="Google Shape;907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09" name="Google Shape;909;p48"/>
          <p:cNvSpPr/>
          <p:nvPr/>
        </p:nvSpPr>
        <p:spPr>
          <a:xfrm>
            <a:off x="2114933" y="26001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10" name="Google Shape;910;p48"/>
          <p:cNvSpPr/>
          <p:nvPr/>
        </p:nvSpPr>
        <p:spPr>
          <a:xfrm>
            <a:off x="1594774" y="26001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1" name="Google Shape;911;p48"/>
          <p:cNvGrpSpPr/>
          <p:nvPr/>
        </p:nvGrpSpPr>
        <p:grpSpPr>
          <a:xfrm>
            <a:off x="2652356" y="2628589"/>
            <a:ext cx="386943" cy="372647"/>
            <a:chOff x="2583325" y="2972875"/>
            <a:chExt cx="462850" cy="445750"/>
          </a:xfrm>
        </p:grpSpPr>
        <p:sp>
          <p:nvSpPr>
            <p:cNvPr id="912" name="Google Shape;912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3202611" y="2684246"/>
            <a:ext cx="413486" cy="261354"/>
            <a:chOff x="3241525" y="3039450"/>
            <a:chExt cx="494600" cy="312625"/>
          </a:xfrm>
        </p:grpSpPr>
        <p:sp>
          <p:nvSpPr>
            <p:cNvPr id="915" name="Google Shape;915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17" name="Google Shape;917;p48"/>
          <p:cNvSpPr/>
          <p:nvPr/>
        </p:nvSpPr>
        <p:spPr>
          <a:xfrm>
            <a:off x="4358905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18" name="Google Shape;918;p48"/>
          <p:cNvGrpSpPr/>
          <p:nvPr/>
        </p:nvGrpSpPr>
        <p:grpSpPr>
          <a:xfrm>
            <a:off x="4886043" y="2656679"/>
            <a:ext cx="427781" cy="316489"/>
            <a:chOff x="5255200" y="3006475"/>
            <a:chExt cx="511700" cy="378575"/>
          </a:xfrm>
        </p:grpSpPr>
        <p:sp>
          <p:nvSpPr>
            <p:cNvPr id="919" name="Google Shape;919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21" name="Google Shape;921;p48"/>
          <p:cNvGrpSpPr/>
          <p:nvPr/>
        </p:nvGrpSpPr>
        <p:grpSpPr>
          <a:xfrm>
            <a:off x="3799829" y="2638307"/>
            <a:ext cx="346104" cy="353231"/>
            <a:chOff x="3955900" y="2984500"/>
            <a:chExt cx="414000" cy="422525"/>
          </a:xfrm>
        </p:grpSpPr>
        <p:sp>
          <p:nvSpPr>
            <p:cNvPr id="922" name="Google Shape;922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25" name="Google Shape;925;p48"/>
          <p:cNvSpPr/>
          <p:nvPr/>
        </p:nvSpPr>
        <p:spPr>
          <a:xfrm>
            <a:off x="963842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26" name="Google Shape;926;p48"/>
          <p:cNvSpPr/>
          <p:nvPr/>
        </p:nvSpPr>
        <p:spPr>
          <a:xfrm>
            <a:off x="5528890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27" name="Google Shape;927;p48"/>
          <p:cNvGrpSpPr/>
          <p:nvPr/>
        </p:nvGrpSpPr>
        <p:grpSpPr>
          <a:xfrm>
            <a:off x="6094774" y="2633187"/>
            <a:ext cx="264427" cy="375719"/>
            <a:chOff x="6701050" y="2978375"/>
            <a:chExt cx="316300" cy="449425"/>
          </a:xfrm>
        </p:grpSpPr>
        <p:sp>
          <p:nvSpPr>
            <p:cNvPr id="928" name="Google Shape;928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0" name="Google Shape;930;p48"/>
          <p:cNvGrpSpPr/>
          <p:nvPr/>
        </p:nvGrpSpPr>
        <p:grpSpPr>
          <a:xfrm>
            <a:off x="1530402" y="3251848"/>
            <a:ext cx="376743" cy="253203"/>
            <a:chOff x="1241275" y="3718400"/>
            <a:chExt cx="450650" cy="302875"/>
          </a:xfrm>
        </p:grpSpPr>
        <p:sp>
          <p:nvSpPr>
            <p:cNvPr id="931" name="Google Shape;931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5" name="Google Shape;935;p48"/>
          <p:cNvGrpSpPr/>
          <p:nvPr/>
        </p:nvGrpSpPr>
        <p:grpSpPr>
          <a:xfrm>
            <a:off x="2099049" y="3232453"/>
            <a:ext cx="366502" cy="292495"/>
            <a:chOff x="1921475" y="3695200"/>
            <a:chExt cx="438400" cy="349875"/>
          </a:xfrm>
        </p:grpSpPr>
        <p:sp>
          <p:nvSpPr>
            <p:cNvPr id="936" name="Google Shape;936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39" name="Google Shape;939;p48"/>
          <p:cNvGrpSpPr/>
          <p:nvPr/>
        </p:nvGrpSpPr>
        <p:grpSpPr>
          <a:xfrm>
            <a:off x="2666150" y="3227855"/>
            <a:ext cx="359355" cy="301190"/>
            <a:chOff x="2599825" y="3689700"/>
            <a:chExt cx="429850" cy="360275"/>
          </a:xfrm>
        </p:grpSpPr>
        <p:sp>
          <p:nvSpPr>
            <p:cNvPr id="940" name="Google Shape;940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2" name="Google Shape;942;p48"/>
          <p:cNvGrpSpPr/>
          <p:nvPr/>
        </p:nvGrpSpPr>
        <p:grpSpPr>
          <a:xfrm>
            <a:off x="3247024" y="3196714"/>
            <a:ext cx="324661" cy="338956"/>
            <a:chOff x="3294650" y="3652450"/>
            <a:chExt cx="388350" cy="405450"/>
          </a:xfrm>
        </p:grpSpPr>
        <p:sp>
          <p:nvSpPr>
            <p:cNvPr id="943" name="Google Shape;943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46" name="Google Shape;946;p48"/>
          <p:cNvGrpSpPr/>
          <p:nvPr/>
        </p:nvGrpSpPr>
        <p:grpSpPr>
          <a:xfrm>
            <a:off x="3783506" y="3239600"/>
            <a:ext cx="378750" cy="277698"/>
            <a:chOff x="3936375" y="3703750"/>
            <a:chExt cx="453050" cy="332175"/>
          </a:xfrm>
        </p:grpSpPr>
        <p:sp>
          <p:nvSpPr>
            <p:cNvPr id="947" name="Google Shape;947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2" name="Google Shape;952;p48"/>
          <p:cNvGrpSpPr/>
          <p:nvPr/>
        </p:nvGrpSpPr>
        <p:grpSpPr>
          <a:xfrm>
            <a:off x="4347032" y="3239600"/>
            <a:ext cx="378750" cy="277698"/>
            <a:chOff x="4610450" y="3703750"/>
            <a:chExt cx="453050" cy="332175"/>
          </a:xfrm>
        </p:grpSpPr>
        <p:sp>
          <p:nvSpPr>
            <p:cNvPr id="953" name="Google Shape;953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55" name="Google Shape;955;p48"/>
          <p:cNvGrpSpPr/>
          <p:nvPr/>
        </p:nvGrpSpPr>
        <p:grpSpPr>
          <a:xfrm>
            <a:off x="4923831" y="3211532"/>
            <a:ext cx="352207" cy="333836"/>
            <a:chOff x="5300400" y="3670175"/>
            <a:chExt cx="421300" cy="399325"/>
          </a:xfrm>
        </p:grpSpPr>
        <p:sp>
          <p:nvSpPr>
            <p:cNvPr id="956" name="Google Shape;956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61" name="Google Shape;961;p48"/>
          <p:cNvSpPr/>
          <p:nvPr/>
        </p:nvSpPr>
        <p:spPr>
          <a:xfrm>
            <a:off x="5467630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62" name="Google Shape;962;p48"/>
          <p:cNvGrpSpPr/>
          <p:nvPr/>
        </p:nvGrpSpPr>
        <p:grpSpPr>
          <a:xfrm>
            <a:off x="6055984" y="3207435"/>
            <a:ext cx="342008" cy="342028"/>
            <a:chOff x="6654650" y="3665275"/>
            <a:chExt cx="409100" cy="409125"/>
          </a:xfrm>
        </p:grpSpPr>
        <p:sp>
          <p:nvSpPr>
            <p:cNvPr id="963" name="Google Shape;963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969948" y="3756666"/>
            <a:ext cx="370599" cy="370620"/>
            <a:chOff x="570875" y="4322250"/>
            <a:chExt cx="443300" cy="443325"/>
          </a:xfrm>
        </p:grpSpPr>
        <p:sp>
          <p:nvSpPr>
            <p:cNvPr id="966" name="Google Shape;966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70" name="Google Shape;970;p48"/>
          <p:cNvSpPr/>
          <p:nvPr/>
        </p:nvSpPr>
        <p:spPr>
          <a:xfrm>
            <a:off x="1518194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71" name="Google Shape;971;p48"/>
          <p:cNvGrpSpPr/>
          <p:nvPr/>
        </p:nvGrpSpPr>
        <p:grpSpPr>
          <a:xfrm>
            <a:off x="2147537" y="3729120"/>
            <a:ext cx="269526" cy="425712"/>
            <a:chOff x="1979475" y="4289300"/>
            <a:chExt cx="322400" cy="509225"/>
          </a:xfrm>
        </p:grpSpPr>
        <p:sp>
          <p:nvSpPr>
            <p:cNvPr id="972" name="Google Shape;972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75" name="Google Shape;975;p48"/>
          <p:cNvGrpSpPr/>
          <p:nvPr/>
        </p:nvGrpSpPr>
        <p:grpSpPr>
          <a:xfrm>
            <a:off x="2687071" y="3734721"/>
            <a:ext cx="318014" cy="414510"/>
            <a:chOff x="2624850" y="4296000"/>
            <a:chExt cx="380400" cy="495825"/>
          </a:xfrm>
        </p:grpSpPr>
        <p:sp>
          <p:nvSpPr>
            <p:cNvPr id="976" name="Google Shape;976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79" name="Google Shape;979;p48"/>
          <p:cNvSpPr/>
          <p:nvPr/>
        </p:nvSpPr>
        <p:spPr>
          <a:xfrm>
            <a:off x="3803028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0" name="Google Shape;980;p48"/>
          <p:cNvSpPr/>
          <p:nvPr/>
        </p:nvSpPr>
        <p:spPr>
          <a:xfrm>
            <a:off x="3239479" y="37935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81" name="Google Shape;981;p48"/>
          <p:cNvSpPr/>
          <p:nvPr/>
        </p:nvSpPr>
        <p:spPr>
          <a:xfrm>
            <a:off x="4365029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82" name="Google Shape;982;p48"/>
          <p:cNvGrpSpPr/>
          <p:nvPr/>
        </p:nvGrpSpPr>
        <p:grpSpPr>
          <a:xfrm>
            <a:off x="4903411" y="3775560"/>
            <a:ext cx="393045" cy="332833"/>
            <a:chOff x="5275975" y="4344850"/>
            <a:chExt cx="470150" cy="398125"/>
          </a:xfrm>
        </p:grpSpPr>
        <p:sp>
          <p:nvSpPr>
            <p:cNvPr id="983" name="Google Shape;983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86" name="Google Shape;986;p48"/>
          <p:cNvSpPr/>
          <p:nvPr/>
        </p:nvSpPr>
        <p:spPr>
          <a:xfrm>
            <a:off x="5487026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87" name="Google Shape;987;p48"/>
          <p:cNvGrpSpPr/>
          <p:nvPr/>
        </p:nvGrpSpPr>
        <p:grpSpPr>
          <a:xfrm>
            <a:off x="6045763" y="3748515"/>
            <a:ext cx="362448" cy="386922"/>
            <a:chOff x="6642425" y="4312500"/>
            <a:chExt cx="433550" cy="462825"/>
          </a:xfrm>
        </p:grpSpPr>
        <p:sp>
          <p:nvSpPr>
            <p:cNvPr id="988" name="Google Shape;988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991" name="Google Shape;991;p48"/>
          <p:cNvSpPr/>
          <p:nvPr/>
        </p:nvSpPr>
        <p:spPr>
          <a:xfrm>
            <a:off x="922500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992" name="Google Shape;992;p48"/>
          <p:cNvGrpSpPr/>
          <p:nvPr/>
        </p:nvGrpSpPr>
        <p:grpSpPr>
          <a:xfrm>
            <a:off x="1532952" y="4322764"/>
            <a:ext cx="371623" cy="365499"/>
            <a:chOff x="1244325" y="4999400"/>
            <a:chExt cx="444525" cy="437200"/>
          </a:xfrm>
        </p:grpSpPr>
        <p:sp>
          <p:nvSpPr>
            <p:cNvPr id="993" name="Google Shape;993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998" name="Google Shape;998;p48"/>
          <p:cNvGrpSpPr/>
          <p:nvPr/>
        </p:nvGrpSpPr>
        <p:grpSpPr>
          <a:xfrm>
            <a:off x="2129668" y="4311018"/>
            <a:ext cx="305265" cy="388970"/>
            <a:chOff x="1958100" y="4985350"/>
            <a:chExt cx="365150" cy="465275"/>
          </a:xfrm>
        </p:grpSpPr>
        <p:sp>
          <p:nvSpPr>
            <p:cNvPr id="999" name="Google Shape;999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2670727" y="4325815"/>
            <a:ext cx="350200" cy="359877"/>
            <a:chOff x="2605300" y="5003050"/>
            <a:chExt cx="418900" cy="430475"/>
          </a:xfrm>
        </p:grpSpPr>
        <p:sp>
          <p:nvSpPr>
            <p:cNvPr id="1003" name="Google Shape;1003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06" name="Google Shape;1006;p48"/>
          <p:cNvGrpSpPr/>
          <p:nvPr/>
        </p:nvGrpSpPr>
        <p:grpSpPr>
          <a:xfrm>
            <a:off x="3200061" y="4333486"/>
            <a:ext cx="418585" cy="344056"/>
            <a:chOff x="3238475" y="5012225"/>
            <a:chExt cx="500700" cy="411550"/>
          </a:xfrm>
        </p:grpSpPr>
        <p:sp>
          <p:nvSpPr>
            <p:cNvPr id="1007" name="Google Shape;1007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1" name="Google Shape;1011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12" name="Google Shape;1012;p48"/>
          <p:cNvGrpSpPr/>
          <p:nvPr/>
        </p:nvGrpSpPr>
        <p:grpSpPr>
          <a:xfrm>
            <a:off x="4306695" y="4296722"/>
            <a:ext cx="459424" cy="417561"/>
            <a:chOff x="4562200" y="4968250"/>
            <a:chExt cx="549550" cy="499475"/>
          </a:xfrm>
        </p:grpSpPr>
        <p:sp>
          <p:nvSpPr>
            <p:cNvPr id="1013" name="Google Shape;1013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18" name="Google Shape;1018;p48"/>
          <p:cNvGrpSpPr/>
          <p:nvPr/>
        </p:nvGrpSpPr>
        <p:grpSpPr>
          <a:xfrm>
            <a:off x="3813623" y="4320214"/>
            <a:ext cx="318516" cy="370076"/>
            <a:chOff x="3972400" y="4996350"/>
            <a:chExt cx="381000" cy="442675"/>
          </a:xfrm>
        </p:grpSpPr>
        <p:sp>
          <p:nvSpPr>
            <p:cNvPr id="1019" name="Google Shape;1019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21" name="Google Shape;1021;p48"/>
          <p:cNvGrpSpPr/>
          <p:nvPr/>
        </p:nvGrpSpPr>
        <p:grpSpPr>
          <a:xfrm>
            <a:off x="4874318" y="4289073"/>
            <a:ext cx="451252" cy="432860"/>
            <a:chOff x="5241175" y="4959100"/>
            <a:chExt cx="539775" cy="517775"/>
          </a:xfrm>
        </p:grpSpPr>
        <p:sp>
          <p:nvSpPr>
            <p:cNvPr id="1022" name="Google Shape;1022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028" name="Google Shape;1028;p48"/>
          <p:cNvSpPr/>
          <p:nvPr/>
        </p:nvSpPr>
        <p:spPr>
          <a:xfrm>
            <a:off x="5465080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029" name="Google Shape;1029;p48"/>
          <p:cNvGrpSpPr/>
          <p:nvPr/>
        </p:nvGrpSpPr>
        <p:grpSpPr>
          <a:xfrm>
            <a:off x="6081502" y="4353382"/>
            <a:ext cx="289444" cy="332832"/>
            <a:chOff x="6685175" y="5036025"/>
            <a:chExt cx="346225" cy="398125"/>
          </a:xfrm>
        </p:grpSpPr>
        <p:sp>
          <p:nvSpPr>
            <p:cNvPr id="1030" name="Google Shape;1030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7019743" y="2057124"/>
            <a:ext cx="432570" cy="421334"/>
            <a:chOff x="5926225" y="921350"/>
            <a:chExt cx="517800" cy="504350"/>
          </a:xfrm>
        </p:grpSpPr>
        <p:sp>
          <p:nvSpPr>
            <p:cNvPr id="1036" name="Google Shape;1036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38" name="Google Shape;1038;p48"/>
          <p:cNvSpPr/>
          <p:nvPr/>
        </p:nvSpPr>
        <p:spPr>
          <a:xfrm>
            <a:off x="7213663" y="22931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9" name="Google Shape;1039;p48"/>
          <p:cNvGrpSpPr/>
          <p:nvPr/>
        </p:nvGrpSpPr>
        <p:grpSpPr>
          <a:xfrm>
            <a:off x="7904730" y="2036504"/>
            <a:ext cx="432570" cy="421334"/>
            <a:chOff x="5926225" y="921350"/>
            <a:chExt cx="517800" cy="504350"/>
          </a:xfrm>
        </p:grpSpPr>
        <p:sp>
          <p:nvSpPr>
            <p:cNvPr id="1040" name="Google Shape;1040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2" name="Google Shape;1042;p48"/>
          <p:cNvSpPr/>
          <p:nvPr/>
        </p:nvSpPr>
        <p:spPr>
          <a:xfrm>
            <a:off x="8098651" y="22725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3" name="Google Shape;1043;p48"/>
          <p:cNvGrpSpPr/>
          <p:nvPr/>
        </p:nvGrpSpPr>
        <p:grpSpPr>
          <a:xfrm>
            <a:off x="7020010" y="2785546"/>
            <a:ext cx="1075937" cy="1047989"/>
            <a:chOff x="5926225" y="921350"/>
            <a:chExt cx="517800" cy="504350"/>
          </a:xfrm>
        </p:grpSpPr>
        <p:sp>
          <p:nvSpPr>
            <p:cNvPr id="1044" name="Google Shape;1044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chemeClr val="accent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chemeClr val="accent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6" name="Google Shape;1046;p48"/>
          <p:cNvSpPr/>
          <p:nvPr/>
        </p:nvSpPr>
        <p:spPr>
          <a:xfrm>
            <a:off x="7502323" y="33726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48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8" name="Google Shape;1048;p48"/>
          <p:cNvSpPr txBox="1"/>
          <p:nvPr>
            <p:ph idx="1" type="body"/>
          </p:nvPr>
        </p:nvSpPr>
        <p:spPr>
          <a:xfrm>
            <a:off x="7019750" y="4071173"/>
            <a:ext cx="1877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4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3" name="Google Shape;1053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54" name="Google Shape;1054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61" name="Google Shape;1061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66" name="Google Shape;1066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9" name="Google Shape;1069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70" name="Google Shape;1070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76" name="Google Shape;1076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80" name="Google Shape;1080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85" name="Google Shape;1085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91" name="Google Shape;1091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98" name="Google Shape;1098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01" name="Google Shape;1101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4" name="Google Shape;1104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05" name="Google Shape;1105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12" name="Google Shape;1112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18" name="Google Shape;1118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22" name="Google Shape;1122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23" name="Google Shape;1123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33" name="Google Shape;1133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40" name="Google Shape;1140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4" name="Google Shape;1144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45" name="Google Shape;1145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51" name="Google Shape;1151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58" name="Google Shape;1158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2" name="Google Shape;1162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63" name="Google Shape;1163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68" name="Google Shape;1168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3" name="Google Shape;1173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74" name="Google Shape;117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4" name="Google Shape;1184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85" name="Google Shape;1185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8" name="Google Shape;1188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89" name="Google Shape;118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9" name="Google Shape;1199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00" name="Google Shape;1200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4" name="Google Shape;1204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05" name="Google Shape;120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5" name="Google Shape;1215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16" name="Google Shape;1216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24" name="Google Shape;1224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29" name="Google Shape;1229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34" name="Google Shape;1234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40" name="Google Shape;1240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47" name="Google Shape;1247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0" name="Google Shape;1250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51" name="Google Shape;1251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57" name="Google Shape;1257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3" name="Google Shape;1263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64" name="Google Shape;1264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68" name="Google Shape;1268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2" name="Google Shape;1272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73" name="Google Shape;1273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9" name="Google Shape;1279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80" name="Google Shape;1280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7" name="Google Shape;1287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88" name="Google Shape;1288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93" name="Google Shape;1293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97" name="Google Shape;1297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01" name="Google Shape;1301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5" name="Google Shape;1305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06" name="Google Shape;1306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11" name="Google Shape;1311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17" name="Google Shape;1317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24" name="Google Shape;1324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1" name="Google Shape;1331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32" name="Google Shape;1332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45" name="Google Shape;1345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9" name="Google Shape;1349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50" name="Google Shape;1350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3" name="Google Shape;1353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54" name="Google Shape;1354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61" name="Google Shape;1361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9" name="Google Shape;1369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70" name="Google Shape;1370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83" name="Google Shape;1383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96" name="Google Shape;1396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8" name="Google Shape;1408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09" name="Google Shape;1409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5" name="Google Shape;1415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16" name="Google Shape;1416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1" name="Google Shape;1431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32" name="Google Shape;1432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37" name="Google Shape;1437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38" name="Google Shape;1438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1" name="Google Shape;1441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42" name="Google Shape;1442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5" name="Google Shape;1445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46" name="Google Shape;1446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9" name="Google Shape;1449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50" name="Google Shape;1450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53" name="Google Shape;1453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54" name="Google Shape;1454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2" name="Google Shape;1462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63" name="Google Shape;1463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88" name="Google Shape;1488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89" name="Google Shape;148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1" name="Google Shape;1491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92" name="Google Shape;1492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4" name="Google Shape;1494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95" name="Google Shape;1495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97" name="Google Shape;1497;p49"/>
          <p:cNvSpPr txBox="1"/>
          <p:nvPr>
            <p:ph idx="4294967295" type="title"/>
          </p:nvPr>
        </p:nvSpPr>
        <p:spPr>
          <a:xfrm>
            <a:off x="1081975" y="249075"/>
            <a:ext cx="69801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98" name="Google Shape;1498;p49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Fira Sans Light"/>
                <a:ea typeface="Fira Sans Light"/>
                <a:cs typeface="Fira Sans Light"/>
                <a:sym typeface="Fira Sans Light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Fira Sans Light"/>
              <a:ea typeface="Fira Sans Light"/>
              <a:cs typeface="Fira Sans Light"/>
              <a:sym typeface="Fira Sans Light"/>
            </a:endParaRPr>
          </a:p>
        </p:txBody>
      </p:sp>
      <p:sp>
        <p:nvSpPr>
          <p:cNvPr id="1504" name="Google Shape;1504;p50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5" name="Google Shape;1505;p50"/>
          <p:cNvSpPr txBox="1"/>
          <p:nvPr>
            <p:ph idx="4294967295" type="body"/>
          </p:nvPr>
        </p:nvSpPr>
        <p:spPr>
          <a:xfrm>
            <a:off x="732025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4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0" name="Google Shape;1510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12" name="Google Shape;1512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13" name="Google Shape;1513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14" name="Google Shape;1514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15" name="Google Shape;1515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16" name="Google Shape;1516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17" name="Google Shape;1517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18" name="Google Shape;1518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19" name="Google Shape;1519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20" name="Google Shape;1520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1" name="Google Shape;1521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22" name="Google Shape;1522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23" name="Google Shape;1523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24" name="Google Shape;1524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525" name="Google Shape;1525;p51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ctrTitle"/>
          </p:nvPr>
        </p:nvSpPr>
        <p:spPr>
          <a:xfrm>
            <a:off x="749500" y="1761875"/>
            <a:ext cx="43503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9" name="Google Shape;119;p16"/>
          <p:cNvSpPr txBox="1"/>
          <p:nvPr>
            <p:ph idx="1" type="subTitle"/>
          </p:nvPr>
        </p:nvSpPr>
        <p:spPr>
          <a:xfrm>
            <a:off x="749500" y="3018575"/>
            <a:ext cx="4350300" cy="36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5685350" y="752125"/>
            <a:ext cx="2709300" cy="363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0">
                <a:solidFill>
                  <a:schemeClr val="accent1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1</a:t>
            </a:r>
            <a:endParaRPr sz="16000">
              <a:solidFill>
                <a:schemeClr val="accent1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3035000" y="751500"/>
            <a:ext cx="5357400" cy="363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751500" y="1664175"/>
            <a:ext cx="44916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▪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3" name="Google Shape;133;p18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  <a:solidFill>
            <a:srgbClr val="02102E">
              <a:alpha val="16200"/>
            </a:srgbClr>
          </a:solidFill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0" l="3600" r="3600" t="0"/>
          <a:stretch/>
        </p:blipFill>
        <p:spPr>
          <a:xfrm>
            <a:off x="5690400" y="751500"/>
            <a:ext cx="2702100" cy="3639600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60000" dist="190500">
              <a:schemeClr val="dk1">
                <a:alpha val="35000"/>
              </a:schemeClr>
            </a:outerShdw>
          </a:effectLst>
        </p:spPr>
      </p:pic>
      <p:grpSp>
        <p:nvGrpSpPr>
          <p:cNvPr id="135" name="Google Shape;135;p18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36" name="Google Shape;136;p1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>
            <p:ph idx="4294967295" type="ctrTitle"/>
          </p:nvPr>
        </p:nvSpPr>
        <p:spPr>
          <a:xfrm>
            <a:off x="747275" y="966425"/>
            <a:ext cx="3466200" cy="169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</a:t>
            </a:r>
            <a:r>
              <a:rPr lang="en" sz="6000"/>
              <a:t>c</a:t>
            </a:r>
            <a:r>
              <a:rPr lang="en" sz="6000"/>
              <a:t>oncept</a:t>
            </a:r>
            <a:endParaRPr sz="6000"/>
          </a:p>
        </p:txBody>
      </p:sp>
      <p:sp>
        <p:nvSpPr>
          <p:cNvPr id="146" name="Google Shape;146;p19"/>
          <p:cNvSpPr txBox="1"/>
          <p:nvPr>
            <p:ph idx="4294967295" type="subTitle"/>
          </p:nvPr>
        </p:nvSpPr>
        <p:spPr>
          <a:xfrm>
            <a:off x="747275" y="2641373"/>
            <a:ext cx="3466200" cy="153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6494491" y="3662706"/>
            <a:ext cx="328208" cy="31338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8" name="Google Shape;148;p19"/>
          <p:cNvGrpSpPr/>
          <p:nvPr/>
        </p:nvGrpSpPr>
        <p:grpSpPr>
          <a:xfrm>
            <a:off x="6087000" y="1902811"/>
            <a:ext cx="1406159" cy="1406531"/>
            <a:chOff x="6654650" y="3665275"/>
            <a:chExt cx="409100" cy="409125"/>
          </a:xfrm>
        </p:grpSpPr>
        <p:sp>
          <p:nvSpPr>
            <p:cNvPr id="149" name="Google Shape;149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9"/>
          <p:cNvGrpSpPr/>
          <p:nvPr/>
        </p:nvGrpSpPr>
        <p:grpSpPr>
          <a:xfrm rot="1056918">
            <a:off x="4731685" y="3008607"/>
            <a:ext cx="929009" cy="929132"/>
            <a:chOff x="570875" y="4322250"/>
            <a:chExt cx="443300" cy="443325"/>
          </a:xfrm>
        </p:grpSpPr>
        <p:sp>
          <p:nvSpPr>
            <p:cNvPr id="152" name="Google Shape;152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" name="Google Shape;156;p19"/>
          <p:cNvSpPr/>
          <p:nvPr/>
        </p:nvSpPr>
        <p:spPr>
          <a:xfrm rot="2466725">
            <a:off x="4836185" y="2175386"/>
            <a:ext cx="456024" cy="43542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 rot="-1609335">
            <a:off x="5503104" y="2449369"/>
            <a:ext cx="328153" cy="31333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 rot="2926353">
            <a:off x="7492949" y="2697599"/>
            <a:ext cx="245755" cy="23465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9"/>
          <p:cNvSpPr/>
          <p:nvPr/>
        </p:nvSpPr>
        <p:spPr>
          <a:xfrm rot="-1609413">
            <a:off x="6470219" y="1125535"/>
            <a:ext cx="221416" cy="21141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9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1" name="Google Shape;161;p19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62" name="Google Shape;162;p1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751500" y="1664175"/>
            <a:ext cx="20985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2" name="Google Shape;172;p20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73" name="Google Shape;173;p20"/>
          <p:cNvSpPr txBox="1"/>
          <p:nvPr>
            <p:ph idx="2" type="body"/>
          </p:nvPr>
        </p:nvSpPr>
        <p:spPr>
          <a:xfrm>
            <a:off x="3144470" y="1664175"/>
            <a:ext cx="20985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5" name="Google Shape;175;p20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76" name="Google Shape;176;p2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81" name="Google Shape;181;p20"/>
          <p:cNvPicPr preferRelativeResize="0"/>
          <p:nvPr/>
        </p:nvPicPr>
        <p:blipFill rotWithShape="1">
          <a:blip r:embed="rId3">
            <a:alphaModFix/>
          </a:blip>
          <a:srcRect b="0" l="37863" r="18226" t="11229"/>
          <a:stretch/>
        </p:blipFill>
        <p:spPr>
          <a:xfrm>
            <a:off x="5690400" y="751500"/>
            <a:ext cx="2702100" cy="3639601"/>
          </a:xfrm>
          <a:prstGeom prst="rect">
            <a:avLst/>
          </a:prstGeom>
          <a:noFill/>
          <a:ln>
            <a:noFill/>
          </a:ln>
          <a:effectLst>
            <a:outerShdw blurRad="285750" rotWithShape="0" algn="bl" dir="2760000" dist="190500">
              <a:schemeClr val="dk1">
                <a:alpha val="35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751500" y="1217000"/>
            <a:ext cx="44916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87" name="Google Shape;187;p21"/>
          <p:cNvSpPr txBox="1"/>
          <p:nvPr>
            <p:ph idx="1" type="body"/>
          </p:nvPr>
        </p:nvSpPr>
        <p:spPr>
          <a:xfrm>
            <a:off x="751500" y="1664175"/>
            <a:ext cx="21462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88" name="Google Shape;188;p21"/>
          <p:cNvSpPr txBox="1"/>
          <p:nvPr>
            <p:ph idx="2" type="body"/>
          </p:nvPr>
        </p:nvSpPr>
        <p:spPr>
          <a:xfrm>
            <a:off x="3123206" y="1664175"/>
            <a:ext cx="21462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89" name="Google Shape;189;p21"/>
          <p:cNvSpPr txBox="1"/>
          <p:nvPr>
            <p:ph idx="3" type="body"/>
          </p:nvPr>
        </p:nvSpPr>
        <p:spPr>
          <a:xfrm>
            <a:off x="5494913" y="1664175"/>
            <a:ext cx="2146200" cy="272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1"/>
          <p:cNvSpPr txBox="1"/>
          <p:nvPr>
            <p:ph idx="12" type="sldNum"/>
          </p:nvPr>
        </p:nvSpPr>
        <p:spPr>
          <a:xfrm>
            <a:off x="8392497" y="4391174"/>
            <a:ext cx="751500" cy="75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1" name="Google Shape;191;p21"/>
          <p:cNvGrpSpPr/>
          <p:nvPr/>
        </p:nvGrpSpPr>
        <p:grpSpPr>
          <a:xfrm>
            <a:off x="268031" y="200148"/>
            <a:ext cx="215437" cy="351204"/>
            <a:chOff x="6730350" y="2315900"/>
            <a:chExt cx="257700" cy="420100"/>
          </a:xfrm>
        </p:grpSpPr>
        <p:sp>
          <p:nvSpPr>
            <p:cNvPr id="192" name="Google Shape;192;p2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ontes template">
  <a:themeElements>
    <a:clrScheme name="Custom 347">
      <a:dk1>
        <a:srgbClr val="03153B"/>
      </a:dk1>
      <a:lt1>
        <a:srgbClr val="FFFFFF"/>
      </a:lt1>
      <a:dk2>
        <a:srgbClr val="DFE2E9"/>
      </a:dk2>
      <a:lt2>
        <a:srgbClr val="6C7588"/>
      </a:lt2>
      <a:accent1>
        <a:srgbClr val="F36232"/>
      </a:accent1>
      <a:accent2>
        <a:srgbClr val="32A707"/>
      </a:accent2>
      <a:accent3>
        <a:srgbClr val="AFE435"/>
      </a:accent3>
      <a:accent4>
        <a:srgbClr val="9287E6"/>
      </a:accent4>
      <a:accent5>
        <a:srgbClr val="B5BDFD"/>
      </a:accent5>
      <a:accent6>
        <a:srgbClr val="FF703B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